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565852CB-BC9C-2DB9-A055-55978700B63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00363" y="0"/>
            <a:ext cx="6391275" cy="6858000"/>
            <a:chOff x="1827" y="0"/>
            <a:chExt cx="4026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B564C4FB-C320-9AA6-9CCE-C3EF3B7B7BE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27" y="0"/>
              <a:ext cx="4026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E89E205A-9F93-A8BA-7031-39A431F178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30" y="2"/>
              <a:ext cx="4021" cy="4316"/>
              <a:chOff x="1830" y="2"/>
              <a:chExt cx="4021" cy="4316"/>
            </a:xfrm>
          </p:grpSpPr>
          <p:sp>
            <p:nvSpPr>
              <p:cNvPr id="1749" name="Freeform 5">
                <a:extLst>
                  <a:ext uri="{FF2B5EF4-FFF2-40B4-BE49-F238E27FC236}">
                    <a16:creationId xmlns:a16="http://schemas.microsoft.com/office/drawing/2014/main" id="{06BAB0F8-DBCC-D9B1-0201-3EE74E7AC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408"/>
                <a:ext cx="1579" cy="1791"/>
              </a:xfrm>
              <a:custGeom>
                <a:avLst/>
                <a:gdLst>
                  <a:gd name="T0" fmla="*/ 6521 w 9475"/>
                  <a:gd name="T1" fmla="*/ 2097 h 10750"/>
                  <a:gd name="T2" fmla="*/ 5695 w 9475"/>
                  <a:gd name="T3" fmla="*/ 1845 h 10750"/>
                  <a:gd name="T4" fmla="*/ 4847 w 9475"/>
                  <a:gd name="T5" fmla="*/ 1711 h 10750"/>
                  <a:gd name="T6" fmla="*/ 4157 w 9475"/>
                  <a:gd name="T7" fmla="*/ 1260 h 10750"/>
                  <a:gd name="T8" fmla="*/ 3458 w 9475"/>
                  <a:gd name="T9" fmla="*/ 341 h 10750"/>
                  <a:gd name="T10" fmla="*/ 2945 w 9475"/>
                  <a:gd name="T11" fmla="*/ 544 h 10750"/>
                  <a:gd name="T12" fmla="*/ 2446 w 9475"/>
                  <a:gd name="T13" fmla="*/ 1122 h 10750"/>
                  <a:gd name="T14" fmla="*/ 2132 w 9475"/>
                  <a:gd name="T15" fmla="*/ 1613 h 10750"/>
                  <a:gd name="T16" fmla="*/ 1686 w 9475"/>
                  <a:gd name="T17" fmla="*/ 2196 h 10750"/>
                  <a:gd name="T18" fmla="*/ 1572 w 9475"/>
                  <a:gd name="T19" fmla="*/ 2746 h 10750"/>
                  <a:gd name="T20" fmla="*/ 1295 w 9475"/>
                  <a:gd name="T21" fmla="*/ 3324 h 10750"/>
                  <a:gd name="T22" fmla="*/ 1103 w 9475"/>
                  <a:gd name="T23" fmla="*/ 3945 h 10750"/>
                  <a:gd name="T24" fmla="*/ 1135 w 9475"/>
                  <a:gd name="T25" fmla="*/ 4388 h 10750"/>
                  <a:gd name="T26" fmla="*/ 1286 w 9475"/>
                  <a:gd name="T27" fmla="*/ 4979 h 10750"/>
                  <a:gd name="T28" fmla="*/ 1543 w 9475"/>
                  <a:gd name="T29" fmla="*/ 5446 h 10750"/>
                  <a:gd name="T30" fmla="*/ 1828 w 9475"/>
                  <a:gd name="T31" fmla="*/ 5896 h 10750"/>
                  <a:gd name="T32" fmla="*/ 2439 w 9475"/>
                  <a:gd name="T33" fmla="*/ 5899 h 10750"/>
                  <a:gd name="T34" fmla="*/ 3086 w 9475"/>
                  <a:gd name="T35" fmla="*/ 5772 h 10750"/>
                  <a:gd name="T36" fmla="*/ 3706 w 9475"/>
                  <a:gd name="T37" fmla="*/ 6023 h 10750"/>
                  <a:gd name="T38" fmla="*/ 3898 w 9475"/>
                  <a:gd name="T39" fmla="*/ 6596 h 10750"/>
                  <a:gd name="T40" fmla="*/ 4499 w 9475"/>
                  <a:gd name="T41" fmla="*/ 6822 h 10750"/>
                  <a:gd name="T42" fmla="*/ 5131 w 9475"/>
                  <a:gd name="T43" fmla="*/ 6471 h 10750"/>
                  <a:gd name="T44" fmla="*/ 5575 w 9475"/>
                  <a:gd name="T45" fmla="*/ 5798 h 10750"/>
                  <a:gd name="T46" fmla="*/ 6068 w 9475"/>
                  <a:gd name="T47" fmla="*/ 5898 h 10750"/>
                  <a:gd name="T48" fmla="*/ 6920 w 9475"/>
                  <a:gd name="T49" fmla="*/ 5993 h 10750"/>
                  <a:gd name="T50" fmla="*/ 6169 w 9475"/>
                  <a:gd name="T51" fmla="*/ 5844 h 10750"/>
                  <a:gd name="T52" fmla="*/ 5594 w 9475"/>
                  <a:gd name="T53" fmla="*/ 5831 h 10750"/>
                  <a:gd name="T54" fmla="*/ 5125 w 9475"/>
                  <a:gd name="T55" fmla="*/ 6501 h 10750"/>
                  <a:gd name="T56" fmla="*/ 4362 w 9475"/>
                  <a:gd name="T57" fmla="*/ 6917 h 10750"/>
                  <a:gd name="T58" fmla="*/ 3810 w 9475"/>
                  <a:gd name="T59" fmla="*/ 6598 h 10750"/>
                  <a:gd name="T60" fmla="*/ 3615 w 9475"/>
                  <a:gd name="T61" fmla="*/ 5926 h 10750"/>
                  <a:gd name="T62" fmla="*/ 2880 w 9475"/>
                  <a:gd name="T63" fmla="*/ 5935 h 10750"/>
                  <a:gd name="T64" fmla="*/ 2248 w 9475"/>
                  <a:gd name="T65" fmla="*/ 6020 h 10750"/>
                  <a:gd name="T66" fmla="*/ 1755 w 9475"/>
                  <a:gd name="T67" fmla="*/ 5715 h 10750"/>
                  <a:gd name="T68" fmla="*/ 1444 w 9475"/>
                  <a:gd name="T69" fmla="*/ 5384 h 10750"/>
                  <a:gd name="T70" fmla="*/ 1019 w 9475"/>
                  <a:gd name="T71" fmla="*/ 4795 h 10750"/>
                  <a:gd name="T72" fmla="*/ 326 w 9475"/>
                  <a:gd name="T73" fmla="*/ 5101 h 10750"/>
                  <a:gd name="T74" fmla="*/ 503 w 9475"/>
                  <a:gd name="T75" fmla="*/ 5754 h 10750"/>
                  <a:gd name="T76" fmla="*/ 22 w 9475"/>
                  <a:gd name="T77" fmla="*/ 6475 h 10750"/>
                  <a:gd name="T78" fmla="*/ 134 w 9475"/>
                  <a:gd name="T79" fmla="*/ 7416 h 10750"/>
                  <a:gd name="T80" fmla="*/ 386 w 9475"/>
                  <a:gd name="T81" fmla="*/ 8979 h 10750"/>
                  <a:gd name="T82" fmla="*/ 1077 w 9475"/>
                  <a:gd name="T83" fmla="*/ 9281 h 10750"/>
                  <a:gd name="T84" fmla="*/ 1576 w 9475"/>
                  <a:gd name="T85" fmla="*/ 9456 h 10750"/>
                  <a:gd name="T86" fmla="*/ 2107 w 9475"/>
                  <a:gd name="T87" fmla="*/ 10008 h 10750"/>
                  <a:gd name="T88" fmla="*/ 2219 w 9475"/>
                  <a:gd name="T89" fmla="*/ 10698 h 10750"/>
                  <a:gd name="T90" fmla="*/ 2883 w 9475"/>
                  <a:gd name="T91" fmla="*/ 10373 h 10750"/>
                  <a:gd name="T92" fmla="*/ 3499 w 9475"/>
                  <a:gd name="T93" fmla="*/ 10585 h 10750"/>
                  <a:gd name="T94" fmla="*/ 3814 w 9475"/>
                  <a:gd name="T95" fmla="*/ 9909 h 10750"/>
                  <a:gd name="T96" fmla="*/ 4408 w 9475"/>
                  <a:gd name="T97" fmla="*/ 9906 h 10750"/>
                  <a:gd name="T98" fmla="*/ 5102 w 9475"/>
                  <a:gd name="T99" fmla="*/ 10282 h 10750"/>
                  <a:gd name="T100" fmla="*/ 5800 w 9475"/>
                  <a:gd name="T101" fmla="*/ 10115 h 10750"/>
                  <a:gd name="T102" fmla="*/ 6589 w 9475"/>
                  <a:gd name="T103" fmla="*/ 8869 h 10750"/>
                  <a:gd name="T104" fmla="*/ 7455 w 9475"/>
                  <a:gd name="T105" fmla="*/ 7700 h 10750"/>
                  <a:gd name="T106" fmla="*/ 7668 w 9475"/>
                  <a:gd name="T107" fmla="*/ 7017 h 10750"/>
                  <a:gd name="T108" fmla="*/ 7242 w 9475"/>
                  <a:gd name="T109" fmla="*/ 6246 h 10750"/>
                  <a:gd name="T110" fmla="*/ 7580 w 9475"/>
                  <a:gd name="T111" fmla="*/ 6591 h 10750"/>
                  <a:gd name="T112" fmla="*/ 8150 w 9475"/>
                  <a:gd name="T113" fmla="*/ 7123 h 10750"/>
                  <a:gd name="T114" fmla="*/ 8463 w 9475"/>
                  <a:gd name="T115" fmla="*/ 6370 h 10750"/>
                  <a:gd name="T116" fmla="*/ 8738 w 9475"/>
                  <a:gd name="T117" fmla="*/ 4677 h 10750"/>
                  <a:gd name="T118" fmla="*/ 9115 w 9475"/>
                  <a:gd name="T119" fmla="*/ 2833 h 10750"/>
                  <a:gd name="T120" fmla="*/ 8160 w 9475"/>
                  <a:gd name="T121" fmla="*/ 2486 h 10750"/>
                  <a:gd name="T122" fmla="*/ 7358 w 9475"/>
                  <a:gd name="T123" fmla="*/ 2481 h 10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475" h="10750">
                    <a:moveTo>
                      <a:pt x="7255" y="2430"/>
                    </a:moveTo>
                    <a:lnTo>
                      <a:pt x="7214" y="2439"/>
                    </a:lnTo>
                    <a:lnTo>
                      <a:pt x="7196" y="2420"/>
                    </a:lnTo>
                    <a:lnTo>
                      <a:pt x="7161" y="2397"/>
                    </a:lnTo>
                    <a:lnTo>
                      <a:pt x="7111" y="2433"/>
                    </a:lnTo>
                    <a:lnTo>
                      <a:pt x="7094" y="2432"/>
                    </a:lnTo>
                    <a:lnTo>
                      <a:pt x="7046" y="2406"/>
                    </a:lnTo>
                    <a:lnTo>
                      <a:pt x="7010" y="2435"/>
                    </a:lnTo>
                    <a:lnTo>
                      <a:pt x="7055" y="2520"/>
                    </a:lnTo>
                    <a:lnTo>
                      <a:pt x="7028" y="2537"/>
                    </a:lnTo>
                    <a:lnTo>
                      <a:pt x="7031" y="2571"/>
                    </a:lnTo>
                    <a:lnTo>
                      <a:pt x="7013" y="2595"/>
                    </a:lnTo>
                    <a:lnTo>
                      <a:pt x="6905" y="2557"/>
                    </a:lnTo>
                    <a:lnTo>
                      <a:pt x="6867" y="2585"/>
                    </a:lnTo>
                    <a:lnTo>
                      <a:pt x="6828" y="2557"/>
                    </a:lnTo>
                    <a:lnTo>
                      <a:pt x="6809" y="2538"/>
                    </a:lnTo>
                    <a:lnTo>
                      <a:pt x="6795" y="2503"/>
                    </a:lnTo>
                    <a:lnTo>
                      <a:pt x="6824" y="2456"/>
                    </a:lnTo>
                    <a:lnTo>
                      <a:pt x="6808" y="2423"/>
                    </a:lnTo>
                    <a:lnTo>
                      <a:pt x="6757" y="2430"/>
                    </a:lnTo>
                    <a:lnTo>
                      <a:pt x="6740" y="2360"/>
                    </a:lnTo>
                    <a:lnTo>
                      <a:pt x="6731" y="2333"/>
                    </a:lnTo>
                    <a:lnTo>
                      <a:pt x="6697" y="2326"/>
                    </a:lnTo>
                    <a:lnTo>
                      <a:pt x="6681" y="2263"/>
                    </a:lnTo>
                    <a:lnTo>
                      <a:pt x="6640" y="2226"/>
                    </a:lnTo>
                    <a:lnTo>
                      <a:pt x="6612" y="2209"/>
                    </a:lnTo>
                    <a:lnTo>
                      <a:pt x="6569" y="2144"/>
                    </a:lnTo>
                    <a:lnTo>
                      <a:pt x="6543" y="2126"/>
                    </a:lnTo>
                    <a:lnTo>
                      <a:pt x="6521" y="2097"/>
                    </a:lnTo>
                    <a:lnTo>
                      <a:pt x="6523" y="2066"/>
                    </a:lnTo>
                    <a:lnTo>
                      <a:pt x="6556" y="2080"/>
                    </a:lnTo>
                    <a:lnTo>
                      <a:pt x="6574" y="2049"/>
                    </a:lnTo>
                    <a:lnTo>
                      <a:pt x="6551" y="2029"/>
                    </a:lnTo>
                    <a:lnTo>
                      <a:pt x="6547" y="1993"/>
                    </a:lnTo>
                    <a:lnTo>
                      <a:pt x="6489" y="1969"/>
                    </a:lnTo>
                    <a:lnTo>
                      <a:pt x="6467" y="1951"/>
                    </a:lnTo>
                    <a:lnTo>
                      <a:pt x="6463" y="1925"/>
                    </a:lnTo>
                    <a:lnTo>
                      <a:pt x="6491" y="1901"/>
                    </a:lnTo>
                    <a:lnTo>
                      <a:pt x="6456" y="1864"/>
                    </a:lnTo>
                    <a:lnTo>
                      <a:pt x="6392" y="1824"/>
                    </a:lnTo>
                    <a:lnTo>
                      <a:pt x="6365" y="1817"/>
                    </a:lnTo>
                    <a:lnTo>
                      <a:pt x="6334" y="1787"/>
                    </a:lnTo>
                    <a:lnTo>
                      <a:pt x="6286" y="1783"/>
                    </a:lnTo>
                    <a:lnTo>
                      <a:pt x="6253" y="1760"/>
                    </a:lnTo>
                    <a:lnTo>
                      <a:pt x="6203" y="1792"/>
                    </a:lnTo>
                    <a:lnTo>
                      <a:pt x="6155" y="1808"/>
                    </a:lnTo>
                    <a:lnTo>
                      <a:pt x="6100" y="1791"/>
                    </a:lnTo>
                    <a:lnTo>
                      <a:pt x="6074" y="1764"/>
                    </a:lnTo>
                    <a:lnTo>
                      <a:pt x="5996" y="1697"/>
                    </a:lnTo>
                    <a:lnTo>
                      <a:pt x="5924" y="1687"/>
                    </a:lnTo>
                    <a:lnTo>
                      <a:pt x="5892" y="1692"/>
                    </a:lnTo>
                    <a:lnTo>
                      <a:pt x="5827" y="1694"/>
                    </a:lnTo>
                    <a:lnTo>
                      <a:pt x="5790" y="1733"/>
                    </a:lnTo>
                    <a:lnTo>
                      <a:pt x="5767" y="1748"/>
                    </a:lnTo>
                    <a:lnTo>
                      <a:pt x="5741" y="1741"/>
                    </a:lnTo>
                    <a:lnTo>
                      <a:pt x="5730" y="1786"/>
                    </a:lnTo>
                    <a:lnTo>
                      <a:pt x="5691" y="1817"/>
                    </a:lnTo>
                    <a:lnTo>
                      <a:pt x="5695" y="1845"/>
                    </a:lnTo>
                    <a:lnTo>
                      <a:pt x="5669" y="1839"/>
                    </a:lnTo>
                    <a:lnTo>
                      <a:pt x="5651" y="1818"/>
                    </a:lnTo>
                    <a:lnTo>
                      <a:pt x="5616" y="1814"/>
                    </a:lnTo>
                    <a:lnTo>
                      <a:pt x="5593" y="1863"/>
                    </a:lnTo>
                    <a:lnTo>
                      <a:pt x="5564" y="1849"/>
                    </a:lnTo>
                    <a:lnTo>
                      <a:pt x="5519" y="1845"/>
                    </a:lnTo>
                    <a:lnTo>
                      <a:pt x="5493" y="1836"/>
                    </a:lnTo>
                    <a:lnTo>
                      <a:pt x="5474" y="1817"/>
                    </a:lnTo>
                    <a:lnTo>
                      <a:pt x="5463" y="1753"/>
                    </a:lnTo>
                    <a:lnTo>
                      <a:pt x="5437" y="1746"/>
                    </a:lnTo>
                    <a:lnTo>
                      <a:pt x="5404" y="1730"/>
                    </a:lnTo>
                    <a:lnTo>
                      <a:pt x="5360" y="1726"/>
                    </a:lnTo>
                    <a:lnTo>
                      <a:pt x="5329" y="1741"/>
                    </a:lnTo>
                    <a:lnTo>
                      <a:pt x="5277" y="1731"/>
                    </a:lnTo>
                    <a:lnTo>
                      <a:pt x="5227" y="1683"/>
                    </a:lnTo>
                    <a:lnTo>
                      <a:pt x="5239" y="1657"/>
                    </a:lnTo>
                    <a:lnTo>
                      <a:pt x="5225" y="1624"/>
                    </a:lnTo>
                    <a:lnTo>
                      <a:pt x="5180" y="1620"/>
                    </a:lnTo>
                    <a:lnTo>
                      <a:pt x="5089" y="1583"/>
                    </a:lnTo>
                    <a:lnTo>
                      <a:pt x="5088" y="1626"/>
                    </a:lnTo>
                    <a:lnTo>
                      <a:pt x="5062" y="1637"/>
                    </a:lnTo>
                    <a:lnTo>
                      <a:pt x="5025" y="1633"/>
                    </a:lnTo>
                    <a:lnTo>
                      <a:pt x="4990" y="1639"/>
                    </a:lnTo>
                    <a:lnTo>
                      <a:pt x="4951" y="1616"/>
                    </a:lnTo>
                    <a:lnTo>
                      <a:pt x="4920" y="1607"/>
                    </a:lnTo>
                    <a:lnTo>
                      <a:pt x="4892" y="1614"/>
                    </a:lnTo>
                    <a:lnTo>
                      <a:pt x="4871" y="1642"/>
                    </a:lnTo>
                    <a:lnTo>
                      <a:pt x="4846" y="1667"/>
                    </a:lnTo>
                    <a:lnTo>
                      <a:pt x="4847" y="1711"/>
                    </a:lnTo>
                    <a:lnTo>
                      <a:pt x="4828" y="1732"/>
                    </a:lnTo>
                    <a:lnTo>
                      <a:pt x="4806" y="1694"/>
                    </a:lnTo>
                    <a:lnTo>
                      <a:pt x="4761" y="1679"/>
                    </a:lnTo>
                    <a:lnTo>
                      <a:pt x="4735" y="1677"/>
                    </a:lnTo>
                    <a:lnTo>
                      <a:pt x="4696" y="1721"/>
                    </a:lnTo>
                    <a:lnTo>
                      <a:pt x="4616" y="1739"/>
                    </a:lnTo>
                    <a:lnTo>
                      <a:pt x="4592" y="1765"/>
                    </a:lnTo>
                    <a:lnTo>
                      <a:pt x="4578" y="1734"/>
                    </a:lnTo>
                    <a:lnTo>
                      <a:pt x="4550" y="1711"/>
                    </a:lnTo>
                    <a:lnTo>
                      <a:pt x="4579" y="1688"/>
                    </a:lnTo>
                    <a:lnTo>
                      <a:pt x="4580" y="1661"/>
                    </a:lnTo>
                    <a:lnTo>
                      <a:pt x="4536" y="1619"/>
                    </a:lnTo>
                    <a:lnTo>
                      <a:pt x="4557" y="1582"/>
                    </a:lnTo>
                    <a:lnTo>
                      <a:pt x="4532" y="1572"/>
                    </a:lnTo>
                    <a:lnTo>
                      <a:pt x="4515" y="1512"/>
                    </a:lnTo>
                    <a:lnTo>
                      <a:pt x="4448" y="1447"/>
                    </a:lnTo>
                    <a:lnTo>
                      <a:pt x="4447" y="1450"/>
                    </a:lnTo>
                    <a:lnTo>
                      <a:pt x="4363" y="1414"/>
                    </a:lnTo>
                    <a:lnTo>
                      <a:pt x="4353" y="1450"/>
                    </a:lnTo>
                    <a:lnTo>
                      <a:pt x="4307" y="1477"/>
                    </a:lnTo>
                    <a:lnTo>
                      <a:pt x="4279" y="1498"/>
                    </a:lnTo>
                    <a:lnTo>
                      <a:pt x="4309" y="1467"/>
                    </a:lnTo>
                    <a:lnTo>
                      <a:pt x="4296" y="1402"/>
                    </a:lnTo>
                    <a:lnTo>
                      <a:pt x="4337" y="1354"/>
                    </a:lnTo>
                    <a:lnTo>
                      <a:pt x="4312" y="1328"/>
                    </a:lnTo>
                    <a:lnTo>
                      <a:pt x="4246" y="1271"/>
                    </a:lnTo>
                    <a:lnTo>
                      <a:pt x="4222" y="1243"/>
                    </a:lnTo>
                    <a:lnTo>
                      <a:pt x="4183" y="1268"/>
                    </a:lnTo>
                    <a:lnTo>
                      <a:pt x="4157" y="1260"/>
                    </a:lnTo>
                    <a:lnTo>
                      <a:pt x="4130" y="1264"/>
                    </a:lnTo>
                    <a:lnTo>
                      <a:pt x="4102" y="1257"/>
                    </a:lnTo>
                    <a:lnTo>
                      <a:pt x="4044" y="1256"/>
                    </a:lnTo>
                    <a:lnTo>
                      <a:pt x="4033" y="1198"/>
                    </a:lnTo>
                    <a:lnTo>
                      <a:pt x="4003" y="1214"/>
                    </a:lnTo>
                    <a:lnTo>
                      <a:pt x="3968" y="1192"/>
                    </a:lnTo>
                    <a:lnTo>
                      <a:pt x="3907" y="1068"/>
                    </a:lnTo>
                    <a:lnTo>
                      <a:pt x="3871" y="1077"/>
                    </a:lnTo>
                    <a:lnTo>
                      <a:pt x="3775" y="1031"/>
                    </a:lnTo>
                    <a:lnTo>
                      <a:pt x="3734" y="977"/>
                    </a:lnTo>
                    <a:lnTo>
                      <a:pt x="3671" y="978"/>
                    </a:lnTo>
                    <a:lnTo>
                      <a:pt x="3651" y="1004"/>
                    </a:lnTo>
                    <a:lnTo>
                      <a:pt x="3589" y="1021"/>
                    </a:lnTo>
                    <a:lnTo>
                      <a:pt x="3511" y="1011"/>
                    </a:lnTo>
                    <a:lnTo>
                      <a:pt x="3515" y="955"/>
                    </a:lnTo>
                    <a:lnTo>
                      <a:pt x="3529" y="931"/>
                    </a:lnTo>
                    <a:lnTo>
                      <a:pt x="3516" y="878"/>
                    </a:lnTo>
                    <a:lnTo>
                      <a:pt x="3496" y="852"/>
                    </a:lnTo>
                    <a:lnTo>
                      <a:pt x="3506" y="796"/>
                    </a:lnTo>
                    <a:lnTo>
                      <a:pt x="3539" y="718"/>
                    </a:lnTo>
                    <a:lnTo>
                      <a:pt x="3544" y="691"/>
                    </a:lnTo>
                    <a:lnTo>
                      <a:pt x="3535" y="664"/>
                    </a:lnTo>
                    <a:lnTo>
                      <a:pt x="3496" y="625"/>
                    </a:lnTo>
                    <a:lnTo>
                      <a:pt x="3479" y="591"/>
                    </a:lnTo>
                    <a:lnTo>
                      <a:pt x="3377" y="562"/>
                    </a:lnTo>
                    <a:lnTo>
                      <a:pt x="3402" y="492"/>
                    </a:lnTo>
                    <a:lnTo>
                      <a:pt x="3419" y="468"/>
                    </a:lnTo>
                    <a:lnTo>
                      <a:pt x="3429" y="377"/>
                    </a:lnTo>
                    <a:lnTo>
                      <a:pt x="3458" y="341"/>
                    </a:lnTo>
                    <a:lnTo>
                      <a:pt x="3436" y="315"/>
                    </a:lnTo>
                    <a:lnTo>
                      <a:pt x="3421" y="286"/>
                    </a:lnTo>
                    <a:lnTo>
                      <a:pt x="3454" y="262"/>
                    </a:lnTo>
                    <a:lnTo>
                      <a:pt x="3455" y="227"/>
                    </a:lnTo>
                    <a:lnTo>
                      <a:pt x="3471" y="180"/>
                    </a:lnTo>
                    <a:lnTo>
                      <a:pt x="3510" y="200"/>
                    </a:lnTo>
                    <a:lnTo>
                      <a:pt x="3503" y="126"/>
                    </a:lnTo>
                    <a:lnTo>
                      <a:pt x="3516" y="103"/>
                    </a:lnTo>
                    <a:lnTo>
                      <a:pt x="3545" y="72"/>
                    </a:lnTo>
                    <a:lnTo>
                      <a:pt x="3523" y="60"/>
                    </a:lnTo>
                    <a:lnTo>
                      <a:pt x="3510" y="36"/>
                    </a:lnTo>
                    <a:lnTo>
                      <a:pt x="3436" y="33"/>
                    </a:lnTo>
                    <a:lnTo>
                      <a:pt x="3420" y="0"/>
                    </a:lnTo>
                    <a:lnTo>
                      <a:pt x="3385" y="46"/>
                    </a:lnTo>
                    <a:lnTo>
                      <a:pt x="3347" y="73"/>
                    </a:lnTo>
                    <a:lnTo>
                      <a:pt x="3322" y="83"/>
                    </a:lnTo>
                    <a:lnTo>
                      <a:pt x="3300" y="152"/>
                    </a:lnTo>
                    <a:lnTo>
                      <a:pt x="3212" y="205"/>
                    </a:lnTo>
                    <a:lnTo>
                      <a:pt x="3183" y="272"/>
                    </a:lnTo>
                    <a:lnTo>
                      <a:pt x="3209" y="294"/>
                    </a:lnTo>
                    <a:lnTo>
                      <a:pt x="3194" y="380"/>
                    </a:lnTo>
                    <a:lnTo>
                      <a:pt x="3204" y="418"/>
                    </a:lnTo>
                    <a:lnTo>
                      <a:pt x="3197" y="423"/>
                    </a:lnTo>
                    <a:lnTo>
                      <a:pt x="3208" y="463"/>
                    </a:lnTo>
                    <a:lnTo>
                      <a:pt x="3164" y="465"/>
                    </a:lnTo>
                    <a:lnTo>
                      <a:pt x="3103" y="489"/>
                    </a:lnTo>
                    <a:lnTo>
                      <a:pt x="3039" y="495"/>
                    </a:lnTo>
                    <a:lnTo>
                      <a:pt x="3004" y="508"/>
                    </a:lnTo>
                    <a:lnTo>
                      <a:pt x="2945" y="544"/>
                    </a:lnTo>
                    <a:lnTo>
                      <a:pt x="2894" y="602"/>
                    </a:lnTo>
                    <a:lnTo>
                      <a:pt x="2840" y="602"/>
                    </a:lnTo>
                    <a:lnTo>
                      <a:pt x="2783" y="629"/>
                    </a:lnTo>
                    <a:lnTo>
                      <a:pt x="2736" y="607"/>
                    </a:lnTo>
                    <a:lnTo>
                      <a:pt x="2701" y="602"/>
                    </a:lnTo>
                    <a:lnTo>
                      <a:pt x="2669" y="588"/>
                    </a:lnTo>
                    <a:lnTo>
                      <a:pt x="2614" y="593"/>
                    </a:lnTo>
                    <a:lnTo>
                      <a:pt x="2589" y="565"/>
                    </a:lnTo>
                    <a:lnTo>
                      <a:pt x="2548" y="550"/>
                    </a:lnTo>
                    <a:lnTo>
                      <a:pt x="2513" y="563"/>
                    </a:lnTo>
                    <a:lnTo>
                      <a:pt x="2457" y="564"/>
                    </a:lnTo>
                    <a:lnTo>
                      <a:pt x="2414" y="582"/>
                    </a:lnTo>
                    <a:lnTo>
                      <a:pt x="2413" y="582"/>
                    </a:lnTo>
                    <a:lnTo>
                      <a:pt x="2407" y="615"/>
                    </a:lnTo>
                    <a:lnTo>
                      <a:pt x="2393" y="638"/>
                    </a:lnTo>
                    <a:lnTo>
                      <a:pt x="2396" y="710"/>
                    </a:lnTo>
                    <a:lnTo>
                      <a:pt x="2422" y="726"/>
                    </a:lnTo>
                    <a:lnTo>
                      <a:pt x="2455" y="724"/>
                    </a:lnTo>
                    <a:lnTo>
                      <a:pt x="2446" y="851"/>
                    </a:lnTo>
                    <a:lnTo>
                      <a:pt x="2433" y="862"/>
                    </a:lnTo>
                    <a:lnTo>
                      <a:pt x="2420" y="874"/>
                    </a:lnTo>
                    <a:lnTo>
                      <a:pt x="2419" y="879"/>
                    </a:lnTo>
                    <a:lnTo>
                      <a:pt x="2413" y="908"/>
                    </a:lnTo>
                    <a:lnTo>
                      <a:pt x="2388" y="988"/>
                    </a:lnTo>
                    <a:lnTo>
                      <a:pt x="2409" y="1023"/>
                    </a:lnTo>
                    <a:lnTo>
                      <a:pt x="2380" y="1053"/>
                    </a:lnTo>
                    <a:lnTo>
                      <a:pt x="2406" y="1077"/>
                    </a:lnTo>
                    <a:lnTo>
                      <a:pt x="2437" y="1096"/>
                    </a:lnTo>
                    <a:lnTo>
                      <a:pt x="2446" y="1122"/>
                    </a:lnTo>
                    <a:lnTo>
                      <a:pt x="2447" y="1123"/>
                    </a:lnTo>
                    <a:lnTo>
                      <a:pt x="2430" y="1136"/>
                    </a:lnTo>
                    <a:lnTo>
                      <a:pt x="2418" y="1147"/>
                    </a:lnTo>
                    <a:lnTo>
                      <a:pt x="2409" y="1199"/>
                    </a:lnTo>
                    <a:lnTo>
                      <a:pt x="2375" y="1212"/>
                    </a:lnTo>
                    <a:lnTo>
                      <a:pt x="2359" y="1224"/>
                    </a:lnTo>
                    <a:lnTo>
                      <a:pt x="2350" y="1231"/>
                    </a:lnTo>
                    <a:lnTo>
                      <a:pt x="2341" y="1276"/>
                    </a:lnTo>
                    <a:lnTo>
                      <a:pt x="2300" y="1292"/>
                    </a:lnTo>
                    <a:lnTo>
                      <a:pt x="2282" y="1299"/>
                    </a:lnTo>
                    <a:lnTo>
                      <a:pt x="2281" y="1300"/>
                    </a:lnTo>
                    <a:lnTo>
                      <a:pt x="2275" y="1333"/>
                    </a:lnTo>
                    <a:lnTo>
                      <a:pt x="2275" y="1334"/>
                    </a:lnTo>
                    <a:lnTo>
                      <a:pt x="2241" y="1333"/>
                    </a:lnTo>
                    <a:lnTo>
                      <a:pt x="2240" y="1333"/>
                    </a:lnTo>
                    <a:lnTo>
                      <a:pt x="2238" y="1408"/>
                    </a:lnTo>
                    <a:lnTo>
                      <a:pt x="2222" y="1455"/>
                    </a:lnTo>
                    <a:lnTo>
                      <a:pt x="2197" y="1463"/>
                    </a:lnTo>
                    <a:lnTo>
                      <a:pt x="2190" y="1465"/>
                    </a:lnTo>
                    <a:lnTo>
                      <a:pt x="2188" y="1466"/>
                    </a:lnTo>
                    <a:lnTo>
                      <a:pt x="2145" y="1449"/>
                    </a:lnTo>
                    <a:lnTo>
                      <a:pt x="2133" y="1446"/>
                    </a:lnTo>
                    <a:lnTo>
                      <a:pt x="2104" y="1443"/>
                    </a:lnTo>
                    <a:lnTo>
                      <a:pt x="2104" y="1444"/>
                    </a:lnTo>
                    <a:lnTo>
                      <a:pt x="2102" y="1444"/>
                    </a:lnTo>
                    <a:lnTo>
                      <a:pt x="2077" y="1508"/>
                    </a:lnTo>
                    <a:lnTo>
                      <a:pt x="2076" y="1508"/>
                    </a:lnTo>
                    <a:lnTo>
                      <a:pt x="2128" y="1577"/>
                    </a:lnTo>
                    <a:lnTo>
                      <a:pt x="2132" y="1613"/>
                    </a:lnTo>
                    <a:lnTo>
                      <a:pt x="2157" y="1623"/>
                    </a:lnTo>
                    <a:lnTo>
                      <a:pt x="2111" y="1675"/>
                    </a:lnTo>
                    <a:lnTo>
                      <a:pt x="2112" y="1675"/>
                    </a:lnTo>
                    <a:lnTo>
                      <a:pt x="2156" y="1709"/>
                    </a:lnTo>
                    <a:lnTo>
                      <a:pt x="2129" y="1756"/>
                    </a:lnTo>
                    <a:lnTo>
                      <a:pt x="2122" y="1789"/>
                    </a:lnTo>
                    <a:lnTo>
                      <a:pt x="2098" y="1791"/>
                    </a:lnTo>
                    <a:lnTo>
                      <a:pt x="2096" y="1791"/>
                    </a:lnTo>
                    <a:lnTo>
                      <a:pt x="2099" y="1892"/>
                    </a:lnTo>
                    <a:lnTo>
                      <a:pt x="2126" y="1957"/>
                    </a:lnTo>
                    <a:lnTo>
                      <a:pt x="2127" y="1958"/>
                    </a:lnTo>
                    <a:lnTo>
                      <a:pt x="2094" y="1979"/>
                    </a:lnTo>
                    <a:lnTo>
                      <a:pt x="2093" y="1979"/>
                    </a:lnTo>
                    <a:lnTo>
                      <a:pt x="2113" y="2065"/>
                    </a:lnTo>
                    <a:lnTo>
                      <a:pt x="2113" y="2066"/>
                    </a:lnTo>
                    <a:lnTo>
                      <a:pt x="2069" y="2186"/>
                    </a:lnTo>
                    <a:lnTo>
                      <a:pt x="2068" y="2188"/>
                    </a:lnTo>
                    <a:lnTo>
                      <a:pt x="2007" y="2139"/>
                    </a:lnTo>
                    <a:lnTo>
                      <a:pt x="1962" y="2145"/>
                    </a:lnTo>
                    <a:lnTo>
                      <a:pt x="1897" y="2063"/>
                    </a:lnTo>
                    <a:lnTo>
                      <a:pt x="1847" y="2104"/>
                    </a:lnTo>
                    <a:lnTo>
                      <a:pt x="1810" y="2127"/>
                    </a:lnTo>
                    <a:lnTo>
                      <a:pt x="1786" y="2134"/>
                    </a:lnTo>
                    <a:lnTo>
                      <a:pt x="1784" y="2135"/>
                    </a:lnTo>
                    <a:lnTo>
                      <a:pt x="1779" y="2170"/>
                    </a:lnTo>
                    <a:lnTo>
                      <a:pt x="1778" y="2201"/>
                    </a:lnTo>
                    <a:lnTo>
                      <a:pt x="1770" y="2231"/>
                    </a:lnTo>
                    <a:lnTo>
                      <a:pt x="1770" y="2232"/>
                    </a:lnTo>
                    <a:lnTo>
                      <a:pt x="1686" y="2196"/>
                    </a:lnTo>
                    <a:lnTo>
                      <a:pt x="1641" y="2205"/>
                    </a:lnTo>
                    <a:lnTo>
                      <a:pt x="1632" y="2210"/>
                    </a:lnTo>
                    <a:lnTo>
                      <a:pt x="1608" y="2226"/>
                    </a:lnTo>
                    <a:lnTo>
                      <a:pt x="1606" y="2227"/>
                    </a:lnTo>
                    <a:lnTo>
                      <a:pt x="1579" y="2228"/>
                    </a:lnTo>
                    <a:lnTo>
                      <a:pt x="1577" y="2228"/>
                    </a:lnTo>
                    <a:lnTo>
                      <a:pt x="1569" y="2258"/>
                    </a:lnTo>
                    <a:lnTo>
                      <a:pt x="1569" y="2259"/>
                    </a:lnTo>
                    <a:lnTo>
                      <a:pt x="1528" y="2264"/>
                    </a:lnTo>
                    <a:lnTo>
                      <a:pt x="1484" y="2284"/>
                    </a:lnTo>
                    <a:lnTo>
                      <a:pt x="1453" y="2289"/>
                    </a:lnTo>
                    <a:lnTo>
                      <a:pt x="1415" y="2313"/>
                    </a:lnTo>
                    <a:lnTo>
                      <a:pt x="1414" y="2313"/>
                    </a:lnTo>
                    <a:lnTo>
                      <a:pt x="1399" y="2353"/>
                    </a:lnTo>
                    <a:lnTo>
                      <a:pt x="1430" y="2380"/>
                    </a:lnTo>
                    <a:lnTo>
                      <a:pt x="1422" y="2414"/>
                    </a:lnTo>
                    <a:lnTo>
                      <a:pt x="1429" y="2455"/>
                    </a:lnTo>
                    <a:lnTo>
                      <a:pt x="1429" y="2456"/>
                    </a:lnTo>
                    <a:lnTo>
                      <a:pt x="1464" y="2516"/>
                    </a:lnTo>
                    <a:lnTo>
                      <a:pt x="1424" y="2566"/>
                    </a:lnTo>
                    <a:lnTo>
                      <a:pt x="1444" y="2601"/>
                    </a:lnTo>
                    <a:lnTo>
                      <a:pt x="1477" y="2627"/>
                    </a:lnTo>
                    <a:lnTo>
                      <a:pt x="1504" y="2606"/>
                    </a:lnTo>
                    <a:lnTo>
                      <a:pt x="1504" y="2645"/>
                    </a:lnTo>
                    <a:lnTo>
                      <a:pt x="1521" y="2677"/>
                    </a:lnTo>
                    <a:lnTo>
                      <a:pt x="1555" y="2690"/>
                    </a:lnTo>
                    <a:lnTo>
                      <a:pt x="1599" y="2682"/>
                    </a:lnTo>
                    <a:lnTo>
                      <a:pt x="1595" y="2734"/>
                    </a:lnTo>
                    <a:lnTo>
                      <a:pt x="1572" y="2746"/>
                    </a:lnTo>
                    <a:lnTo>
                      <a:pt x="1539" y="2765"/>
                    </a:lnTo>
                    <a:lnTo>
                      <a:pt x="1507" y="2762"/>
                    </a:lnTo>
                    <a:lnTo>
                      <a:pt x="1482" y="2744"/>
                    </a:lnTo>
                    <a:lnTo>
                      <a:pt x="1431" y="2762"/>
                    </a:lnTo>
                    <a:lnTo>
                      <a:pt x="1371" y="2764"/>
                    </a:lnTo>
                    <a:lnTo>
                      <a:pt x="1370" y="2764"/>
                    </a:lnTo>
                    <a:lnTo>
                      <a:pt x="1334" y="2836"/>
                    </a:lnTo>
                    <a:lnTo>
                      <a:pt x="1333" y="2838"/>
                    </a:lnTo>
                    <a:lnTo>
                      <a:pt x="1371" y="2872"/>
                    </a:lnTo>
                    <a:lnTo>
                      <a:pt x="1404" y="2942"/>
                    </a:lnTo>
                    <a:lnTo>
                      <a:pt x="1393" y="2964"/>
                    </a:lnTo>
                    <a:lnTo>
                      <a:pt x="1392" y="2966"/>
                    </a:lnTo>
                    <a:lnTo>
                      <a:pt x="1349" y="2968"/>
                    </a:lnTo>
                    <a:lnTo>
                      <a:pt x="1315" y="3001"/>
                    </a:lnTo>
                    <a:lnTo>
                      <a:pt x="1310" y="3056"/>
                    </a:lnTo>
                    <a:lnTo>
                      <a:pt x="1364" y="3063"/>
                    </a:lnTo>
                    <a:lnTo>
                      <a:pt x="1448" y="3060"/>
                    </a:lnTo>
                    <a:lnTo>
                      <a:pt x="1474" y="3115"/>
                    </a:lnTo>
                    <a:lnTo>
                      <a:pt x="1474" y="3116"/>
                    </a:lnTo>
                    <a:lnTo>
                      <a:pt x="1453" y="3145"/>
                    </a:lnTo>
                    <a:lnTo>
                      <a:pt x="1408" y="3149"/>
                    </a:lnTo>
                    <a:lnTo>
                      <a:pt x="1380" y="3206"/>
                    </a:lnTo>
                    <a:lnTo>
                      <a:pt x="1376" y="3249"/>
                    </a:lnTo>
                    <a:lnTo>
                      <a:pt x="1376" y="3250"/>
                    </a:lnTo>
                    <a:lnTo>
                      <a:pt x="1345" y="3252"/>
                    </a:lnTo>
                    <a:lnTo>
                      <a:pt x="1344" y="3252"/>
                    </a:lnTo>
                    <a:lnTo>
                      <a:pt x="1341" y="3301"/>
                    </a:lnTo>
                    <a:lnTo>
                      <a:pt x="1341" y="3303"/>
                    </a:lnTo>
                    <a:lnTo>
                      <a:pt x="1295" y="3324"/>
                    </a:lnTo>
                    <a:lnTo>
                      <a:pt x="1294" y="3325"/>
                    </a:lnTo>
                    <a:lnTo>
                      <a:pt x="1291" y="3376"/>
                    </a:lnTo>
                    <a:lnTo>
                      <a:pt x="1291" y="3379"/>
                    </a:lnTo>
                    <a:lnTo>
                      <a:pt x="1217" y="3396"/>
                    </a:lnTo>
                    <a:lnTo>
                      <a:pt x="1213" y="3397"/>
                    </a:lnTo>
                    <a:lnTo>
                      <a:pt x="1147" y="3512"/>
                    </a:lnTo>
                    <a:lnTo>
                      <a:pt x="1146" y="3515"/>
                    </a:lnTo>
                    <a:lnTo>
                      <a:pt x="1132" y="3519"/>
                    </a:lnTo>
                    <a:lnTo>
                      <a:pt x="1130" y="3520"/>
                    </a:lnTo>
                    <a:lnTo>
                      <a:pt x="1139" y="3556"/>
                    </a:lnTo>
                    <a:lnTo>
                      <a:pt x="1143" y="3577"/>
                    </a:lnTo>
                    <a:lnTo>
                      <a:pt x="1148" y="3602"/>
                    </a:lnTo>
                    <a:lnTo>
                      <a:pt x="1148" y="3603"/>
                    </a:lnTo>
                    <a:lnTo>
                      <a:pt x="1120" y="3644"/>
                    </a:lnTo>
                    <a:lnTo>
                      <a:pt x="1049" y="3664"/>
                    </a:lnTo>
                    <a:lnTo>
                      <a:pt x="1017" y="3650"/>
                    </a:lnTo>
                    <a:lnTo>
                      <a:pt x="1002" y="3678"/>
                    </a:lnTo>
                    <a:lnTo>
                      <a:pt x="1001" y="3680"/>
                    </a:lnTo>
                    <a:lnTo>
                      <a:pt x="1024" y="3690"/>
                    </a:lnTo>
                    <a:lnTo>
                      <a:pt x="1060" y="3692"/>
                    </a:lnTo>
                    <a:lnTo>
                      <a:pt x="1063" y="3728"/>
                    </a:lnTo>
                    <a:lnTo>
                      <a:pt x="1039" y="3749"/>
                    </a:lnTo>
                    <a:lnTo>
                      <a:pt x="1006" y="3741"/>
                    </a:lnTo>
                    <a:lnTo>
                      <a:pt x="989" y="3815"/>
                    </a:lnTo>
                    <a:lnTo>
                      <a:pt x="988" y="3817"/>
                    </a:lnTo>
                    <a:lnTo>
                      <a:pt x="1052" y="3822"/>
                    </a:lnTo>
                    <a:lnTo>
                      <a:pt x="1053" y="3850"/>
                    </a:lnTo>
                    <a:lnTo>
                      <a:pt x="1109" y="3862"/>
                    </a:lnTo>
                    <a:lnTo>
                      <a:pt x="1103" y="3945"/>
                    </a:lnTo>
                    <a:lnTo>
                      <a:pt x="1125" y="3967"/>
                    </a:lnTo>
                    <a:lnTo>
                      <a:pt x="1127" y="3969"/>
                    </a:lnTo>
                    <a:lnTo>
                      <a:pt x="1116" y="3999"/>
                    </a:lnTo>
                    <a:lnTo>
                      <a:pt x="1090" y="4011"/>
                    </a:lnTo>
                    <a:lnTo>
                      <a:pt x="1068" y="4034"/>
                    </a:lnTo>
                    <a:lnTo>
                      <a:pt x="1066" y="4037"/>
                    </a:lnTo>
                    <a:lnTo>
                      <a:pt x="1067" y="4037"/>
                    </a:lnTo>
                    <a:lnTo>
                      <a:pt x="1065" y="4039"/>
                    </a:lnTo>
                    <a:lnTo>
                      <a:pt x="1094" y="4094"/>
                    </a:lnTo>
                    <a:lnTo>
                      <a:pt x="1094" y="4095"/>
                    </a:lnTo>
                    <a:lnTo>
                      <a:pt x="1085" y="4125"/>
                    </a:lnTo>
                    <a:lnTo>
                      <a:pt x="1080" y="4140"/>
                    </a:lnTo>
                    <a:lnTo>
                      <a:pt x="1125" y="4131"/>
                    </a:lnTo>
                    <a:lnTo>
                      <a:pt x="1154" y="4106"/>
                    </a:lnTo>
                    <a:lnTo>
                      <a:pt x="1190" y="4114"/>
                    </a:lnTo>
                    <a:lnTo>
                      <a:pt x="1224" y="4107"/>
                    </a:lnTo>
                    <a:lnTo>
                      <a:pt x="1227" y="4107"/>
                    </a:lnTo>
                    <a:lnTo>
                      <a:pt x="1208" y="4125"/>
                    </a:lnTo>
                    <a:lnTo>
                      <a:pt x="1207" y="4127"/>
                    </a:lnTo>
                    <a:lnTo>
                      <a:pt x="1265" y="4174"/>
                    </a:lnTo>
                    <a:lnTo>
                      <a:pt x="1267" y="4176"/>
                    </a:lnTo>
                    <a:lnTo>
                      <a:pt x="1183" y="4217"/>
                    </a:lnTo>
                    <a:lnTo>
                      <a:pt x="1195" y="4254"/>
                    </a:lnTo>
                    <a:lnTo>
                      <a:pt x="1195" y="4256"/>
                    </a:lnTo>
                    <a:lnTo>
                      <a:pt x="1162" y="4260"/>
                    </a:lnTo>
                    <a:lnTo>
                      <a:pt x="1143" y="4285"/>
                    </a:lnTo>
                    <a:lnTo>
                      <a:pt x="1109" y="4312"/>
                    </a:lnTo>
                    <a:lnTo>
                      <a:pt x="1107" y="4312"/>
                    </a:lnTo>
                    <a:lnTo>
                      <a:pt x="1135" y="4388"/>
                    </a:lnTo>
                    <a:lnTo>
                      <a:pt x="1136" y="4389"/>
                    </a:lnTo>
                    <a:lnTo>
                      <a:pt x="1081" y="4424"/>
                    </a:lnTo>
                    <a:lnTo>
                      <a:pt x="1002" y="4426"/>
                    </a:lnTo>
                    <a:lnTo>
                      <a:pt x="1001" y="4426"/>
                    </a:lnTo>
                    <a:lnTo>
                      <a:pt x="1035" y="4468"/>
                    </a:lnTo>
                    <a:lnTo>
                      <a:pt x="1035" y="4522"/>
                    </a:lnTo>
                    <a:lnTo>
                      <a:pt x="1035" y="4523"/>
                    </a:lnTo>
                    <a:lnTo>
                      <a:pt x="964" y="4558"/>
                    </a:lnTo>
                    <a:lnTo>
                      <a:pt x="962" y="4559"/>
                    </a:lnTo>
                    <a:lnTo>
                      <a:pt x="987" y="4586"/>
                    </a:lnTo>
                    <a:lnTo>
                      <a:pt x="999" y="4617"/>
                    </a:lnTo>
                    <a:lnTo>
                      <a:pt x="1003" y="4626"/>
                    </a:lnTo>
                    <a:lnTo>
                      <a:pt x="981" y="4700"/>
                    </a:lnTo>
                    <a:lnTo>
                      <a:pt x="980" y="4702"/>
                    </a:lnTo>
                    <a:lnTo>
                      <a:pt x="993" y="4721"/>
                    </a:lnTo>
                    <a:lnTo>
                      <a:pt x="997" y="4726"/>
                    </a:lnTo>
                    <a:lnTo>
                      <a:pt x="997" y="4727"/>
                    </a:lnTo>
                    <a:lnTo>
                      <a:pt x="1030" y="4744"/>
                    </a:lnTo>
                    <a:lnTo>
                      <a:pt x="1020" y="4792"/>
                    </a:lnTo>
                    <a:lnTo>
                      <a:pt x="1019" y="4795"/>
                    </a:lnTo>
                    <a:lnTo>
                      <a:pt x="1018" y="4831"/>
                    </a:lnTo>
                    <a:lnTo>
                      <a:pt x="1041" y="4871"/>
                    </a:lnTo>
                    <a:lnTo>
                      <a:pt x="1083" y="4841"/>
                    </a:lnTo>
                    <a:lnTo>
                      <a:pt x="1119" y="4836"/>
                    </a:lnTo>
                    <a:lnTo>
                      <a:pt x="1127" y="4850"/>
                    </a:lnTo>
                    <a:lnTo>
                      <a:pt x="1165" y="4851"/>
                    </a:lnTo>
                    <a:lnTo>
                      <a:pt x="1252" y="4944"/>
                    </a:lnTo>
                    <a:lnTo>
                      <a:pt x="1250" y="4982"/>
                    </a:lnTo>
                    <a:lnTo>
                      <a:pt x="1286" y="4979"/>
                    </a:lnTo>
                    <a:lnTo>
                      <a:pt x="1285" y="5006"/>
                    </a:lnTo>
                    <a:lnTo>
                      <a:pt x="1329" y="5037"/>
                    </a:lnTo>
                    <a:lnTo>
                      <a:pt x="1329" y="5038"/>
                    </a:lnTo>
                    <a:lnTo>
                      <a:pt x="1325" y="5055"/>
                    </a:lnTo>
                    <a:lnTo>
                      <a:pt x="1320" y="5078"/>
                    </a:lnTo>
                    <a:lnTo>
                      <a:pt x="1320" y="5080"/>
                    </a:lnTo>
                    <a:lnTo>
                      <a:pt x="1379" y="5108"/>
                    </a:lnTo>
                    <a:lnTo>
                      <a:pt x="1395" y="5144"/>
                    </a:lnTo>
                    <a:lnTo>
                      <a:pt x="1396" y="5145"/>
                    </a:lnTo>
                    <a:lnTo>
                      <a:pt x="1361" y="5220"/>
                    </a:lnTo>
                    <a:lnTo>
                      <a:pt x="1361" y="5221"/>
                    </a:lnTo>
                    <a:lnTo>
                      <a:pt x="1389" y="5232"/>
                    </a:lnTo>
                    <a:lnTo>
                      <a:pt x="1391" y="5233"/>
                    </a:lnTo>
                    <a:lnTo>
                      <a:pt x="1371" y="5272"/>
                    </a:lnTo>
                    <a:lnTo>
                      <a:pt x="1310" y="5331"/>
                    </a:lnTo>
                    <a:lnTo>
                      <a:pt x="1308" y="5332"/>
                    </a:lnTo>
                    <a:lnTo>
                      <a:pt x="1343" y="5358"/>
                    </a:lnTo>
                    <a:lnTo>
                      <a:pt x="1396" y="5322"/>
                    </a:lnTo>
                    <a:lnTo>
                      <a:pt x="1426" y="5342"/>
                    </a:lnTo>
                    <a:lnTo>
                      <a:pt x="1433" y="5360"/>
                    </a:lnTo>
                    <a:lnTo>
                      <a:pt x="1446" y="5385"/>
                    </a:lnTo>
                    <a:lnTo>
                      <a:pt x="1450" y="5392"/>
                    </a:lnTo>
                    <a:lnTo>
                      <a:pt x="1460" y="5409"/>
                    </a:lnTo>
                    <a:lnTo>
                      <a:pt x="1470" y="5442"/>
                    </a:lnTo>
                    <a:lnTo>
                      <a:pt x="1476" y="5461"/>
                    </a:lnTo>
                    <a:lnTo>
                      <a:pt x="1476" y="5463"/>
                    </a:lnTo>
                    <a:lnTo>
                      <a:pt x="1517" y="5446"/>
                    </a:lnTo>
                    <a:lnTo>
                      <a:pt x="1523" y="5421"/>
                    </a:lnTo>
                    <a:lnTo>
                      <a:pt x="1543" y="5446"/>
                    </a:lnTo>
                    <a:lnTo>
                      <a:pt x="1572" y="5412"/>
                    </a:lnTo>
                    <a:lnTo>
                      <a:pt x="1572" y="5410"/>
                    </a:lnTo>
                    <a:lnTo>
                      <a:pt x="1564" y="5378"/>
                    </a:lnTo>
                    <a:lnTo>
                      <a:pt x="1562" y="5368"/>
                    </a:lnTo>
                    <a:lnTo>
                      <a:pt x="1614" y="5386"/>
                    </a:lnTo>
                    <a:lnTo>
                      <a:pt x="1630" y="5426"/>
                    </a:lnTo>
                    <a:lnTo>
                      <a:pt x="1631" y="5427"/>
                    </a:lnTo>
                    <a:lnTo>
                      <a:pt x="1606" y="5464"/>
                    </a:lnTo>
                    <a:lnTo>
                      <a:pt x="1605" y="5464"/>
                    </a:lnTo>
                    <a:lnTo>
                      <a:pt x="1629" y="5497"/>
                    </a:lnTo>
                    <a:lnTo>
                      <a:pt x="1670" y="5489"/>
                    </a:lnTo>
                    <a:lnTo>
                      <a:pt x="1697" y="5519"/>
                    </a:lnTo>
                    <a:lnTo>
                      <a:pt x="1716" y="5548"/>
                    </a:lnTo>
                    <a:lnTo>
                      <a:pt x="1721" y="5584"/>
                    </a:lnTo>
                    <a:lnTo>
                      <a:pt x="1721" y="5587"/>
                    </a:lnTo>
                    <a:lnTo>
                      <a:pt x="1727" y="5613"/>
                    </a:lnTo>
                    <a:lnTo>
                      <a:pt x="1762" y="5664"/>
                    </a:lnTo>
                    <a:lnTo>
                      <a:pt x="1760" y="5676"/>
                    </a:lnTo>
                    <a:lnTo>
                      <a:pt x="1755" y="5715"/>
                    </a:lnTo>
                    <a:lnTo>
                      <a:pt x="1772" y="5735"/>
                    </a:lnTo>
                    <a:lnTo>
                      <a:pt x="1802" y="5754"/>
                    </a:lnTo>
                    <a:lnTo>
                      <a:pt x="1841" y="5788"/>
                    </a:lnTo>
                    <a:lnTo>
                      <a:pt x="1830" y="5816"/>
                    </a:lnTo>
                    <a:lnTo>
                      <a:pt x="1788" y="5822"/>
                    </a:lnTo>
                    <a:lnTo>
                      <a:pt x="1804" y="5867"/>
                    </a:lnTo>
                    <a:lnTo>
                      <a:pt x="1806" y="5874"/>
                    </a:lnTo>
                    <a:lnTo>
                      <a:pt x="1806" y="5875"/>
                    </a:lnTo>
                    <a:lnTo>
                      <a:pt x="1807" y="5876"/>
                    </a:lnTo>
                    <a:lnTo>
                      <a:pt x="1828" y="5896"/>
                    </a:lnTo>
                    <a:lnTo>
                      <a:pt x="1861" y="5881"/>
                    </a:lnTo>
                    <a:lnTo>
                      <a:pt x="1870" y="5831"/>
                    </a:lnTo>
                    <a:lnTo>
                      <a:pt x="1902" y="5853"/>
                    </a:lnTo>
                    <a:lnTo>
                      <a:pt x="1921" y="5896"/>
                    </a:lnTo>
                    <a:lnTo>
                      <a:pt x="1922" y="5897"/>
                    </a:lnTo>
                    <a:lnTo>
                      <a:pt x="1908" y="5941"/>
                    </a:lnTo>
                    <a:lnTo>
                      <a:pt x="1902" y="5997"/>
                    </a:lnTo>
                    <a:lnTo>
                      <a:pt x="1908" y="6025"/>
                    </a:lnTo>
                    <a:lnTo>
                      <a:pt x="1908" y="6029"/>
                    </a:lnTo>
                    <a:lnTo>
                      <a:pt x="1945" y="6006"/>
                    </a:lnTo>
                    <a:lnTo>
                      <a:pt x="2045" y="6016"/>
                    </a:lnTo>
                    <a:lnTo>
                      <a:pt x="2087" y="5983"/>
                    </a:lnTo>
                    <a:lnTo>
                      <a:pt x="2122" y="6021"/>
                    </a:lnTo>
                    <a:lnTo>
                      <a:pt x="2161" y="6024"/>
                    </a:lnTo>
                    <a:lnTo>
                      <a:pt x="2185" y="5974"/>
                    </a:lnTo>
                    <a:lnTo>
                      <a:pt x="2243" y="5984"/>
                    </a:lnTo>
                    <a:lnTo>
                      <a:pt x="2245" y="5998"/>
                    </a:lnTo>
                    <a:lnTo>
                      <a:pt x="2247" y="6016"/>
                    </a:lnTo>
                    <a:lnTo>
                      <a:pt x="2248" y="6020"/>
                    </a:lnTo>
                    <a:lnTo>
                      <a:pt x="2282" y="6020"/>
                    </a:lnTo>
                    <a:lnTo>
                      <a:pt x="2332" y="5995"/>
                    </a:lnTo>
                    <a:lnTo>
                      <a:pt x="2378" y="5932"/>
                    </a:lnTo>
                    <a:lnTo>
                      <a:pt x="2407" y="5948"/>
                    </a:lnTo>
                    <a:lnTo>
                      <a:pt x="2408" y="5948"/>
                    </a:lnTo>
                    <a:lnTo>
                      <a:pt x="2410" y="5983"/>
                    </a:lnTo>
                    <a:lnTo>
                      <a:pt x="2410" y="5984"/>
                    </a:lnTo>
                    <a:lnTo>
                      <a:pt x="2438" y="5981"/>
                    </a:lnTo>
                    <a:lnTo>
                      <a:pt x="2445" y="5928"/>
                    </a:lnTo>
                    <a:lnTo>
                      <a:pt x="2439" y="5899"/>
                    </a:lnTo>
                    <a:lnTo>
                      <a:pt x="2482" y="5900"/>
                    </a:lnTo>
                    <a:lnTo>
                      <a:pt x="2483" y="5913"/>
                    </a:lnTo>
                    <a:lnTo>
                      <a:pt x="2484" y="5915"/>
                    </a:lnTo>
                    <a:lnTo>
                      <a:pt x="2485" y="5926"/>
                    </a:lnTo>
                    <a:lnTo>
                      <a:pt x="2480" y="5961"/>
                    </a:lnTo>
                    <a:lnTo>
                      <a:pt x="2479" y="5962"/>
                    </a:lnTo>
                    <a:lnTo>
                      <a:pt x="2521" y="6009"/>
                    </a:lnTo>
                    <a:lnTo>
                      <a:pt x="2544" y="6022"/>
                    </a:lnTo>
                    <a:lnTo>
                      <a:pt x="2572" y="6028"/>
                    </a:lnTo>
                    <a:lnTo>
                      <a:pt x="2606" y="6021"/>
                    </a:lnTo>
                    <a:lnTo>
                      <a:pt x="2620" y="5986"/>
                    </a:lnTo>
                    <a:lnTo>
                      <a:pt x="2615" y="5959"/>
                    </a:lnTo>
                    <a:lnTo>
                      <a:pt x="2639" y="5921"/>
                    </a:lnTo>
                    <a:lnTo>
                      <a:pt x="2701" y="5937"/>
                    </a:lnTo>
                    <a:lnTo>
                      <a:pt x="2745" y="5923"/>
                    </a:lnTo>
                    <a:lnTo>
                      <a:pt x="2783" y="5921"/>
                    </a:lnTo>
                    <a:lnTo>
                      <a:pt x="2824" y="5903"/>
                    </a:lnTo>
                    <a:lnTo>
                      <a:pt x="2877" y="5933"/>
                    </a:lnTo>
                    <a:lnTo>
                      <a:pt x="2880" y="5935"/>
                    </a:lnTo>
                    <a:lnTo>
                      <a:pt x="2967" y="5900"/>
                    </a:lnTo>
                    <a:lnTo>
                      <a:pt x="3004" y="5905"/>
                    </a:lnTo>
                    <a:lnTo>
                      <a:pt x="3031" y="5895"/>
                    </a:lnTo>
                    <a:lnTo>
                      <a:pt x="3082" y="5890"/>
                    </a:lnTo>
                    <a:lnTo>
                      <a:pt x="3082" y="5889"/>
                    </a:lnTo>
                    <a:lnTo>
                      <a:pt x="3073" y="5854"/>
                    </a:lnTo>
                    <a:lnTo>
                      <a:pt x="3072" y="5854"/>
                    </a:lnTo>
                    <a:lnTo>
                      <a:pt x="3051" y="5839"/>
                    </a:lnTo>
                    <a:lnTo>
                      <a:pt x="3038" y="5797"/>
                    </a:lnTo>
                    <a:lnTo>
                      <a:pt x="3086" y="5772"/>
                    </a:lnTo>
                    <a:lnTo>
                      <a:pt x="3113" y="5736"/>
                    </a:lnTo>
                    <a:lnTo>
                      <a:pt x="3190" y="5747"/>
                    </a:lnTo>
                    <a:lnTo>
                      <a:pt x="3236" y="5744"/>
                    </a:lnTo>
                    <a:lnTo>
                      <a:pt x="3282" y="5769"/>
                    </a:lnTo>
                    <a:lnTo>
                      <a:pt x="3337" y="5754"/>
                    </a:lnTo>
                    <a:lnTo>
                      <a:pt x="3366" y="5783"/>
                    </a:lnTo>
                    <a:lnTo>
                      <a:pt x="3422" y="5795"/>
                    </a:lnTo>
                    <a:lnTo>
                      <a:pt x="3491" y="5783"/>
                    </a:lnTo>
                    <a:lnTo>
                      <a:pt x="3492" y="5783"/>
                    </a:lnTo>
                    <a:lnTo>
                      <a:pt x="3505" y="5816"/>
                    </a:lnTo>
                    <a:lnTo>
                      <a:pt x="3506" y="5816"/>
                    </a:lnTo>
                    <a:lnTo>
                      <a:pt x="3524" y="5831"/>
                    </a:lnTo>
                    <a:lnTo>
                      <a:pt x="3526" y="5834"/>
                    </a:lnTo>
                    <a:lnTo>
                      <a:pt x="3505" y="5848"/>
                    </a:lnTo>
                    <a:lnTo>
                      <a:pt x="3488" y="5880"/>
                    </a:lnTo>
                    <a:lnTo>
                      <a:pt x="3487" y="5881"/>
                    </a:lnTo>
                    <a:lnTo>
                      <a:pt x="3516" y="5905"/>
                    </a:lnTo>
                    <a:lnTo>
                      <a:pt x="3595" y="5908"/>
                    </a:lnTo>
                    <a:lnTo>
                      <a:pt x="3615" y="5926"/>
                    </a:lnTo>
                    <a:lnTo>
                      <a:pt x="3616" y="5927"/>
                    </a:lnTo>
                    <a:lnTo>
                      <a:pt x="3620" y="5936"/>
                    </a:lnTo>
                    <a:lnTo>
                      <a:pt x="3630" y="5956"/>
                    </a:lnTo>
                    <a:lnTo>
                      <a:pt x="3631" y="5958"/>
                    </a:lnTo>
                    <a:lnTo>
                      <a:pt x="3600" y="6008"/>
                    </a:lnTo>
                    <a:lnTo>
                      <a:pt x="3579" y="6051"/>
                    </a:lnTo>
                    <a:lnTo>
                      <a:pt x="3579" y="6052"/>
                    </a:lnTo>
                    <a:lnTo>
                      <a:pt x="3619" y="6081"/>
                    </a:lnTo>
                    <a:lnTo>
                      <a:pt x="3650" y="6016"/>
                    </a:lnTo>
                    <a:lnTo>
                      <a:pt x="3706" y="6023"/>
                    </a:lnTo>
                    <a:lnTo>
                      <a:pt x="3746" y="6099"/>
                    </a:lnTo>
                    <a:lnTo>
                      <a:pt x="3748" y="6102"/>
                    </a:lnTo>
                    <a:lnTo>
                      <a:pt x="3748" y="6140"/>
                    </a:lnTo>
                    <a:lnTo>
                      <a:pt x="3748" y="6143"/>
                    </a:lnTo>
                    <a:lnTo>
                      <a:pt x="3795" y="6154"/>
                    </a:lnTo>
                    <a:lnTo>
                      <a:pt x="3796" y="6154"/>
                    </a:lnTo>
                    <a:lnTo>
                      <a:pt x="3809" y="6182"/>
                    </a:lnTo>
                    <a:lnTo>
                      <a:pt x="3810" y="6185"/>
                    </a:lnTo>
                    <a:lnTo>
                      <a:pt x="3810" y="6186"/>
                    </a:lnTo>
                    <a:lnTo>
                      <a:pt x="3811" y="6187"/>
                    </a:lnTo>
                    <a:lnTo>
                      <a:pt x="3812" y="6222"/>
                    </a:lnTo>
                    <a:lnTo>
                      <a:pt x="3852" y="6263"/>
                    </a:lnTo>
                    <a:lnTo>
                      <a:pt x="3853" y="6265"/>
                    </a:lnTo>
                    <a:lnTo>
                      <a:pt x="3861" y="6319"/>
                    </a:lnTo>
                    <a:lnTo>
                      <a:pt x="3737" y="6396"/>
                    </a:lnTo>
                    <a:lnTo>
                      <a:pt x="3735" y="6420"/>
                    </a:lnTo>
                    <a:lnTo>
                      <a:pt x="3735" y="6423"/>
                    </a:lnTo>
                    <a:lnTo>
                      <a:pt x="3776" y="6435"/>
                    </a:lnTo>
                    <a:lnTo>
                      <a:pt x="3811" y="6434"/>
                    </a:lnTo>
                    <a:lnTo>
                      <a:pt x="3812" y="6434"/>
                    </a:lnTo>
                    <a:lnTo>
                      <a:pt x="3824" y="6487"/>
                    </a:lnTo>
                    <a:lnTo>
                      <a:pt x="3833" y="6508"/>
                    </a:lnTo>
                    <a:lnTo>
                      <a:pt x="3835" y="6514"/>
                    </a:lnTo>
                    <a:lnTo>
                      <a:pt x="3836" y="6517"/>
                    </a:lnTo>
                    <a:lnTo>
                      <a:pt x="3813" y="6600"/>
                    </a:lnTo>
                    <a:lnTo>
                      <a:pt x="3822" y="6616"/>
                    </a:lnTo>
                    <a:lnTo>
                      <a:pt x="3834" y="6634"/>
                    </a:lnTo>
                    <a:lnTo>
                      <a:pt x="3879" y="6627"/>
                    </a:lnTo>
                    <a:lnTo>
                      <a:pt x="3898" y="6596"/>
                    </a:lnTo>
                    <a:lnTo>
                      <a:pt x="3941" y="6571"/>
                    </a:lnTo>
                    <a:lnTo>
                      <a:pt x="3942" y="6570"/>
                    </a:lnTo>
                    <a:lnTo>
                      <a:pt x="3946" y="6610"/>
                    </a:lnTo>
                    <a:lnTo>
                      <a:pt x="3946" y="6613"/>
                    </a:lnTo>
                    <a:lnTo>
                      <a:pt x="3989" y="6610"/>
                    </a:lnTo>
                    <a:lnTo>
                      <a:pt x="3992" y="6610"/>
                    </a:lnTo>
                    <a:lnTo>
                      <a:pt x="3976" y="6660"/>
                    </a:lnTo>
                    <a:lnTo>
                      <a:pt x="3975" y="6661"/>
                    </a:lnTo>
                    <a:lnTo>
                      <a:pt x="4004" y="6684"/>
                    </a:lnTo>
                    <a:lnTo>
                      <a:pt x="4051" y="6705"/>
                    </a:lnTo>
                    <a:lnTo>
                      <a:pt x="4077" y="6707"/>
                    </a:lnTo>
                    <a:lnTo>
                      <a:pt x="4104" y="6722"/>
                    </a:lnTo>
                    <a:lnTo>
                      <a:pt x="4105" y="6723"/>
                    </a:lnTo>
                    <a:lnTo>
                      <a:pt x="4139" y="6720"/>
                    </a:lnTo>
                    <a:lnTo>
                      <a:pt x="4173" y="6675"/>
                    </a:lnTo>
                    <a:lnTo>
                      <a:pt x="4180" y="6649"/>
                    </a:lnTo>
                    <a:lnTo>
                      <a:pt x="4210" y="6641"/>
                    </a:lnTo>
                    <a:lnTo>
                      <a:pt x="4212" y="6640"/>
                    </a:lnTo>
                    <a:lnTo>
                      <a:pt x="4206" y="6712"/>
                    </a:lnTo>
                    <a:lnTo>
                      <a:pt x="4206" y="6715"/>
                    </a:lnTo>
                    <a:lnTo>
                      <a:pt x="4275" y="6744"/>
                    </a:lnTo>
                    <a:lnTo>
                      <a:pt x="4334" y="6805"/>
                    </a:lnTo>
                    <a:lnTo>
                      <a:pt x="4359" y="6795"/>
                    </a:lnTo>
                    <a:lnTo>
                      <a:pt x="4363" y="6794"/>
                    </a:lnTo>
                    <a:lnTo>
                      <a:pt x="4333" y="6869"/>
                    </a:lnTo>
                    <a:lnTo>
                      <a:pt x="4360" y="6912"/>
                    </a:lnTo>
                    <a:lnTo>
                      <a:pt x="4362" y="6917"/>
                    </a:lnTo>
                    <a:lnTo>
                      <a:pt x="4467" y="6831"/>
                    </a:lnTo>
                    <a:lnTo>
                      <a:pt x="4499" y="6822"/>
                    </a:lnTo>
                    <a:lnTo>
                      <a:pt x="4499" y="6821"/>
                    </a:lnTo>
                    <a:lnTo>
                      <a:pt x="4515" y="6855"/>
                    </a:lnTo>
                    <a:lnTo>
                      <a:pt x="4516" y="6857"/>
                    </a:lnTo>
                    <a:lnTo>
                      <a:pt x="4538" y="6869"/>
                    </a:lnTo>
                    <a:lnTo>
                      <a:pt x="4540" y="6870"/>
                    </a:lnTo>
                    <a:lnTo>
                      <a:pt x="4572" y="6835"/>
                    </a:lnTo>
                    <a:lnTo>
                      <a:pt x="4574" y="6790"/>
                    </a:lnTo>
                    <a:lnTo>
                      <a:pt x="4614" y="6704"/>
                    </a:lnTo>
                    <a:lnTo>
                      <a:pt x="4626" y="6648"/>
                    </a:lnTo>
                    <a:lnTo>
                      <a:pt x="4652" y="6640"/>
                    </a:lnTo>
                    <a:lnTo>
                      <a:pt x="4694" y="6653"/>
                    </a:lnTo>
                    <a:lnTo>
                      <a:pt x="4739" y="6641"/>
                    </a:lnTo>
                    <a:lnTo>
                      <a:pt x="4762" y="6614"/>
                    </a:lnTo>
                    <a:lnTo>
                      <a:pt x="4807" y="6635"/>
                    </a:lnTo>
                    <a:lnTo>
                      <a:pt x="4849" y="6640"/>
                    </a:lnTo>
                    <a:lnTo>
                      <a:pt x="4913" y="6550"/>
                    </a:lnTo>
                    <a:lnTo>
                      <a:pt x="4943" y="6565"/>
                    </a:lnTo>
                    <a:lnTo>
                      <a:pt x="4948" y="6593"/>
                    </a:lnTo>
                    <a:lnTo>
                      <a:pt x="4969" y="6642"/>
                    </a:lnTo>
                    <a:lnTo>
                      <a:pt x="5003" y="6638"/>
                    </a:lnTo>
                    <a:lnTo>
                      <a:pt x="5027" y="6627"/>
                    </a:lnTo>
                    <a:lnTo>
                      <a:pt x="5070" y="6624"/>
                    </a:lnTo>
                    <a:lnTo>
                      <a:pt x="5097" y="6601"/>
                    </a:lnTo>
                    <a:lnTo>
                      <a:pt x="5144" y="6587"/>
                    </a:lnTo>
                    <a:lnTo>
                      <a:pt x="5141" y="6550"/>
                    </a:lnTo>
                    <a:lnTo>
                      <a:pt x="5123" y="6528"/>
                    </a:lnTo>
                    <a:lnTo>
                      <a:pt x="5123" y="6527"/>
                    </a:lnTo>
                    <a:lnTo>
                      <a:pt x="5125" y="6501"/>
                    </a:lnTo>
                    <a:lnTo>
                      <a:pt x="5131" y="6471"/>
                    </a:lnTo>
                    <a:lnTo>
                      <a:pt x="5159" y="6424"/>
                    </a:lnTo>
                    <a:lnTo>
                      <a:pt x="5153" y="6374"/>
                    </a:lnTo>
                    <a:lnTo>
                      <a:pt x="5122" y="6359"/>
                    </a:lnTo>
                    <a:lnTo>
                      <a:pt x="5104" y="6349"/>
                    </a:lnTo>
                    <a:lnTo>
                      <a:pt x="5117" y="6260"/>
                    </a:lnTo>
                    <a:lnTo>
                      <a:pt x="5131" y="6236"/>
                    </a:lnTo>
                    <a:lnTo>
                      <a:pt x="5166" y="6235"/>
                    </a:lnTo>
                    <a:lnTo>
                      <a:pt x="5167" y="6235"/>
                    </a:lnTo>
                    <a:lnTo>
                      <a:pt x="5172" y="6236"/>
                    </a:lnTo>
                    <a:lnTo>
                      <a:pt x="5193" y="6242"/>
                    </a:lnTo>
                    <a:lnTo>
                      <a:pt x="5225" y="6228"/>
                    </a:lnTo>
                    <a:lnTo>
                      <a:pt x="5220" y="6160"/>
                    </a:lnTo>
                    <a:lnTo>
                      <a:pt x="5249" y="6131"/>
                    </a:lnTo>
                    <a:lnTo>
                      <a:pt x="5300" y="6140"/>
                    </a:lnTo>
                    <a:lnTo>
                      <a:pt x="5322" y="6155"/>
                    </a:lnTo>
                    <a:lnTo>
                      <a:pt x="5329" y="6160"/>
                    </a:lnTo>
                    <a:lnTo>
                      <a:pt x="5331" y="6161"/>
                    </a:lnTo>
                    <a:lnTo>
                      <a:pt x="5371" y="6148"/>
                    </a:lnTo>
                    <a:lnTo>
                      <a:pt x="5372" y="6146"/>
                    </a:lnTo>
                    <a:lnTo>
                      <a:pt x="5363" y="6127"/>
                    </a:lnTo>
                    <a:lnTo>
                      <a:pt x="5360" y="6092"/>
                    </a:lnTo>
                    <a:lnTo>
                      <a:pt x="5401" y="6007"/>
                    </a:lnTo>
                    <a:lnTo>
                      <a:pt x="5470" y="6007"/>
                    </a:lnTo>
                    <a:lnTo>
                      <a:pt x="5465" y="5946"/>
                    </a:lnTo>
                    <a:lnTo>
                      <a:pt x="5466" y="5947"/>
                    </a:lnTo>
                    <a:lnTo>
                      <a:pt x="5488" y="5929"/>
                    </a:lnTo>
                    <a:lnTo>
                      <a:pt x="5529" y="5824"/>
                    </a:lnTo>
                    <a:lnTo>
                      <a:pt x="5572" y="5799"/>
                    </a:lnTo>
                    <a:lnTo>
                      <a:pt x="5575" y="5798"/>
                    </a:lnTo>
                    <a:lnTo>
                      <a:pt x="5597" y="5832"/>
                    </a:lnTo>
                    <a:lnTo>
                      <a:pt x="5559" y="5877"/>
                    </a:lnTo>
                    <a:lnTo>
                      <a:pt x="5552" y="5909"/>
                    </a:lnTo>
                    <a:lnTo>
                      <a:pt x="5551" y="5910"/>
                    </a:lnTo>
                    <a:lnTo>
                      <a:pt x="5579" y="5914"/>
                    </a:lnTo>
                    <a:lnTo>
                      <a:pt x="5616" y="5883"/>
                    </a:lnTo>
                    <a:lnTo>
                      <a:pt x="5675" y="5858"/>
                    </a:lnTo>
                    <a:lnTo>
                      <a:pt x="5687" y="5825"/>
                    </a:lnTo>
                    <a:lnTo>
                      <a:pt x="5709" y="5798"/>
                    </a:lnTo>
                    <a:lnTo>
                      <a:pt x="5726" y="5742"/>
                    </a:lnTo>
                    <a:lnTo>
                      <a:pt x="5793" y="5694"/>
                    </a:lnTo>
                    <a:lnTo>
                      <a:pt x="5818" y="5698"/>
                    </a:lnTo>
                    <a:lnTo>
                      <a:pt x="5861" y="5700"/>
                    </a:lnTo>
                    <a:lnTo>
                      <a:pt x="5899" y="5668"/>
                    </a:lnTo>
                    <a:lnTo>
                      <a:pt x="5900" y="5667"/>
                    </a:lnTo>
                    <a:lnTo>
                      <a:pt x="5943" y="5709"/>
                    </a:lnTo>
                    <a:lnTo>
                      <a:pt x="5945" y="5711"/>
                    </a:lnTo>
                    <a:lnTo>
                      <a:pt x="5941" y="5741"/>
                    </a:lnTo>
                    <a:lnTo>
                      <a:pt x="5958" y="5802"/>
                    </a:lnTo>
                    <a:lnTo>
                      <a:pt x="5959" y="5838"/>
                    </a:lnTo>
                    <a:lnTo>
                      <a:pt x="5959" y="5842"/>
                    </a:lnTo>
                    <a:lnTo>
                      <a:pt x="5996" y="5843"/>
                    </a:lnTo>
                    <a:lnTo>
                      <a:pt x="5997" y="5843"/>
                    </a:lnTo>
                    <a:lnTo>
                      <a:pt x="6023" y="5862"/>
                    </a:lnTo>
                    <a:lnTo>
                      <a:pt x="6043" y="5878"/>
                    </a:lnTo>
                    <a:lnTo>
                      <a:pt x="6046" y="5881"/>
                    </a:lnTo>
                    <a:lnTo>
                      <a:pt x="6042" y="5904"/>
                    </a:lnTo>
                    <a:lnTo>
                      <a:pt x="6042" y="5907"/>
                    </a:lnTo>
                    <a:lnTo>
                      <a:pt x="6068" y="5898"/>
                    </a:lnTo>
                    <a:lnTo>
                      <a:pt x="6100" y="5903"/>
                    </a:lnTo>
                    <a:lnTo>
                      <a:pt x="6169" y="5844"/>
                    </a:lnTo>
                    <a:lnTo>
                      <a:pt x="6196" y="5837"/>
                    </a:lnTo>
                    <a:lnTo>
                      <a:pt x="6221" y="5849"/>
                    </a:lnTo>
                    <a:lnTo>
                      <a:pt x="6222" y="5850"/>
                    </a:lnTo>
                    <a:lnTo>
                      <a:pt x="6250" y="5850"/>
                    </a:lnTo>
                    <a:lnTo>
                      <a:pt x="6325" y="5814"/>
                    </a:lnTo>
                    <a:lnTo>
                      <a:pt x="6367" y="5820"/>
                    </a:lnTo>
                    <a:lnTo>
                      <a:pt x="6394" y="5836"/>
                    </a:lnTo>
                    <a:lnTo>
                      <a:pt x="6398" y="5837"/>
                    </a:lnTo>
                    <a:lnTo>
                      <a:pt x="6405" y="5861"/>
                    </a:lnTo>
                    <a:lnTo>
                      <a:pt x="6406" y="5862"/>
                    </a:lnTo>
                    <a:lnTo>
                      <a:pt x="6444" y="5858"/>
                    </a:lnTo>
                    <a:lnTo>
                      <a:pt x="6446" y="5858"/>
                    </a:lnTo>
                    <a:lnTo>
                      <a:pt x="6503" y="5928"/>
                    </a:lnTo>
                    <a:lnTo>
                      <a:pt x="6496" y="5954"/>
                    </a:lnTo>
                    <a:lnTo>
                      <a:pt x="6535" y="6009"/>
                    </a:lnTo>
                    <a:lnTo>
                      <a:pt x="6538" y="6012"/>
                    </a:lnTo>
                    <a:lnTo>
                      <a:pt x="6582" y="5981"/>
                    </a:lnTo>
                    <a:lnTo>
                      <a:pt x="6650" y="5960"/>
                    </a:lnTo>
                    <a:lnTo>
                      <a:pt x="6694" y="5874"/>
                    </a:lnTo>
                    <a:lnTo>
                      <a:pt x="6750" y="5845"/>
                    </a:lnTo>
                    <a:lnTo>
                      <a:pt x="6751" y="5844"/>
                    </a:lnTo>
                    <a:lnTo>
                      <a:pt x="6773" y="5864"/>
                    </a:lnTo>
                    <a:lnTo>
                      <a:pt x="6803" y="5885"/>
                    </a:lnTo>
                    <a:lnTo>
                      <a:pt x="6826" y="5913"/>
                    </a:lnTo>
                    <a:lnTo>
                      <a:pt x="6835" y="5948"/>
                    </a:lnTo>
                    <a:lnTo>
                      <a:pt x="6916" y="5991"/>
                    </a:lnTo>
                    <a:lnTo>
                      <a:pt x="6920" y="5993"/>
                    </a:lnTo>
                    <a:lnTo>
                      <a:pt x="6937" y="6006"/>
                    </a:lnTo>
                    <a:lnTo>
                      <a:pt x="6916" y="5991"/>
                    </a:lnTo>
                    <a:lnTo>
                      <a:pt x="6876" y="5974"/>
                    </a:lnTo>
                    <a:lnTo>
                      <a:pt x="6835" y="5948"/>
                    </a:lnTo>
                    <a:lnTo>
                      <a:pt x="6831" y="5947"/>
                    </a:lnTo>
                    <a:lnTo>
                      <a:pt x="6822" y="5912"/>
                    </a:lnTo>
                    <a:lnTo>
                      <a:pt x="6800" y="5883"/>
                    </a:lnTo>
                    <a:lnTo>
                      <a:pt x="6768" y="5863"/>
                    </a:lnTo>
                    <a:lnTo>
                      <a:pt x="6750" y="5845"/>
                    </a:lnTo>
                    <a:lnTo>
                      <a:pt x="6694" y="5874"/>
                    </a:lnTo>
                    <a:lnTo>
                      <a:pt x="6650" y="5960"/>
                    </a:lnTo>
                    <a:lnTo>
                      <a:pt x="6582" y="5981"/>
                    </a:lnTo>
                    <a:lnTo>
                      <a:pt x="6538" y="6012"/>
                    </a:lnTo>
                    <a:lnTo>
                      <a:pt x="6535" y="6009"/>
                    </a:lnTo>
                    <a:lnTo>
                      <a:pt x="6493" y="5952"/>
                    </a:lnTo>
                    <a:lnTo>
                      <a:pt x="6500" y="5925"/>
                    </a:lnTo>
                    <a:lnTo>
                      <a:pt x="6444" y="5858"/>
                    </a:lnTo>
                    <a:lnTo>
                      <a:pt x="6406" y="5862"/>
                    </a:lnTo>
                    <a:lnTo>
                      <a:pt x="6405" y="5861"/>
                    </a:lnTo>
                    <a:lnTo>
                      <a:pt x="6402" y="5861"/>
                    </a:lnTo>
                    <a:lnTo>
                      <a:pt x="6394" y="5836"/>
                    </a:lnTo>
                    <a:lnTo>
                      <a:pt x="6367" y="5820"/>
                    </a:lnTo>
                    <a:lnTo>
                      <a:pt x="6325" y="5814"/>
                    </a:lnTo>
                    <a:lnTo>
                      <a:pt x="6250" y="5850"/>
                    </a:lnTo>
                    <a:lnTo>
                      <a:pt x="6222" y="5850"/>
                    </a:lnTo>
                    <a:lnTo>
                      <a:pt x="6221" y="5849"/>
                    </a:lnTo>
                    <a:lnTo>
                      <a:pt x="6219" y="5849"/>
                    </a:lnTo>
                    <a:lnTo>
                      <a:pt x="6196" y="5837"/>
                    </a:lnTo>
                    <a:lnTo>
                      <a:pt x="6169" y="5844"/>
                    </a:lnTo>
                    <a:lnTo>
                      <a:pt x="6100" y="5903"/>
                    </a:lnTo>
                    <a:lnTo>
                      <a:pt x="6068" y="5898"/>
                    </a:lnTo>
                    <a:lnTo>
                      <a:pt x="6042" y="5907"/>
                    </a:lnTo>
                    <a:lnTo>
                      <a:pt x="6042" y="5904"/>
                    </a:lnTo>
                    <a:lnTo>
                      <a:pt x="6036" y="5906"/>
                    </a:lnTo>
                    <a:lnTo>
                      <a:pt x="6043" y="5878"/>
                    </a:lnTo>
                    <a:lnTo>
                      <a:pt x="6023" y="5862"/>
                    </a:lnTo>
                    <a:lnTo>
                      <a:pt x="5996" y="5843"/>
                    </a:lnTo>
                    <a:lnTo>
                      <a:pt x="5959" y="5842"/>
                    </a:lnTo>
                    <a:lnTo>
                      <a:pt x="5959" y="5838"/>
                    </a:lnTo>
                    <a:lnTo>
                      <a:pt x="5957" y="5838"/>
                    </a:lnTo>
                    <a:lnTo>
                      <a:pt x="5955" y="5800"/>
                    </a:lnTo>
                    <a:lnTo>
                      <a:pt x="5938" y="5738"/>
                    </a:lnTo>
                    <a:lnTo>
                      <a:pt x="5943" y="5709"/>
                    </a:lnTo>
                    <a:lnTo>
                      <a:pt x="5899" y="5668"/>
                    </a:lnTo>
                    <a:lnTo>
                      <a:pt x="5861" y="5700"/>
                    </a:lnTo>
                    <a:lnTo>
                      <a:pt x="5818" y="5698"/>
                    </a:lnTo>
                    <a:lnTo>
                      <a:pt x="5793" y="5694"/>
                    </a:lnTo>
                    <a:lnTo>
                      <a:pt x="5726" y="5742"/>
                    </a:lnTo>
                    <a:lnTo>
                      <a:pt x="5709" y="5798"/>
                    </a:lnTo>
                    <a:lnTo>
                      <a:pt x="5687" y="5825"/>
                    </a:lnTo>
                    <a:lnTo>
                      <a:pt x="5675" y="5858"/>
                    </a:lnTo>
                    <a:lnTo>
                      <a:pt x="5616" y="5883"/>
                    </a:lnTo>
                    <a:lnTo>
                      <a:pt x="5579" y="5914"/>
                    </a:lnTo>
                    <a:lnTo>
                      <a:pt x="5551" y="5910"/>
                    </a:lnTo>
                    <a:lnTo>
                      <a:pt x="5552" y="5909"/>
                    </a:lnTo>
                    <a:lnTo>
                      <a:pt x="5548" y="5909"/>
                    </a:lnTo>
                    <a:lnTo>
                      <a:pt x="5557" y="5875"/>
                    </a:lnTo>
                    <a:lnTo>
                      <a:pt x="5594" y="5831"/>
                    </a:lnTo>
                    <a:lnTo>
                      <a:pt x="5572" y="5799"/>
                    </a:lnTo>
                    <a:lnTo>
                      <a:pt x="5529" y="5824"/>
                    </a:lnTo>
                    <a:lnTo>
                      <a:pt x="5488" y="5929"/>
                    </a:lnTo>
                    <a:lnTo>
                      <a:pt x="5466" y="5947"/>
                    </a:lnTo>
                    <a:lnTo>
                      <a:pt x="5465" y="5946"/>
                    </a:lnTo>
                    <a:lnTo>
                      <a:pt x="5470" y="6007"/>
                    </a:lnTo>
                    <a:lnTo>
                      <a:pt x="5401" y="6007"/>
                    </a:lnTo>
                    <a:lnTo>
                      <a:pt x="5360" y="6092"/>
                    </a:lnTo>
                    <a:lnTo>
                      <a:pt x="5363" y="6127"/>
                    </a:lnTo>
                    <a:lnTo>
                      <a:pt x="5372" y="6146"/>
                    </a:lnTo>
                    <a:lnTo>
                      <a:pt x="5371" y="6148"/>
                    </a:lnTo>
                    <a:lnTo>
                      <a:pt x="5331" y="6161"/>
                    </a:lnTo>
                    <a:lnTo>
                      <a:pt x="5329" y="6160"/>
                    </a:lnTo>
                    <a:lnTo>
                      <a:pt x="5322" y="6155"/>
                    </a:lnTo>
                    <a:lnTo>
                      <a:pt x="5300" y="6140"/>
                    </a:lnTo>
                    <a:lnTo>
                      <a:pt x="5249" y="6131"/>
                    </a:lnTo>
                    <a:lnTo>
                      <a:pt x="5220" y="6160"/>
                    </a:lnTo>
                    <a:lnTo>
                      <a:pt x="5225" y="6228"/>
                    </a:lnTo>
                    <a:lnTo>
                      <a:pt x="5193" y="6242"/>
                    </a:lnTo>
                    <a:lnTo>
                      <a:pt x="5172" y="6236"/>
                    </a:lnTo>
                    <a:lnTo>
                      <a:pt x="5166" y="6235"/>
                    </a:lnTo>
                    <a:lnTo>
                      <a:pt x="5131" y="6236"/>
                    </a:lnTo>
                    <a:lnTo>
                      <a:pt x="5117" y="6260"/>
                    </a:lnTo>
                    <a:lnTo>
                      <a:pt x="5104" y="6349"/>
                    </a:lnTo>
                    <a:lnTo>
                      <a:pt x="5122" y="6359"/>
                    </a:lnTo>
                    <a:lnTo>
                      <a:pt x="5153" y="6374"/>
                    </a:lnTo>
                    <a:lnTo>
                      <a:pt x="5159" y="6424"/>
                    </a:lnTo>
                    <a:lnTo>
                      <a:pt x="5131" y="6471"/>
                    </a:lnTo>
                    <a:lnTo>
                      <a:pt x="5125" y="6501"/>
                    </a:lnTo>
                    <a:lnTo>
                      <a:pt x="5123" y="6527"/>
                    </a:lnTo>
                    <a:lnTo>
                      <a:pt x="5141" y="6550"/>
                    </a:lnTo>
                    <a:lnTo>
                      <a:pt x="5144" y="6587"/>
                    </a:lnTo>
                    <a:lnTo>
                      <a:pt x="5097" y="6601"/>
                    </a:lnTo>
                    <a:lnTo>
                      <a:pt x="5070" y="6624"/>
                    </a:lnTo>
                    <a:lnTo>
                      <a:pt x="5027" y="6627"/>
                    </a:lnTo>
                    <a:lnTo>
                      <a:pt x="5003" y="6638"/>
                    </a:lnTo>
                    <a:lnTo>
                      <a:pt x="4969" y="6642"/>
                    </a:lnTo>
                    <a:lnTo>
                      <a:pt x="4946" y="6592"/>
                    </a:lnTo>
                    <a:lnTo>
                      <a:pt x="4943" y="6565"/>
                    </a:lnTo>
                    <a:lnTo>
                      <a:pt x="4913" y="6550"/>
                    </a:lnTo>
                    <a:lnTo>
                      <a:pt x="4849" y="6640"/>
                    </a:lnTo>
                    <a:lnTo>
                      <a:pt x="4807" y="6635"/>
                    </a:lnTo>
                    <a:lnTo>
                      <a:pt x="4762" y="6614"/>
                    </a:lnTo>
                    <a:lnTo>
                      <a:pt x="4739" y="6641"/>
                    </a:lnTo>
                    <a:lnTo>
                      <a:pt x="4694" y="6653"/>
                    </a:lnTo>
                    <a:lnTo>
                      <a:pt x="4652" y="6640"/>
                    </a:lnTo>
                    <a:lnTo>
                      <a:pt x="4626" y="6648"/>
                    </a:lnTo>
                    <a:lnTo>
                      <a:pt x="4614" y="6704"/>
                    </a:lnTo>
                    <a:lnTo>
                      <a:pt x="4574" y="6790"/>
                    </a:lnTo>
                    <a:lnTo>
                      <a:pt x="4572" y="6835"/>
                    </a:lnTo>
                    <a:lnTo>
                      <a:pt x="4540" y="6870"/>
                    </a:lnTo>
                    <a:lnTo>
                      <a:pt x="4538" y="6869"/>
                    </a:lnTo>
                    <a:lnTo>
                      <a:pt x="4516" y="6857"/>
                    </a:lnTo>
                    <a:lnTo>
                      <a:pt x="4515" y="6855"/>
                    </a:lnTo>
                    <a:lnTo>
                      <a:pt x="4514" y="6855"/>
                    </a:lnTo>
                    <a:lnTo>
                      <a:pt x="4499" y="6822"/>
                    </a:lnTo>
                    <a:lnTo>
                      <a:pt x="4467" y="6831"/>
                    </a:lnTo>
                    <a:lnTo>
                      <a:pt x="4362" y="6917"/>
                    </a:lnTo>
                    <a:lnTo>
                      <a:pt x="4360" y="6912"/>
                    </a:lnTo>
                    <a:lnTo>
                      <a:pt x="4359" y="6912"/>
                    </a:lnTo>
                    <a:lnTo>
                      <a:pt x="4331" y="6866"/>
                    </a:lnTo>
                    <a:lnTo>
                      <a:pt x="4359" y="6795"/>
                    </a:lnTo>
                    <a:lnTo>
                      <a:pt x="4334" y="6805"/>
                    </a:lnTo>
                    <a:lnTo>
                      <a:pt x="4275" y="6744"/>
                    </a:lnTo>
                    <a:lnTo>
                      <a:pt x="4206" y="6715"/>
                    </a:lnTo>
                    <a:lnTo>
                      <a:pt x="4206" y="6712"/>
                    </a:lnTo>
                    <a:lnTo>
                      <a:pt x="4210" y="6641"/>
                    </a:lnTo>
                    <a:lnTo>
                      <a:pt x="4180" y="6649"/>
                    </a:lnTo>
                    <a:lnTo>
                      <a:pt x="4173" y="6675"/>
                    </a:lnTo>
                    <a:lnTo>
                      <a:pt x="4139" y="6720"/>
                    </a:lnTo>
                    <a:lnTo>
                      <a:pt x="4105" y="6723"/>
                    </a:lnTo>
                    <a:lnTo>
                      <a:pt x="4104" y="6722"/>
                    </a:lnTo>
                    <a:lnTo>
                      <a:pt x="4077" y="6707"/>
                    </a:lnTo>
                    <a:lnTo>
                      <a:pt x="4051" y="6705"/>
                    </a:lnTo>
                    <a:lnTo>
                      <a:pt x="4004" y="6684"/>
                    </a:lnTo>
                    <a:lnTo>
                      <a:pt x="3975" y="6661"/>
                    </a:lnTo>
                    <a:lnTo>
                      <a:pt x="3976" y="6660"/>
                    </a:lnTo>
                    <a:lnTo>
                      <a:pt x="3989" y="6610"/>
                    </a:lnTo>
                    <a:lnTo>
                      <a:pt x="3946" y="6613"/>
                    </a:lnTo>
                    <a:lnTo>
                      <a:pt x="3946" y="6610"/>
                    </a:lnTo>
                    <a:lnTo>
                      <a:pt x="3945" y="6610"/>
                    </a:lnTo>
                    <a:lnTo>
                      <a:pt x="3941" y="6571"/>
                    </a:lnTo>
                    <a:lnTo>
                      <a:pt x="3898" y="6596"/>
                    </a:lnTo>
                    <a:lnTo>
                      <a:pt x="3879" y="6627"/>
                    </a:lnTo>
                    <a:lnTo>
                      <a:pt x="3834" y="6634"/>
                    </a:lnTo>
                    <a:lnTo>
                      <a:pt x="3822" y="6616"/>
                    </a:lnTo>
                    <a:lnTo>
                      <a:pt x="3810" y="6598"/>
                    </a:lnTo>
                    <a:lnTo>
                      <a:pt x="3835" y="6514"/>
                    </a:lnTo>
                    <a:lnTo>
                      <a:pt x="3833" y="6508"/>
                    </a:lnTo>
                    <a:lnTo>
                      <a:pt x="3822" y="6484"/>
                    </a:lnTo>
                    <a:lnTo>
                      <a:pt x="3811" y="6434"/>
                    </a:lnTo>
                    <a:lnTo>
                      <a:pt x="3776" y="6435"/>
                    </a:lnTo>
                    <a:lnTo>
                      <a:pt x="3735" y="6423"/>
                    </a:lnTo>
                    <a:lnTo>
                      <a:pt x="3735" y="6420"/>
                    </a:lnTo>
                    <a:lnTo>
                      <a:pt x="3735" y="6392"/>
                    </a:lnTo>
                    <a:lnTo>
                      <a:pt x="3780" y="6368"/>
                    </a:lnTo>
                    <a:lnTo>
                      <a:pt x="3859" y="6315"/>
                    </a:lnTo>
                    <a:lnTo>
                      <a:pt x="3852" y="6263"/>
                    </a:lnTo>
                    <a:lnTo>
                      <a:pt x="3812" y="6222"/>
                    </a:lnTo>
                    <a:lnTo>
                      <a:pt x="3810" y="6220"/>
                    </a:lnTo>
                    <a:lnTo>
                      <a:pt x="3810" y="6186"/>
                    </a:lnTo>
                    <a:lnTo>
                      <a:pt x="3809" y="6182"/>
                    </a:lnTo>
                    <a:lnTo>
                      <a:pt x="3795" y="6154"/>
                    </a:lnTo>
                    <a:lnTo>
                      <a:pt x="3748" y="6143"/>
                    </a:lnTo>
                    <a:lnTo>
                      <a:pt x="3748" y="6140"/>
                    </a:lnTo>
                    <a:lnTo>
                      <a:pt x="3746" y="6140"/>
                    </a:lnTo>
                    <a:lnTo>
                      <a:pt x="3746" y="6099"/>
                    </a:lnTo>
                    <a:lnTo>
                      <a:pt x="3706" y="6023"/>
                    </a:lnTo>
                    <a:lnTo>
                      <a:pt x="3650" y="6016"/>
                    </a:lnTo>
                    <a:lnTo>
                      <a:pt x="3619" y="6081"/>
                    </a:lnTo>
                    <a:lnTo>
                      <a:pt x="3579" y="6052"/>
                    </a:lnTo>
                    <a:lnTo>
                      <a:pt x="3579" y="6051"/>
                    </a:lnTo>
                    <a:lnTo>
                      <a:pt x="3597" y="6006"/>
                    </a:lnTo>
                    <a:lnTo>
                      <a:pt x="3630" y="5956"/>
                    </a:lnTo>
                    <a:lnTo>
                      <a:pt x="3620" y="5936"/>
                    </a:lnTo>
                    <a:lnTo>
                      <a:pt x="3615" y="5926"/>
                    </a:lnTo>
                    <a:lnTo>
                      <a:pt x="3595" y="5908"/>
                    </a:lnTo>
                    <a:lnTo>
                      <a:pt x="3516" y="5905"/>
                    </a:lnTo>
                    <a:lnTo>
                      <a:pt x="3487" y="5881"/>
                    </a:lnTo>
                    <a:lnTo>
                      <a:pt x="3488" y="5880"/>
                    </a:lnTo>
                    <a:lnTo>
                      <a:pt x="3503" y="5846"/>
                    </a:lnTo>
                    <a:lnTo>
                      <a:pt x="3524" y="5831"/>
                    </a:lnTo>
                    <a:lnTo>
                      <a:pt x="3506" y="5816"/>
                    </a:lnTo>
                    <a:lnTo>
                      <a:pt x="3505" y="5816"/>
                    </a:lnTo>
                    <a:lnTo>
                      <a:pt x="3504" y="5814"/>
                    </a:lnTo>
                    <a:lnTo>
                      <a:pt x="3491" y="5783"/>
                    </a:lnTo>
                    <a:lnTo>
                      <a:pt x="3422" y="5795"/>
                    </a:lnTo>
                    <a:lnTo>
                      <a:pt x="3366" y="5783"/>
                    </a:lnTo>
                    <a:lnTo>
                      <a:pt x="3337" y="5754"/>
                    </a:lnTo>
                    <a:lnTo>
                      <a:pt x="3282" y="5769"/>
                    </a:lnTo>
                    <a:lnTo>
                      <a:pt x="3236" y="5744"/>
                    </a:lnTo>
                    <a:lnTo>
                      <a:pt x="3190" y="5747"/>
                    </a:lnTo>
                    <a:lnTo>
                      <a:pt x="3113" y="5736"/>
                    </a:lnTo>
                    <a:lnTo>
                      <a:pt x="3086" y="5772"/>
                    </a:lnTo>
                    <a:lnTo>
                      <a:pt x="3038" y="5797"/>
                    </a:lnTo>
                    <a:lnTo>
                      <a:pt x="3051" y="5839"/>
                    </a:lnTo>
                    <a:lnTo>
                      <a:pt x="3072" y="5852"/>
                    </a:lnTo>
                    <a:lnTo>
                      <a:pt x="3072" y="5854"/>
                    </a:lnTo>
                    <a:lnTo>
                      <a:pt x="3073" y="5854"/>
                    </a:lnTo>
                    <a:lnTo>
                      <a:pt x="3082" y="5889"/>
                    </a:lnTo>
                    <a:lnTo>
                      <a:pt x="3082" y="5890"/>
                    </a:lnTo>
                    <a:lnTo>
                      <a:pt x="3031" y="5895"/>
                    </a:lnTo>
                    <a:lnTo>
                      <a:pt x="3004" y="5905"/>
                    </a:lnTo>
                    <a:lnTo>
                      <a:pt x="2967" y="5900"/>
                    </a:lnTo>
                    <a:lnTo>
                      <a:pt x="2880" y="5935"/>
                    </a:lnTo>
                    <a:lnTo>
                      <a:pt x="2877" y="5933"/>
                    </a:lnTo>
                    <a:lnTo>
                      <a:pt x="2824" y="5903"/>
                    </a:lnTo>
                    <a:lnTo>
                      <a:pt x="2783" y="5921"/>
                    </a:lnTo>
                    <a:lnTo>
                      <a:pt x="2745" y="5923"/>
                    </a:lnTo>
                    <a:lnTo>
                      <a:pt x="2701" y="5937"/>
                    </a:lnTo>
                    <a:lnTo>
                      <a:pt x="2639" y="5921"/>
                    </a:lnTo>
                    <a:lnTo>
                      <a:pt x="2615" y="5959"/>
                    </a:lnTo>
                    <a:lnTo>
                      <a:pt x="2620" y="5986"/>
                    </a:lnTo>
                    <a:lnTo>
                      <a:pt x="2606" y="6021"/>
                    </a:lnTo>
                    <a:lnTo>
                      <a:pt x="2572" y="6028"/>
                    </a:lnTo>
                    <a:lnTo>
                      <a:pt x="2544" y="6022"/>
                    </a:lnTo>
                    <a:lnTo>
                      <a:pt x="2521" y="6009"/>
                    </a:lnTo>
                    <a:lnTo>
                      <a:pt x="2479" y="5962"/>
                    </a:lnTo>
                    <a:lnTo>
                      <a:pt x="2480" y="5961"/>
                    </a:lnTo>
                    <a:lnTo>
                      <a:pt x="2478" y="5959"/>
                    </a:lnTo>
                    <a:lnTo>
                      <a:pt x="2485" y="5924"/>
                    </a:lnTo>
                    <a:lnTo>
                      <a:pt x="2484" y="5915"/>
                    </a:lnTo>
                    <a:lnTo>
                      <a:pt x="2483" y="5913"/>
                    </a:lnTo>
                    <a:lnTo>
                      <a:pt x="2482" y="5900"/>
                    </a:lnTo>
                    <a:lnTo>
                      <a:pt x="2439" y="5899"/>
                    </a:lnTo>
                    <a:lnTo>
                      <a:pt x="2445" y="5928"/>
                    </a:lnTo>
                    <a:lnTo>
                      <a:pt x="2438" y="5981"/>
                    </a:lnTo>
                    <a:lnTo>
                      <a:pt x="2410" y="5984"/>
                    </a:lnTo>
                    <a:lnTo>
                      <a:pt x="2410" y="5983"/>
                    </a:lnTo>
                    <a:lnTo>
                      <a:pt x="2407" y="5948"/>
                    </a:lnTo>
                    <a:lnTo>
                      <a:pt x="2378" y="5932"/>
                    </a:lnTo>
                    <a:lnTo>
                      <a:pt x="2332" y="5995"/>
                    </a:lnTo>
                    <a:lnTo>
                      <a:pt x="2282" y="6020"/>
                    </a:lnTo>
                    <a:lnTo>
                      <a:pt x="2248" y="6020"/>
                    </a:lnTo>
                    <a:lnTo>
                      <a:pt x="2247" y="6016"/>
                    </a:lnTo>
                    <a:lnTo>
                      <a:pt x="2245" y="5998"/>
                    </a:lnTo>
                    <a:lnTo>
                      <a:pt x="2243" y="5984"/>
                    </a:lnTo>
                    <a:lnTo>
                      <a:pt x="2185" y="5974"/>
                    </a:lnTo>
                    <a:lnTo>
                      <a:pt x="2161" y="6024"/>
                    </a:lnTo>
                    <a:lnTo>
                      <a:pt x="2122" y="6021"/>
                    </a:lnTo>
                    <a:lnTo>
                      <a:pt x="2087" y="5983"/>
                    </a:lnTo>
                    <a:lnTo>
                      <a:pt x="2045" y="6016"/>
                    </a:lnTo>
                    <a:lnTo>
                      <a:pt x="1945" y="6006"/>
                    </a:lnTo>
                    <a:lnTo>
                      <a:pt x="1908" y="6029"/>
                    </a:lnTo>
                    <a:lnTo>
                      <a:pt x="1908" y="6025"/>
                    </a:lnTo>
                    <a:lnTo>
                      <a:pt x="1907" y="6025"/>
                    </a:lnTo>
                    <a:lnTo>
                      <a:pt x="1901" y="5993"/>
                    </a:lnTo>
                    <a:lnTo>
                      <a:pt x="1906" y="5937"/>
                    </a:lnTo>
                    <a:lnTo>
                      <a:pt x="1921" y="5896"/>
                    </a:lnTo>
                    <a:lnTo>
                      <a:pt x="1902" y="5853"/>
                    </a:lnTo>
                    <a:lnTo>
                      <a:pt x="1870" y="5831"/>
                    </a:lnTo>
                    <a:lnTo>
                      <a:pt x="1861" y="5881"/>
                    </a:lnTo>
                    <a:lnTo>
                      <a:pt x="1828" y="5896"/>
                    </a:lnTo>
                    <a:lnTo>
                      <a:pt x="1807" y="5876"/>
                    </a:lnTo>
                    <a:lnTo>
                      <a:pt x="1806" y="5875"/>
                    </a:lnTo>
                    <a:lnTo>
                      <a:pt x="1804" y="5867"/>
                    </a:lnTo>
                    <a:lnTo>
                      <a:pt x="1788" y="5822"/>
                    </a:lnTo>
                    <a:lnTo>
                      <a:pt x="1787" y="5820"/>
                    </a:lnTo>
                    <a:lnTo>
                      <a:pt x="1829" y="5812"/>
                    </a:lnTo>
                    <a:lnTo>
                      <a:pt x="1841" y="5788"/>
                    </a:lnTo>
                    <a:lnTo>
                      <a:pt x="1802" y="5754"/>
                    </a:lnTo>
                    <a:lnTo>
                      <a:pt x="1772" y="5735"/>
                    </a:lnTo>
                    <a:lnTo>
                      <a:pt x="1755" y="5715"/>
                    </a:lnTo>
                    <a:lnTo>
                      <a:pt x="1755" y="5712"/>
                    </a:lnTo>
                    <a:lnTo>
                      <a:pt x="1760" y="5676"/>
                    </a:lnTo>
                    <a:lnTo>
                      <a:pt x="1762" y="5664"/>
                    </a:lnTo>
                    <a:lnTo>
                      <a:pt x="1727" y="5613"/>
                    </a:lnTo>
                    <a:lnTo>
                      <a:pt x="1721" y="5587"/>
                    </a:lnTo>
                    <a:lnTo>
                      <a:pt x="1721" y="5584"/>
                    </a:lnTo>
                    <a:lnTo>
                      <a:pt x="1716" y="5548"/>
                    </a:lnTo>
                    <a:lnTo>
                      <a:pt x="1697" y="5519"/>
                    </a:lnTo>
                    <a:lnTo>
                      <a:pt x="1670" y="5489"/>
                    </a:lnTo>
                    <a:lnTo>
                      <a:pt x="1629" y="5497"/>
                    </a:lnTo>
                    <a:lnTo>
                      <a:pt x="1605" y="5464"/>
                    </a:lnTo>
                    <a:lnTo>
                      <a:pt x="1606" y="5464"/>
                    </a:lnTo>
                    <a:lnTo>
                      <a:pt x="1605" y="5461"/>
                    </a:lnTo>
                    <a:lnTo>
                      <a:pt x="1630" y="5426"/>
                    </a:lnTo>
                    <a:lnTo>
                      <a:pt x="1614" y="5386"/>
                    </a:lnTo>
                    <a:lnTo>
                      <a:pt x="1562" y="5368"/>
                    </a:lnTo>
                    <a:lnTo>
                      <a:pt x="1564" y="5378"/>
                    </a:lnTo>
                    <a:lnTo>
                      <a:pt x="1572" y="5410"/>
                    </a:lnTo>
                    <a:lnTo>
                      <a:pt x="1572" y="5412"/>
                    </a:lnTo>
                    <a:lnTo>
                      <a:pt x="1543" y="5446"/>
                    </a:lnTo>
                    <a:lnTo>
                      <a:pt x="1523" y="5421"/>
                    </a:lnTo>
                    <a:lnTo>
                      <a:pt x="1517" y="5446"/>
                    </a:lnTo>
                    <a:lnTo>
                      <a:pt x="1476" y="5463"/>
                    </a:lnTo>
                    <a:lnTo>
                      <a:pt x="1476" y="5461"/>
                    </a:lnTo>
                    <a:lnTo>
                      <a:pt x="1475" y="5461"/>
                    </a:lnTo>
                    <a:lnTo>
                      <a:pt x="1470" y="5442"/>
                    </a:lnTo>
                    <a:lnTo>
                      <a:pt x="1460" y="5409"/>
                    </a:lnTo>
                    <a:lnTo>
                      <a:pt x="1450" y="5392"/>
                    </a:lnTo>
                    <a:lnTo>
                      <a:pt x="1444" y="5384"/>
                    </a:lnTo>
                    <a:lnTo>
                      <a:pt x="1433" y="5360"/>
                    </a:lnTo>
                    <a:lnTo>
                      <a:pt x="1426" y="5342"/>
                    </a:lnTo>
                    <a:lnTo>
                      <a:pt x="1396" y="5322"/>
                    </a:lnTo>
                    <a:lnTo>
                      <a:pt x="1343" y="5358"/>
                    </a:lnTo>
                    <a:lnTo>
                      <a:pt x="1308" y="5332"/>
                    </a:lnTo>
                    <a:lnTo>
                      <a:pt x="1309" y="5329"/>
                    </a:lnTo>
                    <a:lnTo>
                      <a:pt x="1370" y="5271"/>
                    </a:lnTo>
                    <a:lnTo>
                      <a:pt x="1389" y="5232"/>
                    </a:lnTo>
                    <a:lnTo>
                      <a:pt x="1361" y="5221"/>
                    </a:lnTo>
                    <a:lnTo>
                      <a:pt x="1361" y="5220"/>
                    </a:lnTo>
                    <a:lnTo>
                      <a:pt x="1361" y="5219"/>
                    </a:lnTo>
                    <a:lnTo>
                      <a:pt x="1395" y="5144"/>
                    </a:lnTo>
                    <a:lnTo>
                      <a:pt x="1379" y="5108"/>
                    </a:lnTo>
                    <a:lnTo>
                      <a:pt x="1320" y="5080"/>
                    </a:lnTo>
                    <a:lnTo>
                      <a:pt x="1320" y="5078"/>
                    </a:lnTo>
                    <a:lnTo>
                      <a:pt x="1325" y="5055"/>
                    </a:lnTo>
                    <a:lnTo>
                      <a:pt x="1329" y="5038"/>
                    </a:lnTo>
                    <a:lnTo>
                      <a:pt x="1329" y="5037"/>
                    </a:lnTo>
                    <a:lnTo>
                      <a:pt x="1285" y="5006"/>
                    </a:lnTo>
                    <a:lnTo>
                      <a:pt x="1286" y="4979"/>
                    </a:lnTo>
                    <a:lnTo>
                      <a:pt x="1250" y="4982"/>
                    </a:lnTo>
                    <a:lnTo>
                      <a:pt x="1252" y="4944"/>
                    </a:lnTo>
                    <a:lnTo>
                      <a:pt x="1165" y="4851"/>
                    </a:lnTo>
                    <a:lnTo>
                      <a:pt x="1127" y="4850"/>
                    </a:lnTo>
                    <a:lnTo>
                      <a:pt x="1119" y="4836"/>
                    </a:lnTo>
                    <a:lnTo>
                      <a:pt x="1083" y="4841"/>
                    </a:lnTo>
                    <a:lnTo>
                      <a:pt x="1041" y="4871"/>
                    </a:lnTo>
                    <a:lnTo>
                      <a:pt x="1018" y="4831"/>
                    </a:lnTo>
                    <a:lnTo>
                      <a:pt x="1019" y="4795"/>
                    </a:lnTo>
                    <a:lnTo>
                      <a:pt x="1019" y="4792"/>
                    </a:lnTo>
                    <a:lnTo>
                      <a:pt x="1010" y="4788"/>
                    </a:lnTo>
                    <a:lnTo>
                      <a:pt x="967" y="4770"/>
                    </a:lnTo>
                    <a:lnTo>
                      <a:pt x="933" y="4789"/>
                    </a:lnTo>
                    <a:lnTo>
                      <a:pt x="923" y="4840"/>
                    </a:lnTo>
                    <a:lnTo>
                      <a:pt x="915" y="4840"/>
                    </a:lnTo>
                    <a:lnTo>
                      <a:pt x="886" y="4839"/>
                    </a:lnTo>
                    <a:lnTo>
                      <a:pt x="834" y="4839"/>
                    </a:lnTo>
                    <a:lnTo>
                      <a:pt x="785" y="4817"/>
                    </a:lnTo>
                    <a:lnTo>
                      <a:pt x="743" y="4852"/>
                    </a:lnTo>
                    <a:lnTo>
                      <a:pt x="684" y="4848"/>
                    </a:lnTo>
                    <a:lnTo>
                      <a:pt x="644" y="4862"/>
                    </a:lnTo>
                    <a:lnTo>
                      <a:pt x="610" y="4853"/>
                    </a:lnTo>
                    <a:lnTo>
                      <a:pt x="587" y="4828"/>
                    </a:lnTo>
                    <a:lnTo>
                      <a:pt x="575" y="4835"/>
                    </a:lnTo>
                    <a:lnTo>
                      <a:pt x="537" y="4855"/>
                    </a:lnTo>
                    <a:lnTo>
                      <a:pt x="499" y="4852"/>
                    </a:lnTo>
                    <a:lnTo>
                      <a:pt x="464" y="4903"/>
                    </a:lnTo>
                    <a:lnTo>
                      <a:pt x="425" y="4873"/>
                    </a:lnTo>
                    <a:lnTo>
                      <a:pt x="369" y="4875"/>
                    </a:lnTo>
                    <a:lnTo>
                      <a:pt x="369" y="4876"/>
                    </a:lnTo>
                    <a:lnTo>
                      <a:pt x="350" y="4917"/>
                    </a:lnTo>
                    <a:lnTo>
                      <a:pt x="356" y="4950"/>
                    </a:lnTo>
                    <a:lnTo>
                      <a:pt x="336" y="4978"/>
                    </a:lnTo>
                    <a:lnTo>
                      <a:pt x="309" y="5015"/>
                    </a:lnTo>
                    <a:lnTo>
                      <a:pt x="317" y="5045"/>
                    </a:lnTo>
                    <a:lnTo>
                      <a:pt x="333" y="5074"/>
                    </a:lnTo>
                    <a:lnTo>
                      <a:pt x="325" y="5101"/>
                    </a:lnTo>
                    <a:lnTo>
                      <a:pt x="326" y="5101"/>
                    </a:lnTo>
                    <a:lnTo>
                      <a:pt x="359" y="5111"/>
                    </a:lnTo>
                    <a:lnTo>
                      <a:pt x="366" y="5169"/>
                    </a:lnTo>
                    <a:lnTo>
                      <a:pt x="352" y="5171"/>
                    </a:lnTo>
                    <a:lnTo>
                      <a:pt x="340" y="5173"/>
                    </a:lnTo>
                    <a:lnTo>
                      <a:pt x="303" y="5244"/>
                    </a:lnTo>
                    <a:lnTo>
                      <a:pt x="300" y="5252"/>
                    </a:lnTo>
                    <a:lnTo>
                      <a:pt x="291" y="5277"/>
                    </a:lnTo>
                    <a:lnTo>
                      <a:pt x="260" y="5280"/>
                    </a:lnTo>
                    <a:lnTo>
                      <a:pt x="228" y="5318"/>
                    </a:lnTo>
                    <a:lnTo>
                      <a:pt x="200" y="5322"/>
                    </a:lnTo>
                    <a:lnTo>
                      <a:pt x="164" y="5360"/>
                    </a:lnTo>
                    <a:lnTo>
                      <a:pt x="164" y="5361"/>
                    </a:lnTo>
                    <a:lnTo>
                      <a:pt x="167" y="5401"/>
                    </a:lnTo>
                    <a:lnTo>
                      <a:pt x="194" y="5398"/>
                    </a:lnTo>
                    <a:lnTo>
                      <a:pt x="195" y="5399"/>
                    </a:lnTo>
                    <a:lnTo>
                      <a:pt x="216" y="5429"/>
                    </a:lnTo>
                    <a:lnTo>
                      <a:pt x="258" y="5431"/>
                    </a:lnTo>
                    <a:lnTo>
                      <a:pt x="270" y="5455"/>
                    </a:lnTo>
                    <a:lnTo>
                      <a:pt x="304" y="5454"/>
                    </a:lnTo>
                    <a:lnTo>
                      <a:pt x="329" y="5488"/>
                    </a:lnTo>
                    <a:lnTo>
                      <a:pt x="309" y="5528"/>
                    </a:lnTo>
                    <a:lnTo>
                      <a:pt x="344" y="5529"/>
                    </a:lnTo>
                    <a:lnTo>
                      <a:pt x="370" y="5602"/>
                    </a:lnTo>
                    <a:lnTo>
                      <a:pt x="371" y="5645"/>
                    </a:lnTo>
                    <a:lnTo>
                      <a:pt x="388" y="5666"/>
                    </a:lnTo>
                    <a:lnTo>
                      <a:pt x="423" y="5676"/>
                    </a:lnTo>
                    <a:lnTo>
                      <a:pt x="451" y="5694"/>
                    </a:lnTo>
                    <a:lnTo>
                      <a:pt x="455" y="5732"/>
                    </a:lnTo>
                    <a:lnTo>
                      <a:pt x="503" y="5754"/>
                    </a:lnTo>
                    <a:lnTo>
                      <a:pt x="463" y="5778"/>
                    </a:lnTo>
                    <a:lnTo>
                      <a:pt x="497" y="5812"/>
                    </a:lnTo>
                    <a:lnTo>
                      <a:pt x="498" y="5849"/>
                    </a:lnTo>
                    <a:lnTo>
                      <a:pt x="508" y="5861"/>
                    </a:lnTo>
                    <a:lnTo>
                      <a:pt x="509" y="5910"/>
                    </a:lnTo>
                    <a:lnTo>
                      <a:pt x="483" y="5936"/>
                    </a:lnTo>
                    <a:lnTo>
                      <a:pt x="470" y="5980"/>
                    </a:lnTo>
                    <a:lnTo>
                      <a:pt x="453" y="5985"/>
                    </a:lnTo>
                    <a:lnTo>
                      <a:pt x="441" y="5990"/>
                    </a:lnTo>
                    <a:lnTo>
                      <a:pt x="422" y="6015"/>
                    </a:lnTo>
                    <a:lnTo>
                      <a:pt x="377" y="6040"/>
                    </a:lnTo>
                    <a:lnTo>
                      <a:pt x="368" y="6076"/>
                    </a:lnTo>
                    <a:lnTo>
                      <a:pt x="302" y="6092"/>
                    </a:lnTo>
                    <a:lnTo>
                      <a:pt x="294" y="6117"/>
                    </a:lnTo>
                    <a:lnTo>
                      <a:pt x="301" y="6171"/>
                    </a:lnTo>
                    <a:lnTo>
                      <a:pt x="271" y="6192"/>
                    </a:lnTo>
                    <a:lnTo>
                      <a:pt x="322" y="6209"/>
                    </a:lnTo>
                    <a:lnTo>
                      <a:pt x="341" y="6256"/>
                    </a:lnTo>
                    <a:lnTo>
                      <a:pt x="305" y="6287"/>
                    </a:lnTo>
                    <a:lnTo>
                      <a:pt x="324" y="6338"/>
                    </a:lnTo>
                    <a:lnTo>
                      <a:pt x="330" y="6374"/>
                    </a:lnTo>
                    <a:lnTo>
                      <a:pt x="323" y="6409"/>
                    </a:lnTo>
                    <a:lnTo>
                      <a:pt x="246" y="6419"/>
                    </a:lnTo>
                    <a:lnTo>
                      <a:pt x="198" y="6442"/>
                    </a:lnTo>
                    <a:lnTo>
                      <a:pt x="164" y="6471"/>
                    </a:lnTo>
                    <a:lnTo>
                      <a:pt x="123" y="6455"/>
                    </a:lnTo>
                    <a:lnTo>
                      <a:pt x="99" y="6466"/>
                    </a:lnTo>
                    <a:lnTo>
                      <a:pt x="23" y="6475"/>
                    </a:lnTo>
                    <a:lnTo>
                      <a:pt x="22" y="6475"/>
                    </a:lnTo>
                    <a:lnTo>
                      <a:pt x="24" y="6510"/>
                    </a:lnTo>
                    <a:lnTo>
                      <a:pt x="8" y="6595"/>
                    </a:lnTo>
                    <a:lnTo>
                      <a:pt x="29" y="6612"/>
                    </a:lnTo>
                    <a:lnTo>
                      <a:pt x="32" y="6611"/>
                    </a:lnTo>
                    <a:lnTo>
                      <a:pt x="70" y="6603"/>
                    </a:lnTo>
                    <a:lnTo>
                      <a:pt x="71" y="6604"/>
                    </a:lnTo>
                    <a:lnTo>
                      <a:pt x="88" y="6643"/>
                    </a:lnTo>
                    <a:lnTo>
                      <a:pt x="143" y="6687"/>
                    </a:lnTo>
                    <a:lnTo>
                      <a:pt x="133" y="6721"/>
                    </a:lnTo>
                    <a:lnTo>
                      <a:pt x="174" y="6753"/>
                    </a:lnTo>
                    <a:lnTo>
                      <a:pt x="197" y="6787"/>
                    </a:lnTo>
                    <a:lnTo>
                      <a:pt x="159" y="6835"/>
                    </a:lnTo>
                    <a:lnTo>
                      <a:pt x="170" y="6903"/>
                    </a:lnTo>
                    <a:lnTo>
                      <a:pt x="181" y="6929"/>
                    </a:lnTo>
                    <a:lnTo>
                      <a:pt x="206" y="6941"/>
                    </a:lnTo>
                    <a:lnTo>
                      <a:pt x="238" y="6989"/>
                    </a:lnTo>
                    <a:lnTo>
                      <a:pt x="205" y="7022"/>
                    </a:lnTo>
                    <a:lnTo>
                      <a:pt x="116" y="7016"/>
                    </a:lnTo>
                    <a:lnTo>
                      <a:pt x="69" y="7033"/>
                    </a:lnTo>
                    <a:lnTo>
                      <a:pt x="42" y="7052"/>
                    </a:lnTo>
                    <a:lnTo>
                      <a:pt x="0" y="7054"/>
                    </a:lnTo>
                    <a:lnTo>
                      <a:pt x="52" y="7121"/>
                    </a:lnTo>
                    <a:lnTo>
                      <a:pt x="86" y="7178"/>
                    </a:lnTo>
                    <a:lnTo>
                      <a:pt x="93" y="7214"/>
                    </a:lnTo>
                    <a:lnTo>
                      <a:pt x="135" y="7281"/>
                    </a:lnTo>
                    <a:lnTo>
                      <a:pt x="155" y="7353"/>
                    </a:lnTo>
                    <a:lnTo>
                      <a:pt x="137" y="7381"/>
                    </a:lnTo>
                    <a:lnTo>
                      <a:pt x="135" y="7415"/>
                    </a:lnTo>
                    <a:lnTo>
                      <a:pt x="134" y="7416"/>
                    </a:lnTo>
                    <a:lnTo>
                      <a:pt x="44" y="7596"/>
                    </a:lnTo>
                    <a:lnTo>
                      <a:pt x="50" y="7633"/>
                    </a:lnTo>
                    <a:lnTo>
                      <a:pt x="97" y="7675"/>
                    </a:lnTo>
                    <a:lnTo>
                      <a:pt x="122" y="7689"/>
                    </a:lnTo>
                    <a:lnTo>
                      <a:pt x="173" y="7750"/>
                    </a:lnTo>
                    <a:lnTo>
                      <a:pt x="231" y="7791"/>
                    </a:lnTo>
                    <a:lnTo>
                      <a:pt x="247" y="7835"/>
                    </a:lnTo>
                    <a:lnTo>
                      <a:pt x="242" y="7900"/>
                    </a:lnTo>
                    <a:lnTo>
                      <a:pt x="275" y="7975"/>
                    </a:lnTo>
                    <a:lnTo>
                      <a:pt x="309" y="8086"/>
                    </a:lnTo>
                    <a:lnTo>
                      <a:pt x="311" y="8138"/>
                    </a:lnTo>
                    <a:lnTo>
                      <a:pt x="325" y="8162"/>
                    </a:lnTo>
                    <a:lnTo>
                      <a:pt x="334" y="8224"/>
                    </a:lnTo>
                    <a:lnTo>
                      <a:pt x="336" y="8264"/>
                    </a:lnTo>
                    <a:lnTo>
                      <a:pt x="321" y="8298"/>
                    </a:lnTo>
                    <a:lnTo>
                      <a:pt x="321" y="8342"/>
                    </a:lnTo>
                    <a:lnTo>
                      <a:pt x="322" y="8344"/>
                    </a:lnTo>
                    <a:lnTo>
                      <a:pt x="336" y="8354"/>
                    </a:lnTo>
                    <a:lnTo>
                      <a:pt x="378" y="8382"/>
                    </a:lnTo>
                    <a:lnTo>
                      <a:pt x="416" y="8431"/>
                    </a:lnTo>
                    <a:lnTo>
                      <a:pt x="414" y="8478"/>
                    </a:lnTo>
                    <a:lnTo>
                      <a:pt x="399" y="8519"/>
                    </a:lnTo>
                    <a:lnTo>
                      <a:pt x="395" y="8565"/>
                    </a:lnTo>
                    <a:lnTo>
                      <a:pt x="425" y="8619"/>
                    </a:lnTo>
                    <a:lnTo>
                      <a:pt x="372" y="8756"/>
                    </a:lnTo>
                    <a:lnTo>
                      <a:pt x="392" y="8786"/>
                    </a:lnTo>
                    <a:lnTo>
                      <a:pt x="406" y="8907"/>
                    </a:lnTo>
                    <a:lnTo>
                      <a:pt x="379" y="8944"/>
                    </a:lnTo>
                    <a:lnTo>
                      <a:pt x="386" y="8979"/>
                    </a:lnTo>
                    <a:lnTo>
                      <a:pt x="351" y="9021"/>
                    </a:lnTo>
                    <a:lnTo>
                      <a:pt x="339" y="9061"/>
                    </a:lnTo>
                    <a:lnTo>
                      <a:pt x="339" y="9064"/>
                    </a:lnTo>
                    <a:lnTo>
                      <a:pt x="349" y="9121"/>
                    </a:lnTo>
                    <a:lnTo>
                      <a:pt x="370" y="9160"/>
                    </a:lnTo>
                    <a:lnTo>
                      <a:pt x="433" y="9215"/>
                    </a:lnTo>
                    <a:lnTo>
                      <a:pt x="516" y="9242"/>
                    </a:lnTo>
                    <a:lnTo>
                      <a:pt x="550" y="9289"/>
                    </a:lnTo>
                    <a:lnTo>
                      <a:pt x="552" y="9294"/>
                    </a:lnTo>
                    <a:lnTo>
                      <a:pt x="586" y="9340"/>
                    </a:lnTo>
                    <a:lnTo>
                      <a:pt x="655" y="9373"/>
                    </a:lnTo>
                    <a:lnTo>
                      <a:pt x="708" y="9324"/>
                    </a:lnTo>
                    <a:lnTo>
                      <a:pt x="710" y="9322"/>
                    </a:lnTo>
                    <a:lnTo>
                      <a:pt x="721" y="9316"/>
                    </a:lnTo>
                    <a:lnTo>
                      <a:pt x="755" y="9296"/>
                    </a:lnTo>
                    <a:lnTo>
                      <a:pt x="757" y="9295"/>
                    </a:lnTo>
                    <a:lnTo>
                      <a:pt x="771" y="9274"/>
                    </a:lnTo>
                    <a:lnTo>
                      <a:pt x="772" y="9272"/>
                    </a:lnTo>
                    <a:lnTo>
                      <a:pt x="799" y="9274"/>
                    </a:lnTo>
                    <a:lnTo>
                      <a:pt x="828" y="9272"/>
                    </a:lnTo>
                    <a:lnTo>
                      <a:pt x="839" y="9307"/>
                    </a:lnTo>
                    <a:lnTo>
                      <a:pt x="864" y="9346"/>
                    </a:lnTo>
                    <a:lnTo>
                      <a:pt x="900" y="9354"/>
                    </a:lnTo>
                    <a:lnTo>
                      <a:pt x="952" y="9340"/>
                    </a:lnTo>
                    <a:lnTo>
                      <a:pt x="953" y="9338"/>
                    </a:lnTo>
                    <a:lnTo>
                      <a:pt x="995" y="9276"/>
                    </a:lnTo>
                    <a:lnTo>
                      <a:pt x="996" y="9274"/>
                    </a:lnTo>
                    <a:lnTo>
                      <a:pt x="1042" y="9283"/>
                    </a:lnTo>
                    <a:lnTo>
                      <a:pt x="1077" y="9281"/>
                    </a:lnTo>
                    <a:lnTo>
                      <a:pt x="1074" y="9326"/>
                    </a:lnTo>
                    <a:lnTo>
                      <a:pt x="1112" y="9347"/>
                    </a:lnTo>
                    <a:lnTo>
                      <a:pt x="1095" y="9414"/>
                    </a:lnTo>
                    <a:lnTo>
                      <a:pt x="1118" y="9443"/>
                    </a:lnTo>
                    <a:lnTo>
                      <a:pt x="1152" y="9437"/>
                    </a:lnTo>
                    <a:lnTo>
                      <a:pt x="1253" y="9344"/>
                    </a:lnTo>
                    <a:lnTo>
                      <a:pt x="1277" y="9368"/>
                    </a:lnTo>
                    <a:lnTo>
                      <a:pt x="1309" y="9338"/>
                    </a:lnTo>
                    <a:lnTo>
                      <a:pt x="1287" y="9298"/>
                    </a:lnTo>
                    <a:lnTo>
                      <a:pt x="1285" y="9255"/>
                    </a:lnTo>
                    <a:lnTo>
                      <a:pt x="1285" y="9253"/>
                    </a:lnTo>
                    <a:lnTo>
                      <a:pt x="1315" y="9269"/>
                    </a:lnTo>
                    <a:lnTo>
                      <a:pt x="1316" y="9270"/>
                    </a:lnTo>
                    <a:lnTo>
                      <a:pt x="1338" y="9252"/>
                    </a:lnTo>
                    <a:lnTo>
                      <a:pt x="1340" y="9251"/>
                    </a:lnTo>
                    <a:lnTo>
                      <a:pt x="1372" y="9245"/>
                    </a:lnTo>
                    <a:lnTo>
                      <a:pt x="1374" y="9244"/>
                    </a:lnTo>
                    <a:lnTo>
                      <a:pt x="1342" y="9180"/>
                    </a:lnTo>
                    <a:lnTo>
                      <a:pt x="1356" y="9162"/>
                    </a:lnTo>
                    <a:lnTo>
                      <a:pt x="1374" y="9138"/>
                    </a:lnTo>
                    <a:lnTo>
                      <a:pt x="1384" y="9173"/>
                    </a:lnTo>
                    <a:lnTo>
                      <a:pt x="1436" y="9178"/>
                    </a:lnTo>
                    <a:lnTo>
                      <a:pt x="1451" y="9246"/>
                    </a:lnTo>
                    <a:lnTo>
                      <a:pt x="1452" y="9291"/>
                    </a:lnTo>
                    <a:lnTo>
                      <a:pt x="1485" y="9344"/>
                    </a:lnTo>
                    <a:lnTo>
                      <a:pt x="1514" y="9359"/>
                    </a:lnTo>
                    <a:lnTo>
                      <a:pt x="1553" y="9407"/>
                    </a:lnTo>
                    <a:lnTo>
                      <a:pt x="1566" y="9431"/>
                    </a:lnTo>
                    <a:lnTo>
                      <a:pt x="1576" y="9456"/>
                    </a:lnTo>
                    <a:lnTo>
                      <a:pt x="1598" y="9496"/>
                    </a:lnTo>
                    <a:lnTo>
                      <a:pt x="1605" y="9562"/>
                    </a:lnTo>
                    <a:lnTo>
                      <a:pt x="1632" y="9567"/>
                    </a:lnTo>
                    <a:lnTo>
                      <a:pt x="1643" y="9641"/>
                    </a:lnTo>
                    <a:lnTo>
                      <a:pt x="1644" y="9684"/>
                    </a:lnTo>
                    <a:lnTo>
                      <a:pt x="1630" y="9716"/>
                    </a:lnTo>
                    <a:lnTo>
                      <a:pt x="1648" y="9739"/>
                    </a:lnTo>
                    <a:lnTo>
                      <a:pt x="1672" y="9747"/>
                    </a:lnTo>
                    <a:lnTo>
                      <a:pt x="1700" y="9740"/>
                    </a:lnTo>
                    <a:lnTo>
                      <a:pt x="1719" y="9768"/>
                    </a:lnTo>
                    <a:lnTo>
                      <a:pt x="1777" y="9787"/>
                    </a:lnTo>
                    <a:lnTo>
                      <a:pt x="1815" y="9764"/>
                    </a:lnTo>
                    <a:lnTo>
                      <a:pt x="1820" y="9759"/>
                    </a:lnTo>
                    <a:lnTo>
                      <a:pt x="1822" y="9759"/>
                    </a:lnTo>
                    <a:lnTo>
                      <a:pt x="1840" y="9778"/>
                    </a:lnTo>
                    <a:lnTo>
                      <a:pt x="1839" y="9807"/>
                    </a:lnTo>
                    <a:lnTo>
                      <a:pt x="1872" y="9808"/>
                    </a:lnTo>
                    <a:lnTo>
                      <a:pt x="1867" y="9854"/>
                    </a:lnTo>
                    <a:lnTo>
                      <a:pt x="1918" y="9889"/>
                    </a:lnTo>
                    <a:lnTo>
                      <a:pt x="1945" y="9864"/>
                    </a:lnTo>
                    <a:lnTo>
                      <a:pt x="1946" y="9863"/>
                    </a:lnTo>
                    <a:lnTo>
                      <a:pt x="1970" y="9852"/>
                    </a:lnTo>
                    <a:lnTo>
                      <a:pt x="2003" y="9864"/>
                    </a:lnTo>
                    <a:lnTo>
                      <a:pt x="2047" y="9866"/>
                    </a:lnTo>
                    <a:lnTo>
                      <a:pt x="2061" y="9899"/>
                    </a:lnTo>
                    <a:lnTo>
                      <a:pt x="2129" y="9949"/>
                    </a:lnTo>
                    <a:lnTo>
                      <a:pt x="2131" y="9998"/>
                    </a:lnTo>
                    <a:lnTo>
                      <a:pt x="2129" y="9999"/>
                    </a:lnTo>
                    <a:lnTo>
                      <a:pt x="2107" y="10008"/>
                    </a:lnTo>
                    <a:lnTo>
                      <a:pt x="2107" y="10010"/>
                    </a:lnTo>
                    <a:lnTo>
                      <a:pt x="2119" y="10040"/>
                    </a:lnTo>
                    <a:lnTo>
                      <a:pt x="2106" y="10086"/>
                    </a:lnTo>
                    <a:lnTo>
                      <a:pt x="2087" y="10112"/>
                    </a:lnTo>
                    <a:lnTo>
                      <a:pt x="2095" y="10146"/>
                    </a:lnTo>
                    <a:lnTo>
                      <a:pt x="2114" y="10185"/>
                    </a:lnTo>
                    <a:lnTo>
                      <a:pt x="2104" y="10296"/>
                    </a:lnTo>
                    <a:lnTo>
                      <a:pt x="2140" y="10300"/>
                    </a:lnTo>
                    <a:lnTo>
                      <a:pt x="2137" y="10302"/>
                    </a:lnTo>
                    <a:lnTo>
                      <a:pt x="2103" y="10327"/>
                    </a:lnTo>
                    <a:lnTo>
                      <a:pt x="2078" y="10319"/>
                    </a:lnTo>
                    <a:lnTo>
                      <a:pt x="2034" y="10324"/>
                    </a:lnTo>
                    <a:lnTo>
                      <a:pt x="2034" y="10326"/>
                    </a:lnTo>
                    <a:lnTo>
                      <a:pt x="2035" y="10366"/>
                    </a:lnTo>
                    <a:lnTo>
                      <a:pt x="2034" y="10366"/>
                    </a:lnTo>
                    <a:lnTo>
                      <a:pt x="2005" y="10385"/>
                    </a:lnTo>
                    <a:lnTo>
                      <a:pt x="1950" y="10394"/>
                    </a:lnTo>
                    <a:lnTo>
                      <a:pt x="1946" y="10398"/>
                    </a:lnTo>
                    <a:lnTo>
                      <a:pt x="1933" y="10417"/>
                    </a:lnTo>
                    <a:lnTo>
                      <a:pt x="1963" y="10480"/>
                    </a:lnTo>
                    <a:lnTo>
                      <a:pt x="1962" y="10526"/>
                    </a:lnTo>
                    <a:lnTo>
                      <a:pt x="1931" y="10605"/>
                    </a:lnTo>
                    <a:lnTo>
                      <a:pt x="1967" y="10622"/>
                    </a:lnTo>
                    <a:lnTo>
                      <a:pt x="2071" y="10634"/>
                    </a:lnTo>
                    <a:lnTo>
                      <a:pt x="2082" y="10669"/>
                    </a:lnTo>
                    <a:lnTo>
                      <a:pt x="2100" y="10689"/>
                    </a:lnTo>
                    <a:lnTo>
                      <a:pt x="2115" y="10723"/>
                    </a:lnTo>
                    <a:lnTo>
                      <a:pt x="2194" y="10714"/>
                    </a:lnTo>
                    <a:lnTo>
                      <a:pt x="2219" y="10698"/>
                    </a:lnTo>
                    <a:lnTo>
                      <a:pt x="2228" y="10691"/>
                    </a:lnTo>
                    <a:lnTo>
                      <a:pt x="2245" y="10672"/>
                    </a:lnTo>
                    <a:lnTo>
                      <a:pt x="2246" y="10671"/>
                    </a:lnTo>
                    <a:lnTo>
                      <a:pt x="2288" y="10663"/>
                    </a:lnTo>
                    <a:lnTo>
                      <a:pt x="2326" y="10643"/>
                    </a:lnTo>
                    <a:lnTo>
                      <a:pt x="2383" y="10698"/>
                    </a:lnTo>
                    <a:lnTo>
                      <a:pt x="2465" y="10707"/>
                    </a:lnTo>
                    <a:lnTo>
                      <a:pt x="2466" y="10707"/>
                    </a:lnTo>
                    <a:lnTo>
                      <a:pt x="2469" y="10698"/>
                    </a:lnTo>
                    <a:lnTo>
                      <a:pt x="2476" y="10662"/>
                    </a:lnTo>
                    <a:lnTo>
                      <a:pt x="2516" y="10650"/>
                    </a:lnTo>
                    <a:lnTo>
                      <a:pt x="2541" y="10676"/>
                    </a:lnTo>
                    <a:lnTo>
                      <a:pt x="2568" y="10688"/>
                    </a:lnTo>
                    <a:lnTo>
                      <a:pt x="2614" y="10676"/>
                    </a:lnTo>
                    <a:lnTo>
                      <a:pt x="2598" y="10723"/>
                    </a:lnTo>
                    <a:lnTo>
                      <a:pt x="2660" y="10750"/>
                    </a:lnTo>
                    <a:lnTo>
                      <a:pt x="2675" y="10716"/>
                    </a:lnTo>
                    <a:lnTo>
                      <a:pt x="2675" y="10715"/>
                    </a:lnTo>
                    <a:lnTo>
                      <a:pt x="2741" y="10673"/>
                    </a:lnTo>
                    <a:lnTo>
                      <a:pt x="2778" y="10666"/>
                    </a:lnTo>
                    <a:lnTo>
                      <a:pt x="2822" y="10673"/>
                    </a:lnTo>
                    <a:lnTo>
                      <a:pt x="2809" y="10635"/>
                    </a:lnTo>
                    <a:lnTo>
                      <a:pt x="2852" y="10578"/>
                    </a:lnTo>
                    <a:lnTo>
                      <a:pt x="2854" y="10577"/>
                    </a:lnTo>
                    <a:lnTo>
                      <a:pt x="2850" y="10561"/>
                    </a:lnTo>
                    <a:lnTo>
                      <a:pt x="2848" y="10507"/>
                    </a:lnTo>
                    <a:lnTo>
                      <a:pt x="2870" y="10405"/>
                    </a:lnTo>
                    <a:lnTo>
                      <a:pt x="2881" y="10379"/>
                    </a:lnTo>
                    <a:lnTo>
                      <a:pt x="2883" y="10373"/>
                    </a:lnTo>
                    <a:lnTo>
                      <a:pt x="2922" y="10354"/>
                    </a:lnTo>
                    <a:lnTo>
                      <a:pt x="2945" y="10379"/>
                    </a:lnTo>
                    <a:lnTo>
                      <a:pt x="2988" y="10377"/>
                    </a:lnTo>
                    <a:lnTo>
                      <a:pt x="3037" y="10392"/>
                    </a:lnTo>
                    <a:lnTo>
                      <a:pt x="3066" y="10446"/>
                    </a:lnTo>
                    <a:lnTo>
                      <a:pt x="3147" y="10402"/>
                    </a:lnTo>
                    <a:lnTo>
                      <a:pt x="3165" y="10373"/>
                    </a:lnTo>
                    <a:lnTo>
                      <a:pt x="3191" y="10383"/>
                    </a:lnTo>
                    <a:lnTo>
                      <a:pt x="3191" y="10384"/>
                    </a:lnTo>
                    <a:lnTo>
                      <a:pt x="3194" y="10418"/>
                    </a:lnTo>
                    <a:lnTo>
                      <a:pt x="3219" y="10442"/>
                    </a:lnTo>
                    <a:lnTo>
                      <a:pt x="3278" y="10449"/>
                    </a:lnTo>
                    <a:lnTo>
                      <a:pt x="3275" y="10406"/>
                    </a:lnTo>
                    <a:lnTo>
                      <a:pt x="3313" y="10350"/>
                    </a:lnTo>
                    <a:lnTo>
                      <a:pt x="3340" y="10345"/>
                    </a:lnTo>
                    <a:lnTo>
                      <a:pt x="3362" y="10362"/>
                    </a:lnTo>
                    <a:lnTo>
                      <a:pt x="3414" y="10346"/>
                    </a:lnTo>
                    <a:lnTo>
                      <a:pt x="3442" y="10392"/>
                    </a:lnTo>
                    <a:lnTo>
                      <a:pt x="3443" y="10432"/>
                    </a:lnTo>
                    <a:lnTo>
                      <a:pt x="3441" y="10432"/>
                    </a:lnTo>
                    <a:lnTo>
                      <a:pt x="3394" y="10440"/>
                    </a:lnTo>
                    <a:lnTo>
                      <a:pt x="3395" y="10467"/>
                    </a:lnTo>
                    <a:lnTo>
                      <a:pt x="3413" y="10487"/>
                    </a:lnTo>
                    <a:lnTo>
                      <a:pt x="3448" y="10489"/>
                    </a:lnTo>
                    <a:lnTo>
                      <a:pt x="3499" y="10528"/>
                    </a:lnTo>
                    <a:lnTo>
                      <a:pt x="3497" y="10529"/>
                    </a:lnTo>
                    <a:lnTo>
                      <a:pt x="3468" y="10542"/>
                    </a:lnTo>
                    <a:lnTo>
                      <a:pt x="3468" y="10543"/>
                    </a:lnTo>
                    <a:lnTo>
                      <a:pt x="3499" y="10585"/>
                    </a:lnTo>
                    <a:lnTo>
                      <a:pt x="3498" y="10587"/>
                    </a:lnTo>
                    <a:lnTo>
                      <a:pt x="3474" y="10627"/>
                    </a:lnTo>
                    <a:lnTo>
                      <a:pt x="3479" y="10659"/>
                    </a:lnTo>
                    <a:lnTo>
                      <a:pt x="3552" y="10681"/>
                    </a:lnTo>
                    <a:lnTo>
                      <a:pt x="3583" y="10678"/>
                    </a:lnTo>
                    <a:lnTo>
                      <a:pt x="3584" y="10644"/>
                    </a:lnTo>
                    <a:lnTo>
                      <a:pt x="3584" y="10643"/>
                    </a:lnTo>
                    <a:lnTo>
                      <a:pt x="3605" y="10595"/>
                    </a:lnTo>
                    <a:lnTo>
                      <a:pt x="3606" y="10587"/>
                    </a:lnTo>
                    <a:lnTo>
                      <a:pt x="3613" y="10550"/>
                    </a:lnTo>
                    <a:lnTo>
                      <a:pt x="3618" y="10536"/>
                    </a:lnTo>
                    <a:lnTo>
                      <a:pt x="3631" y="10513"/>
                    </a:lnTo>
                    <a:lnTo>
                      <a:pt x="3635" y="10470"/>
                    </a:lnTo>
                    <a:lnTo>
                      <a:pt x="3644" y="10440"/>
                    </a:lnTo>
                    <a:lnTo>
                      <a:pt x="3657" y="10419"/>
                    </a:lnTo>
                    <a:lnTo>
                      <a:pt x="3662" y="10411"/>
                    </a:lnTo>
                    <a:lnTo>
                      <a:pt x="3670" y="10356"/>
                    </a:lnTo>
                    <a:lnTo>
                      <a:pt x="3672" y="10348"/>
                    </a:lnTo>
                    <a:lnTo>
                      <a:pt x="3680" y="10331"/>
                    </a:lnTo>
                    <a:lnTo>
                      <a:pt x="3706" y="10275"/>
                    </a:lnTo>
                    <a:lnTo>
                      <a:pt x="3707" y="10230"/>
                    </a:lnTo>
                    <a:lnTo>
                      <a:pt x="3703" y="10203"/>
                    </a:lnTo>
                    <a:lnTo>
                      <a:pt x="3713" y="10173"/>
                    </a:lnTo>
                    <a:lnTo>
                      <a:pt x="3716" y="10163"/>
                    </a:lnTo>
                    <a:lnTo>
                      <a:pt x="3768" y="10069"/>
                    </a:lnTo>
                    <a:lnTo>
                      <a:pt x="3773" y="9974"/>
                    </a:lnTo>
                    <a:lnTo>
                      <a:pt x="3773" y="9973"/>
                    </a:lnTo>
                    <a:lnTo>
                      <a:pt x="3813" y="9910"/>
                    </a:lnTo>
                    <a:lnTo>
                      <a:pt x="3814" y="9909"/>
                    </a:lnTo>
                    <a:lnTo>
                      <a:pt x="3813" y="9860"/>
                    </a:lnTo>
                    <a:lnTo>
                      <a:pt x="3835" y="9811"/>
                    </a:lnTo>
                    <a:lnTo>
                      <a:pt x="3846" y="9775"/>
                    </a:lnTo>
                    <a:lnTo>
                      <a:pt x="3846" y="9774"/>
                    </a:lnTo>
                    <a:lnTo>
                      <a:pt x="3871" y="9785"/>
                    </a:lnTo>
                    <a:lnTo>
                      <a:pt x="3899" y="9788"/>
                    </a:lnTo>
                    <a:lnTo>
                      <a:pt x="3930" y="9764"/>
                    </a:lnTo>
                    <a:lnTo>
                      <a:pt x="3988" y="9775"/>
                    </a:lnTo>
                    <a:lnTo>
                      <a:pt x="3994" y="9803"/>
                    </a:lnTo>
                    <a:lnTo>
                      <a:pt x="4032" y="9823"/>
                    </a:lnTo>
                    <a:lnTo>
                      <a:pt x="4071" y="9844"/>
                    </a:lnTo>
                    <a:lnTo>
                      <a:pt x="4087" y="9842"/>
                    </a:lnTo>
                    <a:lnTo>
                      <a:pt x="4101" y="9839"/>
                    </a:lnTo>
                    <a:lnTo>
                      <a:pt x="4133" y="9814"/>
                    </a:lnTo>
                    <a:lnTo>
                      <a:pt x="4144" y="9806"/>
                    </a:lnTo>
                    <a:lnTo>
                      <a:pt x="4177" y="9818"/>
                    </a:lnTo>
                    <a:lnTo>
                      <a:pt x="4202" y="9797"/>
                    </a:lnTo>
                    <a:lnTo>
                      <a:pt x="4228" y="9776"/>
                    </a:lnTo>
                    <a:lnTo>
                      <a:pt x="4272" y="9785"/>
                    </a:lnTo>
                    <a:lnTo>
                      <a:pt x="4274" y="9750"/>
                    </a:lnTo>
                    <a:lnTo>
                      <a:pt x="4303" y="9768"/>
                    </a:lnTo>
                    <a:lnTo>
                      <a:pt x="4334" y="9779"/>
                    </a:lnTo>
                    <a:lnTo>
                      <a:pt x="4344" y="9782"/>
                    </a:lnTo>
                    <a:lnTo>
                      <a:pt x="4358" y="9827"/>
                    </a:lnTo>
                    <a:lnTo>
                      <a:pt x="4363" y="9843"/>
                    </a:lnTo>
                    <a:lnTo>
                      <a:pt x="4366" y="9865"/>
                    </a:lnTo>
                    <a:lnTo>
                      <a:pt x="4367" y="9880"/>
                    </a:lnTo>
                    <a:lnTo>
                      <a:pt x="4384" y="9890"/>
                    </a:lnTo>
                    <a:lnTo>
                      <a:pt x="4408" y="9906"/>
                    </a:lnTo>
                    <a:lnTo>
                      <a:pt x="4478" y="9928"/>
                    </a:lnTo>
                    <a:lnTo>
                      <a:pt x="4529" y="9931"/>
                    </a:lnTo>
                    <a:lnTo>
                      <a:pt x="4546" y="9932"/>
                    </a:lnTo>
                    <a:lnTo>
                      <a:pt x="4547" y="10030"/>
                    </a:lnTo>
                    <a:lnTo>
                      <a:pt x="4620" y="10057"/>
                    </a:lnTo>
                    <a:lnTo>
                      <a:pt x="4678" y="10101"/>
                    </a:lnTo>
                    <a:lnTo>
                      <a:pt x="4654" y="10125"/>
                    </a:lnTo>
                    <a:lnTo>
                      <a:pt x="4675" y="10165"/>
                    </a:lnTo>
                    <a:lnTo>
                      <a:pt x="4671" y="10180"/>
                    </a:lnTo>
                    <a:lnTo>
                      <a:pt x="4724" y="10231"/>
                    </a:lnTo>
                    <a:lnTo>
                      <a:pt x="4742" y="10293"/>
                    </a:lnTo>
                    <a:lnTo>
                      <a:pt x="4742" y="10294"/>
                    </a:lnTo>
                    <a:lnTo>
                      <a:pt x="4764" y="10192"/>
                    </a:lnTo>
                    <a:lnTo>
                      <a:pt x="4764" y="10190"/>
                    </a:lnTo>
                    <a:lnTo>
                      <a:pt x="4792" y="10276"/>
                    </a:lnTo>
                    <a:lnTo>
                      <a:pt x="4792" y="10277"/>
                    </a:lnTo>
                    <a:lnTo>
                      <a:pt x="4831" y="10258"/>
                    </a:lnTo>
                    <a:lnTo>
                      <a:pt x="4843" y="10252"/>
                    </a:lnTo>
                    <a:lnTo>
                      <a:pt x="4863" y="10274"/>
                    </a:lnTo>
                    <a:lnTo>
                      <a:pt x="4834" y="10377"/>
                    </a:lnTo>
                    <a:lnTo>
                      <a:pt x="4867" y="10407"/>
                    </a:lnTo>
                    <a:lnTo>
                      <a:pt x="4934" y="10408"/>
                    </a:lnTo>
                    <a:lnTo>
                      <a:pt x="4946" y="10405"/>
                    </a:lnTo>
                    <a:lnTo>
                      <a:pt x="4985" y="10394"/>
                    </a:lnTo>
                    <a:lnTo>
                      <a:pt x="4986" y="10394"/>
                    </a:lnTo>
                    <a:lnTo>
                      <a:pt x="5024" y="10346"/>
                    </a:lnTo>
                    <a:lnTo>
                      <a:pt x="5070" y="10328"/>
                    </a:lnTo>
                    <a:lnTo>
                      <a:pt x="5072" y="10328"/>
                    </a:lnTo>
                    <a:lnTo>
                      <a:pt x="5102" y="10282"/>
                    </a:lnTo>
                    <a:lnTo>
                      <a:pt x="5116" y="10237"/>
                    </a:lnTo>
                    <a:lnTo>
                      <a:pt x="5161" y="10209"/>
                    </a:lnTo>
                    <a:lnTo>
                      <a:pt x="5172" y="10211"/>
                    </a:lnTo>
                    <a:lnTo>
                      <a:pt x="5184" y="10213"/>
                    </a:lnTo>
                    <a:lnTo>
                      <a:pt x="5176" y="10238"/>
                    </a:lnTo>
                    <a:lnTo>
                      <a:pt x="5198" y="10239"/>
                    </a:lnTo>
                    <a:lnTo>
                      <a:pt x="5220" y="10240"/>
                    </a:lnTo>
                    <a:lnTo>
                      <a:pt x="5223" y="10242"/>
                    </a:lnTo>
                    <a:lnTo>
                      <a:pt x="5248" y="10260"/>
                    </a:lnTo>
                    <a:lnTo>
                      <a:pt x="5306" y="10278"/>
                    </a:lnTo>
                    <a:lnTo>
                      <a:pt x="5315" y="10316"/>
                    </a:lnTo>
                    <a:lnTo>
                      <a:pt x="5311" y="10352"/>
                    </a:lnTo>
                    <a:lnTo>
                      <a:pt x="5331" y="10404"/>
                    </a:lnTo>
                    <a:lnTo>
                      <a:pt x="5331" y="10405"/>
                    </a:lnTo>
                    <a:lnTo>
                      <a:pt x="5406" y="10381"/>
                    </a:lnTo>
                    <a:lnTo>
                      <a:pt x="5486" y="10392"/>
                    </a:lnTo>
                    <a:lnTo>
                      <a:pt x="5539" y="10395"/>
                    </a:lnTo>
                    <a:lnTo>
                      <a:pt x="5563" y="10395"/>
                    </a:lnTo>
                    <a:lnTo>
                      <a:pt x="5590" y="10385"/>
                    </a:lnTo>
                    <a:lnTo>
                      <a:pt x="5596" y="10383"/>
                    </a:lnTo>
                    <a:lnTo>
                      <a:pt x="5641" y="10325"/>
                    </a:lnTo>
                    <a:lnTo>
                      <a:pt x="5668" y="10330"/>
                    </a:lnTo>
                    <a:lnTo>
                      <a:pt x="5669" y="10330"/>
                    </a:lnTo>
                    <a:lnTo>
                      <a:pt x="5681" y="10306"/>
                    </a:lnTo>
                    <a:lnTo>
                      <a:pt x="5697" y="10251"/>
                    </a:lnTo>
                    <a:lnTo>
                      <a:pt x="5697" y="10250"/>
                    </a:lnTo>
                    <a:lnTo>
                      <a:pt x="5718" y="10258"/>
                    </a:lnTo>
                    <a:lnTo>
                      <a:pt x="5725" y="10261"/>
                    </a:lnTo>
                    <a:lnTo>
                      <a:pt x="5800" y="10115"/>
                    </a:lnTo>
                    <a:lnTo>
                      <a:pt x="5852" y="10077"/>
                    </a:lnTo>
                    <a:lnTo>
                      <a:pt x="5884" y="10044"/>
                    </a:lnTo>
                    <a:lnTo>
                      <a:pt x="5898" y="10021"/>
                    </a:lnTo>
                    <a:lnTo>
                      <a:pt x="5941" y="9966"/>
                    </a:lnTo>
                    <a:lnTo>
                      <a:pt x="5980" y="9893"/>
                    </a:lnTo>
                    <a:lnTo>
                      <a:pt x="5958" y="9863"/>
                    </a:lnTo>
                    <a:lnTo>
                      <a:pt x="5954" y="9836"/>
                    </a:lnTo>
                    <a:lnTo>
                      <a:pt x="5997" y="9787"/>
                    </a:lnTo>
                    <a:lnTo>
                      <a:pt x="6036" y="9693"/>
                    </a:lnTo>
                    <a:lnTo>
                      <a:pt x="6081" y="9656"/>
                    </a:lnTo>
                    <a:lnTo>
                      <a:pt x="6097" y="9614"/>
                    </a:lnTo>
                    <a:lnTo>
                      <a:pt x="6016" y="9529"/>
                    </a:lnTo>
                    <a:lnTo>
                      <a:pt x="6059" y="9479"/>
                    </a:lnTo>
                    <a:lnTo>
                      <a:pt x="6100" y="9443"/>
                    </a:lnTo>
                    <a:lnTo>
                      <a:pt x="6126" y="9431"/>
                    </a:lnTo>
                    <a:lnTo>
                      <a:pt x="6270" y="9274"/>
                    </a:lnTo>
                    <a:lnTo>
                      <a:pt x="6294" y="9239"/>
                    </a:lnTo>
                    <a:lnTo>
                      <a:pt x="6424" y="9159"/>
                    </a:lnTo>
                    <a:lnTo>
                      <a:pt x="6449" y="9117"/>
                    </a:lnTo>
                    <a:lnTo>
                      <a:pt x="6442" y="9081"/>
                    </a:lnTo>
                    <a:lnTo>
                      <a:pt x="6474" y="9113"/>
                    </a:lnTo>
                    <a:lnTo>
                      <a:pt x="6503" y="9092"/>
                    </a:lnTo>
                    <a:lnTo>
                      <a:pt x="6516" y="9056"/>
                    </a:lnTo>
                    <a:lnTo>
                      <a:pt x="6568" y="9036"/>
                    </a:lnTo>
                    <a:lnTo>
                      <a:pt x="6589" y="9017"/>
                    </a:lnTo>
                    <a:lnTo>
                      <a:pt x="6614" y="8978"/>
                    </a:lnTo>
                    <a:lnTo>
                      <a:pt x="6624" y="8942"/>
                    </a:lnTo>
                    <a:lnTo>
                      <a:pt x="6595" y="8917"/>
                    </a:lnTo>
                    <a:lnTo>
                      <a:pt x="6589" y="8869"/>
                    </a:lnTo>
                    <a:lnTo>
                      <a:pt x="6592" y="8832"/>
                    </a:lnTo>
                    <a:lnTo>
                      <a:pt x="6621" y="8773"/>
                    </a:lnTo>
                    <a:lnTo>
                      <a:pt x="6625" y="8670"/>
                    </a:lnTo>
                    <a:lnTo>
                      <a:pt x="6593" y="8614"/>
                    </a:lnTo>
                    <a:lnTo>
                      <a:pt x="6585" y="8556"/>
                    </a:lnTo>
                    <a:lnTo>
                      <a:pt x="6674" y="8442"/>
                    </a:lnTo>
                    <a:lnTo>
                      <a:pt x="6692" y="8463"/>
                    </a:lnTo>
                    <a:lnTo>
                      <a:pt x="6793" y="8423"/>
                    </a:lnTo>
                    <a:lnTo>
                      <a:pt x="6834" y="8400"/>
                    </a:lnTo>
                    <a:lnTo>
                      <a:pt x="6900" y="8382"/>
                    </a:lnTo>
                    <a:lnTo>
                      <a:pt x="6923" y="8365"/>
                    </a:lnTo>
                    <a:lnTo>
                      <a:pt x="6957" y="8301"/>
                    </a:lnTo>
                    <a:lnTo>
                      <a:pt x="6999" y="8264"/>
                    </a:lnTo>
                    <a:lnTo>
                      <a:pt x="7035" y="8253"/>
                    </a:lnTo>
                    <a:lnTo>
                      <a:pt x="7066" y="8220"/>
                    </a:lnTo>
                    <a:lnTo>
                      <a:pt x="7028" y="8179"/>
                    </a:lnTo>
                    <a:lnTo>
                      <a:pt x="7052" y="8129"/>
                    </a:lnTo>
                    <a:lnTo>
                      <a:pt x="7111" y="8102"/>
                    </a:lnTo>
                    <a:lnTo>
                      <a:pt x="7110" y="8060"/>
                    </a:lnTo>
                    <a:lnTo>
                      <a:pt x="7146" y="8030"/>
                    </a:lnTo>
                    <a:lnTo>
                      <a:pt x="7213" y="8002"/>
                    </a:lnTo>
                    <a:lnTo>
                      <a:pt x="7240" y="7979"/>
                    </a:lnTo>
                    <a:lnTo>
                      <a:pt x="7306" y="7910"/>
                    </a:lnTo>
                    <a:lnTo>
                      <a:pt x="7285" y="7883"/>
                    </a:lnTo>
                    <a:lnTo>
                      <a:pt x="7325" y="7848"/>
                    </a:lnTo>
                    <a:lnTo>
                      <a:pt x="7368" y="7784"/>
                    </a:lnTo>
                    <a:lnTo>
                      <a:pt x="7419" y="7747"/>
                    </a:lnTo>
                    <a:lnTo>
                      <a:pt x="7432" y="7723"/>
                    </a:lnTo>
                    <a:lnTo>
                      <a:pt x="7455" y="7700"/>
                    </a:lnTo>
                    <a:lnTo>
                      <a:pt x="7477" y="7685"/>
                    </a:lnTo>
                    <a:lnTo>
                      <a:pt x="7462" y="7662"/>
                    </a:lnTo>
                    <a:lnTo>
                      <a:pt x="7466" y="7619"/>
                    </a:lnTo>
                    <a:lnTo>
                      <a:pt x="7453" y="7563"/>
                    </a:lnTo>
                    <a:lnTo>
                      <a:pt x="7516" y="7541"/>
                    </a:lnTo>
                    <a:lnTo>
                      <a:pt x="7542" y="7538"/>
                    </a:lnTo>
                    <a:lnTo>
                      <a:pt x="7565" y="7520"/>
                    </a:lnTo>
                    <a:lnTo>
                      <a:pt x="7564" y="7463"/>
                    </a:lnTo>
                    <a:lnTo>
                      <a:pt x="7626" y="7453"/>
                    </a:lnTo>
                    <a:lnTo>
                      <a:pt x="7642" y="7426"/>
                    </a:lnTo>
                    <a:lnTo>
                      <a:pt x="7637" y="7389"/>
                    </a:lnTo>
                    <a:lnTo>
                      <a:pt x="7629" y="7362"/>
                    </a:lnTo>
                    <a:lnTo>
                      <a:pt x="7570" y="7335"/>
                    </a:lnTo>
                    <a:lnTo>
                      <a:pt x="7523" y="7361"/>
                    </a:lnTo>
                    <a:lnTo>
                      <a:pt x="7399" y="7388"/>
                    </a:lnTo>
                    <a:lnTo>
                      <a:pt x="7363" y="7380"/>
                    </a:lnTo>
                    <a:lnTo>
                      <a:pt x="7326" y="7400"/>
                    </a:lnTo>
                    <a:lnTo>
                      <a:pt x="7350" y="7319"/>
                    </a:lnTo>
                    <a:lnTo>
                      <a:pt x="7386" y="7255"/>
                    </a:lnTo>
                    <a:lnTo>
                      <a:pt x="7428" y="7241"/>
                    </a:lnTo>
                    <a:lnTo>
                      <a:pt x="7422" y="7178"/>
                    </a:lnTo>
                    <a:lnTo>
                      <a:pt x="7464" y="7172"/>
                    </a:lnTo>
                    <a:lnTo>
                      <a:pt x="7477" y="7138"/>
                    </a:lnTo>
                    <a:lnTo>
                      <a:pt x="7528" y="7125"/>
                    </a:lnTo>
                    <a:lnTo>
                      <a:pt x="7529" y="7089"/>
                    </a:lnTo>
                    <a:lnTo>
                      <a:pt x="7506" y="7069"/>
                    </a:lnTo>
                    <a:lnTo>
                      <a:pt x="7494" y="7012"/>
                    </a:lnTo>
                    <a:lnTo>
                      <a:pt x="7589" y="6994"/>
                    </a:lnTo>
                    <a:lnTo>
                      <a:pt x="7668" y="7017"/>
                    </a:lnTo>
                    <a:lnTo>
                      <a:pt x="7699" y="6998"/>
                    </a:lnTo>
                    <a:lnTo>
                      <a:pt x="7759" y="6975"/>
                    </a:lnTo>
                    <a:lnTo>
                      <a:pt x="7762" y="6968"/>
                    </a:lnTo>
                    <a:lnTo>
                      <a:pt x="7777" y="6916"/>
                    </a:lnTo>
                    <a:lnTo>
                      <a:pt x="7776" y="6912"/>
                    </a:lnTo>
                    <a:lnTo>
                      <a:pt x="7757" y="6875"/>
                    </a:lnTo>
                    <a:lnTo>
                      <a:pt x="7709" y="6848"/>
                    </a:lnTo>
                    <a:lnTo>
                      <a:pt x="7699" y="6796"/>
                    </a:lnTo>
                    <a:lnTo>
                      <a:pt x="7672" y="6763"/>
                    </a:lnTo>
                    <a:lnTo>
                      <a:pt x="7668" y="6761"/>
                    </a:lnTo>
                    <a:lnTo>
                      <a:pt x="7645" y="6724"/>
                    </a:lnTo>
                    <a:lnTo>
                      <a:pt x="7589" y="6725"/>
                    </a:lnTo>
                    <a:lnTo>
                      <a:pt x="7552" y="6757"/>
                    </a:lnTo>
                    <a:lnTo>
                      <a:pt x="7549" y="6754"/>
                    </a:lnTo>
                    <a:lnTo>
                      <a:pt x="7547" y="6756"/>
                    </a:lnTo>
                    <a:lnTo>
                      <a:pt x="7527" y="6728"/>
                    </a:lnTo>
                    <a:lnTo>
                      <a:pt x="7518" y="6676"/>
                    </a:lnTo>
                    <a:lnTo>
                      <a:pt x="7533" y="6605"/>
                    </a:lnTo>
                    <a:lnTo>
                      <a:pt x="7574" y="6589"/>
                    </a:lnTo>
                    <a:lnTo>
                      <a:pt x="7564" y="6477"/>
                    </a:lnTo>
                    <a:lnTo>
                      <a:pt x="7545" y="6443"/>
                    </a:lnTo>
                    <a:lnTo>
                      <a:pt x="7561" y="6399"/>
                    </a:lnTo>
                    <a:lnTo>
                      <a:pt x="7530" y="6367"/>
                    </a:lnTo>
                    <a:lnTo>
                      <a:pt x="7487" y="6338"/>
                    </a:lnTo>
                    <a:lnTo>
                      <a:pt x="7444" y="6325"/>
                    </a:lnTo>
                    <a:lnTo>
                      <a:pt x="7379" y="6279"/>
                    </a:lnTo>
                    <a:lnTo>
                      <a:pt x="7355" y="6282"/>
                    </a:lnTo>
                    <a:lnTo>
                      <a:pt x="7248" y="6247"/>
                    </a:lnTo>
                    <a:lnTo>
                      <a:pt x="7242" y="6246"/>
                    </a:lnTo>
                    <a:lnTo>
                      <a:pt x="7205" y="6149"/>
                    </a:lnTo>
                    <a:lnTo>
                      <a:pt x="7168" y="6177"/>
                    </a:lnTo>
                    <a:lnTo>
                      <a:pt x="7107" y="6134"/>
                    </a:lnTo>
                    <a:lnTo>
                      <a:pt x="7107" y="6133"/>
                    </a:lnTo>
                    <a:lnTo>
                      <a:pt x="7104" y="6095"/>
                    </a:lnTo>
                    <a:lnTo>
                      <a:pt x="6955" y="6018"/>
                    </a:lnTo>
                    <a:lnTo>
                      <a:pt x="6952" y="6016"/>
                    </a:lnTo>
                    <a:lnTo>
                      <a:pt x="6937" y="6005"/>
                    </a:lnTo>
                    <a:lnTo>
                      <a:pt x="6955" y="6018"/>
                    </a:lnTo>
                    <a:lnTo>
                      <a:pt x="7104" y="6095"/>
                    </a:lnTo>
                    <a:lnTo>
                      <a:pt x="7107" y="6133"/>
                    </a:lnTo>
                    <a:lnTo>
                      <a:pt x="7107" y="6134"/>
                    </a:lnTo>
                    <a:lnTo>
                      <a:pt x="7168" y="6177"/>
                    </a:lnTo>
                    <a:lnTo>
                      <a:pt x="7205" y="6149"/>
                    </a:lnTo>
                    <a:lnTo>
                      <a:pt x="7206" y="6148"/>
                    </a:lnTo>
                    <a:lnTo>
                      <a:pt x="7209" y="6146"/>
                    </a:lnTo>
                    <a:lnTo>
                      <a:pt x="7248" y="6247"/>
                    </a:lnTo>
                    <a:lnTo>
                      <a:pt x="7355" y="6282"/>
                    </a:lnTo>
                    <a:lnTo>
                      <a:pt x="7379" y="6279"/>
                    </a:lnTo>
                    <a:lnTo>
                      <a:pt x="7382" y="6278"/>
                    </a:lnTo>
                    <a:lnTo>
                      <a:pt x="7449" y="6325"/>
                    </a:lnTo>
                    <a:lnTo>
                      <a:pt x="7487" y="6338"/>
                    </a:lnTo>
                    <a:lnTo>
                      <a:pt x="7493" y="6340"/>
                    </a:lnTo>
                    <a:lnTo>
                      <a:pt x="7534" y="6368"/>
                    </a:lnTo>
                    <a:lnTo>
                      <a:pt x="7556" y="6388"/>
                    </a:lnTo>
                    <a:lnTo>
                      <a:pt x="7566" y="6401"/>
                    </a:lnTo>
                    <a:lnTo>
                      <a:pt x="7552" y="6444"/>
                    </a:lnTo>
                    <a:lnTo>
                      <a:pt x="7570" y="6480"/>
                    </a:lnTo>
                    <a:lnTo>
                      <a:pt x="7580" y="6591"/>
                    </a:lnTo>
                    <a:lnTo>
                      <a:pt x="7539" y="6606"/>
                    </a:lnTo>
                    <a:lnTo>
                      <a:pt x="7518" y="6676"/>
                    </a:lnTo>
                    <a:lnTo>
                      <a:pt x="7527" y="6728"/>
                    </a:lnTo>
                    <a:lnTo>
                      <a:pt x="7549" y="6754"/>
                    </a:lnTo>
                    <a:lnTo>
                      <a:pt x="7552" y="6757"/>
                    </a:lnTo>
                    <a:lnTo>
                      <a:pt x="7589" y="6725"/>
                    </a:lnTo>
                    <a:lnTo>
                      <a:pt x="7645" y="6724"/>
                    </a:lnTo>
                    <a:lnTo>
                      <a:pt x="7650" y="6724"/>
                    </a:lnTo>
                    <a:lnTo>
                      <a:pt x="7673" y="6762"/>
                    </a:lnTo>
                    <a:lnTo>
                      <a:pt x="7677" y="6765"/>
                    </a:lnTo>
                    <a:lnTo>
                      <a:pt x="7699" y="6796"/>
                    </a:lnTo>
                    <a:lnTo>
                      <a:pt x="7709" y="6848"/>
                    </a:lnTo>
                    <a:lnTo>
                      <a:pt x="7762" y="6876"/>
                    </a:lnTo>
                    <a:lnTo>
                      <a:pt x="7776" y="6912"/>
                    </a:lnTo>
                    <a:lnTo>
                      <a:pt x="7777" y="6915"/>
                    </a:lnTo>
                    <a:lnTo>
                      <a:pt x="7777" y="6916"/>
                    </a:lnTo>
                    <a:lnTo>
                      <a:pt x="7762" y="6968"/>
                    </a:lnTo>
                    <a:lnTo>
                      <a:pt x="7759" y="6975"/>
                    </a:lnTo>
                    <a:lnTo>
                      <a:pt x="7827" y="7007"/>
                    </a:lnTo>
                    <a:lnTo>
                      <a:pt x="7898" y="6999"/>
                    </a:lnTo>
                    <a:lnTo>
                      <a:pt x="7870" y="7023"/>
                    </a:lnTo>
                    <a:lnTo>
                      <a:pt x="7855" y="7064"/>
                    </a:lnTo>
                    <a:lnTo>
                      <a:pt x="7857" y="7090"/>
                    </a:lnTo>
                    <a:lnTo>
                      <a:pt x="7852" y="7133"/>
                    </a:lnTo>
                    <a:lnTo>
                      <a:pt x="7910" y="7152"/>
                    </a:lnTo>
                    <a:lnTo>
                      <a:pt x="7949" y="7136"/>
                    </a:lnTo>
                    <a:lnTo>
                      <a:pt x="7989" y="7181"/>
                    </a:lnTo>
                    <a:lnTo>
                      <a:pt x="8085" y="7132"/>
                    </a:lnTo>
                    <a:lnTo>
                      <a:pt x="8150" y="7123"/>
                    </a:lnTo>
                    <a:lnTo>
                      <a:pt x="8181" y="7137"/>
                    </a:lnTo>
                    <a:lnTo>
                      <a:pt x="8235" y="7141"/>
                    </a:lnTo>
                    <a:lnTo>
                      <a:pt x="8261" y="7130"/>
                    </a:lnTo>
                    <a:lnTo>
                      <a:pt x="8301" y="7095"/>
                    </a:lnTo>
                    <a:lnTo>
                      <a:pt x="8311" y="7063"/>
                    </a:lnTo>
                    <a:lnTo>
                      <a:pt x="8338" y="7055"/>
                    </a:lnTo>
                    <a:lnTo>
                      <a:pt x="8353" y="7023"/>
                    </a:lnTo>
                    <a:lnTo>
                      <a:pt x="8293" y="7007"/>
                    </a:lnTo>
                    <a:lnTo>
                      <a:pt x="8314" y="6936"/>
                    </a:lnTo>
                    <a:lnTo>
                      <a:pt x="8314" y="6959"/>
                    </a:lnTo>
                    <a:lnTo>
                      <a:pt x="8383" y="6999"/>
                    </a:lnTo>
                    <a:lnTo>
                      <a:pt x="8409" y="6996"/>
                    </a:lnTo>
                    <a:lnTo>
                      <a:pt x="8447" y="6957"/>
                    </a:lnTo>
                    <a:lnTo>
                      <a:pt x="8446" y="6920"/>
                    </a:lnTo>
                    <a:lnTo>
                      <a:pt x="8425" y="6892"/>
                    </a:lnTo>
                    <a:lnTo>
                      <a:pt x="8463" y="6902"/>
                    </a:lnTo>
                    <a:lnTo>
                      <a:pt x="8473" y="6858"/>
                    </a:lnTo>
                    <a:lnTo>
                      <a:pt x="8425" y="6854"/>
                    </a:lnTo>
                    <a:lnTo>
                      <a:pt x="8445" y="6761"/>
                    </a:lnTo>
                    <a:lnTo>
                      <a:pt x="8456" y="6823"/>
                    </a:lnTo>
                    <a:lnTo>
                      <a:pt x="8525" y="6751"/>
                    </a:lnTo>
                    <a:lnTo>
                      <a:pt x="8556" y="6736"/>
                    </a:lnTo>
                    <a:lnTo>
                      <a:pt x="8585" y="6668"/>
                    </a:lnTo>
                    <a:lnTo>
                      <a:pt x="8548" y="6630"/>
                    </a:lnTo>
                    <a:lnTo>
                      <a:pt x="8535" y="6589"/>
                    </a:lnTo>
                    <a:lnTo>
                      <a:pt x="8478" y="6544"/>
                    </a:lnTo>
                    <a:lnTo>
                      <a:pt x="8452" y="6517"/>
                    </a:lnTo>
                    <a:lnTo>
                      <a:pt x="8426" y="6405"/>
                    </a:lnTo>
                    <a:lnTo>
                      <a:pt x="8463" y="6370"/>
                    </a:lnTo>
                    <a:lnTo>
                      <a:pt x="8484" y="6313"/>
                    </a:lnTo>
                    <a:lnTo>
                      <a:pt x="8452" y="6233"/>
                    </a:lnTo>
                    <a:lnTo>
                      <a:pt x="8442" y="6188"/>
                    </a:lnTo>
                    <a:lnTo>
                      <a:pt x="8492" y="6003"/>
                    </a:lnTo>
                    <a:lnTo>
                      <a:pt x="8477" y="5952"/>
                    </a:lnTo>
                    <a:lnTo>
                      <a:pt x="8479" y="5924"/>
                    </a:lnTo>
                    <a:lnTo>
                      <a:pt x="8519" y="5874"/>
                    </a:lnTo>
                    <a:lnTo>
                      <a:pt x="8514" y="5816"/>
                    </a:lnTo>
                    <a:lnTo>
                      <a:pt x="8580" y="5669"/>
                    </a:lnTo>
                    <a:lnTo>
                      <a:pt x="8550" y="5600"/>
                    </a:lnTo>
                    <a:lnTo>
                      <a:pt x="8493" y="5537"/>
                    </a:lnTo>
                    <a:lnTo>
                      <a:pt x="8473" y="5507"/>
                    </a:lnTo>
                    <a:lnTo>
                      <a:pt x="8479" y="5445"/>
                    </a:lnTo>
                    <a:lnTo>
                      <a:pt x="8468" y="5389"/>
                    </a:lnTo>
                    <a:lnTo>
                      <a:pt x="8478" y="5353"/>
                    </a:lnTo>
                    <a:lnTo>
                      <a:pt x="8482" y="5318"/>
                    </a:lnTo>
                    <a:lnTo>
                      <a:pt x="8478" y="5280"/>
                    </a:lnTo>
                    <a:lnTo>
                      <a:pt x="8512" y="5239"/>
                    </a:lnTo>
                    <a:lnTo>
                      <a:pt x="8510" y="5186"/>
                    </a:lnTo>
                    <a:lnTo>
                      <a:pt x="8563" y="5101"/>
                    </a:lnTo>
                    <a:lnTo>
                      <a:pt x="8579" y="5053"/>
                    </a:lnTo>
                    <a:lnTo>
                      <a:pt x="8619" y="5004"/>
                    </a:lnTo>
                    <a:lnTo>
                      <a:pt x="8638" y="4914"/>
                    </a:lnTo>
                    <a:lnTo>
                      <a:pt x="8617" y="4889"/>
                    </a:lnTo>
                    <a:lnTo>
                      <a:pt x="8639" y="4906"/>
                    </a:lnTo>
                    <a:lnTo>
                      <a:pt x="8656" y="4785"/>
                    </a:lnTo>
                    <a:lnTo>
                      <a:pt x="8674" y="4763"/>
                    </a:lnTo>
                    <a:lnTo>
                      <a:pt x="8741" y="4714"/>
                    </a:lnTo>
                    <a:lnTo>
                      <a:pt x="8738" y="4677"/>
                    </a:lnTo>
                    <a:lnTo>
                      <a:pt x="8708" y="4567"/>
                    </a:lnTo>
                    <a:lnTo>
                      <a:pt x="8711" y="4523"/>
                    </a:lnTo>
                    <a:lnTo>
                      <a:pt x="8759" y="4345"/>
                    </a:lnTo>
                    <a:lnTo>
                      <a:pt x="8762" y="4269"/>
                    </a:lnTo>
                    <a:lnTo>
                      <a:pt x="8801" y="4241"/>
                    </a:lnTo>
                    <a:lnTo>
                      <a:pt x="8819" y="4208"/>
                    </a:lnTo>
                    <a:lnTo>
                      <a:pt x="8813" y="4087"/>
                    </a:lnTo>
                    <a:lnTo>
                      <a:pt x="8799" y="4022"/>
                    </a:lnTo>
                    <a:lnTo>
                      <a:pt x="8806" y="3995"/>
                    </a:lnTo>
                    <a:lnTo>
                      <a:pt x="8847" y="3920"/>
                    </a:lnTo>
                    <a:lnTo>
                      <a:pt x="8854" y="3883"/>
                    </a:lnTo>
                    <a:lnTo>
                      <a:pt x="8868" y="3851"/>
                    </a:lnTo>
                    <a:lnTo>
                      <a:pt x="8956" y="3786"/>
                    </a:lnTo>
                    <a:lnTo>
                      <a:pt x="9071" y="3612"/>
                    </a:lnTo>
                    <a:lnTo>
                      <a:pt x="9093" y="3527"/>
                    </a:lnTo>
                    <a:lnTo>
                      <a:pt x="9152" y="3519"/>
                    </a:lnTo>
                    <a:lnTo>
                      <a:pt x="9190" y="3442"/>
                    </a:lnTo>
                    <a:lnTo>
                      <a:pt x="9228" y="3443"/>
                    </a:lnTo>
                    <a:lnTo>
                      <a:pt x="9268" y="3405"/>
                    </a:lnTo>
                    <a:lnTo>
                      <a:pt x="9301" y="3333"/>
                    </a:lnTo>
                    <a:lnTo>
                      <a:pt x="9319" y="3233"/>
                    </a:lnTo>
                    <a:lnTo>
                      <a:pt x="9349" y="3148"/>
                    </a:lnTo>
                    <a:lnTo>
                      <a:pt x="9420" y="3013"/>
                    </a:lnTo>
                    <a:lnTo>
                      <a:pt x="9475" y="2927"/>
                    </a:lnTo>
                    <a:lnTo>
                      <a:pt x="9344" y="2931"/>
                    </a:lnTo>
                    <a:lnTo>
                      <a:pt x="9244" y="2905"/>
                    </a:lnTo>
                    <a:lnTo>
                      <a:pt x="9202" y="2882"/>
                    </a:lnTo>
                    <a:lnTo>
                      <a:pt x="9171" y="2846"/>
                    </a:lnTo>
                    <a:lnTo>
                      <a:pt x="9115" y="2833"/>
                    </a:lnTo>
                    <a:lnTo>
                      <a:pt x="9073" y="2811"/>
                    </a:lnTo>
                    <a:lnTo>
                      <a:pt x="9036" y="2813"/>
                    </a:lnTo>
                    <a:lnTo>
                      <a:pt x="9015" y="2782"/>
                    </a:lnTo>
                    <a:lnTo>
                      <a:pt x="8961" y="2743"/>
                    </a:lnTo>
                    <a:lnTo>
                      <a:pt x="8927" y="2784"/>
                    </a:lnTo>
                    <a:lnTo>
                      <a:pt x="8881" y="2771"/>
                    </a:lnTo>
                    <a:lnTo>
                      <a:pt x="8844" y="2811"/>
                    </a:lnTo>
                    <a:lnTo>
                      <a:pt x="8806" y="2787"/>
                    </a:lnTo>
                    <a:lnTo>
                      <a:pt x="8780" y="2778"/>
                    </a:lnTo>
                    <a:lnTo>
                      <a:pt x="8721" y="2737"/>
                    </a:lnTo>
                    <a:lnTo>
                      <a:pt x="8684" y="2757"/>
                    </a:lnTo>
                    <a:lnTo>
                      <a:pt x="8665" y="2788"/>
                    </a:lnTo>
                    <a:lnTo>
                      <a:pt x="8606" y="2797"/>
                    </a:lnTo>
                    <a:lnTo>
                      <a:pt x="8583" y="2777"/>
                    </a:lnTo>
                    <a:lnTo>
                      <a:pt x="8502" y="2800"/>
                    </a:lnTo>
                    <a:lnTo>
                      <a:pt x="8432" y="2781"/>
                    </a:lnTo>
                    <a:lnTo>
                      <a:pt x="8421" y="2736"/>
                    </a:lnTo>
                    <a:lnTo>
                      <a:pt x="8375" y="2710"/>
                    </a:lnTo>
                    <a:lnTo>
                      <a:pt x="8293" y="2713"/>
                    </a:lnTo>
                    <a:lnTo>
                      <a:pt x="8242" y="2677"/>
                    </a:lnTo>
                    <a:lnTo>
                      <a:pt x="8228" y="2654"/>
                    </a:lnTo>
                    <a:lnTo>
                      <a:pt x="8215" y="2620"/>
                    </a:lnTo>
                    <a:lnTo>
                      <a:pt x="8191" y="2606"/>
                    </a:lnTo>
                    <a:lnTo>
                      <a:pt x="8163" y="2576"/>
                    </a:lnTo>
                    <a:lnTo>
                      <a:pt x="8145" y="2587"/>
                    </a:lnTo>
                    <a:lnTo>
                      <a:pt x="8163" y="2576"/>
                    </a:lnTo>
                    <a:lnTo>
                      <a:pt x="8185" y="2538"/>
                    </a:lnTo>
                    <a:lnTo>
                      <a:pt x="8168" y="2511"/>
                    </a:lnTo>
                    <a:lnTo>
                      <a:pt x="8160" y="2486"/>
                    </a:lnTo>
                    <a:lnTo>
                      <a:pt x="8101" y="2504"/>
                    </a:lnTo>
                    <a:lnTo>
                      <a:pt x="8068" y="2501"/>
                    </a:lnTo>
                    <a:lnTo>
                      <a:pt x="8075" y="2454"/>
                    </a:lnTo>
                    <a:lnTo>
                      <a:pt x="7970" y="2482"/>
                    </a:lnTo>
                    <a:lnTo>
                      <a:pt x="7944" y="2491"/>
                    </a:lnTo>
                    <a:lnTo>
                      <a:pt x="7946" y="2519"/>
                    </a:lnTo>
                    <a:lnTo>
                      <a:pt x="7943" y="2564"/>
                    </a:lnTo>
                    <a:lnTo>
                      <a:pt x="7877" y="2573"/>
                    </a:lnTo>
                    <a:lnTo>
                      <a:pt x="7856" y="2592"/>
                    </a:lnTo>
                    <a:lnTo>
                      <a:pt x="7841" y="2627"/>
                    </a:lnTo>
                    <a:lnTo>
                      <a:pt x="7823" y="2651"/>
                    </a:lnTo>
                    <a:lnTo>
                      <a:pt x="7797" y="2632"/>
                    </a:lnTo>
                    <a:lnTo>
                      <a:pt x="7744" y="2622"/>
                    </a:lnTo>
                    <a:lnTo>
                      <a:pt x="7677" y="2633"/>
                    </a:lnTo>
                    <a:lnTo>
                      <a:pt x="7657" y="2660"/>
                    </a:lnTo>
                    <a:lnTo>
                      <a:pt x="7631" y="2622"/>
                    </a:lnTo>
                    <a:lnTo>
                      <a:pt x="7587" y="2650"/>
                    </a:lnTo>
                    <a:lnTo>
                      <a:pt x="7537" y="2621"/>
                    </a:lnTo>
                    <a:lnTo>
                      <a:pt x="7524" y="2597"/>
                    </a:lnTo>
                    <a:lnTo>
                      <a:pt x="7487" y="2606"/>
                    </a:lnTo>
                    <a:lnTo>
                      <a:pt x="7484" y="2564"/>
                    </a:lnTo>
                    <a:lnTo>
                      <a:pt x="7450" y="2603"/>
                    </a:lnTo>
                    <a:lnTo>
                      <a:pt x="7463" y="2628"/>
                    </a:lnTo>
                    <a:lnTo>
                      <a:pt x="7433" y="2646"/>
                    </a:lnTo>
                    <a:lnTo>
                      <a:pt x="7427" y="2672"/>
                    </a:lnTo>
                    <a:lnTo>
                      <a:pt x="7389" y="2666"/>
                    </a:lnTo>
                    <a:lnTo>
                      <a:pt x="7386" y="2639"/>
                    </a:lnTo>
                    <a:lnTo>
                      <a:pt x="7351" y="2525"/>
                    </a:lnTo>
                    <a:lnTo>
                      <a:pt x="7358" y="2481"/>
                    </a:lnTo>
                    <a:lnTo>
                      <a:pt x="7297" y="2466"/>
                    </a:lnTo>
                    <a:lnTo>
                      <a:pt x="7255" y="24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0" name="Freeform 6">
                <a:extLst>
                  <a:ext uri="{FF2B5EF4-FFF2-40B4-BE49-F238E27FC236}">
                    <a16:creationId xmlns:a16="http://schemas.microsoft.com/office/drawing/2014/main" id="{D5D8CFEE-F11D-CB6B-13B2-1D7A207A8A6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72" y="2"/>
                <a:ext cx="827" cy="1323"/>
              </a:xfrm>
              <a:custGeom>
                <a:avLst/>
                <a:gdLst>
                  <a:gd name="T0" fmla="*/ 4102 w 4962"/>
                  <a:gd name="T1" fmla="*/ 1981 h 7941"/>
                  <a:gd name="T2" fmla="*/ 3831 w 4962"/>
                  <a:gd name="T3" fmla="*/ 1584 h 7941"/>
                  <a:gd name="T4" fmla="*/ 3272 w 4962"/>
                  <a:gd name="T5" fmla="*/ 1438 h 7941"/>
                  <a:gd name="T6" fmla="*/ 2944 w 4962"/>
                  <a:gd name="T7" fmla="*/ 843 h 7941"/>
                  <a:gd name="T8" fmla="*/ 2373 w 4962"/>
                  <a:gd name="T9" fmla="*/ 843 h 7941"/>
                  <a:gd name="T10" fmla="*/ 2085 w 4962"/>
                  <a:gd name="T11" fmla="*/ 244 h 7941"/>
                  <a:gd name="T12" fmla="*/ 1251 w 4962"/>
                  <a:gd name="T13" fmla="*/ 220 h 7941"/>
                  <a:gd name="T14" fmla="*/ 385 w 4962"/>
                  <a:gd name="T15" fmla="*/ 568 h 7941"/>
                  <a:gd name="T16" fmla="*/ 504 w 4962"/>
                  <a:gd name="T17" fmla="*/ 1543 h 7941"/>
                  <a:gd name="T18" fmla="*/ 301 w 4962"/>
                  <a:gd name="T19" fmla="*/ 2200 h 7941"/>
                  <a:gd name="T20" fmla="*/ 22 w 4962"/>
                  <a:gd name="T21" fmla="*/ 2689 h 7941"/>
                  <a:gd name="T22" fmla="*/ 382 w 4962"/>
                  <a:gd name="T23" fmla="*/ 3048 h 7941"/>
                  <a:gd name="T24" fmla="*/ 616 w 4962"/>
                  <a:gd name="T25" fmla="*/ 3429 h 7941"/>
                  <a:gd name="T26" fmla="*/ 575 w 4962"/>
                  <a:gd name="T27" fmla="*/ 3780 h 7941"/>
                  <a:gd name="T28" fmla="*/ 594 w 4962"/>
                  <a:gd name="T29" fmla="*/ 4187 h 7941"/>
                  <a:gd name="T30" fmla="*/ 555 w 4962"/>
                  <a:gd name="T31" fmla="*/ 4521 h 7941"/>
                  <a:gd name="T32" fmla="*/ 521 w 4962"/>
                  <a:gd name="T33" fmla="*/ 4956 h 7941"/>
                  <a:gd name="T34" fmla="*/ 830 w 4962"/>
                  <a:gd name="T35" fmla="*/ 5147 h 7941"/>
                  <a:gd name="T36" fmla="*/ 1337 w 4962"/>
                  <a:gd name="T37" fmla="*/ 5143 h 7941"/>
                  <a:gd name="T38" fmla="*/ 1601 w 4962"/>
                  <a:gd name="T39" fmla="*/ 5098 h 7941"/>
                  <a:gd name="T40" fmla="*/ 2005 w 4962"/>
                  <a:gd name="T41" fmla="*/ 5279 h 7941"/>
                  <a:gd name="T42" fmla="*/ 2323 w 4962"/>
                  <a:gd name="T43" fmla="*/ 5434 h 7941"/>
                  <a:gd name="T44" fmla="*/ 2737 w 4962"/>
                  <a:gd name="T45" fmla="*/ 5358 h 7941"/>
                  <a:gd name="T46" fmla="*/ 3125 w 4962"/>
                  <a:gd name="T47" fmla="*/ 5472 h 7941"/>
                  <a:gd name="T48" fmla="*/ 2745 w 4962"/>
                  <a:gd name="T49" fmla="*/ 5397 h 7941"/>
                  <a:gd name="T50" fmla="*/ 2368 w 4962"/>
                  <a:gd name="T51" fmla="*/ 5428 h 7941"/>
                  <a:gd name="T52" fmla="*/ 2015 w 4962"/>
                  <a:gd name="T53" fmla="*/ 5334 h 7941"/>
                  <a:gd name="T54" fmla="*/ 1726 w 4962"/>
                  <a:gd name="T55" fmla="*/ 5192 h 7941"/>
                  <a:gd name="T56" fmla="*/ 1364 w 4962"/>
                  <a:gd name="T57" fmla="*/ 5125 h 7941"/>
                  <a:gd name="T58" fmla="*/ 1074 w 4962"/>
                  <a:gd name="T59" fmla="*/ 5079 h 7941"/>
                  <a:gd name="T60" fmla="*/ 606 w 4962"/>
                  <a:gd name="T61" fmla="*/ 5111 h 7941"/>
                  <a:gd name="T62" fmla="*/ 428 w 4962"/>
                  <a:gd name="T63" fmla="*/ 5228 h 7941"/>
                  <a:gd name="T64" fmla="*/ 76 w 4962"/>
                  <a:gd name="T65" fmla="*/ 5499 h 7941"/>
                  <a:gd name="T66" fmla="*/ 245 w 4962"/>
                  <a:gd name="T67" fmla="*/ 5936 h 7941"/>
                  <a:gd name="T68" fmla="*/ 322 w 4962"/>
                  <a:gd name="T69" fmla="*/ 6486 h 7941"/>
                  <a:gd name="T70" fmla="*/ 724 w 4962"/>
                  <a:gd name="T71" fmla="*/ 7033 h 7941"/>
                  <a:gd name="T72" fmla="*/ 965 w 4962"/>
                  <a:gd name="T73" fmla="*/ 7307 h 7941"/>
                  <a:gd name="T74" fmla="*/ 1278 w 4962"/>
                  <a:gd name="T75" fmla="*/ 7441 h 7941"/>
                  <a:gd name="T76" fmla="*/ 1641 w 4962"/>
                  <a:gd name="T77" fmla="*/ 7438 h 7941"/>
                  <a:gd name="T78" fmla="*/ 1904 w 4962"/>
                  <a:gd name="T79" fmla="*/ 7853 h 7941"/>
                  <a:gd name="T80" fmla="*/ 2347 w 4962"/>
                  <a:gd name="T81" fmla="*/ 7867 h 7941"/>
                  <a:gd name="T82" fmla="*/ 2735 w 4962"/>
                  <a:gd name="T83" fmla="*/ 7754 h 7941"/>
                  <a:gd name="T84" fmla="*/ 2862 w 4962"/>
                  <a:gd name="T85" fmla="*/ 7386 h 7941"/>
                  <a:gd name="T86" fmla="*/ 3393 w 4962"/>
                  <a:gd name="T87" fmla="*/ 7275 h 7941"/>
                  <a:gd name="T88" fmla="*/ 3506 w 4962"/>
                  <a:gd name="T89" fmla="*/ 7053 h 7941"/>
                  <a:gd name="T90" fmla="*/ 3702 w 4962"/>
                  <a:gd name="T91" fmla="*/ 6690 h 7941"/>
                  <a:gd name="T92" fmla="*/ 3622 w 4962"/>
                  <a:gd name="T93" fmla="*/ 6432 h 7941"/>
                  <a:gd name="T94" fmla="*/ 3524 w 4962"/>
                  <a:gd name="T95" fmla="*/ 6083 h 7941"/>
                  <a:gd name="T96" fmla="*/ 3475 w 4962"/>
                  <a:gd name="T97" fmla="*/ 5940 h 7941"/>
                  <a:gd name="T98" fmla="*/ 3221 w 4962"/>
                  <a:gd name="T99" fmla="*/ 5661 h 7941"/>
                  <a:gd name="T100" fmla="*/ 3475 w 4962"/>
                  <a:gd name="T101" fmla="*/ 5940 h 7941"/>
                  <a:gd name="T102" fmla="*/ 3646 w 4962"/>
                  <a:gd name="T103" fmla="*/ 5992 h 7941"/>
                  <a:gd name="T104" fmla="*/ 3915 w 4962"/>
                  <a:gd name="T105" fmla="*/ 5585 h 7941"/>
                  <a:gd name="T106" fmla="*/ 3878 w 4962"/>
                  <a:gd name="T107" fmla="*/ 5199 h 7941"/>
                  <a:gd name="T108" fmla="*/ 3936 w 4962"/>
                  <a:gd name="T109" fmla="*/ 4891 h 7941"/>
                  <a:gd name="T110" fmla="*/ 4195 w 4962"/>
                  <a:gd name="T111" fmla="*/ 4631 h 7941"/>
                  <a:gd name="T112" fmla="*/ 4633 w 4962"/>
                  <a:gd name="T113" fmla="*/ 4393 h 7941"/>
                  <a:gd name="T114" fmla="*/ 4611 w 4962"/>
                  <a:gd name="T115" fmla="*/ 3879 h 7941"/>
                  <a:gd name="T116" fmla="*/ 4882 w 4962"/>
                  <a:gd name="T117" fmla="*/ 3647 h 7941"/>
                  <a:gd name="T118" fmla="*/ 4903 w 4962"/>
                  <a:gd name="T119" fmla="*/ 3146 h 7941"/>
                  <a:gd name="T120" fmla="*/ 4909 w 4962"/>
                  <a:gd name="T121" fmla="*/ 2726 h 7941"/>
                  <a:gd name="T122" fmla="*/ 4817 w 4962"/>
                  <a:gd name="T123" fmla="*/ 2164 h 7941"/>
                  <a:gd name="T124" fmla="*/ 3074 w 4962"/>
                  <a:gd name="T125" fmla="*/ 5543 h 7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962" h="7941">
                    <a:moveTo>
                      <a:pt x="4724" y="2139"/>
                    </a:moveTo>
                    <a:lnTo>
                      <a:pt x="4678" y="2070"/>
                    </a:lnTo>
                    <a:lnTo>
                      <a:pt x="4644" y="2076"/>
                    </a:lnTo>
                    <a:lnTo>
                      <a:pt x="4639" y="2049"/>
                    </a:lnTo>
                    <a:lnTo>
                      <a:pt x="4597" y="2001"/>
                    </a:lnTo>
                    <a:lnTo>
                      <a:pt x="4530" y="1967"/>
                    </a:lnTo>
                    <a:lnTo>
                      <a:pt x="4485" y="1992"/>
                    </a:lnTo>
                    <a:lnTo>
                      <a:pt x="4442" y="1977"/>
                    </a:lnTo>
                    <a:lnTo>
                      <a:pt x="4370" y="2022"/>
                    </a:lnTo>
                    <a:lnTo>
                      <a:pt x="4317" y="2018"/>
                    </a:lnTo>
                    <a:lnTo>
                      <a:pt x="4286" y="2005"/>
                    </a:lnTo>
                    <a:lnTo>
                      <a:pt x="4262" y="1980"/>
                    </a:lnTo>
                    <a:lnTo>
                      <a:pt x="4215" y="1967"/>
                    </a:lnTo>
                    <a:lnTo>
                      <a:pt x="4185" y="1989"/>
                    </a:lnTo>
                    <a:lnTo>
                      <a:pt x="4159" y="1972"/>
                    </a:lnTo>
                    <a:lnTo>
                      <a:pt x="4131" y="1967"/>
                    </a:lnTo>
                    <a:lnTo>
                      <a:pt x="4102" y="1981"/>
                    </a:lnTo>
                    <a:lnTo>
                      <a:pt x="4059" y="1988"/>
                    </a:lnTo>
                    <a:lnTo>
                      <a:pt x="4043" y="2039"/>
                    </a:lnTo>
                    <a:lnTo>
                      <a:pt x="4047" y="2080"/>
                    </a:lnTo>
                    <a:lnTo>
                      <a:pt x="4012" y="2070"/>
                    </a:lnTo>
                    <a:lnTo>
                      <a:pt x="4011" y="2102"/>
                    </a:lnTo>
                    <a:lnTo>
                      <a:pt x="3978" y="2062"/>
                    </a:lnTo>
                    <a:lnTo>
                      <a:pt x="3966" y="2037"/>
                    </a:lnTo>
                    <a:lnTo>
                      <a:pt x="3947" y="2018"/>
                    </a:lnTo>
                    <a:lnTo>
                      <a:pt x="3933" y="1981"/>
                    </a:lnTo>
                    <a:lnTo>
                      <a:pt x="3934" y="1945"/>
                    </a:lnTo>
                    <a:lnTo>
                      <a:pt x="3919" y="1922"/>
                    </a:lnTo>
                    <a:lnTo>
                      <a:pt x="3944" y="1874"/>
                    </a:lnTo>
                    <a:lnTo>
                      <a:pt x="3937" y="1745"/>
                    </a:lnTo>
                    <a:lnTo>
                      <a:pt x="3924" y="1689"/>
                    </a:lnTo>
                    <a:lnTo>
                      <a:pt x="3893" y="1674"/>
                    </a:lnTo>
                    <a:lnTo>
                      <a:pt x="3868" y="1626"/>
                    </a:lnTo>
                    <a:lnTo>
                      <a:pt x="3831" y="1584"/>
                    </a:lnTo>
                    <a:lnTo>
                      <a:pt x="3789" y="1601"/>
                    </a:lnTo>
                    <a:lnTo>
                      <a:pt x="3747" y="1581"/>
                    </a:lnTo>
                    <a:lnTo>
                      <a:pt x="3690" y="1590"/>
                    </a:lnTo>
                    <a:lnTo>
                      <a:pt x="3658" y="1606"/>
                    </a:lnTo>
                    <a:lnTo>
                      <a:pt x="3645" y="1574"/>
                    </a:lnTo>
                    <a:lnTo>
                      <a:pt x="3674" y="1538"/>
                    </a:lnTo>
                    <a:lnTo>
                      <a:pt x="3673" y="1511"/>
                    </a:lnTo>
                    <a:lnTo>
                      <a:pt x="3649" y="1499"/>
                    </a:lnTo>
                    <a:lnTo>
                      <a:pt x="3603" y="1490"/>
                    </a:lnTo>
                    <a:lnTo>
                      <a:pt x="3543" y="1558"/>
                    </a:lnTo>
                    <a:lnTo>
                      <a:pt x="3438" y="1602"/>
                    </a:lnTo>
                    <a:lnTo>
                      <a:pt x="3408" y="1569"/>
                    </a:lnTo>
                    <a:lnTo>
                      <a:pt x="3353" y="1556"/>
                    </a:lnTo>
                    <a:lnTo>
                      <a:pt x="3341" y="1532"/>
                    </a:lnTo>
                    <a:lnTo>
                      <a:pt x="3280" y="1505"/>
                    </a:lnTo>
                    <a:lnTo>
                      <a:pt x="3269" y="1472"/>
                    </a:lnTo>
                    <a:lnTo>
                      <a:pt x="3272" y="1438"/>
                    </a:lnTo>
                    <a:lnTo>
                      <a:pt x="3264" y="1360"/>
                    </a:lnTo>
                    <a:lnTo>
                      <a:pt x="3267" y="1326"/>
                    </a:lnTo>
                    <a:lnTo>
                      <a:pt x="3210" y="1173"/>
                    </a:lnTo>
                    <a:lnTo>
                      <a:pt x="3205" y="1133"/>
                    </a:lnTo>
                    <a:lnTo>
                      <a:pt x="3238" y="1107"/>
                    </a:lnTo>
                    <a:lnTo>
                      <a:pt x="3223" y="1067"/>
                    </a:lnTo>
                    <a:lnTo>
                      <a:pt x="3232" y="1037"/>
                    </a:lnTo>
                    <a:lnTo>
                      <a:pt x="3213" y="1015"/>
                    </a:lnTo>
                    <a:lnTo>
                      <a:pt x="3149" y="1008"/>
                    </a:lnTo>
                    <a:lnTo>
                      <a:pt x="3120" y="961"/>
                    </a:lnTo>
                    <a:lnTo>
                      <a:pt x="3106" y="911"/>
                    </a:lnTo>
                    <a:lnTo>
                      <a:pt x="3089" y="890"/>
                    </a:lnTo>
                    <a:lnTo>
                      <a:pt x="3042" y="802"/>
                    </a:lnTo>
                    <a:lnTo>
                      <a:pt x="3007" y="808"/>
                    </a:lnTo>
                    <a:lnTo>
                      <a:pt x="2983" y="795"/>
                    </a:lnTo>
                    <a:lnTo>
                      <a:pt x="2966" y="826"/>
                    </a:lnTo>
                    <a:lnTo>
                      <a:pt x="2944" y="843"/>
                    </a:lnTo>
                    <a:lnTo>
                      <a:pt x="2891" y="827"/>
                    </a:lnTo>
                    <a:lnTo>
                      <a:pt x="2852" y="855"/>
                    </a:lnTo>
                    <a:lnTo>
                      <a:pt x="2809" y="861"/>
                    </a:lnTo>
                    <a:lnTo>
                      <a:pt x="2763" y="890"/>
                    </a:lnTo>
                    <a:lnTo>
                      <a:pt x="2745" y="909"/>
                    </a:lnTo>
                    <a:lnTo>
                      <a:pt x="2710" y="904"/>
                    </a:lnTo>
                    <a:lnTo>
                      <a:pt x="2690" y="921"/>
                    </a:lnTo>
                    <a:lnTo>
                      <a:pt x="2673" y="1012"/>
                    </a:lnTo>
                    <a:lnTo>
                      <a:pt x="2659" y="1036"/>
                    </a:lnTo>
                    <a:lnTo>
                      <a:pt x="2622" y="1061"/>
                    </a:lnTo>
                    <a:lnTo>
                      <a:pt x="2571" y="1036"/>
                    </a:lnTo>
                    <a:lnTo>
                      <a:pt x="2533" y="984"/>
                    </a:lnTo>
                    <a:lnTo>
                      <a:pt x="2474" y="997"/>
                    </a:lnTo>
                    <a:lnTo>
                      <a:pt x="2437" y="968"/>
                    </a:lnTo>
                    <a:lnTo>
                      <a:pt x="2421" y="915"/>
                    </a:lnTo>
                    <a:lnTo>
                      <a:pt x="2382" y="875"/>
                    </a:lnTo>
                    <a:lnTo>
                      <a:pt x="2373" y="843"/>
                    </a:lnTo>
                    <a:lnTo>
                      <a:pt x="2347" y="826"/>
                    </a:lnTo>
                    <a:lnTo>
                      <a:pt x="2324" y="785"/>
                    </a:lnTo>
                    <a:lnTo>
                      <a:pt x="2315" y="741"/>
                    </a:lnTo>
                    <a:lnTo>
                      <a:pt x="2251" y="737"/>
                    </a:lnTo>
                    <a:lnTo>
                      <a:pt x="2218" y="730"/>
                    </a:lnTo>
                    <a:lnTo>
                      <a:pt x="2171" y="740"/>
                    </a:lnTo>
                    <a:lnTo>
                      <a:pt x="2155" y="677"/>
                    </a:lnTo>
                    <a:lnTo>
                      <a:pt x="2137" y="647"/>
                    </a:lnTo>
                    <a:lnTo>
                      <a:pt x="2111" y="630"/>
                    </a:lnTo>
                    <a:lnTo>
                      <a:pt x="2127" y="579"/>
                    </a:lnTo>
                    <a:lnTo>
                      <a:pt x="2128" y="516"/>
                    </a:lnTo>
                    <a:lnTo>
                      <a:pt x="2121" y="487"/>
                    </a:lnTo>
                    <a:lnTo>
                      <a:pt x="2097" y="453"/>
                    </a:lnTo>
                    <a:lnTo>
                      <a:pt x="2144" y="413"/>
                    </a:lnTo>
                    <a:lnTo>
                      <a:pt x="2164" y="374"/>
                    </a:lnTo>
                    <a:lnTo>
                      <a:pt x="2127" y="266"/>
                    </a:lnTo>
                    <a:lnTo>
                      <a:pt x="2085" y="244"/>
                    </a:lnTo>
                    <a:lnTo>
                      <a:pt x="2047" y="48"/>
                    </a:lnTo>
                    <a:lnTo>
                      <a:pt x="2016" y="0"/>
                    </a:lnTo>
                    <a:lnTo>
                      <a:pt x="1891" y="58"/>
                    </a:lnTo>
                    <a:lnTo>
                      <a:pt x="1750" y="103"/>
                    </a:lnTo>
                    <a:lnTo>
                      <a:pt x="1724" y="96"/>
                    </a:lnTo>
                    <a:lnTo>
                      <a:pt x="1695" y="72"/>
                    </a:lnTo>
                    <a:lnTo>
                      <a:pt x="1453" y="144"/>
                    </a:lnTo>
                    <a:lnTo>
                      <a:pt x="1423" y="132"/>
                    </a:lnTo>
                    <a:lnTo>
                      <a:pt x="1413" y="165"/>
                    </a:lnTo>
                    <a:lnTo>
                      <a:pt x="1389" y="196"/>
                    </a:lnTo>
                    <a:lnTo>
                      <a:pt x="1349" y="159"/>
                    </a:lnTo>
                    <a:lnTo>
                      <a:pt x="1291" y="216"/>
                    </a:lnTo>
                    <a:lnTo>
                      <a:pt x="1303" y="252"/>
                    </a:lnTo>
                    <a:lnTo>
                      <a:pt x="1275" y="216"/>
                    </a:lnTo>
                    <a:lnTo>
                      <a:pt x="1242" y="206"/>
                    </a:lnTo>
                    <a:lnTo>
                      <a:pt x="1215" y="212"/>
                    </a:lnTo>
                    <a:lnTo>
                      <a:pt x="1251" y="220"/>
                    </a:lnTo>
                    <a:lnTo>
                      <a:pt x="1215" y="212"/>
                    </a:lnTo>
                    <a:lnTo>
                      <a:pt x="1170" y="236"/>
                    </a:lnTo>
                    <a:lnTo>
                      <a:pt x="1088" y="244"/>
                    </a:lnTo>
                    <a:lnTo>
                      <a:pt x="1054" y="254"/>
                    </a:lnTo>
                    <a:lnTo>
                      <a:pt x="1003" y="259"/>
                    </a:lnTo>
                    <a:lnTo>
                      <a:pt x="951" y="272"/>
                    </a:lnTo>
                    <a:lnTo>
                      <a:pt x="911" y="298"/>
                    </a:lnTo>
                    <a:lnTo>
                      <a:pt x="875" y="295"/>
                    </a:lnTo>
                    <a:lnTo>
                      <a:pt x="839" y="322"/>
                    </a:lnTo>
                    <a:lnTo>
                      <a:pt x="808" y="324"/>
                    </a:lnTo>
                    <a:lnTo>
                      <a:pt x="725" y="344"/>
                    </a:lnTo>
                    <a:lnTo>
                      <a:pt x="631" y="393"/>
                    </a:lnTo>
                    <a:lnTo>
                      <a:pt x="576" y="447"/>
                    </a:lnTo>
                    <a:lnTo>
                      <a:pt x="530" y="508"/>
                    </a:lnTo>
                    <a:lnTo>
                      <a:pt x="478" y="548"/>
                    </a:lnTo>
                    <a:lnTo>
                      <a:pt x="439" y="559"/>
                    </a:lnTo>
                    <a:lnTo>
                      <a:pt x="385" y="568"/>
                    </a:lnTo>
                    <a:lnTo>
                      <a:pt x="379" y="605"/>
                    </a:lnTo>
                    <a:lnTo>
                      <a:pt x="403" y="705"/>
                    </a:lnTo>
                    <a:lnTo>
                      <a:pt x="429" y="741"/>
                    </a:lnTo>
                    <a:lnTo>
                      <a:pt x="420" y="846"/>
                    </a:lnTo>
                    <a:lnTo>
                      <a:pt x="402" y="887"/>
                    </a:lnTo>
                    <a:lnTo>
                      <a:pt x="403" y="895"/>
                    </a:lnTo>
                    <a:lnTo>
                      <a:pt x="387" y="955"/>
                    </a:lnTo>
                    <a:lnTo>
                      <a:pt x="354" y="961"/>
                    </a:lnTo>
                    <a:lnTo>
                      <a:pt x="360" y="988"/>
                    </a:lnTo>
                    <a:lnTo>
                      <a:pt x="344" y="1040"/>
                    </a:lnTo>
                    <a:lnTo>
                      <a:pt x="359" y="1019"/>
                    </a:lnTo>
                    <a:lnTo>
                      <a:pt x="344" y="1040"/>
                    </a:lnTo>
                    <a:lnTo>
                      <a:pt x="369" y="1184"/>
                    </a:lnTo>
                    <a:lnTo>
                      <a:pt x="366" y="1341"/>
                    </a:lnTo>
                    <a:lnTo>
                      <a:pt x="369" y="1386"/>
                    </a:lnTo>
                    <a:lnTo>
                      <a:pt x="480" y="1528"/>
                    </a:lnTo>
                    <a:lnTo>
                      <a:pt x="504" y="1543"/>
                    </a:lnTo>
                    <a:lnTo>
                      <a:pt x="460" y="1528"/>
                    </a:lnTo>
                    <a:lnTo>
                      <a:pt x="418" y="1490"/>
                    </a:lnTo>
                    <a:lnTo>
                      <a:pt x="375" y="1461"/>
                    </a:lnTo>
                    <a:lnTo>
                      <a:pt x="362" y="1505"/>
                    </a:lnTo>
                    <a:lnTo>
                      <a:pt x="342" y="1718"/>
                    </a:lnTo>
                    <a:lnTo>
                      <a:pt x="319" y="1828"/>
                    </a:lnTo>
                    <a:lnTo>
                      <a:pt x="345" y="1851"/>
                    </a:lnTo>
                    <a:lnTo>
                      <a:pt x="360" y="1883"/>
                    </a:lnTo>
                    <a:lnTo>
                      <a:pt x="394" y="1890"/>
                    </a:lnTo>
                    <a:lnTo>
                      <a:pt x="422" y="1902"/>
                    </a:lnTo>
                    <a:lnTo>
                      <a:pt x="449" y="1923"/>
                    </a:lnTo>
                    <a:lnTo>
                      <a:pt x="464" y="1956"/>
                    </a:lnTo>
                    <a:lnTo>
                      <a:pt x="438" y="1923"/>
                    </a:lnTo>
                    <a:lnTo>
                      <a:pt x="397" y="1935"/>
                    </a:lnTo>
                    <a:lnTo>
                      <a:pt x="315" y="1936"/>
                    </a:lnTo>
                    <a:lnTo>
                      <a:pt x="283" y="2146"/>
                    </a:lnTo>
                    <a:lnTo>
                      <a:pt x="301" y="2200"/>
                    </a:lnTo>
                    <a:lnTo>
                      <a:pt x="327" y="2211"/>
                    </a:lnTo>
                    <a:lnTo>
                      <a:pt x="375" y="2211"/>
                    </a:lnTo>
                    <a:lnTo>
                      <a:pt x="378" y="2247"/>
                    </a:lnTo>
                    <a:lnTo>
                      <a:pt x="414" y="2311"/>
                    </a:lnTo>
                    <a:lnTo>
                      <a:pt x="491" y="2328"/>
                    </a:lnTo>
                    <a:lnTo>
                      <a:pt x="511" y="2386"/>
                    </a:lnTo>
                    <a:lnTo>
                      <a:pt x="526" y="2410"/>
                    </a:lnTo>
                    <a:lnTo>
                      <a:pt x="497" y="2424"/>
                    </a:lnTo>
                    <a:lnTo>
                      <a:pt x="413" y="2389"/>
                    </a:lnTo>
                    <a:lnTo>
                      <a:pt x="370" y="2395"/>
                    </a:lnTo>
                    <a:lnTo>
                      <a:pt x="341" y="2371"/>
                    </a:lnTo>
                    <a:lnTo>
                      <a:pt x="292" y="2323"/>
                    </a:lnTo>
                    <a:lnTo>
                      <a:pt x="223" y="2369"/>
                    </a:lnTo>
                    <a:lnTo>
                      <a:pt x="183" y="2433"/>
                    </a:lnTo>
                    <a:lnTo>
                      <a:pt x="129" y="2599"/>
                    </a:lnTo>
                    <a:lnTo>
                      <a:pt x="65" y="2657"/>
                    </a:lnTo>
                    <a:lnTo>
                      <a:pt x="22" y="2689"/>
                    </a:lnTo>
                    <a:lnTo>
                      <a:pt x="1" y="2716"/>
                    </a:lnTo>
                    <a:lnTo>
                      <a:pt x="0" y="2717"/>
                    </a:lnTo>
                    <a:lnTo>
                      <a:pt x="49" y="2739"/>
                    </a:lnTo>
                    <a:lnTo>
                      <a:pt x="73" y="2707"/>
                    </a:lnTo>
                    <a:lnTo>
                      <a:pt x="122" y="2720"/>
                    </a:lnTo>
                    <a:lnTo>
                      <a:pt x="127" y="2721"/>
                    </a:lnTo>
                    <a:lnTo>
                      <a:pt x="122" y="2781"/>
                    </a:lnTo>
                    <a:lnTo>
                      <a:pt x="157" y="2802"/>
                    </a:lnTo>
                    <a:lnTo>
                      <a:pt x="159" y="2803"/>
                    </a:lnTo>
                    <a:lnTo>
                      <a:pt x="172" y="2823"/>
                    </a:lnTo>
                    <a:lnTo>
                      <a:pt x="180" y="2832"/>
                    </a:lnTo>
                    <a:lnTo>
                      <a:pt x="227" y="2861"/>
                    </a:lnTo>
                    <a:lnTo>
                      <a:pt x="228" y="2861"/>
                    </a:lnTo>
                    <a:lnTo>
                      <a:pt x="246" y="2897"/>
                    </a:lnTo>
                    <a:lnTo>
                      <a:pt x="246" y="2898"/>
                    </a:lnTo>
                    <a:lnTo>
                      <a:pt x="305" y="2951"/>
                    </a:lnTo>
                    <a:lnTo>
                      <a:pt x="382" y="3048"/>
                    </a:lnTo>
                    <a:lnTo>
                      <a:pt x="387" y="3054"/>
                    </a:lnTo>
                    <a:lnTo>
                      <a:pt x="414" y="3075"/>
                    </a:lnTo>
                    <a:lnTo>
                      <a:pt x="439" y="3084"/>
                    </a:lnTo>
                    <a:lnTo>
                      <a:pt x="446" y="3086"/>
                    </a:lnTo>
                    <a:lnTo>
                      <a:pt x="447" y="3087"/>
                    </a:lnTo>
                    <a:lnTo>
                      <a:pt x="454" y="3090"/>
                    </a:lnTo>
                    <a:lnTo>
                      <a:pt x="475" y="3102"/>
                    </a:lnTo>
                    <a:lnTo>
                      <a:pt x="505" y="3120"/>
                    </a:lnTo>
                    <a:lnTo>
                      <a:pt x="506" y="3120"/>
                    </a:lnTo>
                    <a:lnTo>
                      <a:pt x="522" y="3157"/>
                    </a:lnTo>
                    <a:lnTo>
                      <a:pt x="528" y="3173"/>
                    </a:lnTo>
                    <a:lnTo>
                      <a:pt x="551" y="3190"/>
                    </a:lnTo>
                    <a:lnTo>
                      <a:pt x="553" y="3192"/>
                    </a:lnTo>
                    <a:lnTo>
                      <a:pt x="563" y="3238"/>
                    </a:lnTo>
                    <a:lnTo>
                      <a:pt x="576" y="3272"/>
                    </a:lnTo>
                    <a:lnTo>
                      <a:pt x="598" y="3401"/>
                    </a:lnTo>
                    <a:lnTo>
                      <a:pt x="616" y="3429"/>
                    </a:lnTo>
                    <a:lnTo>
                      <a:pt x="640" y="3490"/>
                    </a:lnTo>
                    <a:lnTo>
                      <a:pt x="664" y="3500"/>
                    </a:lnTo>
                    <a:lnTo>
                      <a:pt x="666" y="3502"/>
                    </a:lnTo>
                    <a:lnTo>
                      <a:pt x="684" y="3550"/>
                    </a:lnTo>
                    <a:lnTo>
                      <a:pt x="647" y="3553"/>
                    </a:lnTo>
                    <a:lnTo>
                      <a:pt x="624" y="3540"/>
                    </a:lnTo>
                    <a:lnTo>
                      <a:pt x="610" y="3564"/>
                    </a:lnTo>
                    <a:lnTo>
                      <a:pt x="612" y="3602"/>
                    </a:lnTo>
                    <a:lnTo>
                      <a:pt x="580" y="3620"/>
                    </a:lnTo>
                    <a:lnTo>
                      <a:pt x="562" y="3668"/>
                    </a:lnTo>
                    <a:lnTo>
                      <a:pt x="515" y="3720"/>
                    </a:lnTo>
                    <a:lnTo>
                      <a:pt x="545" y="3752"/>
                    </a:lnTo>
                    <a:lnTo>
                      <a:pt x="547" y="3754"/>
                    </a:lnTo>
                    <a:lnTo>
                      <a:pt x="591" y="3710"/>
                    </a:lnTo>
                    <a:lnTo>
                      <a:pt x="606" y="3732"/>
                    </a:lnTo>
                    <a:lnTo>
                      <a:pt x="624" y="3756"/>
                    </a:lnTo>
                    <a:lnTo>
                      <a:pt x="575" y="3780"/>
                    </a:lnTo>
                    <a:lnTo>
                      <a:pt x="572" y="3807"/>
                    </a:lnTo>
                    <a:lnTo>
                      <a:pt x="529" y="3854"/>
                    </a:lnTo>
                    <a:lnTo>
                      <a:pt x="562" y="3886"/>
                    </a:lnTo>
                    <a:lnTo>
                      <a:pt x="568" y="3911"/>
                    </a:lnTo>
                    <a:lnTo>
                      <a:pt x="558" y="3936"/>
                    </a:lnTo>
                    <a:lnTo>
                      <a:pt x="519" y="3970"/>
                    </a:lnTo>
                    <a:lnTo>
                      <a:pt x="543" y="4001"/>
                    </a:lnTo>
                    <a:lnTo>
                      <a:pt x="563" y="4020"/>
                    </a:lnTo>
                    <a:lnTo>
                      <a:pt x="525" y="4047"/>
                    </a:lnTo>
                    <a:lnTo>
                      <a:pt x="545" y="4051"/>
                    </a:lnTo>
                    <a:lnTo>
                      <a:pt x="564" y="4054"/>
                    </a:lnTo>
                    <a:lnTo>
                      <a:pt x="580" y="4077"/>
                    </a:lnTo>
                    <a:lnTo>
                      <a:pt x="572" y="4126"/>
                    </a:lnTo>
                    <a:lnTo>
                      <a:pt x="572" y="4127"/>
                    </a:lnTo>
                    <a:lnTo>
                      <a:pt x="603" y="4135"/>
                    </a:lnTo>
                    <a:lnTo>
                      <a:pt x="605" y="4136"/>
                    </a:lnTo>
                    <a:lnTo>
                      <a:pt x="594" y="4187"/>
                    </a:lnTo>
                    <a:lnTo>
                      <a:pt x="562" y="4217"/>
                    </a:lnTo>
                    <a:lnTo>
                      <a:pt x="593" y="4246"/>
                    </a:lnTo>
                    <a:lnTo>
                      <a:pt x="595" y="4248"/>
                    </a:lnTo>
                    <a:lnTo>
                      <a:pt x="628" y="4218"/>
                    </a:lnTo>
                    <a:lnTo>
                      <a:pt x="675" y="4226"/>
                    </a:lnTo>
                    <a:lnTo>
                      <a:pt x="678" y="4226"/>
                    </a:lnTo>
                    <a:lnTo>
                      <a:pt x="679" y="4270"/>
                    </a:lnTo>
                    <a:lnTo>
                      <a:pt x="656" y="4313"/>
                    </a:lnTo>
                    <a:lnTo>
                      <a:pt x="638" y="4334"/>
                    </a:lnTo>
                    <a:lnTo>
                      <a:pt x="606" y="4351"/>
                    </a:lnTo>
                    <a:lnTo>
                      <a:pt x="593" y="4378"/>
                    </a:lnTo>
                    <a:lnTo>
                      <a:pt x="568" y="4407"/>
                    </a:lnTo>
                    <a:lnTo>
                      <a:pt x="561" y="4451"/>
                    </a:lnTo>
                    <a:lnTo>
                      <a:pt x="545" y="4484"/>
                    </a:lnTo>
                    <a:lnTo>
                      <a:pt x="589" y="4493"/>
                    </a:lnTo>
                    <a:lnTo>
                      <a:pt x="592" y="4494"/>
                    </a:lnTo>
                    <a:lnTo>
                      <a:pt x="555" y="4521"/>
                    </a:lnTo>
                    <a:lnTo>
                      <a:pt x="623" y="4594"/>
                    </a:lnTo>
                    <a:lnTo>
                      <a:pt x="619" y="4624"/>
                    </a:lnTo>
                    <a:lnTo>
                      <a:pt x="647" y="4683"/>
                    </a:lnTo>
                    <a:lnTo>
                      <a:pt x="641" y="4710"/>
                    </a:lnTo>
                    <a:lnTo>
                      <a:pt x="643" y="4795"/>
                    </a:lnTo>
                    <a:lnTo>
                      <a:pt x="684" y="4815"/>
                    </a:lnTo>
                    <a:lnTo>
                      <a:pt x="695" y="4850"/>
                    </a:lnTo>
                    <a:lnTo>
                      <a:pt x="673" y="4921"/>
                    </a:lnTo>
                    <a:lnTo>
                      <a:pt x="671" y="4920"/>
                    </a:lnTo>
                    <a:lnTo>
                      <a:pt x="631" y="4907"/>
                    </a:lnTo>
                    <a:lnTo>
                      <a:pt x="610" y="4858"/>
                    </a:lnTo>
                    <a:lnTo>
                      <a:pt x="608" y="4858"/>
                    </a:lnTo>
                    <a:lnTo>
                      <a:pt x="593" y="4862"/>
                    </a:lnTo>
                    <a:lnTo>
                      <a:pt x="563" y="4870"/>
                    </a:lnTo>
                    <a:lnTo>
                      <a:pt x="528" y="4893"/>
                    </a:lnTo>
                    <a:lnTo>
                      <a:pt x="516" y="4930"/>
                    </a:lnTo>
                    <a:lnTo>
                      <a:pt x="521" y="4956"/>
                    </a:lnTo>
                    <a:lnTo>
                      <a:pt x="581" y="4981"/>
                    </a:lnTo>
                    <a:lnTo>
                      <a:pt x="580" y="4983"/>
                    </a:lnTo>
                    <a:lnTo>
                      <a:pt x="582" y="4984"/>
                    </a:lnTo>
                    <a:lnTo>
                      <a:pt x="572" y="5013"/>
                    </a:lnTo>
                    <a:lnTo>
                      <a:pt x="539" y="5036"/>
                    </a:lnTo>
                    <a:lnTo>
                      <a:pt x="585" y="5098"/>
                    </a:lnTo>
                    <a:lnTo>
                      <a:pt x="606" y="5111"/>
                    </a:lnTo>
                    <a:lnTo>
                      <a:pt x="643" y="5083"/>
                    </a:lnTo>
                    <a:lnTo>
                      <a:pt x="673" y="5097"/>
                    </a:lnTo>
                    <a:lnTo>
                      <a:pt x="713" y="5109"/>
                    </a:lnTo>
                    <a:lnTo>
                      <a:pt x="716" y="5112"/>
                    </a:lnTo>
                    <a:lnTo>
                      <a:pt x="745" y="5138"/>
                    </a:lnTo>
                    <a:lnTo>
                      <a:pt x="770" y="5125"/>
                    </a:lnTo>
                    <a:lnTo>
                      <a:pt x="814" y="5115"/>
                    </a:lnTo>
                    <a:lnTo>
                      <a:pt x="815" y="5118"/>
                    </a:lnTo>
                    <a:lnTo>
                      <a:pt x="816" y="5117"/>
                    </a:lnTo>
                    <a:lnTo>
                      <a:pt x="830" y="5147"/>
                    </a:lnTo>
                    <a:lnTo>
                      <a:pt x="918" y="5120"/>
                    </a:lnTo>
                    <a:lnTo>
                      <a:pt x="969" y="5116"/>
                    </a:lnTo>
                    <a:lnTo>
                      <a:pt x="989" y="5094"/>
                    </a:lnTo>
                    <a:lnTo>
                      <a:pt x="991" y="5095"/>
                    </a:lnTo>
                    <a:lnTo>
                      <a:pt x="1017" y="5112"/>
                    </a:lnTo>
                    <a:lnTo>
                      <a:pt x="1074" y="5079"/>
                    </a:lnTo>
                    <a:lnTo>
                      <a:pt x="1102" y="5072"/>
                    </a:lnTo>
                    <a:lnTo>
                      <a:pt x="1124" y="5054"/>
                    </a:lnTo>
                    <a:lnTo>
                      <a:pt x="1158" y="5042"/>
                    </a:lnTo>
                    <a:lnTo>
                      <a:pt x="1178" y="5023"/>
                    </a:lnTo>
                    <a:lnTo>
                      <a:pt x="1179" y="5025"/>
                    </a:lnTo>
                    <a:lnTo>
                      <a:pt x="1205" y="5079"/>
                    </a:lnTo>
                    <a:lnTo>
                      <a:pt x="1238" y="5084"/>
                    </a:lnTo>
                    <a:lnTo>
                      <a:pt x="1280" y="5097"/>
                    </a:lnTo>
                    <a:lnTo>
                      <a:pt x="1301" y="5118"/>
                    </a:lnTo>
                    <a:lnTo>
                      <a:pt x="1313" y="5127"/>
                    </a:lnTo>
                    <a:lnTo>
                      <a:pt x="1337" y="5143"/>
                    </a:lnTo>
                    <a:lnTo>
                      <a:pt x="1344" y="5116"/>
                    </a:lnTo>
                    <a:lnTo>
                      <a:pt x="1360" y="5124"/>
                    </a:lnTo>
                    <a:lnTo>
                      <a:pt x="1364" y="5125"/>
                    </a:lnTo>
                    <a:lnTo>
                      <a:pt x="1398" y="5121"/>
                    </a:lnTo>
                    <a:lnTo>
                      <a:pt x="1445" y="5146"/>
                    </a:lnTo>
                    <a:lnTo>
                      <a:pt x="1445" y="5147"/>
                    </a:lnTo>
                    <a:lnTo>
                      <a:pt x="1447" y="5148"/>
                    </a:lnTo>
                    <a:lnTo>
                      <a:pt x="1416" y="5177"/>
                    </a:lnTo>
                    <a:lnTo>
                      <a:pt x="1429" y="5179"/>
                    </a:lnTo>
                    <a:lnTo>
                      <a:pt x="1457" y="5184"/>
                    </a:lnTo>
                    <a:lnTo>
                      <a:pt x="1495" y="5167"/>
                    </a:lnTo>
                    <a:lnTo>
                      <a:pt x="1537" y="5163"/>
                    </a:lnTo>
                    <a:lnTo>
                      <a:pt x="1542" y="5137"/>
                    </a:lnTo>
                    <a:lnTo>
                      <a:pt x="1564" y="5098"/>
                    </a:lnTo>
                    <a:lnTo>
                      <a:pt x="1600" y="5097"/>
                    </a:lnTo>
                    <a:lnTo>
                      <a:pt x="1600" y="5098"/>
                    </a:lnTo>
                    <a:lnTo>
                      <a:pt x="1601" y="5098"/>
                    </a:lnTo>
                    <a:lnTo>
                      <a:pt x="1662" y="5194"/>
                    </a:lnTo>
                    <a:lnTo>
                      <a:pt x="1689" y="5166"/>
                    </a:lnTo>
                    <a:lnTo>
                      <a:pt x="1692" y="5167"/>
                    </a:lnTo>
                    <a:lnTo>
                      <a:pt x="1728" y="5192"/>
                    </a:lnTo>
                    <a:lnTo>
                      <a:pt x="1752" y="5185"/>
                    </a:lnTo>
                    <a:lnTo>
                      <a:pt x="1756" y="5188"/>
                    </a:lnTo>
                    <a:lnTo>
                      <a:pt x="1765" y="5193"/>
                    </a:lnTo>
                    <a:lnTo>
                      <a:pt x="1803" y="5214"/>
                    </a:lnTo>
                    <a:lnTo>
                      <a:pt x="1842" y="5227"/>
                    </a:lnTo>
                    <a:lnTo>
                      <a:pt x="1871" y="5243"/>
                    </a:lnTo>
                    <a:lnTo>
                      <a:pt x="1872" y="5244"/>
                    </a:lnTo>
                    <a:lnTo>
                      <a:pt x="1874" y="5245"/>
                    </a:lnTo>
                    <a:lnTo>
                      <a:pt x="1914" y="5283"/>
                    </a:lnTo>
                    <a:lnTo>
                      <a:pt x="1894" y="5310"/>
                    </a:lnTo>
                    <a:lnTo>
                      <a:pt x="1964" y="5328"/>
                    </a:lnTo>
                    <a:lnTo>
                      <a:pt x="1967" y="5284"/>
                    </a:lnTo>
                    <a:lnTo>
                      <a:pt x="2005" y="5279"/>
                    </a:lnTo>
                    <a:lnTo>
                      <a:pt x="2006" y="5281"/>
                    </a:lnTo>
                    <a:lnTo>
                      <a:pt x="2015" y="5334"/>
                    </a:lnTo>
                    <a:lnTo>
                      <a:pt x="2046" y="5349"/>
                    </a:lnTo>
                    <a:lnTo>
                      <a:pt x="2057" y="5380"/>
                    </a:lnTo>
                    <a:lnTo>
                      <a:pt x="2059" y="5381"/>
                    </a:lnTo>
                    <a:lnTo>
                      <a:pt x="2069" y="5382"/>
                    </a:lnTo>
                    <a:lnTo>
                      <a:pt x="2119" y="5343"/>
                    </a:lnTo>
                    <a:lnTo>
                      <a:pt x="2144" y="5305"/>
                    </a:lnTo>
                    <a:lnTo>
                      <a:pt x="2146" y="5307"/>
                    </a:lnTo>
                    <a:lnTo>
                      <a:pt x="2146" y="5306"/>
                    </a:lnTo>
                    <a:lnTo>
                      <a:pt x="2225" y="5368"/>
                    </a:lnTo>
                    <a:lnTo>
                      <a:pt x="2267" y="5423"/>
                    </a:lnTo>
                    <a:lnTo>
                      <a:pt x="2304" y="5381"/>
                    </a:lnTo>
                    <a:lnTo>
                      <a:pt x="2304" y="5383"/>
                    </a:lnTo>
                    <a:lnTo>
                      <a:pt x="2305" y="5382"/>
                    </a:lnTo>
                    <a:lnTo>
                      <a:pt x="2309" y="5390"/>
                    </a:lnTo>
                    <a:lnTo>
                      <a:pt x="2323" y="5434"/>
                    </a:lnTo>
                    <a:lnTo>
                      <a:pt x="2368" y="5428"/>
                    </a:lnTo>
                    <a:lnTo>
                      <a:pt x="2412" y="5395"/>
                    </a:lnTo>
                    <a:lnTo>
                      <a:pt x="2380" y="5374"/>
                    </a:lnTo>
                    <a:lnTo>
                      <a:pt x="2422" y="5355"/>
                    </a:lnTo>
                    <a:lnTo>
                      <a:pt x="2453" y="5335"/>
                    </a:lnTo>
                    <a:lnTo>
                      <a:pt x="2454" y="5336"/>
                    </a:lnTo>
                    <a:lnTo>
                      <a:pt x="2476" y="5365"/>
                    </a:lnTo>
                    <a:lnTo>
                      <a:pt x="2482" y="5367"/>
                    </a:lnTo>
                    <a:lnTo>
                      <a:pt x="2516" y="5370"/>
                    </a:lnTo>
                    <a:lnTo>
                      <a:pt x="2516" y="5371"/>
                    </a:lnTo>
                    <a:lnTo>
                      <a:pt x="2518" y="5371"/>
                    </a:lnTo>
                    <a:lnTo>
                      <a:pt x="2538" y="5409"/>
                    </a:lnTo>
                    <a:lnTo>
                      <a:pt x="2564" y="5405"/>
                    </a:lnTo>
                    <a:lnTo>
                      <a:pt x="2604" y="5392"/>
                    </a:lnTo>
                    <a:lnTo>
                      <a:pt x="2655" y="5386"/>
                    </a:lnTo>
                    <a:lnTo>
                      <a:pt x="2690" y="5378"/>
                    </a:lnTo>
                    <a:lnTo>
                      <a:pt x="2737" y="5358"/>
                    </a:lnTo>
                    <a:lnTo>
                      <a:pt x="2738" y="5360"/>
                    </a:lnTo>
                    <a:lnTo>
                      <a:pt x="2746" y="5396"/>
                    </a:lnTo>
                    <a:lnTo>
                      <a:pt x="2795" y="5359"/>
                    </a:lnTo>
                    <a:lnTo>
                      <a:pt x="2848" y="5359"/>
                    </a:lnTo>
                    <a:lnTo>
                      <a:pt x="2890" y="5368"/>
                    </a:lnTo>
                    <a:lnTo>
                      <a:pt x="2904" y="5370"/>
                    </a:lnTo>
                    <a:lnTo>
                      <a:pt x="2887" y="5339"/>
                    </a:lnTo>
                    <a:lnTo>
                      <a:pt x="2914" y="5282"/>
                    </a:lnTo>
                    <a:lnTo>
                      <a:pt x="2916" y="5283"/>
                    </a:lnTo>
                    <a:lnTo>
                      <a:pt x="2990" y="5311"/>
                    </a:lnTo>
                    <a:lnTo>
                      <a:pt x="3032" y="5312"/>
                    </a:lnTo>
                    <a:lnTo>
                      <a:pt x="3079" y="5330"/>
                    </a:lnTo>
                    <a:lnTo>
                      <a:pt x="3081" y="5330"/>
                    </a:lnTo>
                    <a:lnTo>
                      <a:pt x="3069" y="5383"/>
                    </a:lnTo>
                    <a:lnTo>
                      <a:pt x="3110" y="5431"/>
                    </a:lnTo>
                    <a:lnTo>
                      <a:pt x="3108" y="5448"/>
                    </a:lnTo>
                    <a:lnTo>
                      <a:pt x="3125" y="5472"/>
                    </a:lnTo>
                    <a:lnTo>
                      <a:pt x="3087" y="5530"/>
                    </a:lnTo>
                    <a:lnTo>
                      <a:pt x="3123" y="5472"/>
                    </a:lnTo>
                    <a:lnTo>
                      <a:pt x="3106" y="5447"/>
                    </a:lnTo>
                    <a:lnTo>
                      <a:pt x="3108" y="5430"/>
                    </a:lnTo>
                    <a:lnTo>
                      <a:pt x="3067" y="5382"/>
                    </a:lnTo>
                    <a:lnTo>
                      <a:pt x="3079" y="5330"/>
                    </a:lnTo>
                    <a:lnTo>
                      <a:pt x="3032" y="5312"/>
                    </a:lnTo>
                    <a:lnTo>
                      <a:pt x="2990" y="5311"/>
                    </a:lnTo>
                    <a:lnTo>
                      <a:pt x="2916" y="5283"/>
                    </a:lnTo>
                    <a:lnTo>
                      <a:pt x="2914" y="5282"/>
                    </a:lnTo>
                    <a:lnTo>
                      <a:pt x="2887" y="5339"/>
                    </a:lnTo>
                    <a:lnTo>
                      <a:pt x="2904" y="5370"/>
                    </a:lnTo>
                    <a:lnTo>
                      <a:pt x="2890" y="5368"/>
                    </a:lnTo>
                    <a:lnTo>
                      <a:pt x="2848" y="5359"/>
                    </a:lnTo>
                    <a:lnTo>
                      <a:pt x="2795" y="5359"/>
                    </a:lnTo>
                    <a:lnTo>
                      <a:pt x="2746" y="5396"/>
                    </a:lnTo>
                    <a:lnTo>
                      <a:pt x="2745" y="5397"/>
                    </a:lnTo>
                    <a:lnTo>
                      <a:pt x="2738" y="5360"/>
                    </a:lnTo>
                    <a:lnTo>
                      <a:pt x="2737" y="5358"/>
                    </a:lnTo>
                    <a:lnTo>
                      <a:pt x="2690" y="5378"/>
                    </a:lnTo>
                    <a:lnTo>
                      <a:pt x="2655" y="5386"/>
                    </a:lnTo>
                    <a:lnTo>
                      <a:pt x="2604" y="5392"/>
                    </a:lnTo>
                    <a:lnTo>
                      <a:pt x="2564" y="5405"/>
                    </a:lnTo>
                    <a:lnTo>
                      <a:pt x="2538" y="5409"/>
                    </a:lnTo>
                    <a:lnTo>
                      <a:pt x="2516" y="5371"/>
                    </a:lnTo>
                    <a:lnTo>
                      <a:pt x="2516" y="5370"/>
                    </a:lnTo>
                    <a:lnTo>
                      <a:pt x="2482" y="5367"/>
                    </a:lnTo>
                    <a:lnTo>
                      <a:pt x="2474" y="5365"/>
                    </a:lnTo>
                    <a:lnTo>
                      <a:pt x="2454" y="5336"/>
                    </a:lnTo>
                    <a:lnTo>
                      <a:pt x="2453" y="5335"/>
                    </a:lnTo>
                    <a:lnTo>
                      <a:pt x="2422" y="5355"/>
                    </a:lnTo>
                    <a:lnTo>
                      <a:pt x="2380" y="5374"/>
                    </a:lnTo>
                    <a:lnTo>
                      <a:pt x="2412" y="5395"/>
                    </a:lnTo>
                    <a:lnTo>
                      <a:pt x="2368" y="5428"/>
                    </a:lnTo>
                    <a:lnTo>
                      <a:pt x="2323" y="5434"/>
                    </a:lnTo>
                    <a:lnTo>
                      <a:pt x="2322" y="5434"/>
                    </a:lnTo>
                    <a:lnTo>
                      <a:pt x="2309" y="5390"/>
                    </a:lnTo>
                    <a:lnTo>
                      <a:pt x="2305" y="5382"/>
                    </a:lnTo>
                    <a:lnTo>
                      <a:pt x="2304" y="5383"/>
                    </a:lnTo>
                    <a:lnTo>
                      <a:pt x="2304" y="5381"/>
                    </a:lnTo>
                    <a:lnTo>
                      <a:pt x="2267" y="5423"/>
                    </a:lnTo>
                    <a:lnTo>
                      <a:pt x="2266" y="5424"/>
                    </a:lnTo>
                    <a:lnTo>
                      <a:pt x="2223" y="5367"/>
                    </a:lnTo>
                    <a:lnTo>
                      <a:pt x="2146" y="5307"/>
                    </a:lnTo>
                    <a:lnTo>
                      <a:pt x="2144" y="5305"/>
                    </a:lnTo>
                    <a:lnTo>
                      <a:pt x="2119" y="5343"/>
                    </a:lnTo>
                    <a:lnTo>
                      <a:pt x="2069" y="5382"/>
                    </a:lnTo>
                    <a:lnTo>
                      <a:pt x="2059" y="5381"/>
                    </a:lnTo>
                    <a:lnTo>
                      <a:pt x="2055" y="5380"/>
                    </a:lnTo>
                    <a:lnTo>
                      <a:pt x="2044" y="5349"/>
                    </a:lnTo>
                    <a:lnTo>
                      <a:pt x="2015" y="5334"/>
                    </a:lnTo>
                    <a:lnTo>
                      <a:pt x="2014" y="5333"/>
                    </a:lnTo>
                    <a:lnTo>
                      <a:pt x="2006" y="5281"/>
                    </a:lnTo>
                    <a:lnTo>
                      <a:pt x="2005" y="5279"/>
                    </a:lnTo>
                    <a:lnTo>
                      <a:pt x="1967" y="5284"/>
                    </a:lnTo>
                    <a:lnTo>
                      <a:pt x="1964" y="5328"/>
                    </a:lnTo>
                    <a:lnTo>
                      <a:pt x="1894" y="5310"/>
                    </a:lnTo>
                    <a:lnTo>
                      <a:pt x="1892" y="5309"/>
                    </a:lnTo>
                    <a:lnTo>
                      <a:pt x="1911" y="5283"/>
                    </a:lnTo>
                    <a:lnTo>
                      <a:pt x="1872" y="5244"/>
                    </a:lnTo>
                    <a:lnTo>
                      <a:pt x="1871" y="5243"/>
                    </a:lnTo>
                    <a:lnTo>
                      <a:pt x="1842" y="5227"/>
                    </a:lnTo>
                    <a:lnTo>
                      <a:pt x="1803" y="5214"/>
                    </a:lnTo>
                    <a:lnTo>
                      <a:pt x="1765" y="5193"/>
                    </a:lnTo>
                    <a:lnTo>
                      <a:pt x="1756" y="5188"/>
                    </a:lnTo>
                    <a:lnTo>
                      <a:pt x="1752" y="5185"/>
                    </a:lnTo>
                    <a:lnTo>
                      <a:pt x="1728" y="5192"/>
                    </a:lnTo>
                    <a:lnTo>
                      <a:pt x="1726" y="5192"/>
                    </a:lnTo>
                    <a:lnTo>
                      <a:pt x="1692" y="5167"/>
                    </a:lnTo>
                    <a:lnTo>
                      <a:pt x="1689" y="5166"/>
                    </a:lnTo>
                    <a:lnTo>
                      <a:pt x="1662" y="5194"/>
                    </a:lnTo>
                    <a:lnTo>
                      <a:pt x="1661" y="5195"/>
                    </a:lnTo>
                    <a:lnTo>
                      <a:pt x="1600" y="5098"/>
                    </a:lnTo>
                    <a:lnTo>
                      <a:pt x="1600" y="5097"/>
                    </a:lnTo>
                    <a:lnTo>
                      <a:pt x="1564" y="5098"/>
                    </a:lnTo>
                    <a:lnTo>
                      <a:pt x="1542" y="5137"/>
                    </a:lnTo>
                    <a:lnTo>
                      <a:pt x="1537" y="5163"/>
                    </a:lnTo>
                    <a:lnTo>
                      <a:pt x="1495" y="5167"/>
                    </a:lnTo>
                    <a:lnTo>
                      <a:pt x="1457" y="5184"/>
                    </a:lnTo>
                    <a:lnTo>
                      <a:pt x="1429" y="5179"/>
                    </a:lnTo>
                    <a:lnTo>
                      <a:pt x="1415" y="5177"/>
                    </a:lnTo>
                    <a:lnTo>
                      <a:pt x="1445" y="5147"/>
                    </a:lnTo>
                    <a:lnTo>
                      <a:pt x="1445" y="5146"/>
                    </a:lnTo>
                    <a:lnTo>
                      <a:pt x="1398" y="5121"/>
                    </a:lnTo>
                    <a:lnTo>
                      <a:pt x="1364" y="5125"/>
                    </a:lnTo>
                    <a:lnTo>
                      <a:pt x="1363" y="5125"/>
                    </a:lnTo>
                    <a:lnTo>
                      <a:pt x="1360" y="5124"/>
                    </a:lnTo>
                    <a:lnTo>
                      <a:pt x="1344" y="5116"/>
                    </a:lnTo>
                    <a:lnTo>
                      <a:pt x="1337" y="5143"/>
                    </a:lnTo>
                    <a:lnTo>
                      <a:pt x="1313" y="5127"/>
                    </a:lnTo>
                    <a:lnTo>
                      <a:pt x="1312" y="5126"/>
                    </a:lnTo>
                    <a:lnTo>
                      <a:pt x="1301" y="5118"/>
                    </a:lnTo>
                    <a:lnTo>
                      <a:pt x="1280" y="5097"/>
                    </a:lnTo>
                    <a:lnTo>
                      <a:pt x="1238" y="5084"/>
                    </a:lnTo>
                    <a:lnTo>
                      <a:pt x="1205" y="5079"/>
                    </a:lnTo>
                    <a:lnTo>
                      <a:pt x="1203" y="5078"/>
                    </a:lnTo>
                    <a:lnTo>
                      <a:pt x="1179" y="5025"/>
                    </a:lnTo>
                    <a:lnTo>
                      <a:pt x="1178" y="5023"/>
                    </a:lnTo>
                    <a:lnTo>
                      <a:pt x="1158" y="5042"/>
                    </a:lnTo>
                    <a:lnTo>
                      <a:pt x="1124" y="5054"/>
                    </a:lnTo>
                    <a:lnTo>
                      <a:pt x="1102" y="5072"/>
                    </a:lnTo>
                    <a:lnTo>
                      <a:pt x="1074" y="5079"/>
                    </a:lnTo>
                    <a:lnTo>
                      <a:pt x="1017" y="5112"/>
                    </a:lnTo>
                    <a:lnTo>
                      <a:pt x="991" y="5095"/>
                    </a:lnTo>
                    <a:lnTo>
                      <a:pt x="989" y="5094"/>
                    </a:lnTo>
                    <a:lnTo>
                      <a:pt x="969" y="5116"/>
                    </a:lnTo>
                    <a:lnTo>
                      <a:pt x="918" y="5120"/>
                    </a:lnTo>
                    <a:lnTo>
                      <a:pt x="830" y="5147"/>
                    </a:lnTo>
                    <a:lnTo>
                      <a:pt x="828" y="5147"/>
                    </a:lnTo>
                    <a:lnTo>
                      <a:pt x="815" y="5118"/>
                    </a:lnTo>
                    <a:lnTo>
                      <a:pt x="814" y="5115"/>
                    </a:lnTo>
                    <a:lnTo>
                      <a:pt x="770" y="5125"/>
                    </a:lnTo>
                    <a:lnTo>
                      <a:pt x="745" y="5138"/>
                    </a:lnTo>
                    <a:lnTo>
                      <a:pt x="743" y="5139"/>
                    </a:lnTo>
                    <a:lnTo>
                      <a:pt x="716" y="5112"/>
                    </a:lnTo>
                    <a:lnTo>
                      <a:pt x="713" y="5109"/>
                    </a:lnTo>
                    <a:lnTo>
                      <a:pt x="673" y="5097"/>
                    </a:lnTo>
                    <a:lnTo>
                      <a:pt x="643" y="5083"/>
                    </a:lnTo>
                    <a:lnTo>
                      <a:pt x="606" y="5111"/>
                    </a:lnTo>
                    <a:lnTo>
                      <a:pt x="585" y="5098"/>
                    </a:lnTo>
                    <a:lnTo>
                      <a:pt x="583" y="5097"/>
                    </a:lnTo>
                    <a:lnTo>
                      <a:pt x="537" y="5035"/>
                    </a:lnTo>
                    <a:lnTo>
                      <a:pt x="570" y="5011"/>
                    </a:lnTo>
                    <a:lnTo>
                      <a:pt x="580" y="4983"/>
                    </a:lnTo>
                    <a:lnTo>
                      <a:pt x="581" y="4981"/>
                    </a:lnTo>
                    <a:lnTo>
                      <a:pt x="521" y="4956"/>
                    </a:lnTo>
                    <a:lnTo>
                      <a:pt x="519" y="4955"/>
                    </a:lnTo>
                    <a:lnTo>
                      <a:pt x="518" y="4958"/>
                    </a:lnTo>
                    <a:lnTo>
                      <a:pt x="463" y="5026"/>
                    </a:lnTo>
                    <a:lnTo>
                      <a:pt x="463" y="5027"/>
                    </a:lnTo>
                    <a:lnTo>
                      <a:pt x="445" y="5164"/>
                    </a:lnTo>
                    <a:lnTo>
                      <a:pt x="444" y="5166"/>
                    </a:lnTo>
                    <a:lnTo>
                      <a:pt x="424" y="5196"/>
                    </a:lnTo>
                    <a:lnTo>
                      <a:pt x="425" y="5199"/>
                    </a:lnTo>
                    <a:lnTo>
                      <a:pt x="429" y="5227"/>
                    </a:lnTo>
                    <a:lnTo>
                      <a:pt x="428" y="5228"/>
                    </a:lnTo>
                    <a:lnTo>
                      <a:pt x="376" y="5294"/>
                    </a:lnTo>
                    <a:lnTo>
                      <a:pt x="375" y="5301"/>
                    </a:lnTo>
                    <a:lnTo>
                      <a:pt x="370" y="5345"/>
                    </a:lnTo>
                    <a:lnTo>
                      <a:pt x="369" y="5345"/>
                    </a:lnTo>
                    <a:lnTo>
                      <a:pt x="344" y="5368"/>
                    </a:lnTo>
                    <a:lnTo>
                      <a:pt x="319" y="5352"/>
                    </a:lnTo>
                    <a:lnTo>
                      <a:pt x="281" y="5368"/>
                    </a:lnTo>
                    <a:lnTo>
                      <a:pt x="188" y="5389"/>
                    </a:lnTo>
                    <a:lnTo>
                      <a:pt x="170" y="5347"/>
                    </a:lnTo>
                    <a:lnTo>
                      <a:pt x="170" y="5349"/>
                    </a:lnTo>
                    <a:lnTo>
                      <a:pt x="165" y="5372"/>
                    </a:lnTo>
                    <a:lnTo>
                      <a:pt x="157" y="5413"/>
                    </a:lnTo>
                    <a:lnTo>
                      <a:pt x="129" y="5433"/>
                    </a:lnTo>
                    <a:lnTo>
                      <a:pt x="84" y="5400"/>
                    </a:lnTo>
                    <a:lnTo>
                      <a:pt x="58" y="5426"/>
                    </a:lnTo>
                    <a:lnTo>
                      <a:pt x="76" y="5472"/>
                    </a:lnTo>
                    <a:lnTo>
                      <a:pt x="76" y="5499"/>
                    </a:lnTo>
                    <a:lnTo>
                      <a:pt x="76" y="5500"/>
                    </a:lnTo>
                    <a:lnTo>
                      <a:pt x="100" y="5520"/>
                    </a:lnTo>
                    <a:lnTo>
                      <a:pt x="114" y="5555"/>
                    </a:lnTo>
                    <a:lnTo>
                      <a:pt x="80" y="5600"/>
                    </a:lnTo>
                    <a:lnTo>
                      <a:pt x="109" y="5626"/>
                    </a:lnTo>
                    <a:lnTo>
                      <a:pt x="179" y="5630"/>
                    </a:lnTo>
                    <a:lnTo>
                      <a:pt x="138" y="5662"/>
                    </a:lnTo>
                    <a:lnTo>
                      <a:pt x="166" y="5695"/>
                    </a:lnTo>
                    <a:lnTo>
                      <a:pt x="148" y="5729"/>
                    </a:lnTo>
                    <a:lnTo>
                      <a:pt x="150" y="5729"/>
                    </a:lnTo>
                    <a:lnTo>
                      <a:pt x="166" y="5748"/>
                    </a:lnTo>
                    <a:lnTo>
                      <a:pt x="169" y="5780"/>
                    </a:lnTo>
                    <a:lnTo>
                      <a:pt x="216" y="5790"/>
                    </a:lnTo>
                    <a:lnTo>
                      <a:pt x="212" y="5822"/>
                    </a:lnTo>
                    <a:lnTo>
                      <a:pt x="256" y="5865"/>
                    </a:lnTo>
                    <a:lnTo>
                      <a:pt x="225" y="5914"/>
                    </a:lnTo>
                    <a:lnTo>
                      <a:pt x="245" y="5936"/>
                    </a:lnTo>
                    <a:lnTo>
                      <a:pt x="289" y="5955"/>
                    </a:lnTo>
                    <a:lnTo>
                      <a:pt x="284" y="5971"/>
                    </a:lnTo>
                    <a:lnTo>
                      <a:pt x="277" y="5990"/>
                    </a:lnTo>
                    <a:lnTo>
                      <a:pt x="310" y="6005"/>
                    </a:lnTo>
                    <a:lnTo>
                      <a:pt x="286" y="6028"/>
                    </a:lnTo>
                    <a:lnTo>
                      <a:pt x="300" y="6063"/>
                    </a:lnTo>
                    <a:lnTo>
                      <a:pt x="281" y="6085"/>
                    </a:lnTo>
                    <a:lnTo>
                      <a:pt x="273" y="6148"/>
                    </a:lnTo>
                    <a:lnTo>
                      <a:pt x="284" y="6195"/>
                    </a:lnTo>
                    <a:lnTo>
                      <a:pt x="323" y="6216"/>
                    </a:lnTo>
                    <a:lnTo>
                      <a:pt x="357" y="6247"/>
                    </a:lnTo>
                    <a:lnTo>
                      <a:pt x="348" y="6281"/>
                    </a:lnTo>
                    <a:lnTo>
                      <a:pt x="280" y="6388"/>
                    </a:lnTo>
                    <a:lnTo>
                      <a:pt x="331" y="6408"/>
                    </a:lnTo>
                    <a:lnTo>
                      <a:pt x="331" y="6409"/>
                    </a:lnTo>
                    <a:lnTo>
                      <a:pt x="321" y="6434"/>
                    </a:lnTo>
                    <a:lnTo>
                      <a:pt x="322" y="6486"/>
                    </a:lnTo>
                    <a:lnTo>
                      <a:pt x="349" y="6511"/>
                    </a:lnTo>
                    <a:lnTo>
                      <a:pt x="382" y="6526"/>
                    </a:lnTo>
                    <a:lnTo>
                      <a:pt x="409" y="6589"/>
                    </a:lnTo>
                    <a:lnTo>
                      <a:pt x="451" y="6597"/>
                    </a:lnTo>
                    <a:lnTo>
                      <a:pt x="510" y="6613"/>
                    </a:lnTo>
                    <a:lnTo>
                      <a:pt x="487" y="6688"/>
                    </a:lnTo>
                    <a:lnTo>
                      <a:pt x="530" y="6722"/>
                    </a:lnTo>
                    <a:lnTo>
                      <a:pt x="569" y="6714"/>
                    </a:lnTo>
                    <a:lnTo>
                      <a:pt x="598" y="6752"/>
                    </a:lnTo>
                    <a:lnTo>
                      <a:pt x="636" y="6775"/>
                    </a:lnTo>
                    <a:lnTo>
                      <a:pt x="638" y="6775"/>
                    </a:lnTo>
                    <a:lnTo>
                      <a:pt x="616" y="6848"/>
                    </a:lnTo>
                    <a:lnTo>
                      <a:pt x="617" y="6884"/>
                    </a:lnTo>
                    <a:lnTo>
                      <a:pt x="633" y="6941"/>
                    </a:lnTo>
                    <a:lnTo>
                      <a:pt x="670" y="7010"/>
                    </a:lnTo>
                    <a:lnTo>
                      <a:pt x="713" y="7007"/>
                    </a:lnTo>
                    <a:lnTo>
                      <a:pt x="724" y="7033"/>
                    </a:lnTo>
                    <a:lnTo>
                      <a:pt x="763" y="7069"/>
                    </a:lnTo>
                    <a:lnTo>
                      <a:pt x="805" y="7082"/>
                    </a:lnTo>
                    <a:lnTo>
                      <a:pt x="820" y="7076"/>
                    </a:lnTo>
                    <a:lnTo>
                      <a:pt x="850" y="7066"/>
                    </a:lnTo>
                    <a:lnTo>
                      <a:pt x="872" y="7036"/>
                    </a:lnTo>
                    <a:lnTo>
                      <a:pt x="872" y="7037"/>
                    </a:lnTo>
                    <a:lnTo>
                      <a:pt x="872" y="7035"/>
                    </a:lnTo>
                    <a:lnTo>
                      <a:pt x="890" y="7068"/>
                    </a:lnTo>
                    <a:lnTo>
                      <a:pt x="900" y="7095"/>
                    </a:lnTo>
                    <a:lnTo>
                      <a:pt x="901" y="7131"/>
                    </a:lnTo>
                    <a:lnTo>
                      <a:pt x="885" y="7178"/>
                    </a:lnTo>
                    <a:lnTo>
                      <a:pt x="942" y="7180"/>
                    </a:lnTo>
                    <a:lnTo>
                      <a:pt x="968" y="7193"/>
                    </a:lnTo>
                    <a:lnTo>
                      <a:pt x="967" y="7194"/>
                    </a:lnTo>
                    <a:lnTo>
                      <a:pt x="949" y="7243"/>
                    </a:lnTo>
                    <a:lnTo>
                      <a:pt x="985" y="7288"/>
                    </a:lnTo>
                    <a:lnTo>
                      <a:pt x="965" y="7307"/>
                    </a:lnTo>
                    <a:lnTo>
                      <a:pt x="955" y="7352"/>
                    </a:lnTo>
                    <a:lnTo>
                      <a:pt x="975" y="7382"/>
                    </a:lnTo>
                    <a:lnTo>
                      <a:pt x="965" y="7421"/>
                    </a:lnTo>
                    <a:lnTo>
                      <a:pt x="964" y="7422"/>
                    </a:lnTo>
                    <a:lnTo>
                      <a:pt x="933" y="7436"/>
                    </a:lnTo>
                    <a:lnTo>
                      <a:pt x="959" y="7472"/>
                    </a:lnTo>
                    <a:lnTo>
                      <a:pt x="994" y="7495"/>
                    </a:lnTo>
                    <a:lnTo>
                      <a:pt x="1021" y="7499"/>
                    </a:lnTo>
                    <a:lnTo>
                      <a:pt x="1039" y="7495"/>
                    </a:lnTo>
                    <a:lnTo>
                      <a:pt x="1056" y="7491"/>
                    </a:lnTo>
                    <a:lnTo>
                      <a:pt x="1161" y="7476"/>
                    </a:lnTo>
                    <a:lnTo>
                      <a:pt x="1182" y="7450"/>
                    </a:lnTo>
                    <a:lnTo>
                      <a:pt x="1184" y="7448"/>
                    </a:lnTo>
                    <a:lnTo>
                      <a:pt x="1203" y="7470"/>
                    </a:lnTo>
                    <a:lnTo>
                      <a:pt x="1258" y="7465"/>
                    </a:lnTo>
                    <a:lnTo>
                      <a:pt x="1292" y="7467"/>
                    </a:lnTo>
                    <a:lnTo>
                      <a:pt x="1278" y="7441"/>
                    </a:lnTo>
                    <a:lnTo>
                      <a:pt x="1281" y="7440"/>
                    </a:lnTo>
                    <a:lnTo>
                      <a:pt x="1312" y="7422"/>
                    </a:lnTo>
                    <a:lnTo>
                      <a:pt x="1370" y="7351"/>
                    </a:lnTo>
                    <a:lnTo>
                      <a:pt x="1371" y="7349"/>
                    </a:lnTo>
                    <a:lnTo>
                      <a:pt x="1375" y="7344"/>
                    </a:lnTo>
                    <a:lnTo>
                      <a:pt x="1376" y="7344"/>
                    </a:lnTo>
                    <a:lnTo>
                      <a:pt x="1420" y="7384"/>
                    </a:lnTo>
                    <a:lnTo>
                      <a:pt x="1443" y="7467"/>
                    </a:lnTo>
                    <a:lnTo>
                      <a:pt x="1468" y="7443"/>
                    </a:lnTo>
                    <a:lnTo>
                      <a:pt x="1487" y="7424"/>
                    </a:lnTo>
                    <a:lnTo>
                      <a:pt x="1541" y="7435"/>
                    </a:lnTo>
                    <a:lnTo>
                      <a:pt x="1571" y="7381"/>
                    </a:lnTo>
                    <a:lnTo>
                      <a:pt x="1572" y="7381"/>
                    </a:lnTo>
                    <a:lnTo>
                      <a:pt x="1573" y="7381"/>
                    </a:lnTo>
                    <a:lnTo>
                      <a:pt x="1594" y="7377"/>
                    </a:lnTo>
                    <a:lnTo>
                      <a:pt x="1614" y="7416"/>
                    </a:lnTo>
                    <a:lnTo>
                      <a:pt x="1641" y="7438"/>
                    </a:lnTo>
                    <a:lnTo>
                      <a:pt x="1723" y="7412"/>
                    </a:lnTo>
                    <a:lnTo>
                      <a:pt x="1725" y="7411"/>
                    </a:lnTo>
                    <a:lnTo>
                      <a:pt x="1756" y="7469"/>
                    </a:lnTo>
                    <a:lnTo>
                      <a:pt x="1757" y="7564"/>
                    </a:lnTo>
                    <a:lnTo>
                      <a:pt x="1810" y="7600"/>
                    </a:lnTo>
                    <a:lnTo>
                      <a:pt x="1855" y="7599"/>
                    </a:lnTo>
                    <a:lnTo>
                      <a:pt x="1868" y="7631"/>
                    </a:lnTo>
                    <a:lnTo>
                      <a:pt x="1908" y="7633"/>
                    </a:lnTo>
                    <a:lnTo>
                      <a:pt x="1923" y="7663"/>
                    </a:lnTo>
                    <a:lnTo>
                      <a:pt x="1922" y="7698"/>
                    </a:lnTo>
                    <a:lnTo>
                      <a:pt x="1928" y="7698"/>
                    </a:lnTo>
                    <a:lnTo>
                      <a:pt x="1937" y="7739"/>
                    </a:lnTo>
                    <a:lnTo>
                      <a:pt x="1911" y="7787"/>
                    </a:lnTo>
                    <a:lnTo>
                      <a:pt x="1922" y="7830"/>
                    </a:lnTo>
                    <a:lnTo>
                      <a:pt x="1907" y="7853"/>
                    </a:lnTo>
                    <a:lnTo>
                      <a:pt x="1905" y="7852"/>
                    </a:lnTo>
                    <a:lnTo>
                      <a:pt x="1904" y="7853"/>
                    </a:lnTo>
                    <a:lnTo>
                      <a:pt x="1864" y="7832"/>
                    </a:lnTo>
                    <a:lnTo>
                      <a:pt x="1846" y="7857"/>
                    </a:lnTo>
                    <a:lnTo>
                      <a:pt x="1825" y="7901"/>
                    </a:lnTo>
                    <a:lnTo>
                      <a:pt x="1795" y="7918"/>
                    </a:lnTo>
                    <a:lnTo>
                      <a:pt x="1816" y="7941"/>
                    </a:lnTo>
                    <a:lnTo>
                      <a:pt x="1855" y="7925"/>
                    </a:lnTo>
                    <a:lnTo>
                      <a:pt x="1933" y="7936"/>
                    </a:lnTo>
                    <a:lnTo>
                      <a:pt x="1959" y="7896"/>
                    </a:lnTo>
                    <a:lnTo>
                      <a:pt x="1962" y="7896"/>
                    </a:lnTo>
                    <a:lnTo>
                      <a:pt x="2021" y="7896"/>
                    </a:lnTo>
                    <a:lnTo>
                      <a:pt x="2034" y="7920"/>
                    </a:lnTo>
                    <a:lnTo>
                      <a:pt x="2071" y="7920"/>
                    </a:lnTo>
                    <a:lnTo>
                      <a:pt x="2145" y="7901"/>
                    </a:lnTo>
                    <a:lnTo>
                      <a:pt x="2209" y="7938"/>
                    </a:lnTo>
                    <a:lnTo>
                      <a:pt x="2263" y="7939"/>
                    </a:lnTo>
                    <a:lnTo>
                      <a:pt x="2291" y="7906"/>
                    </a:lnTo>
                    <a:lnTo>
                      <a:pt x="2347" y="7867"/>
                    </a:lnTo>
                    <a:lnTo>
                      <a:pt x="2316" y="7829"/>
                    </a:lnTo>
                    <a:lnTo>
                      <a:pt x="2320" y="7830"/>
                    </a:lnTo>
                    <a:lnTo>
                      <a:pt x="2319" y="7829"/>
                    </a:lnTo>
                    <a:lnTo>
                      <a:pt x="2351" y="7841"/>
                    </a:lnTo>
                    <a:lnTo>
                      <a:pt x="2398" y="7826"/>
                    </a:lnTo>
                    <a:lnTo>
                      <a:pt x="2430" y="7824"/>
                    </a:lnTo>
                    <a:lnTo>
                      <a:pt x="2451" y="7844"/>
                    </a:lnTo>
                    <a:lnTo>
                      <a:pt x="2430" y="7906"/>
                    </a:lnTo>
                    <a:lnTo>
                      <a:pt x="2469" y="7927"/>
                    </a:lnTo>
                    <a:lnTo>
                      <a:pt x="2498" y="7911"/>
                    </a:lnTo>
                    <a:lnTo>
                      <a:pt x="2549" y="7857"/>
                    </a:lnTo>
                    <a:lnTo>
                      <a:pt x="2674" y="7838"/>
                    </a:lnTo>
                    <a:lnTo>
                      <a:pt x="2674" y="7837"/>
                    </a:lnTo>
                    <a:lnTo>
                      <a:pt x="2671" y="7797"/>
                    </a:lnTo>
                    <a:lnTo>
                      <a:pt x="2671" y="7796"/>
                    </a:lnTo>
                    <a:lnTo>
                      <a:pt x="2707" y="7758"/>
                    </a:lnTo>
                    <a:lnTo>
                      <a:pt x="2735" y="7754"/>
                    </a:lnTo>
                    <a:lnTo>
                      <a:pt x="2767" y="7716"/>
                    </a:lnTo>
                    <a:lnTo>
                      <a:pt x="2798" y="7713"/>
                    </a:lnTo>
                    <a:lnTo>
                      <a:pt x="2807" y="7688"/>
                    </a:lnTo>
                    <a:lnTo>
                      <a:pt x="2810" y="7680"/>
                    </a:lnTo>
                    <a:lnTo>
                      <a:pt x="2847" y="7608"/>
                    </a:lnTo>
                    <a:lnTo>
                      <a:pt x="2859" y="7607"/>
                    </a:lnTo>
                    <a:lnTo>
                      <a:pt x="2873" y="7605"/>
                    </a:lnTo>
                    <a:lnTo>
                      <a:pt x="2866" y="7547"/>
                    </a:lnTo>
                    <a:lnTo>
                      <a:pt x="2832" y="7538"/>
                    </a:lnTo>
                    <a:lnTo>
                      <a:pt x="2833" y="7537"/>
                    </a:lnTo>
                    <a:lnTo>
                      <a:pt x="2832" y="7537"/>
                    </a:lnTo>
                    <a:lnTo>
                      <a:pt x="2840" y="7510"/>
                    </a:lnTo>
                    <a:lnTo>
                      <a:pt x="2823" y="7482"/>
                    </a:lnTo>
                    <a:lnTo>
                      <a:pt x="2815" y="7453"/>
                    </a:lnTo>
                    <a:lnTo>
                      <a:pt x="2816" y="7451"/>
                    </a:lnTo>
                    <a:lnTo>
                      <a:pt x="2843" y="7414"/>
                    </a:lnTo>
                    <a:lnTo>
                      <a:pt x="2862" y="7386"/>
                    </a:lnTo>
                    <a:lnTo>
                      <a:pt x="2856" y="7353"/>
                    </a:lnTo>
                    <a:lnTo>
                      <a:pt x="2876" y="7312"/>
                    </a:lnTo>
                    <a:lnTo>
                      <a:pt x="2876" y="7311"/>
                    </a:lnTo>
                    <a:lnTo>
                      <a:pt x="2932" y="7309"/>
                    </a:lnTo>
                    <a:lnTo>
                      <a:pt x="2971" y="7339"/>
                    </a:lnTo>
                    <a:lnTo>
                      <a:pt x="3006" y="7288"/>
                    </a:lnTo>
                    <a:lnTo>
                      <a:pt x="3044" y="7291"/>
                    </a:lnTo>
                    <a:lnTo>
                      <a:pt x="3082" y="7271"/>
                    </a:lnTo>
                    <a:lnTo>
                      <a:pt x="3093" y="7264"/>
                    </a:lnTo>
                    <a:lnTo>
                      <a:pt x="3094" y="7264"/>
                    </a:lnTo>
                    <a:lnTo>
                      <a:pt x="3117" y="7289"/>
                    </a:lnTo>
                    <a:lnTo>
                      <a:pt x="3151" y="7298"/>
                    </a:lnTo>
                    <a:lnTo>
                      <a:pt x="3191" y="7284"/>
                    </a:lnTo>
                    <a:lnTo>
                      <a:pt x="3250" y="7288"/>
                    </a:lnTo>
                    <a:lnTo>
                      <a:pt x="3292" y="7253"/>
                    </a:lnTo>
                    <a:lnTo>
                      <a:pt x="3341" y="7275"/>
                    </a:lnTo>
                    <a:lnTo>
                      <a:pt x="3393" y="7275"/>
                    </a:lnTo>
                    <a:lnTo>
                      <a:pt x="3404" y="7274"/>
                    </a:lnTo>
                    <a:lnTo>
                      <a:pt x="3422" y="7276"/>
                    </a:lnTo>
                    <a:lnTo>
                      <a:pt x="3430" y="7276"/>
                    </a:lnTo>
                    <a:lnTo>
                      <a:pt x="3440" y="7225"/>
                    </a:lnTo>
                    <a:lnTo>
                      <a:pt x="3474" y="7206"/>
                    </a:lnTo>
                    <a:lnTo>
                      <a:pt x="3517" y="7224"/>
                    </a:lnTo>
                    <a:lnTo>
                      <a:pt x="3527" y="7228"/>
                    </a:lnTo>
                    <a:lnTo>
                      <a:pt x="3537" y="7180"/>
                    </a:lnTo>
                    <a:lnTo>
                      <a:pt x="3504" y="7163"/>
                    </a:lnTo>
                    <a:lnTo>
                      <a:pt x="3504" y="7162"/>
                    </a:lnTo>
                    <a:lnTo>
                      <a:pt x="3503" y="7162"/>
                    </a:lnTo>
                    <a:lnTo>
                      <a:pt x="3500" y="7157"/>
                    </a:lnTo>
                    <a:lnTo>
                      <a:pt x="3487" y="7138"/>
                    </a:lnTo>
                    <a:lnTo>
                      <a:pt x="3488" y="7136"/>
                    </a:lnTo>
                    <a:lnTo>
                      <a:pt x="3487" y="7135"/>
                    </a:lnTo>
                    <a:lnTo>
                      <a:pt x="3509" y="7060"/>
                    </a:lnTo>
                    <a:lnTo>
                      <a:pt x="3506" y="7053"/>
                    </a:lnTo>
                    <a:lnTo>
                      <a:pt x="3494" y="7022"/>
                    </a:lnTo>
                    <a:lnTo>
                      <a:pt x="3469" y="6995"/>
                    </a:lnTo>
                    <a:lnTo>
                      <a:pt x="3471" y="6994"/>
                    </a:lnTo>
                    <a:lnTo>
                      <a:pt x="3469" y="6992"/>
                    </a:lnTo>
                    <a:lnTo>
                      <a:pt x="3542" y="6958"/>
                    </a:lnTo>
                    <a:lnTo>
                      <a:pt x="3542" y="6904"/>
                    </a:lnTo>
                    <a:lnTo>
                      <a:pt x="3508" y="6862"/>
                    </a:lnTo>
                    <a:lnTo>
                      <a:pt x="3509" y="6862"/>
                    </a:lnTo>
                    <a:lnTo>
                      <a:pt x="3507" y="6859"/>
                    </a:lnTo>
                    <a:lnTo>
                      <a:pt x="3588" y="6858"/>
                    </a:lnTo>
                    <a:lnTo>
                      <a:pt x="3642" y="6824"/>
                    </a:lnTo>
                    <a:lnTo>
                      <a:pt x="3614" y="6748"/>
                    </a:lnTo>
                    <a:lnTo>
                      <a:pt x="3616" y="6748"/>
                    </a:lnTo>
                    <a:lnTo>
                      <a:pt x="3614" y="6744"/>
                    </a:lnTo>
                    <a:lnTo>
                      <a:pt x="3649" y="6718"/>
                    </a:lnTo>
                    <a:lnTo>
                      <a:pt x="3670" y="6694"/>
                    </a:lnTo>
                    <a:lnTo>
                      <a:pt x="3702" y="6690"/>
                    </a:lnTo>
                    <a:lnTo>
                      <a:pt x="3690" y="6653"/>
                    </a:lnTo>
                    <a:lnTo>
                      <a:pt x="3772" y="6610"/>
                    </a:lnTo>
                    <a:lnTo>
                      <a:pt x="3714" y="6563"/>
                    </a:lnTo>
                    <a:lnTo>
                      <a:pt x="3715" y="6561"/>
                    </a:lnTo>
                    <a:lnTo>
                      <a:pt x="3731" y="6543"/>
                    </a:lnTo>
                    <a:lnTo>
                      <a:pt x="3697" y="6550"/>
                    </a:lnTo>
                    <a:lnTo>
                      <a:pt x="3661" y="6542"/>
                    </a:lnTo>
                    <a:lnTo>
                      <a:pt x="3632" y="6567"/>
                    </a:lnTo>
                    <a:lnTo>
                      <a:pt x="3587" y="6576"/>
                    </a:lnTo>
                    <a:lnTo>
                      <a:pt x="3592" y="6561"/>
                    </a:lnTo>
                    <a:lnTo>
                      <a:pt x="3601" y="6530"/>
                    </a:lnTo>
                    <a:lnTo>
                      <a:pt x="3572" y="6475"/>
                    </a:lnTo>
                    <a:lnTo>
                      <a:pt x="3574" y="6473"/>
                    </a:lnTo>
                    <a:lnTo>
                      <a:pt x="3573" y="6473"/>
                    </a:lnTo>
                    <a:lnTo>
                      <a:pt x="3575" y="6470"/>
                    </a:lnTo>
                    <a:lnTo>
                      <a:pt x="3597" y="6445"/>
                    </a:lnTo>
                    <a:lnTo>
                      <a:pt x="3622" y="6432"/>
                    </a:lnTo>
                    <a:lnTo>
                      <a:pt x="3632" y="6403"/>
                    </a:lnTo>
                    <a:lnTo>
                      <a:pt x="3610" y="6381"/>
                    </a:lnTo>
                    <a:lnTo>
                      <a:pt x="3616" y="6298"/>
                    </a:lnTo>
                    <a:lnTo>
                      <a:pt x="3560" y="6286"/>
                    </a:lnTo>
                    <a:lnTo>
                      <a:pt x="3559" y="6258"/>
                    </a:lnTo>
                    <a:lnTo>
                      <a:pt x="3495" y="6253"/>
                    </a:lnTo>
                    <a:lnTo>
                      <a:pt x="3496" y="6251"/>
                    </a:lnTo>
                    <a:lnTo>
                      <a:pt x="3495" y="6251"/>
                    </a:lnTo>
                    <a:lnTo>
                      <a:pt x="3513" y="6174"/>
                    </a:lnTo>
                    <a:lnTo>
                      <a:pt x="3545" y="6182"/>
                    </a:lnTo>
                    <a:lnTo>
                      <a:pt x="3570" y="6164"/>
                    </a:lnTo>
                    <a:lnTo>
                      <a:pt x="3567" y="6128"/>
                    </a:lnTo>
                    <a:lnTo>
                      <a:pt x="3531" y="6126"/>
                    </a:lnTo>
                    <a:lnTo>
                      <a:pt x="3508" y="6116"/>
                    </a:lnTo>
                    <a:lnTo>
                      <a:pt x="3509" y="6114"/>
                    </a:lnTo>
                    <a:lnTo>
                      <a:pt x="3507" y="6113"/>
                    </a:lnTo>
                    <a:lnTo>
                      <a:pt x="3524" y="6083"/>
                    </a:lnTo>
                    <a:lnTo>
                      <a:pt x="3556" y="6099"/>
                    </a:lnTo>
                    <a:lnTo>
                      <a:pt x="3626" y="6079"/>
                    </a:lnTo>
                    <a:lnTo>
                      <a:pt x="3605" y="6027"/>
                    </a:lnTo>
                    <a:lnTo>
                      <a:pt x="3583" y="6018"/>
                    </a:lnTo>
                    <a:lnTo>
                      <a:pt x="3576" y="6016"/>
                    </a:lnTo>
                    <a:lnTo>
                      <a:pt x="3575" y="6015"/>
                    </a:lnTo>
                    <a:lnTo>
                      <a:pt x="3586" y="5981"/>
                    </a:lnTo>
                    <a:lnTo>
                      <a:pt x="3552" y="5971"/>
                    </a:lnTo>
                    <a:lnTo>
                      <a:pt x="3541" y="5955"/>
                    </a:lnTo>
                    <a:lnTo>
                      <a:pt x="3537" y="5949"/>
                    </a:lnTo>
                    <a:lnTo>
                      <a:pt x="3535" y="5950"/>
                    </a:lnTo>
                    <a:lnTo>
                      <a:pt x="3534" y="5949"/>
                    </a:lnTo>
                    <a:lnTo>
                      <a:pt x="3511" y="5960"/>
                    </a:lnTo>
                    <a:lnTo>
                      <a:pt x="3508" y="5961"/>
                    </a:lnTo>
                    <a:lnTo>
                      <a:pt x="3504" y="5930"/>
                    </a:lnTo>
                    <a:lnTo>
                      <a:pt x="3504" y="5929"/>
                    </a:lnTo>
                    <a:lnTo>
                      <a:pt x="3475" y="5940"/>
                    </a:lnTo>
                    <a:lnTo>
                      <a:pt x="3473" y="5941"/>
                    </a:lnTo>
                    <a:lnTo>
                      <a:pt x="3464" y="5901"/>
                    </a:lnTo>
                    <a:lnTo>
                      <a:pt x="3440" y="5874"/>
                    </a:lnTo>
                    <a:lnTo>
                      <a:pt x="3451" y="5839"/>
                    </a:lnTo>
                    <a:lnTo>
                      <a:pt x="3437" y="5787"/>
                    </a:lnTo>
                    <a:lnTo>
                      <a:pt x="3426" y="5811"/>
                    </a:lnTo>
                    <a:lnTo>
                      <a:pt x="3372" y="5842"/>
                    </a:lnTo>
                    <a:lnTo>
                      <a:pt x="3370" y="5843"/>
                    </a:lnTo>
                    <a:lnTo>
                      <a:pt x="3341" y="5808"/>
                    </a:lnTo>
                    <a:lnTo>
                      <a:pt x="3338" y="5770"/>
                    </a:lnTo>
                    <a:lnTo>
                      <a:pt x="3325" y="5735"/>
                    </a:lnTo>
                    <a:lnTo>
                      <a:pt x="3325" y="5733"/>
                    </a:lnTo>
                    <a:lnTo>
                      <a:pt x="3288" y="5757"/>
                    </a:lnTo>
                    <a:lnTo>
                      <a:pt x="3258" y="5760"/>
                    </a:lnTo>
                    <a:lnTo>
                      <a:pt x="3256" y="5760"/>
                    </a:lnTo>
                    <a:lnTo>
                      <a:pt x="3250" y="5733"/>
                    </a:lnTo>
                    <a:lnTo>
                      <a:pt x="3221" y="5661"/>
                    </a:lnTo>
                    <a:lnTo>
                      <a:pt x="3209" y="5645"/>
                    </a:lnTo>
                    <a:lnTo>
                      <a:pt x="3222" y="5661"/>
                    </a:lnTo>
                    <a:lnTo>
                      <a:pt x="3253" y="5734"/>
                    </a:lnTo>
                    <a:lnTo>
                      <a:pt x="3258" y="5760"/>
                    </a:lnTo>
                    <a:lnTo>
                      <a:pt x="3288" y="5757"/>
                    </a:lnTo>
                    <a:lnTo>
                      <a:pt x="3325" y="5733"/>
                    </a:lnTo>
                    <a:lnTo>
                      <a:pt x="3325" y="5735"/>
                    </a:lnTo>
                    <a:lnTo>
                      <a:pt x="3327" y="5733"/>
                    </a:lnTo>
                    <a:lnTo>
                      <a:pt x="3340" y="5769"/>
                    </a:lnTo>
                    <a:lnTo>
                      <a:pt x="3343" y="5808"/>
                    </a:lnTo>
                    <a:lnTo>
                      <a:pt x="3372" y="5842"/>
                    </a:lnTo>
                    <a:lnTo>
                      <a:pt x="3426" y="5811"/>
                    </a:lnTo>
                    <a:lnTo>
                      <a:pt x="3437" y="5787"/>
                    </a:lnTo>
                    <a:lnTo>
                      <a:pt x="3453" y="5839"/>
                    </a:lnTo>
                    <a:lnTo>
                      <a:pt x="3442" y="5873"/>
                    </a:lnTo>
                    <a:lnTo>
                      <a:pt x="3466" y="5901"/>
                    </a:lnTo>
                    <a:lnTo>
                      <a:pt x="3475" y="5940"/>
                    </a:lnTo>
                    <a:lnTo>
                      <a:pt x="3504" y="5929"/>
                    </a:lnTo>
                    <a:lnTo>
                      <a:pt x="3504" y="5930"/>
                    </a:lnTo>
                    <a:lnTo>
                      <a:pt x="3506" y="5929"/>
                    </a:lnTo>
                    <a:lnTo>
                      <a:pt x="3511" y="5960"/>
                    </a:lnTo>
                    <a:lnTo>
                      <a:pt x="3534" y="5949"/>
                    </a:lnTo>
                    <a:lnTo>
                      <a:pt x="3535" y="5950"/>
                    </a:lnTo>
                    <a:lnTo>
                      <a:pt x="3537" y="5949"/>
                    </a:lnTo>
                    <a:lnTo>
                      <a:pt x="3541" y="5955"/>
                    </a:lnTo>
                    <a:lnTo>
                      <a:pt x="3554" y="5970"/>
                    </a:lnTo>
                    <a:lnTo>
                      <a:pt x="3586" y="5981"/>
                    </a:lnTo>
                    <a:lnTo>
                      <a:pt x="3575" y="6015"/>
                    </a:lnTo>
                    <a:lnTo>
                      <a:pt x="3576" y="6016"/>
                    </a:lnTo>
                    <a:lnTo>
                      <a:pt x="3583" y="6018"/>
                    </a:lnTo>
                    <a:lnTo>
                      <a:pt x="3605" y="6027"/>
                    </a:lnTo>
                    <a:lnTo>
                      <a:pt x="3618" y="5995"/>
                    </a:lnTo>
                    <a:lnTo>
                      <a:pt x="3644" y="5992"/>
                    </a:lnTo>
                    <a:lnTo>
                      <a:pt x="3646" y="5992"/>
                    </a:lnTo>
                    <a:lnTo>
                      <a:pt x="3637" y="5956"/>
                    </a:lnTo>
                    <a:lnTo>
                      <a:pt x="3639" y="5955"/>
                    </a:lnTo>
                    <a:lnTo>
                      <a:pt x="3639" y="5952"/>
                    </a:lnTo>
                    <a:lnTo>
                      <a:pt x="3654" y="5948"/>
                    </a:lnTo>
                    <a:lnTo>
                      <a:pt x="3720" y="5833"/>
                    </a:lnTo>
                    <a:lnTo>
                      <a:pt x="3724" y="5832"/>
                    </a:lnTo>
                    <a:lnTo>
                      <a:pt x="3798" y="5812"/>
                    </a:lnTo>
                    <a:lnTo>
                      <a:pt x="3801" y="5761"/>
                    </a:lnTo>
                    <a:lnTo>
                      <a:pt x="3802" y="5760"/>
                    </a:lnTo>
                    <a:lnTo>
                      <a:pt x="3802" y="5758"/>
                    </a:lnTo>
                    <a:lnTo>
                      <a:pt x="3848" y="5737"/>
                    </a:lnTo>
                    <a:lnTo>
                      <a:pt x="3851" y="5688"/>
                    </a:lnTo>
                    <a:lnTo>
                      <a:pt x="3852" y="5688"/>
                    </a:lnTo>
                    <a:lnTo>
                      <a:pt x="3852" y="5686"/>
                    </a:lnTo>
                    <a:lnTo>
                      <a:pt x="3883" y="5685"/>
                    </a:lnTo>
                    <a:lnTo>
                      <a:pt x="3887" y="5642"/>
                    </a:lnTo>
                    <a:lnTo>
                      <a:pt x="3915" y="5585"/>
                    </a:lnTo>
                    <a:lnTo>
                      <a:pt x="3916" y="5583"/>
                    </a:lnTo>
                    <a:lnTo>
                      <a:pt x="3961" y="5578"/>
                    </a:lnTo>
                    <a:lnTo>
                      <a:pt x="3981" y="5551"/>
                    </a:lnTo>
                    <a:lnTo>
                      <a:pt x="3955" y="5496"/>
                    </a:lnTo>
                    <a:lnTo>
                      <a:pt x="3871" y="5499"/>
                    </a:lnTo>
                    <a:lnTo>
                      <a:pt x="3817" y="5492"/>
                    </a:lnTo>
                    <a:lnTo>
                      <a:pt x="3822" y="5437"/>
                    </a:lnTo>
                    <a:lnTo>
                      <a:pt x="3856" y="5404"/>
                    </a:lnTo>
                    <a:lnTo>
                      <a:pt x="3858" y="5402"/>
                    </a:lnTo>
                    <a:lnTo>
                      <a:pt x="3900" y="5400"/>
                    </a:lnTo>
                    <a:lnTo>
                      <a:pt x="3911" y="5378"/>
                    </a:lnTo>
                    <a:lnTo>
                      <a:pt x="3878" y="5308"/>
                    </a:lnTo>
                    <a:lnTo>
                      <a:pt x="3840" y="5274"/>
                    </a:lnTo>
                    <a:lnTo>
                      <a:pt x="3841" y="5272"/>
                    </a:lnTo>
                    <a:lnTo>
                      <a:pt x="3877" y="5200"/>
                    </a:lnTo>
                    <a:lnTo>
                      <a:pt x="3878" y="5200"/>
                    </a:lnTo>
                    <a:lnTo>
                      <a:pt x="3878" y="5199"/>
                    </a:lnTo>
                    <a:lnTo>
                      <a:pt x="3939" y="5195"/>
                    </a:lnTo>
                    <a:lnTo>
                      <a:pt x="3990" y="5179"/>
                    </a:lnTo>
                    <a:lnTo>
                      <a:pt x="4016" y="5195"/>
                    </a:lnTo>
                    <a:lnTo>
                      <a:pt x="4048" y="5199"/>
                    </a:lnTo>
                    <a:lnTo>
                      <a:pt x="4079" y="5182"/>
                    </a:lnTo>
                    <a:lnTo>
                      <a:pt x="4102" y="5170"/>
                    </a:lnTo>
                    <a:lnTo>
                      <a:pt x="4106" y="5118"/>
                    </a:lnTo>
                    <a:lnTo>
                      <a:pt x="4062" y="5126"/>
                    </a:lnTo>
                    <a:lnTo>
                      <a:pt x="4028" y="5113"/>
                    </a:lnTo>
                    <a:lnTo>
                      <a:pt x="4011" y="5081"/>
                    </a:lnTo>
                    <a:lnTo>
                      <a:pt x="4011" y="5042"/>
                    </a:lnTo>
                    <a:lnTo>
                      <a:pt x="3984" y="5063"/>
                    </a:lnTo>
                    <a:lnTo>
                      <a:pt x="3951" y="5037"/>
                    </a:lnTo>
                    <a:lnTo>
                      <a:pt x="3931" y="5002"/>
                    </a:lnTo>
                    <a:lnTo>
                      <a:pt x="3971" y="4952"/>
                    </a:lnTo>
                    <a:lnTo>
                      <a:pt x="3936" y="4892"/>
                    </a:lnTo>
                    <a:lnTo>
                      <a:pt x="3936" y="4891"/>
                    </a:lnTo>
                    <a:lnTo>
                      <a:pt x="3929" y="4850"/>
                    </a:lnTo>
                    <a:lnTo>
                      <a:pt x="3937" y="4816"/>
                    </a:lnTo>
                    <a:lnTo>
                      <a:pt x="3906" y="4789"/>
                    </a:lnTo>
                    <a:lnTo>
                      <a:pt x="3921" y="4749"/>
                    </a:lnTo>
                    <a:lnTo>
                      <a:pt x="3922" y="4749"/>
                    </a:lnTo>
                    <a:lnTo>
                      <a:pt x="3924" y="4748"/>
                    </a:lnTo>
                    <a:lnTo>
                      <a:pt x="3961" y="4724"/>
                    </a:lnTo>
                    <a:lnTo>
                      <a:pt x="3992" y="4718"/>
                    </a:lnTo>
                    <a:lnTo>
                      <a:pt x="4036" y="4699"/>
                    </a:lnTo>
                    <a:lnTo>
                      <a:pt x="4076" y="4694"/>
                    </a:lnTo>
                    <a:lnTo>
                      <a:pt x="4084" y="4664"/>
                    </a:lnTo>
                    <a:lnTo>
                      <a:pt x="4086" y="4664"/>
                    </a:lnTo>
                    <a:lnTo>
                      <a:pt x="4086" y="4662"/>
                    </a:lnTo>
                    <a:lnTo>
                      <a:pt x="4115" y="4662"/>
                    </a:lnTo>
                    <a:lnTo>
                      <a:pt x="4139" y="4646"/>
                    </a:lnTo>
                    <a:lnTo>
                      <a:pt x="4149" y="4639"/>
                    </a:lnTo>
                    <a:lnTo>
                      <a:pt x="4195" y="4631"/>
                    </a:lnTo>
                    <a:lnTo>
                      <a:pt x="4277" y="4667"/>
                    </a:lnTo>
                    <a:lnTo>
                      <a:pt x="4285" y="4637"/>
                    </a:lnTo>
                    <a:lnTo>
                      <a:pt x="4286" y="4606"/>
                    </a:lnTo>
                    <a:lnTo>
                      <a:pt x="4291" y="4571"/>
                    </a:lnTo>
                    <a:lnTo>
                      <a:pt x="4293" y="4570"/>
                    </a:lnTo>
                    <a:lnTo>
                      <a:pt x="4293" y="4569"/>
                    </a:lnTo>
                    <a:lnTo>
                      <a:pt x="4318" y="4562"/>
                    </a:lnTo>
                    <a:lnTo>
                      <a:pt x="4405" y="4498"/>
                    </a:lnTo>
                    <a:lnTo>
                      <a:pt x="4471" y="4579"/>
                    </a:lnTo>
                    <a:lnTo>
                      <a:pt x="4515" y="4572"/>
                    </a:lnTo>
                    <a:lnTo>
                      <a:pt x="4576" y="4622"/>
                    </a:lnTo>
                    <a:lnTo>
                      <a:pt x="4620" y="4502"/>
                    </a:lnTo>
                    <a:lnTo>
                      <a:pt x="4620" y="4501"/>
                    </a:lnTo>
                    <a:lnTo>
                      <a:pt x="4600" y="4415"/>
                    </a:lnTo>
                    <a:lnTo>
                      <a:pt x="4601" y="4415"/>
                    </a:lnTo>
                    <a:lnTo>
                      <a:pt x="4601" y="4414"/>
                    </a:lnTo>
                    <a:lnTo>
                      <a:pt x="4633" y="4393"/>
                    </a:lnTo>
                    <a:lnTo>
                      <a:pt x="4606" y="4328"/>
                    </a:lnTo>
                    <a:lnTo>
                      <a:pt x="4603" y="4227"/>
                    </a:lnTo>
                    <a:lnTo>
                      <a:pt x="4605" y="4227"/>
                    </a:lnTo>
                    <a:lnTo>
                      <a:pt x="4605" y="4225"/>
                    </a:lnTo>
                    <a:lnTo>
                      <a:pt x="4629" y="4225"/>
                    </a:lnTo>
                    <a:lnTo>
                      <a:pt x="4636" y="4192"/>
                    </a:lnTo>
                    <a:lnTo>
                      <a:pt x="4663" y="4145"/>
                    </a:lnTo>
                    <a:lnTo>
                      <a:pt x="4619" y="4111"/>
                    </a:lnTo>
                    <a:lnTo>
                      <a:pt x="4618" y="4111"/>
                    </a:lnTo>
                    <a:lnTo>
                      <a:pt x="4664" y="4059"/>
                    </a:lnTo>
                    <a:lnTo>
                      <a:pt x="4639" y="4049"/>
                    </a:lnTo>
                    <a:lnTo>
                      <a:pt x="4635" y="4013"/>
                    </a:lnTo>
                    <a:lnTo>
                      <a:pt x="4583" y="3944"/>
                    </a:lnTo>
                    <a:lnTo>
                      <a:pt x="4584" y="3944"/>
                    </a:lnTo>
                    <a:lnTo>
                      <a:pt x="4609" y="3880"/>
                    </a:lnTo>
                    <a:lnTo>
                      <a:pt x="4611" y="3880"/>
                    </a:lnTo>
                    <a:lnTo>
                      <a:pt x="4611" y="3879"/>
                    </a:lnTo>
                    <a:lnTo>
                      <a:pt x="4640" y="3882"/>
                    </a:lnTo>
                    <a:lnTo>
                      <a:pt x="4654" y="3885"/>
                    </a:lnTo>
                    <a:lnTo>
                      <a:pt x="4697" y="3901"/>
                    </a:lnTo>
                    <a:lnTo>
                      <a:pt x="4704" y="3899"/>
                    </a:lnTo>
                    <a:lnTo>
                      <a:pt x="4729" y="3891"/>
                    </a:lnTo>
                    <a:lnTo>
                      <a:pt x="4745" y="3844"/>
                    </a:lnTo>
                    <a:lnTo>
                      <a:pt x="4747" y="3769"/>
                    </a:lnTo>
                    <a:lnTo>
                      <a:pt x="4748" y="3769"/>
                    </a:lnTo>
                    <a:lnTo>
                      <a:pt x="4748" y="3768"/>
                    </a:lnTo>
                    <a:lnTo>
                      <a:pt x="4782" y="3769"/>
                    </a:lnTo>
                    <a:lnTo>
                      <a:pt x="4788" y="3736"/>
                    </a:lnTo>
                    <a:lnTo>
                      <a:pt x="4789" y="3735"/>
                    </a:lnTo>
                    <a:lnTo>
                      <a:pt x="4807" y="3728"/>
                    </a:lnTo>
                    <a:lnTo>
                      <a:pt x="4848" y="3712"/>
                    </a:lnTo>
                    <a:lnTo>
                      <a:pt x="4857" y="3667"/>
                    </a:lnTo>
                    <a:lnTo>
                      <a:pt x="4866" y="3660"/>
                    </a:lnTo>
                    <a:lnTo>
                      <a:pt x="4882" y="3647"/>
                    </a:lnTo>
                    <a:lnTo>
                      <a:pt x="4916" y="3635"/>
                    </a:lnTo>
                    <a:lnTo>
                      <a:pt x="4925" y="3583"/>
                    </a:lnTo>
                    <a:lnTo>
                      <a:pt x="4937" y="3572"/>
                    </a:lnTo>
                    <a:lnTo>
                      <a:pt x="4953" y="3558"/>
                    </a:lnTo>
                    <a:lnTo>
                      <a:pt x="4944" y="3532"/>
                    </a:lnTo>
                    <a:lnTo>
                      <a:pt x="4913" y="3513"/>
                    </a:lnTo>
                    <a:lnTo>
                      <a:pt x="4887" y="3489"/>
                    </a:lnTo>
                    <a:lnTo>
                      <a:pt x="4916" y="3459"/>
                    </a:lnTo>
                    <a:lnTo>
                      <a:pt x="4895" y="3424"/>
                    </a:lnTo>
                    <a:lnTo>
                      <a:pt x="4920" y="3344"/>
                    </a:lnTo>
                    <a:lnTo>
                      <a:pt x="4926" y="3315"/>
                    </a:lnTo>
                    <a:lnTo>
                      <a:pt x="4927" y="3309"/>
                    </a:lnTo>
                    <a:lnTo>
                      <a:pt x="4940" y="3298"/>
                    </a:lnTo>
                    <a:lnTo>
                      <a:pt x="4953" y="3287"/>
                    </a:lnTo>
                    <a:lnTo>
                      <a:pt x="4962" y="3160"/>
                    </a:lnTo>
                    <a:lnTo>
                      <a:pt x="4929" y="3162"/>
                    </a:lnTo>
                    <a:lnTo>
                      <a:pt x="4903" y="3146"/>
                    </a:lnTo>
                    <a:lnTo>
                      <a:pt x="4900" y="3074"/>
                    </a:lnTo>
                    <a:lnTo>
                      <a:pt x="4914" y="3051"/>
                    </a:lnTo>
                    <a:lnTo>
                      <a:pt x="4920" y="3018"/>
                    </a:lnTo>
                    <a:lnTo>
                      <a:pt x="4921" y="3018"/>
                    </a:lnTo>
                    <a:lnTo>
                      <a:pt x="4921" y="3017"/>
                    </a:lnTo>
                    <a:lnTo>
                      <a:pt x="4860" y="3026"/>
                    </a:lnTo>
                    <a:lnTo>
                      <a:pt x="4856" y="2992"/>
                    </a:lnTo>
                    <a:lnTo>
                      <a:pt x="4818" y="2970"/>
                    </a:lnTo>
                    <a:lnTo>
                      <a:pt x="4762" y="2962"/>
                    </a:lnTo>
                    <a:lnTo>
                      <a:pt x="4788" y="2941"/>
                    </a:lnTo>
                    <a:lnTo>
                      <a:pt x="4799" y="2915"/>
                    </a:lnTo>
                    <a:lnTo>
                      <a:pt x="4773" y="2895"/>
                    </a:lnTo>
                    <a:lnTo>
                      <a:pt x="4752" y="2866"/>
                    </a:lnTo>
                    <a:lnTo>
                      <a:pt x="4812" y="2779"/>
                    </a:lnTo>
                    <a:lnTo>
                      <a:pt x="4844" y="2773"/>
                    </a:lnTo>
                    <a:lnTo>
                      <a:pt x="4863" y="2752"/>
                    </a:lnTo>
                    <a:lnTo>
                      <a:pt x="4909" y="2726"/>
                    </a:lnTo>
                    <a:lnTo>
                      <a:pt x="4908" y="2690"/>
                    </a:lnTo>
                    <a:lnTo>
                      <a:pt x="4867" y="2624"/>
                    </a:lnTo>
                    <a:lnTo>
                      <a:pt x="4865" y="2595"/>
                    </a:lnTo>
                    <a:lnTo>
                      <a:pt x="4851" y="2544"/>
                    </a:lnTo>
                    <a:lnTo>
                      <a:pt x="4795" y="2544"/>
                    </a:lnTo>
                    <a:lnTo>
                      <a:pt x="4765" y="2560"/>
                    </a:lnTo>
                    <a:lnTo>
                      <a:pt x="4732" y="2545"/>
                    </a:lnTo>
                    <a:lnTo>
                      <a:pt x="4756" y="2494"/>
                    </a:lnTo>
                    <a:lnTo>
                      <a:pt x="4779" y="2457"/>
                    </a:lnTo>
                    <a:lnTo>
                      <a:pt x="4772" y="2433"/>
                    </a:lnTo>
                    <a:lnTo>
                      <a:pt x="4781" y="2389"/>
                    </a:lnTo>
                    <a:lnTo>
                      <a:pt x="4772" y="2333"/>
                    </a:lnTo>
                    <a:lnTo>
                      <a:pt x="4798" y="2330"/>
                    </a:lnTo>
                    <a:lnTo>
                      <a:pt x="4826" y="2284"/>
                    </a:lnTo>
                    <a:lnTo>
                      <a:pt x="4889" y="2222"/>
                    </a:lnTo>
                    <a:lnTo>
                      <a:pt x="4870" y="2181"/>
                    </a:lnTo>
                    <a:lnTo>
                      <a:pt x="4817" y="2164"/>
                    </a:lnTo>
                    <a:lnTo>
                      <a:pt x="4784" y="2139"/>
                    </a:lnTo>
                    <a:lnTo>
                      <a:pt x="4769" y="2164"/>
                    </a:lnTo>
                    <a:lnTo>
                      <a:pt x="4795" y="2191"/>
                    </a:lnTo>
                    <a:lnTo>
                      <a:pt x="4775" y="2218"/>
                    </a:lnTo>
                    <a:lnTo>
                      <a:pt x="4741" y="2212"/>
                    </a:lnTo>
                    <a:lnTo>
                      <a:pt x="4722" y="2175"/>
                    </a:lnTo>
                    <a:lnTo>
                      <a:pt x="4724" y="2139"/>
                    </a:lnTo>
                    <a:close/>
                    <a:moveTo>
                      <a:pt x="3194" y="5629"/>
                    </a:moveTo>
                    <a:lnTo>
                      <a:pt x="3208" y="5644"/>
                    </a:lnTo>
                    <a:lnTo>
                      <a:pt x="3191" y="5628"/>
                    </a:lnTo>
                    <a:lnTo>
                      <a:pt x="3182" y="5624"/>
                    </a:lnTo>
                    <a:lnTo>
                      <a:pt x="3159" y="5614"/>
                    </a:lnTo>
                    <a:lnTo>
                      <a:pt x="3157" y="5613"/>
                    </a:lnTo>
                    <a:lnTo>
                      <a:pt x="3139" y="5583"/>
                    </a:lnTo>
                    <a:lnTo>
                      <a:pt x="3138" y="5582"/>
                    </a:lnTo>
                    <a:lnTo>
                      <a:pt x="3078" y="5545"/>
                    </a:lnTo>
                    <a:lnTo>
                      <a:pt x="3074" y="5543"/>
                    </a:lnTo>
                    <a:lnTo>
                      <a:pt x="3086" y="5531"/>
                    </a:lnTo>
                    <a:lnTo>
                      <a:pt x="3078" y="5545"/>
                    </a:lnTo>
                    <a:lnTo>
                      <a:pt x="3138" y="5582"/>
                    </a:lnTo>
                    <a:lnTo>
                      <a:pt x="3139" y="5583"/>
                    </a:lnTo>
                    <a:lnTo>
                      <a:pt x="3159" y="5614"/>
                    </a:lnTo>
                    <a:lnTo>
                      <a:pt x="3182" y="5624"/>
                    </a:lnTo>
                    <a:lnTo>
                      <a:pt x="3194" y="56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1" name="Freeform 7">
                <a:extLst>
                  <a:ext uri="{FF2B5EF4-FFF2-40B4-BE49-F238E27FC236}">
                    <a16:creationId xmlns:a16="http://schemas.microsoft.com/office/drawing/2014/main" id="{A5CC1751-1F66-199B-C49B-943742166B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2" y="956"/>
                <a:ext cx="933" cy="1156"/>
              </a:xfrm>
              <a:custGeom>
                <a:avLst/>
                <a:gdLst>
                  <a:gd name="T0" fmla="*/ 5477 w 5598"/>
                  <a:gd name="T1" fmla="*/ 2373 h 6935"/>
                  <a:gd name="T2" fmla="*/ 5083 w 5598"/>
                  <a:gd name="T3" fmla="*/ 2181 h 6935"/>
                  <a:gd name="T4" fmla="*/ 4847 w 5598"/>
                  <a:gd name="T5" fmla="*/ 2210 h 6935"/>
                  <a:gd name="T6" fmla="*/ 4377 w 5598"/>
                  <a:gd name="T7" fmla="*/ 2189 h 6935"/>
                  <a:gd name="T8" fmla="*/ 4505 w 5598"/>
                  <a:gd name="T9" fmla="*/ 1934 h 6935"/>
                  <a:gd name="T10" fmla="*/ 4155 w 5598"/>
                  <a:gd name="T11" fmla="*/ 1652 h 6935"/>
                  <a:gd name="T12" fmla="*/ 3894 w 5598"/>
                  <a:gd name="T13" fmla="*/ 1693 h 6935"/>
                  <a:gd name="T14" fmla="*/ 3576 w 5598"/>
                  <a:gd name="T15" fmla="*/ 1766 h 6935"/>
                  <a:gd name="T16" fmla="*/ 3524 w 5598"/>
                  <a:gd name="T17" fmla="*/ 1451 h 6935"/>
                  <a:gd name="T18" fmla="*/ 3295 w 5598"/>
                  <a:gd name="T19" fmla="*/ 1278 h 6935"/>
                  <a:gd name="T20" fmla="*/ 3033 w 5598"/>
                  <a:gd name="T21" fmla="*/ 868 h 6935"/>
                  <a:gd name="T22" fmla="*/ 2866 w 5598"/>
                  <a:gd name="T23" fmla="*/ 466 h 6935"/>
                  <a:gd name="T24" fmla="*/ 2794 w 5598"/>
                  <a:gd name="T25" fmla="*/ 93 h 6935"/>
                  <a:gd name="T26" fmla="*/ 2663 w 5598"/>
                  <a:gd name="T27" fmla="*/ 167 h 6935"/>
                  <a:gd name="T28" fmla="*/ 2421 w 5598"/>
                  <a:gd name="T29" fmla="*/ 472 h 6935"/>
                  <a:gd name="T30" fmla="*/ 2035 w 5598"/>
                  <a:gd name="T31" fmla="*/ 507 h 6935"/>
                  <a:gd name="T32" fmla="*/ 1692 w 5598"/>
                  <a:gd name="T33" fmla="*/ 596 h 6935"/>
                  <a:gd name="T34" fmla="*/ 1503 w 5598"/>
                  <a:gd name="T35" fmla="*/ 835 h 6935"/>
                  <a:gd name="T36" fmla="*/ 1707 w 5598"/>
                  <a:gd name="T37" fmla="*/ 1030 h 6935"/>
                  <a:gd name="T38" fmla="*/ 1700 w 5598"/>
                  <a:gd name="T39" fmla="*/ 1226 h 6935"/>
                  <a:gd name="T40" fmla="*/ 1521 w 5598"/>
                  <a:gd name="T41" fmla="*/ 1546 h 6935"/>
                  <a:gd name="T42" fmla="*/ 1479 w 5598"/>
                  <a:gd name="T43" fmla="*/ 1893 h 6935"/>
                  <a:gd name="T44" fmla="*/ 1504 w 5598"/>
                  <a:gd name="T45" fmla="*/ 2214 h 6935"/>
                  <a:gd name="T46" fmla="*/ 1466 w 5598"/>
                  <a:gd name="T47" fmla="*/ 2539 h 6935"/>
                  <a:gd name="T48" fmla="*/ 1392 w 5598"/>
                  <a:gd name="T49" fmla="*/ 2724 h 6935"/>
                  <a:gd name="T50" fmla="*/ 1315 w 5598"/>
                  <a:gd name="T51" fmla="*/ 2947 h 6935"/>
                  <a:gd name="T52" fmla="*/ 1005 w 5598"/>
                  <a:gd name="T53" fmla="*/ 3245 h 6935"/>
                  <a:gd name="T54" fmla="*/ 885 w 5598"/>
                  <a:gd name="T55" fmla="*/ 3394 h 6935"/>
                  <a:gd name="T56" fmla="*/ 647 w 5598"/>
                  <a:gd name="T57" fmla="*/ 3528 h 6935"/>
                  <a:gd name="T58" fmla="*/ 366 w 5598"/>
                  <a:gd name="T59" fmla="*/ 3560 h 6935"/>
                  <a:gd name="T60" fmla="*/ 254 w 5598"/>
                  <a:gd name="T61" fmla="*/ 4013 h 6935"/>
                  <a:gd name="T62" fmla="*/ 64 w 5598"/>
                  <a:gd name="T63" fmla="*/ 4354 h 6935"/>
                  <a:gd name="T64" fmla="*/ 43 w 5598"/>
                  <a:gd name="T65" fmla="*/ 4727 h 6935"/>
                  <a:gd name="T66" fmla="*/ 211 w 5598"/>
                  <a:gd name="T67" fmla="*/ 4936 h 6935"/>
                  <a:gd name="T68" fmla="*/ 433 w 5598"/>
                  <a:gd name="T69" fmla="*/ 5251 h 6935"/>
                  <a:gd name="T70" fmla="*/ 805 w 5598"/>
                  <a:gd name="T71" fmla="*/ 5251 h 6935"/>
                  <a:gd name="T72" fmla="*/ 1145 w 5598"/>
                  <a:gd name="T73" fmla="*/ 5221 h 6935"/>
                  <a:gd name="T74" fmla="*/ 1330 w 5598"/>
                  <a:gd name="T75" fmla="*/ 5569 h 6935"/>
                  <a:gd name="T76" fmla="*/ 1476 w 5598"/>
                  <a:gd name="T77" fmla="*/ 5864 h 6935"/>
                  <a:gd name="T78" fmla="*/ 1532 w 5598"/>
                  <a:gd name="T79" fmla="*/ 6244 h 6935"/>
                  <a:gd name="T80" fmla="*/ 1908 w 5598"/>
                  <a:gd name="T81" fmla="*/ 6453 h 6935"/>
                  <a:gd name="T82" fmla="*/ 2068 w 5598"/>
                  <a:gd name="T83" fmla="*/ 6700 h 6935"/>
                  <a:gd name="T84" fmla="*/ 2194 w 5598"/>
                  <a:gd name="T85" fmla="*/ 6865 h 6935"/>
                  <a:gd name="T86" fmla="*/ 2559 w 5598"/>
                  <a:gd name="T87" fmla="*/ 6814 h 6935"/>
                  <a:gd name="T88" fmla="*/ 2798 w 5598"/>
                  <a:gd name="T89" fmla="*/ 6742 h 6935"/>
                  <a:gd name="T90" fmla="*/ 3073 w 5598"/>
                  <a:gd name="T91" fmla="*/ 6751 h 6935"/>
                  <a:gd name="T92" fmla="*/ 3488 w 5598"/>
                  <a:gd name="T93" fmla="*/ 6705 h 6935"/>
                  <a:gd name="T94" fmla="*/ 3929 w 5598"/>
                  <a:gd name="T95" fmla="*/ 6755 h 6935"/>
                  <a:gd name="T96" fmla="*/ 4235 w 5598"/>
                  <a:gd name="T97" fmla="*/ 6505 h 6935"/>
                  <a:gd name="T98" fmla="*/ 4539 w 5598"/>
                  <a:gd name="T99" fmla="*/ 6481 h 6935"/>
                  <a:gd name="T100" fmla="*/ 4647 w 5598"/>
                  <a:gd name="T101" fmla="*/ 6122 h 6935"/>
                  <a:gd name="T102" fmla="*/ 4877 w 5598"/>
                  <a:gd name="T103" fmla="*/ 5900 h 6935"/>
                  <a:gd name="T104" fmla="*/ 5147 w 5598"/>
                  <a:gd name="T105" fmla="*/ 5836 h 6935"/>
                  <a:gd name="T106" fmla="*/ 5402 w 5598"/>
                  <a:gd name="T107" fmla="*/ 5757 h 6935"/>
                  <a:gd name="T108" fmla="*/ 5503 w 5598"/>
                  <a:gd name="T109" fmla="*/ 5185 h 6935"/>
                  <a:gd name="T110" fmla="*/ 5398 w 5598"/>
                  <a:gd name="T111" fmla="*/ 4793 h 6935"/>
                  <a:gd name="T112" fmla="*/ 5226 w 5598"/>
                  <a:gd name="T113" fmla="*/ 4088 h 6935"/>
                  <a:gd name="T114" fmla="*/ 5295 w 5598"/>
                  <a:gd name="T115" fmla="*/ 3648 h 6935"/>
                  <a:gd name="T116" fmla="*/ 5118 w 5598"/>
                  <a:gd name="T117" fmla="*/ 3319 h 6935"/>
                  <a:gd name="T118" fmla="*/ 5413 w 5598"/>
                  <a:gd name="T119" fmla="*/ 3045 h 6935"/>
                  <a:gd name="T120" fmla="*/ 5531 w 5598"/>
                  <a:gd name="T121" fmla="*/ 2696 h 6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98" h="6935">
                    <a:moveTo>
                      <a:pt x="5559" y="2687"/>
                    </a:moveTo>
                    <a:lnTo>
                      <a:pt x="5572" y="2643"/>
                    </a:lnTo>
                    <a:lnTo>
                      <a:pt x="5598" y="2617"/>
                    </a:lnTo>
                    <a:lnTo>
                      <a:pt x="5597" y="2568"/>
                    </a:lnTo>
                    <a:lnTo>
                      <a:pt x="5587" y="2556"/>
                    </a:lnTo>
                    <a:lnTo>
                      <a:pt x="5586" y="2519"/>
                    </a:lnTo>
                    <a:lnTo>
                      <a:pt x="5552" y="2485"/>
                    </a:lnTo>
                    <a:lnTo>
                      <a:pt x="5592" y="2461"/>
                    </a:lnTo>
                    <a:lnTo>
                      <a:pt x="5544" y="2439"/>
                    </a:lnTo>
                    <a:lnTo>
                      <a:pt x="5540" y="2401"/>
                    </a:lnTo>
                    <a:lnTo>
                      <a:pt x="5512" y="2383"/>
                    </a:lnTo>
                    <a:lnTo>
                      <a:pt x="5477" y="2373"/>
                    </a:lnTo>
                    <a:lnTo>
                      <a:pt x="5460" y="2352"/>
                    </a:lnTo>
                    <a:lnTo>
                      <a:pt x="5459" y="2309"/>
                    </a:lnTo>
                    <a:lnTo>
                      <a:pt x="5433" y="2236"/>
                    </a:lnTo>
                    <a:lnTo>
                      <a:pt x="5398" y="2235"/>
                    </a:lnTo>
                    <a:lnTo>
                      <a:pt x="5418" y="2195"/>
                    </a:lnTo>
                    <a:lnTo>
                      <a:pt x="5393" y="2161"/>
                    </a:lnTo>
                    <a:lnTo>
                      <a:pt x="5359" y="2162"/>
                    </a:lnTo>
                    <a:lnTo>
                      <a:pt x="5347" y="2138"/>
                    </a:lnTo>
                    <a:lnTo>
                      <a:pt x="5305" y="2136"/>
                    </a:lnTo>
                    <a:lnTo>
                      <a:pt x="5284" y="2106"/>
                    </a:lnTo>
                    <a:lnTo>
                      <a:pt x="5134" y="2128"/>
                    </a:lnTo>
                    <a:lnTo>
                      <a:pt x="5083" y="2181"/>
                    </a:lnTo>
                    <a:lnTo>
                      <a:pt x="5052" y="2198"/>
                    </a:lnTo>
                    <a:lnTo>
                      <a:pt x="5051" y="2198"/>
                    </a:lnTo>
                    <a:lnTo>
                      <a:pt x="5012" y="2177"/>
                    </a:lnTo>
                    <a:lnTo>
                      <a:pt x="5033" y="2115"/>
                    </a:lnTo>
                    <a:lnTo>
                      <a:pt x="5012" y="2095"/>
                    </a:lnTo>
                    <a:lnTo>
                      <a:pt x="4980" y="2097"/>
                    </a:lnTo>
                    <a:lnTo>
                      <a:pt x="4933" y="2112"/>
                    </a:lnTo>
                    <a:lnTo>
                      <a:pt x="4901" y="2100"/>
                    </a:lnTo>
                    <a:lnTo>
                      <a:pt x="4902" y="2101"/>
                    </a:lnTo>
                    <a:lnTo>
                      <a:pt x="4933" y="2138"/>
                    </a:lnTo>
                    <a:lnTo>
                      <a:pt x="4875" y="2176"/>
                    </a:lnTo>
                    <a:lnTo>
                      <a:pt x="4847" y="2210"/>
                    </a:lnTo>
                    <a:lnTo>
                      <a:pt x="4845" y="2210"/>
                    </a:lnTo>
                    <a:lnTo>
                      <a:pt x="4791" y="2209"/>
                    </a:lnTo>
                    <a:lnTo>
                      <a:pt x="4727" y="2172"/>
                    </a:lnTo>
                    <a:lnTo>
                      <a:pt x="4653" y="2191"/>
                    </a:lnTo>
                    <a:lnTo>
                      <a:pt x="4616" y="2191"/>
                    </a:lnTo>
                    <a:lnTo>
                      <a:pt x="4603" y="2167"/>
                    </a:lnTo>
                    <a:lnTo>
                      <a:pt x="4544" y="2167"/>
                    </a:lnTo>
                    <a:lnTo>
                      <a:pt x="4516" y="2207"/>
                    </a:lnTo>
                    <a:lnTo>
                      <a:pt x="4515" y="2207"/>
                    </a:lnTo>
                    <a:lnTo>
                      <a:pt x="4437" y="2196"/>
                    </a:lnTo>
                    <a:lnTo>
                      <a:pt x="4398" y="2212"/>
                    </a:lnTo>
                    <a:lnTo>
                      <a:pt x="4377" y="2189"/>
                    </a:lnTo>
                    <a:lnTo>
                      <a:pt x="4407" y="2172"/>
                    </a:lnTo>
                    <a:lnTo>
                      <a:pt x="4428" y="2128"/>
                    </a:lnTo>
                    <a:lnTo>
                      <a:pt x="4446" y="2103"/>
                    </a:lnTo>
                    <a:lnTo>
                      <a:pt x="4447" y="2101"/>
                    </a:lnTo>
                    <a:lnTo>
                      <a:pt x="4487" y="2123"/>
                    </a:lnTo>
                    <a:lnTo>
                      <a:pt x="4489" y="2124"/>
                    </a:lnTo>
                    <a:lnTo>
                      <a:pt x="4504" y="2101"/>
                    </a:lnTo>
                    <a:lnTo>
                      <a:pt x="4493" y="2058"/>
                    </a:lnTo>
                    <a:lnTo>
                      <a:pt x="4519" y="2010"/>
                    </a:lnTo>
                    <a:lnTo>
                      <a:pt x="4510" y="1969"/>
                    </a:lnTo>
                    <a:lnTo>
                      <a:pt x="4504" y="1969"/>
                    </a:lnTo>
                    <a:lnTo>
                      <a:pt x="4505" y="1934"/>
                    </a:lnTo>
                    <a:lnTo>
                      <a:pt x="4490" y="1904"/>
                    </a:lnTo>
                    <a:lnTo>
                      <a:pt x="4450" y="1902"/>
                    </a:lnTo>
                    <a:lnTo>
                      <a:pt x="4437" y="1870"/>
                    </a:lnTo>
                    <a:lnTo>
                      <a:pt x="4392" y="1871"/>
                    </a:lnTo>
                    <a:lnTo>
                      <a:pt x="4339" y="1835"/>
                    </a:lnTo>
                    <a:lnTo>
                      <a:pt x="4338" y="1740"/>
                    </a:lnTo>
                    <a:lnTo>
                      <a:pt x="4307" y="1682"/>
                    </a:lnTo>
                    <a:lnTo>
                      <a:pt x="4305" y="1683"/>
                    </a:lnTo>
                    <a:lnTo>
                      <a:pt x="4223" y="1709"/>
                    </a:lnTo>
                    <a:lnTo>
                      <a:pt x="4196" y="1687"/>
                    </a:lnTo>
                    <a:lnTo>
                      <a:pt x="4176" y="1648"/>
                    </a:lnTo>
                    <a:lnTo>
                      <a:pt x="4155" y="1652"/>
                    </a:lnTo>
                    <a:lnTo>
                      <a:pt x="4154" y="1652"/>
                    </a:lnTo>
                    <a:lnTo>
                      <a:pt x="4123" y="1706"/>
                    </a:lnTo>
                    <a:lnTo>
                      <a:pt x="4069" y="1695"/>
                    </a:lnTo>
                    <a:lnTo>
                      <a:pt x="4050" y="1714"/>
                    </a:lnTo>
                    <a:lnTo>
                      <a:pt x="4025" y="1739"/>
                    </a:lnTo>
                    <a:lnTo>
                      <a:pt x="4025" y="1738"/>
                    </a:lnTo>
                    <a:lnTo>
                      <a:pt x="4002" y="1655"/>
                    </a:lnTo>
                    <a:lnTo>
                      <a:pt x="3958" y="1615"/>
                    </a:lnTo>
                    <a:lnTo>
                      <a:pt x="3957" y="1615"/>
                    </a:lnTo>
                    <a:lnTo>
                      <a:pt x="3953" y="1620"/>
                    </a:lnTo>
                    <a:lnTo>
                      <a:pt x="3952" y="1622"/>
                    </a:lnTo>
                    <a:lnTo>
                      <a:pt x="3894" y="1693"/>
                    </a:lnTo>
                    <a:lnTo>
                      <a:pt x="3863" y="1711"/>
                    </a:lnTo>
                    <a:lnTo>
                      <a:pt x="3875" y="1738"/>
                    </a:lnTo>
                    <a:lnTo>
                      <a:pt x="3874" y="1738"/>
                    </a:lnTo>
                    <a:lnTo>
                      <a:pt x="3840" y="1736"/>
                    </a:lnTo>
                    <a:lnTo>
                      <a:pt x="3785" y="1741"/>
                    </a:lnTo>
                    <a:lnTo>
                      <a:pt x="3766" y="1719"/>
                    </a:lnTo>
                    <a:lnTo>
                      <a:pt x="3764" y="1721"/>
                    </a:lnTo>
                    <a:lnTo>
                      <a:pt x="3744" y="1747"/>
                    </a:lnTo>
                    <a:lnTo>
                      <a:pt x="3640" y="1762"/>
                    </a:lnTo>
                    <a:lnTo>
                      <a:pt x="3621" y="1766"/>
                    </a:lnTo>
                    <a:lnTo>
                      <a:pt x="3603" y="1770"/>
                    </a:lnTo>
                    <a:lnTo>
                      <a:pt x="3576" y="1766"/>
                    </a:lnTo>
                    <a:lnTo>
                      <a:pt x="3541" y="1743"/>
                    </a:lnTo>
                    <a:lnTo>
                      <a:pt x="3515" y="1707"/>
                    </a:lnTo>
                    <a:lnTo>
                      <a:pt x="3546" y="1693"/>
                    </a:lnTo>
                    <a:lnTo>
                      <a:pt x="3547" y="1692"/>
                    </a:lnTo>
                    <a:lnTo>
                      <a:pt x="3557" y="1653"/>
                    </a:lnTo>
                    <a:lnTo>
                      <a:pt x="3537" y="1623"/>
                    </a:lnTo>
                    <a:lnTo>
                      <a:pt x="3547" y="1578"/>
                    </a:lnTo>
                    <a:lnTo>
                      <a:pt x="3567" y="1559"/>
                    </a:lnTo>
                    <a:lnTo>
                      <a:pt x="3531" y="1514"/>
                    </a:lnTo>
                    <a:lnTo>
                      <a:pt x="3549" y="1465"/>
                    </a:lnTo>
                    <a:lnTo>
                      <a:pt x="3550" y="1464"/>
                    </a:lnTo>
                    <a:lnTo>
                      <a:pt x="3524" y="1451"/>
                    </a:lnTo>
                    <a:lnTo>
                      <a:pt x="3467" y="1449"/>
                    </a:lnTo>
                    <a:lnTo>
                      <a:pt x="3483" y="1402"/>
                    </a:lnTo>
                    <a:lnTo>
                      <a:pt x="3482" y="1366"/>
                    </a:lnTo>
                    <a:lnTo>
                      <a:pt x="3472" y="1339"/>
                    </a:lnTo>
                    <a:lnTo>
                      <a:pt x="3454" y="1306"/>
                    </a:lnTo>
                    <a:lnTo>
                      <a:pt x="3454" y="1308"/>
                    </a:lnTo>
                    <a:lnTo>
                      <a:pt x="3434" y="1337"/>
                    </a:lnTo>
                    <a:lnTo>
                      <a:pt x="3402" y="1347"/>
                    </a:lnTo>
                    <a:lnTo>
                      <a:pt x="3387" y="1353"/>
                    </a:lnTo>
                    <a:lnTo>
                      <a:pt x="3345" y="1340"/>
                    </a:lnTo>
                    <a:lnTo>
                      <a:pt x="3306" y="1304"/>
                    </a:lnTo>
                    <a:lnTo>
                      <a:pt x="3295" y="1278"/>
                    </a:lnTo>
                    <a:lnTo>
                      <a:pt x="3252" y="1281"/>
                    </a:lnTo>
                    <a:lnTo>
                      <a:pt x="3215" y="1212"/>
                    </a:lnTo>
                    <a:lnTo>
                      <a:pt x="3199" y="1155"/>
                    </a:lnTo>
                    <a:lnTo>
                      <a:pt x="3198" y="1119"/>
                    </a:lnTo>
                    <a:lnTo>
                      <a:pt x="3220" y="1046"/>
                    </a:lnTo>
                    <a:lnTo>
                      <a:pt x="3218" y="1046"/>
                    </a:lnTo>
                    <a:lnTo>
                      <a:pt x="3180" y="1023"/>
                    </a:lnTo>
                    <a:lnTo>
                      <a:pt x="3151" y="985"/>
                    </a:lnTo>
                    <a:lnTo>
                      <a:pt x="3112" y="993"/>
                    </a:lnTo>
                    <a:lnTo>
                      <a:pt x="3069" y="959"/>
                    </a:lnTo>
                    <a:lnTo>
                      <a:pt x="3092" y="884"/>
                    </a:lnTo>
                    <a:lnTo>
                      <a:pt x="3033" y="868"/>
                    </a:lnTo>
                    <a:lnTo>
                      <a:pt x="2991" y="860"/>
                    </a:lnTo>
                    <a:lnTo>
                      <a:pt x="2964" y="797"/>
                    </a:lnTo>
                    <a:lnTo>
                      <a:pt x="2931" y="782"/>
                    </a:lnTo>
                    <a:lnTo>
                      <a:pt x="2904" y="757"/>
                    </a:lnTo>
                    <a:lnTo>
                      <a:pt x="2903" y="705"/>
                    </a:lnTo>
                    <a:lnTo>
                      <a:pt x="2913" y="680"/>
                    </a:lnTo>
                    <a:lnTo>
                      <a:pt x="2913" y="679"/>
                    </a:lnTo>
                    <a:lnTo>
                      <a:pt x="2862" y="659"/>
                    </a:lnTo>
                    <a:lnTo>
                      <a:pt x="2930" y="552"/>
                    </a:lnTo>
                    <a:lnTo>
                      <a:pt x="2939" y="518"/>
                    </a:lnTo>
                    <a:lnTo>
                      <a:pt x="2905" y="487"/>
                    </a:lnTo>
                    <a:lnTo>
                      <a:pt x="2866" y="466"/>
                    </a:lnTo>
                    <a:lnTo>
                      <a:pt x="2855" y="419"/>
                    </a:lnTo>
                    <a:lnTo>
                      <a:pt x="2863" y="356"/>
                    </a:lnTo>
                    <a:lnTo>
                      <a:pt x="2882" y="334"/>
                    </a:lnTo>
                    <a:lnTo>
                      <a:pt x="2868" y="299"/>
                    </a:lnTo>
                    <a:lnTo>
                      <a:pt x="2892" y="276"/>
                    </a:lnTo>
                    <a:lnTo>
                      <a:pt x="2859" y="261"/>
                    </a:lnTo>
                    <a:lnTo>
                      <a:pt x="2866" y="242"/>
                    </a:lnTo>
                    <a:lnTo>
                      <a:pt x="2871" y="226"/>
                    </a:lnTo>
                    <a:lnTo>
                      <a:pt x="2827" y="207"/>
                    </a:lnTo>
                    <a:lnTo>
                      <a:pt x="2807" y="185"/>
                    </a:lnTo>
                    <a:lnTo>
                      <a:pt x="2838" y="136"/>
                    </a:lnTo>
                    <a:lnTo>
                      <a:pt x="2794" y="93"/>
                    </a:lnTo>
                    <a:lnTo>
                      <a:pt x="2798" y="61"/>
                    </a:lnTo>
                    <a:lnTo>
                      <a:pt x="2751" y="51"/>
                    </a:lnTo>
                    <a:lnTo>
                      <a:pt x="2748" y="19"/>
                    </a:lnTo>
                    <a:lnTo>
                      <a:pt x="2732" y="0"/>
                    </a:lnTo>
                    <a:lnTo>
                      <a:pt x="2730" y="0"/>
                    </a:lnTo>
                    <a:lnTo>
                      <a:pt x="2660" y="7"/>
                    </a:lnTo>
                    <a:lnTo>
                      <a:pt x="2634" y="43"/>
                    </a:lnTo>
                    <a:lnTo>
                      <a:pt x="2672" y="125"/>
                    </a:lnTo>
                    <a:lnTo>
                      <a:pt x="2673" y="126"/>
                    </a:lnTo>
                    <a:lnTo>
                      <a:pt x="2671" y="134"/>
                    </a:lnTo>
                    <a:lnTo>
                      <a:pt x="2666" y="164"/>
                    </a:lnTo>
                    <a:lnTo>
                      <a:pt x="2663" y="167"/>
                    </a:lnTo>
                    <a:lnTo>
                      <a:pt x="2646" y="181"/>
                    </a:lnTo>
                    <a:lnTo>
                      <a:pt x="2637" y="189"/>
                    </a:lnTo>
                    <a:lnTo>
                      <a:pt x="2636" y="189"/>
                    </a:lnTo>
                    <a:lnTo>
                      <a:pt x="2556" y="211"/>
                    </a:lnTo>
                    <a:lnTo>
                      <a:pt x="2529" y="248"/>
                    </a:lnTo>
                    <a:lnTo>
                      <a:pt x="2474" y="289"/>
                    </a:lnTo>
                    <a:lnTo>
                      <a:pt x="2468" y="332"/>
                    </a:lnTo>
                    <a:lnTo>
                      <a:pt x="2496" y="379"/>
                    </a:lnTo>
                    <a:lnTo>
                      <a:pt x="2497" y="420"/>
                    </a:lnTo>
                    <a:lnTo>
                      <a:pt x="2495" y="420"/>
                    </a:lnTo>
                    <a:lnTo>
                      <a:pt x="2465" y="427"/>
                    </a:lnTo>
                    <a:lnTo>
                      <a:pt x="2421" y="472"/>
                    </a:lnTo>
                    <a:lnTo>
                      <a:pt x="2387" y="465"/>
                    </a:lnTo>
                    <a:lnTo>
                      <a:pt x="2360" y="455"/>
                    </a:lnTo>
                    <a:lnTo>
                      <a:pt x="2309" y="482"/>
                    </a:lnTo>
                    <a:lnTo>
                      <a:pt x="2270" y="449"/>
                    </a:lnTo>
                    <a:lnTo>
                      <a:pt x="2229" y="478"/>
                    </a:lnTo>
                    <a:lnTo>
                      <a:pt x="2168" y="438"/>
                    </a:lnTo>
                    <a:lnTo>
                      <a:pt x="2124" y="445"/>
                    </a:lnTo>
                    <a:lnTo>
                      <a:pt x="2105" y="401"/>
                    </a:lnTo>
                    <a:lnTo>
                      <a:pt x="2051" y="392"/>
                    </a:lnTo>
                    <a:lnTo>
                      <a:pt x="2051" y="395"/>
                    </a:lnTo>
                    <a:lnTo>
                      <a:pt x="2051" y="445"/>
                    </a:lnTo>
                    <a:lnTo>
                      <a:pt x="2035" y="507"/>
                    </a:lnTo>
                    <a:lnTo>
                      <a:pt x="2033" y="506"/>
                    </a:lnTo>
                    <a:lnTo>
                      <a:pt x="1991" y="477"/>
                    </a:lnTo>
                    <a:lnTo>
                      <a:pt x="1963" y="496"/>
                    </a:lnTo>
                    <a:lnTo>
                      <a:pt x="1946" y="470"/>
                    </a:lnTo>
                    <a:lnTo>
                      <a:pt x="1897" y="545"/>
                    </a:lnTo>
                    <a:lnTo>
                      <a:pt x="1871" y="533"/>
                    </a:lnTo>
                    <a:lnTo>
                      <a:pt x="1805" y="557"/>
                    </a:lnTo>
                    <a:lnTo>
                      <a:pt x="1761" y="559"/>
                    </a:lnTo>
                    <a:lnTo>
                      <a:pt x="1760" y="561"/>
                    </a:lnTo>
                    <a:lnTo>
                      <a:pt x="1745" y="582"/>
                    </a:lnTo>
                    <a:lnTo>
                      <a:pt x="1744" y="582"/>
                    </a:lnTo>
                    <a:lnTo>
                      <a:pt x="1692" y="596"/>
                    </a:lnTo>
                    <a:lnTo>
                      <a:pt x="1655" y="589"/>
                    </a:lnTo>
                    <a:lnTo>
                      <a:pt x="1637" y="568"/>
                    </a:lnTo>
                    <a:lnTo>
                      <a:pt x="1636" y="570"/>
                    </a:lnTo>
                    <a:lnTo>
                      <a:pt x="1625" y="588"/>
                    </a:lnTo>
                    <a:lnTo>
                      <a:pt x="1586" y="650"/>
                    </a:lnTo>
                    <a:lnTo>
                      <a:pt x="1523" y="669"/>
                    </a:lnTo>
                    <a:lnTo>
                      <a:pt x="1516" y="677"/>
                    </a:lnTo>
                    <a:lnTo>
                      <a:pt x="1501" y="697"/>
                    </a:lnTo>
                    <a:lnTo>
                      <a:pt x="1514" y="749"/>
                    </a:lnTo>
                    <a:lnTo>
                      <a:pt x="1512" y="791"/>
                    </a:lnTo>
                    <a:lnTo>
                      <a:pt x="1504" y="829"/>
                    </a:lnTo>
                    <a:lnTo>
                      <a:pt x="1503" y="835"/>
                    </a:lnTo>
                    <a:lnTo>
                      <a:pt x="1503" y="836"/>
                    </a:lnTo>
                    <a:lnTo>
                      <a:pt x="1508" y="861"/>
                    </a:lnTo>
                    <a:lnTo>
                      <a:pt x="1551" y="861"/>
                    </a:lnTo>
                    <a:lnTo>
                      <a:pt x="1555" y="923"/>
                    </a:lnTo>
                    <a:lnTo>
                      <a:pt x="1586" y="957"/>
                    </a:lnTo>
                    <a:lnTo>
                      <a:pt x="1631" y="963"/>
                    </a:lnTo>
                    <a:lnTo>
                      <a:pt x="1661" y="985"/>
                    </a:lnTo>
                    <a:lnTo>
                      <a:pt x="1690" y="996"/>
                    </a:lnTo>
                    <a:lnTo>
                      <a:pt x="1719" y="1020"/>
                    </a:lnTo>
                    <a:lnTo>
                      <a:pt x="1690" y="996"/>
                    </a:lnTo>
                    <a:lnTo>
                      <a:pt x="1709" y="1028"/>
                    </a:lnTo>
                    <a:lnTo>
                      <a:pt x="1707" y="1030"/>
                    </a:lnTo>
                    <a:lnTo>
                      <a:pt x="1684" y="1055"/>
                    </a:lnTo>
                    <a:lnTo>
                      <a:pt x="1685" y="1056"/>
                    </a:lnTo>
                    <a:lnTo>
                      <a:pt x="1761" y="1095"/>
                    </a:lnTo>
                    <a:lnTo>
                      <a:pt x="1742" y="1134"/>
                    </a:lnTo>
                    <a:lnTo>
                      <a:pt x="1737" y="1147"/>
                    </a:lnTo>
                    <a:lnTo>
                      <a:pt x="1712" y="1161"/>
                    </a:lnTo>
                    <a:lnTo>
                      <a:pt x="1714" y="1162"/>
                    </a:lnTo>
                    <a:lnTo>
                      <a:pt x="1736" y="1178"/>
                    </a:lnTo>
                    <a:lnTo>
                      <a:pt x="1736" y="1181"/>
                    </a:lnTo>
                    <a:lnTo>
                      <a:pt x="1731" y="1212"/>
                    </a:lnTo>
                    <a:lnTo>
                      <a:pt x="1700" y="1223"/>
                    </a:lnTo>
                    <a:lnTo>
                      <a:pt x="1700" y="1226"/>
                    </a:lnTo>
                    <a:lnTo>
                      <a:pt x="1707" y="1264"/>
                    </a:lnTo>
                    <a:lnTo>
                      <a:pt x="1733" y="1304"/>
                    </a:lnTo>
                    <a:lnTo>
                      <a:pt x="1770" y="1324"/>
                    </a:lnTo>
                    <a:lnTo>
                      <a:pt x="1768" y="1326"/>
                    </a:lnTo>
                    <a:lnTo>
                      <a:pt x="1713" y="1377"/>
                    </a:lnTo>
                    <a:lnTo>
                      <a:pt x="1714" y="1380"/>
                    </a:lnTo>
                    <a:lnTo>
                      <a:pt x="1718" y="1421"/>
                    </a:lnTo>
                    <a:lnTo>
                      <a:pt x="1716" y="1423"/>
                    </a:lnTo>
                    <a:lnTo>
                      <a:pt x="1642" y="1504"/>
                    </a:lnTo>
                    <a:lnTo>
                      <a:pt x="1599" y="1539"/>
                    </a:lnTo>
                    <a:lnTo>
                      <a:pt x="1545" y="1557"/>
                    </a:lnTo>
                    <a:lnTo>
                      <a:pt x="1521" y="1546"/>
                    </a:lnTo>
                    <a:lnTo>
                      <a:pt x="1482" y="1555"/>
                    </a:lnTo>
                    <a:lnTo>
                      <a:pt x="1427" y="1574"/>
                    </a:lnTo>
                    <a:lnTo>
                      <a:pt x="1414" y="1597"/>
                    </a:lnTo>
                    <a:lnTo>
                      <a:pt x="1392" y="1625"/>
                    </a:lnTo>
                    <a:lnTo>
                      <a:pt x="1375" y="1690"/>
                    </a:lnTo>
                    <a:lnTo>
                      <a:pt x="1408" y="1680"/>
                    </a:lnTo>
                    <a:lnTo>
                      <a:pt x="1440" y="1709"/>
                    </a:lnTo>
                    <a:lnTo>
                      <a:pt x="1429" y="1778"/>
                    </a:lnTo>
                    <a:lnTo>
                      <a:pt x="1427" y="1780"/>
                    </a:lnTo>
                    <a:lnTo>
                      <a:pt x="1420" y="1789"/>
                    </a:lnTo>
                    <a:lnTo>
                      <a:pt x="1420" y="1790"/>
                    </a:lnTo>
                    <a:lnTo>
                      <a:pt x="1479" y="1893"/>
                    </a:lnTo>
                    <a:lnTo>
                      <a:pt x="1491" y="1925"/>
                    </a:lnTo>
                    <a:lnTo>
                      <a:pt x="1490" y="1926"/>
                    </a:lnTo>
                    <a:lnTo>
                      <a:pt x="1450" y="1942"/>
                    </a:lnTo>
                    <a:lnTo>
                      <a:pt x="1433" y="1969"/>
                    </a:lnTo>
                    <a:lnTo>
                      <a:pt x="1472" y="2013"/>
                    </a:lnTo>
                    <a:lnTo>
                      <a:pt x="1486" y="2027"/>
                    </a:lnTo>
                    <a:lnTo>
                      <a:pt x="1572" y="2055"/>
                    </a:lnTo>
                    <a:lnTo>
                      <a:pt x="1587" y="2060"/>
                    </a:lnTo>
                    <a:lnTo>
                      <a:pt x="1634" y="2101"/>
                    </a:lnTo>
                    <a:lnTo>
                      <a:pt x="1633" y="2101"/>
                    </a:lnTo>
                    <a:lnTo>
                      <a:pt x="1523" y="2136"/>
                    </a:lnTo>
                    <a:lnTo>
                      <a:pt x="1504" y="2214"/>
                    </a:lnTo>
                    <a:lnTo>
                      <a:pt x="1463" y="2228"/>
                    </a:lnTo>
                    <a:lnTo>
                      <a:pt x="1484" y="2247"/>
                    </a:lnTo>
                    <a:lnTo>
                      <a:pt x="1510" y="2243"/>
                    </a:lnTo>
                    <a:lnTo>
                      <a:pt x="1505" y="2297"/>
                    </a:lnTo>
                    <a:lnTo>
                      <a:pt x="1418" y="2304"/>
                    </a:lnTo>
                    <a:lnTo>
                      <a:pt x="1421" y="2389"/>
                    </a:lnTo>
                    <a:lnTo>
                      <a:pt x="1450" y="2405"/>
                    </a:lnTo>
                    <a:lnTo>
                      <a:pt x="1471" y="2404"/>
                    </a:lnTo>
                    <a:lnTo>
                      <a:pt x="1493" y="2403"/>
                    </a:lnTo>
                    <a:lnTo>
                      <a:pt x="1494" y="2403"/>
                    </a:lnTo>
                    <a:lnTo>
                      <a:pt x="1496" y="2439"/>
                    </a:lnTo>
                    <a:lnTo>
                      <a:pt x="1466" y="2539"/>
                    </a:lnTo>
                    <a:lnTo>
                      <a:pt x="1487" y="2574"/>
                    </a:lnTo>
                    <a:lnTo>
                      <a:pt x="1502" y="2614"/>
                    </a:lnTo>
                    <a:lnTo>
                      <a:pt x="1498" y="2648"/>
                    </a:lnTo>
                    <a:lnTo>
                      <a:pt x="1447" y="2665"/>
                    </a:lnTo>
                    <a:lnTo>
                      <a:pt x="1442" y="2693"/>
                    </a:lnTo>
                    <a:lnTo>
                      <a:pt x="1442" y="2695"/>
                    </a:lnTo>
                    <a:lnTo>
                      <a:pt x="1439" y="2711"/>
                    </a:lnTo>
                    <a:lnTo>
                      <a:pt x="1435" y="2734"/>
                    </a:lnTo>
                    <a:lnTo>
                      <a:pt x="1445" y="2779"/>
                    </a:lnTo>
                    <a:lnTo>
                      <a:pt x="1444" y="2779"/>
                    </a:lnTo>
                    <a:lnTo>
                      <a:pt x="1411" y="2762"/>
                    </a:lnTo>
                    <a:lnTo>
                      <a:pt x="1392" y="2724"/>
                    </a:lnTo>
                    <a:lnTo>
                      <a:pt x="1376" y="2736"/>
                    </a:lnTo>
                    <a:lnTo>
                      <a:pt x="1342" y="2759"/>
                    </a:lnTo>
                    <a:lnTo>
                      <a:pt x="1337" y="2786"/>
                    </a:lnTo>
                    <a:lnTo>
                      <a:pt x="1337" y="2820"/>
                    </a:lnTo>
                    <a:lnTo>
                      <a:pt x="1338" y="2863"/>
                    </a:lnTo>
                    <a:lnTo>
                      <a:pt x="1355" y="2878"/>
                    </a:lnTo>
                    <a:lnTo>
                      <a:pt x="1364" y="2887"/>
                    </a:lnTo>
                    <a:lnTo>
                      <a:pt x="1364" y="2914"/>
                    </a:lnTo>
                    <a:lnTo>
                      <a:pt x="1364" y="2915"/>
                    </a:lnTo>
                    <a:lnTo>
                      <a:pt x="1354" y="2939"/>
                    </a:lnTo>
                    <a:lnTo>
                      <a:pt x="1346" y="2941"/>
                    </a:lnTo>
                    <a:lnTo>
                      <a:pt x="1315" y="2947"/>
                    </a:lnTo>
                    <a:lnTo>
                      <a:pt x="1289" y="3000"/>
                    </a:lnTo>
                    <a:lnTo>
                      <a:pt x="1251" y="3046"/>
                    </a:lnTo>
                    <a:lnTo>
                      <a:pt x="1212" y="3062"/>
                    </a:lnTo>
                    <a:lnTo>
                      <a:pt x="1220" y="3114"/>
                    </a:lnTo>
                    <a:lnTo>
                      <a:pt x="1220" y="3115"/>
                    </a:lnTo>
                    <a:lnTo>
                      <a:pt x="1179" y="3101"/>
                    </a:lnTo>
                    <a:lnTo>
                      <a:pt x="1134" y="3137"/>
                    </a:lnTo>
                    <a:lnTo>
                      <a:pt x="1099" y="3144"/>
                    </a:lnTo>
                    <a:lnTo>
                      <a:pt x="1092" y="3145"/>
                    </a:lnTo>
                    <a:lnTo>
                      <a:pt x="1075" y="3183"/>
                    </a:lnTo>
                    <a:lnTo>
                      <a:pt x="1030" y="3219"/>
                    </a:lnTo>
                    <a:lnTo>
                      <a:pt x="1005" y="3245"/>
                    </a:lnTo>
                    <a:lnTo>
                      <a:pt x="1027" y="3274"/>
                    </a:lnTo>
                    <a:lnTo>
                      <a:pt x="1030" y="3308"/>
                    </a:lnTo>
                    <a:lnTo>
                      <a:pt x="1064" y="3297"/>
                    </a:lnTo>
                    <a:lnTo>
                      <a:pt x="1065" y="3297"/>
                    </a:lnTo>
                    <a:lnTo>
                      <a:pt x="1060" y="3328"/>
                    </a:lnTo>
                    <a:lnTo>
                      <a:pt x="1018" y="3359"/>
                    </a:lnTo>
                    <a:lnTo>
                      <a:pt x="1017" y="3359"/>
                    </a:lnTo>
                    <a:lnTo>
                      <a:pt x="1016" y="3360"/>
                    </a:lnTo>
                    <a:lnTo>
                      <a:pt x="963" y="3356"/>
                    </a:lnTo>
                    <a:lnTo>
                      <a:pt x="936" y="3393"/>
                    </a:lnTo>
                    <a:lnTo>
                      <a:pt x="935" y="3393"/>
                    </a:lnTo>
                    <a:lnTo>
                      <a:pt x="885" y="3394"/>
                    </a:lnTo>
                    <a:lnTo>
                      <a:pt x="860" y="3415"/>
                    </a:lnTo>
                    <a:lnTo>
                      <a:pt x="850" y="3422"/>
                    </a:lnTo>
                    <a:lnTo>
                      <a:pt x="783" y="3423"/>
                    </a:lnTo>
                    <a:lnTo>
                      <a:pt x="765" y="3482"/>
                    </a:lnTo>
                    <a:lnTo>
                      <a:pt x="763" y="3482"/>
                    </a:lnTo>
                    <a:lnTo>
                      <a:pt x="711" y="3486"/>
                    </a:lnTo>
                    <a:lnTo>
                      <a:pt x="710" y="3485"/>
                    </a:lnTo>
                    <a:lnTo>
                      <a:pt x="642" y="3421"/>
                    </a:lnTo>
                    <a:lnTo>
                      <a:pt x="607" y="3476"/>
                    </a:lnTo>
                    <a:lnTo>
                      <a:pt x="618" y="3488"/>
                    </a:lnTo>
                    <a:lnTo>
                      <a:pt x="637" y="3508"/>
                    </a:lnTo>
                    <a:lnTo>
                      <a:pt x="647" y="3528"/>
                    </a:lnTo>
                    <a:lnTo>
                      <a:pt x="660" y="3551"/>
                    </a:lnTo>
                    <a:lnTo>
                      <a:pt x="671" y="3594"/>
                    </a:lnTo>
                    <a:lnTo>
                      <a:pt x="627" y="3618"/>
                    </a:lnTo>
                    <a:lnTo>
                      <a:pt x="556" y="3587"/>
                    </a:lnTo>
                    <a:lnTo>
                      <a:pt x="532" y="3551"/>
                    </a:lnTo>
                    <a:lnTo>
                      <a:pt x="528" y="3545"/>
                    </a:lnTo>
                    <a:lnTo>
                      <a:pt x="485" y="3538"/>
                    </a:lnTo>
                    <a:lnTo>
                      <a:pt x="443" y="3532"/>
                    </a:lnTo>
                    <a:lnTo>
                      <a:pt x="414" y="3495"/>
                    </a:lnTo>
                    <a:lnTo>
                      <a:pt x="362" y="3503"/>
                    </a:lnTo>
                    <a:lnTo>
                      <a:pt x="362" y="3504"/>
                    </a:lnTo>
                    <a:lnTo>
                      <a:pt x="366" y="3560"/>
                    </a:lnTo>
                    <a:lnTo>
                      <a:pt x="368" y="3583"/>
                    </a:lnTo>
                    <a:lnTo>
                      <a:pt x="357" y="3590"/>
                    </a:lnTo>
                    <a:lnTo>
                      <a:pt x="329" y="3609"/>
                    </a:lnTo>
                    <a:lnTo>
                      <a:pt x="320" y="3629"/>
                    </a:lnTo>
                    <a:lnTo>
                      <a:pt x="289" y="3689"/>
                    </a:lnTo>
                    <a:lnTo>
                      <a:pt x="313" y="3720"/>
                    </a:lnTo>
                    <a:lnTo>
                      <a:pt x="345" y="3719"/>
                    </a:lnTo>
                    <a:lnTo>
                      <a:pt x="335" y="3787"/>
                    </a:lnTo>
                    <a:lnTo>
                      <a:pt x="259" y="3915"/>
                    </a:lnTo>
                    <a:lnTo>
                      <a:pt x="263" y="3987"/>
                    </a:lnTo>
                    <a:lnTo>
                      <a:pt x="255" y="4012"/>
                    </a:lnTo>
                    <a:lnTo>
                      <a:pt x="254" y="4013"/>
                    </a:lnTo>
                    <a:lnTo>
                      <a:pt x="204" y="4059"/>
                    </a:lnTo>
                    <a:lnTo>
                      <a:pt x="230" y="4067"/>
                    </a:lnTo>
                    <a:lnTo>
                      <a:pt x="230" y="4068"/>
                    </a:lnTo>
                    <a:lnTo>
                      <a:pt x="230" y="4094"/>
                    </a:lnTo>
                    <a:lnTo>
                      <a:pt x="254" y="4106"/>
                    </a:lnTo>
                    <a:lnTo>
                      <a:pt x="176" y="4158"/>
                    </a:lnTo>
                    <a:lnTo>
                      <a:pt x="187" y="4201"/>
                    </a:lnTo>
                    <a:lnTo>
                      <a:pt x="166" y="4227"/>
                    </a:lnTo>
                    <a:lnTo>
                      <a:pt x="131" y="4235"/>
                    </a:lnTo>
                    <a:lnTo>
                      <a:pt x="119" y="4278"/>
                    </a:lnTo>
                    <a:lnTo>
                      <a:pt x="99" y="4298"/>
                    </a:lnTo>
                    <a:lnTo>
                      <a:pt x="64" y="4354"/>
                    </a:lnTo>
                    <a:lnTo>
                      <a:pt x="49" y="4446"/>
                    </a:lnTo>
                    <a:lnTo>
                      <a:pt x="37" y="4465"/>
                    </a:lnTo>
                    <a:lnTo>
                      <a:pt x="34" y="4470"/>
                    </a:lnTo>
                    <a:lnTo>
                      <a:pt x="43" y="4495"/>
                    </a:lnTo>
                    <a:lnTo>
                      <a:pt x="39" y="4531"/>
                    </a:lnTo>
                    <a:lnTo>
                      <a:pt x="39" y="4546"/>
                    </a:lnTo>
                    <a:lnTo>
                      <a:pt x="18" y="4570"/>
                    </a:lnTo>
                    <a:lnTo>
                      <a:pt x="2" y="4586"/>
                    </a:lnTo>
                    <a:lnTo>
                      <a:pt x="25" y="4611"/>
                    </a:lnTo>
                    <a:lnTo>
                      <a:pt x="18" y="4648"/>
                    </a:lnTo>
                    <a:lnTo>
                      <a:pt x="0" y="4676"/>
                    </a:lnTo>
                    <a:lnTo>
                      <a:pt x="43" y="4727"/>
                    </a:lnTo>
                    <a:lnTo>
                      <a:pt x="61" y="4792"/>
                    </a:lnTo>
                    <a:lnTo>
                      <a:pt x="89" y="4797"/>
                    </a:lnTo>
                    <a:lnTo>
                      <a:pt x="123" y="4782"/>
                    </a:lnTo>
                    <a:lnTo>
                      <a:pt x="154" y="4789"/>
                    </a:lnTo>
                    <a:lnTo>
                      <a:pt x="148" y="4809"/>
                    </a:lnTo>
                    <a:lnTo>
                      <a:pt x="143" y="4832"/>
                    </a:lnTo>
                    <a:lnTo>
                      <a:pt x="191" y="4855"/>
                    </a:lnTo>
                    <a:lnTo>
                      <a:pt x="232" y="4818"/>
                    </a:lnTo>
                    <a:lnTo>
                      <a:pt x="233" y="4847"/>
                    </a:lnTo>
                    <a:lnTo>
                      <a:pt x="256" y="4886"/>
                    </a:lnTo>
                    <a:lnTo>
                      <a:pt x="232" y="4911"/>
                    </a:lnTo>
                    <a:lnTo>
                      <a:pt x="211" y="4936"/>
                    </a:lnTo>
                    <a:lnTo>
                      <a:pt x="212" y="4961"/>
                    </a:lnTo>
                    <a:lnTo>
                      <a:pt x="247" y="4958"/>
                    </a:lnTo>
                    <a:lnTo>
                      <a:pt x="271" y="4984"/>
                    </a:lnTo>
                    <a:lnTo>
                      <a:pt x="322" y="4942"/>
                    </a:lnTo>
                    <a:lnTo>
                      <a:pt x="373" y="4947"/>
                    </a:lnTo>
                    <a:lnTo>
                      <a:pt x="373" y="5006"/>
                    </a:lnTo>
                    <a:lnTo>
                      <a:pt x="452" y="5006"/>
                    </a:lnTo>
                    <a:lnTo>
                      <a:pt x="437" y="5075"/>
                    </a:lnTo>
                    <a:lnTo>
                      <a:pt x="448" y="5134"/>
                    </a:lnTo>
                    <a:lnTo>
                      <a:pt x="446" y="5135"/>
                    </a:lnTo>
                    <a:lnTo>
                      <a:pt x="417" y="5160"/>
                    </a:lnTo>
                    <a:lnTo>
                      <a:pt x="433" y="5251"/>
                    </a:lnTo>
                    <a:lnTo>
                      <a:pt x="448" y="5295"/>
                    </a:lnTo>
                    <a:lnTo>
                      <a:pt x="474" y="5318"/>
                    </a:lnTo>
                    <a:lnTo>
                      <a:pt x="516" y="5304"/>
                    </a:lnTo>
                    <a:lnTo>
                      <a:pt x="547" y="5274"/>
                    </a:lnTo>
                    <a:lnTo>
                      <a:pt x="589" y="5288"/>
                    </a:lnTo>
                    <a:lnTo>
                      <a:pt x="621" y="5309"/>
                    </a:lnTo>
                    <a:lnTo>
                      <a:pt x="649" y="5309"/>
                    </a:lnTo>
                    <a:lnTo>
                      <a:pt x="681" y="5328"/>
                    </a:lnTo>
                    <a:lnTo>
                      <a:pt x="690" y="5308"/>
                    </a:lnTo>
                    <a:lnTo>
                      <a:pt x="693" y="5298"/>
                    </a:lnTo>
                    <a:lnTo>
                      <a:pt x="804" y="5251"/>
                    </a:lnTo>
                    <a:lnTo>
                      <a:pt x="805" y="5251"/>
                    </a:lnTo>
                    <a:lnTo>
                      <a:pt x="980" y="5260"/>
                    </a:lnTo>
                    <a:lnTo>
                      <a:pt x="977" y="5220"/>
                    </a:lnTo>
                    <a:lnTo>
                      <a:pt x="932" y="5196"/>
                    </a:lnTo>
                    <a:lnTo>
                      <a:pt x="921" y="5145"/>
                    </a:lnTo>
                    <a:lnTo>
                      <a:pt x="922" y="5144"/>
                    </a:lnTo>
                    <a:lnTo>
                      <a:pt x="922" y="5142"/>
                    </a:lnTo>
                    <a:lnTo>
                      <a:pt x="966" y="5131"/>
                    </a:lnTo>
                    <a:lnTo>
                      <a:pt x="1017" y="5131"/>
                    </a:lnTo>
                    <a:lnTo>
                      <a:pt x="1026" y="5168"/>
                    </a:lnTo>
                    <a:lnTo>
                      <a:pt x="1067" y="5184"/>
                    </a:lnTo>
                    <a:lnTo>
                      <a:pt x="1092" y="5211"/>
                    </a:lnTo>
                    <a:lnTo>
                      <a:pt x="1145" y="5221"/>
                    </a:lnTo>
                    <a:lnTo>
                      <a:pt x="1171" y="5325"/>
                    </a:lnTo>
                    <a:lnTo>
                      <a:pt x="1170" y="5329"/>
                    </a:lnTo>
                    <a:lnTo>
                      <a:pt x="1164" y="5356"/>
                    </a:lnTo>
                    <a:lnTo>
                      <a:pt x="1167" y="5400"/>
                    </a:lnTo>
                    <a:lnTo>
                      <a:pt x="1167" y="5401"/>
                    </a:lnTo>
                    <a:lnTo>
                      <a:pt x="1209" y="5470"/>
                    </a:lnTo>
                    <a:lnTo>
                      <a:pt x="1234" y="5501"/>
                    </a:lnTo>
                    <a:lnTo>
                      <a:pt x="1253" y="5530"/>
                    </a:lnTo>
                    <a:lnTo>
                      <a:pt x="1286" y="5529"/>
                    </a:lnTo>
                    <a:lnTo>
                      <a:pt x="1284" y="5549"/>
                    </a:lnTo>
                    <a:lnTo>
                      <a:pt x="1284" y="5557"/>
                    </a:lnTo>
                    <a:lnTo>
                      <a:pt x="1330" y="5569"/>
                    </a:lnTo>
                    <a:lnTo>
                      <a:pt x="1331" y="5570"/>
                    </a:lnTo>
                    <a:lnTo>
                      <a:pt x="1350" y="5618"/>
                    </a:lnTo>
                    <a:lnTo>
                      <a:pt x="1352" y="5654"/>
                    </a:lnTo>
                    <a:lnTo>
                      <a:pt x="1362" y="5682"/>
                    </a:lnTo>
                    <a:lnTo>
                      <a:pt x="1357" y="5718"/>
                    </a:lnTo>
                    <a:lnTo>
                      <a:pt x="1380" y="5731"/>
                    </a:lnTo>
                    <a:lnTo>
                      <a:pt x="1384" y="5758"/>
                    </a:lnTo>
                    <a:lnTo>
                      <a:pt x="1412" y="5798"/>
                    </a:lnTo>
                    <a:lnTo>
                      <a:pt x="1440" y="5818"/>
                    </a:lnTo>
                    <a:lnTo>
                      <a:pt x="1453" y="5838"/>
                    </a:lnTo>
                    <a:lnTo>
                      <a:pt x="1455" y="5840"/>
                    </a:lnTo>
                    <a:lnTo>
                      <a:pt x="1476" y="5864"/>
                    </a:lnTo>
                    <a:lnTo>
                      <a:pt x="1516" y="5887"/>
                    </a:lnTo>
                    <a:lnTo>
                      <a:pt x="1530" y="5923"/>
                    </a:lnTo>
                    <a:lnTo>
                      <a:pt x="1556" y="5969"/>
                    </a:lnTo>
                    <a:lnTo>
                      <a:pt x="1548" y="5984"/>
                    </a:lnTo>
                    <a:lnTo>
                      <a:pt x="1541" y="5999"/>
                    </a:lnTo>
                    <a:lnTo>
                      <a:pt x="1512" y="6031"/>
                    </a:lnTo>
                    <a:lnTo>
                      <a:pt x="1520" y="6059"/>
                    </a:lnTo>
                    <a:lnTo>
                      <a:pt x="1519" y="6111"/>
                    </a:lnTo>
                    <a:lnTo>
                      <a:pt x="1518" y="6113"/>
                    </a:lnTo>
                    <a:lnTo>
                      <a:pt x="1518" y="6114"/>
                    </a:lnTo>
                    <a:lnTo>
                      <a:pt x="1496" y="6152"/>
                    </a:lnTo>
                    <a:lnTo>
                      <a:pt x="1532" y="6244"/>
                    </a:lnTo>
                    <a:lnTo>
                      <a:pt x="1571" y="6252"/>
                    </a:lnTo>
                    <a:lnTo>
                      <a:pt x="1578" y="6288"/>
                    </a:lnTo>
                    <a:lnTo>
                      <a:pt x="1615" y="6313"/>
                    </a:lnTo>
                    <a:lnTo>
                      <a:pt x="1666" y="6331"/>
                    </a:lnTo>
                    <a:lnTo>
                      <a:pt x="1712" y="6326"/>
                    </a:lnTo>
                    <a:lnTo>
                      <a:pt x="1728" y="6376"/>
                    </a:lnTo>
                    <a:lnTo>
                      <a:pt x="1727" y="6380"/>
                    </a:lnTo>
                    <a:lnTo>
                      <a:pt x="1720" y="6410"/>
                    </a:lnTo>
                    <a:lnTo>
                      <a:pt x="1802" y="6406"/>
                    </a:lnTo>
                    <a:lnTo>
                      <a:pt x="1847" y="6412"/>
                    </a:lnTo>
                    <a:lnTo>
                      <a:pt x="1873" y="6423"/>
                    </a:lnTo>
                    <a:lnTo>
                      <a:pt x="1908" y="6453"/>
                    </a:lnTo>
                    <a:lnTo>
                      <a:pt x="1955" y="6510"/>
                    </a:lnTo>
                    <a:lnTo>
                      <a:pt x="1948" y="6525"/>
                    </a:lnTo>
                    <a:lnTo>
                      <a:pt x="1937" y="6550"/>
                    </a:lnTo>
                    <a:lnTo>
                      <a:pt x="1960" y="6588"/>
                    </a:lnTo>
                    <a:lnTo>
                      <a:pt x="1959" y="6588"/>
                    </a:lnTo>
                    <a:lnTo>
                      <a:pt x="1929" y="6595"/>
                    </a:lnTo>
                    <a:lnTo>
                      <a:pt x="1954" y="6647"/>
                    </a:lnTo>
                    <a:lnTo>
                      <a:pt x="1986" y="6658"/>
                    </a:lnTo>
                    <a:lnTo>
                      <a:pt x="2018" y="6677"/>
                    </a:lnTo>
                    <a:lnTo>
                      <a:pt x="2036" y="6705"/>
                    </a:lnTo>
                    <a:lnTo>
                      <a:pt x="2069" y="6696"/>
                    </a:lnTo>
                    <a:lnTo>
                      <a:pt x="2068" y="6700"/>
                    </a:lnTo>
                    <a:lnTo>
                      <a:pt x="2043" y="6764"/>
                    </a:lnTo>
                    <a:lnTo>
                      <a:pt x="2032" y="6788"/>
                    </a:lnTo>
                    <a:lnTo>
                      <a:pt x="2001" y="6827"/>
                    </a:lnTo>
                    <a:lnTo>
                      <a:pt x="2000" y="6828"/>
                    </a:lnTo>
                    <a:lnTo>
                      <a:pt x="2027" y="6847"/>
                    </a:lnTo>
                    <a:lnTo>
                      <a:pt x="2066" y="6820"/>
                    </a:lnTo>
                    <a:lnTo>
                      <a:pt x="2067" y="6846"/>
                    </a:lnTo>
                    <a:lnTo>
                      <a:pt x="2069" y="6869"/>
                    </a:lnTo>
                    <a:lnTo>
                      <a:pt x="2110" y="6878"/>
                    </a:lnTo>
                    <a:lnTo>
                      <a:pt x="2133" y="6851"/>
                    </a:lnTo>
                    <a:lnTo>
                      <a:pt x="2169" y="6853"/>
                    </a:lnTo>
                    <a:lnTo>
                      <a:pt x="2194" y="6865"/>
                    </a:lnTo>
                    <a:lnTo>
                      <a:pt x="2246" y="6843"/>
                    </a:lnTo>
                    <a:lnTo>
                      <a:pt x="2250" y="6808"/>
                    </a:lnTo>
                    <a:lnTo>
                      <a:pt x="2310" y="6789"/>
                    </a:lnTo>
                    <a:lnTo>
                      <a:pt x="2342" y="6804"/>
                    </a:lnTo>
                    <a:lnTo>
                      <a:pt x="2367" y="6839"/>
                    </a:lnTo>
                    <a:lnTo>
                      <a:pt x="2404" y="6869"/>
                    </a:lnTo>
                    <a:lnTo>
                      <a:pt x="2422" y="6895"/>
                    </a:lnTo>
                    <a:lnTo>
                      <a:pt x="2437" y="6935"/>
                    </a:lnTo>
                    <a:lnTo>
                      <a:pt x="2477" y="6914"/>
                    </a:lnTo>
                    <a:lnTo>
                      <a:pt x="2493" y="6871"/>
                    </a:lnTo>
                    <a:lnTo>
                      <a:pt x="2527" y="6860"/>
                    </a:lnTo>
                    <a:lnTo>
                      <a:pt x="2559" y="6814"/>
                    </a:lnTo>
                    <a:lnTo>
                      <a:pt x="2591" y="6813"/>
                    </a:lnTo>
                    <a:lnTo>
                      <a:pt x="2597" y="6784"/>
                    </a:lnTo>
                    <a:lnTo>
                      <a:pt x="2616" y="6747"/>
                    </a:lnTo>
                    <a:lnTo>
                      <a:pt x="2644" y="6728"/>
                    </a:lnTo>
                    <a:lnTo>
                      <a:pt x="2645" y="6728"/>
                    </a:lnTo>
                    <a:lnTo>
                      <a:pt x="2677" y="6756"/>
                    </a:lnTo>
                    <a:lnTo>
                      <a:pt x="2683" y="6771"/>
                    </a:lnTo>
                    <a:lnTo>
                      <a:pt x="2699" y="6811"/>
                    </a:lnTo>
                    <a:lnTo>
                      <a:pt x="2734" y="6784"/>
                    </a:lnTo>
                    <a:lnTo>
                      <a:pt x="2767" y="6781"/>
                    </a:lnTo>
                    <a:lnTo>
                      <a:pt x="2798" y="6741"/>
                    </a:lnTo>
                    <a:lnTo>
                      <a:pt x="2798" y="6742"/>
                    </a:lnTo>
                    <a:lnTo>
                      <a:pt x="2801" y="6755"/>
                    </a:lnTo>
                    <a:lnTo>
                      <a:pt x="2809" y="6794"/>
                    </a:lnTo>
                    <a:lnTo>
                      <a:pt x="2816" y="6806"/>
                    </a:lnTo>
                    <a:lnTo>
                      <a:pt x="2831" y="6831"/>
                    </a:lnTo>
                    <a:lnTo>
                      <a:pt x="2856" y="6841"/>
                    </a:lnTo>
                    <a:lnTo>
                      <a:pt x="2882" y="6817"/>
                    </a:lnTo>
                    <a:lnTo>
                      <a:pt x="2895" y="6793"/>
                    </a:lnTo>
                    <a:lnTo>
                      <a:pt x="2936" y="6756"/>
                    </a:lnTo>
                    <a:lnTo>
                      <a:pt x="2983" y="6822"/>
                    </a:lnTo>
                    <a:lnTo>
                      <a:pt x="3019" y="6836"/>
                    </a:lnTo>
                    <a:lnTo>
                      <a:pt x="3060" y="6792"/>
                    </a:lnTo>
                    <a:lnTo>
                      <a:pt x="3073" y="6751"/>
                    </a:lnTo>
                    <a:lnTo>
                      <a:pt x="3078" y="6735"/>
                    </a:lnTo>
                    <a:lnTo>
                      <a:pt x="3060" y="6682"/>
                    </a:lnTo>
                    <a:lnTo>
                      <a:pt x="3056" y="6672"/>
                    </a:lnTo>
                    <a:lnTo>
                      <a:pt x="3125" y="6661"/>
                    </a:lnTo>
                    <a:lnTo>
                      <a:pt x="3157" y="6679"/>
                    </a:lnTo>
                    <a:lnTo>
                      <a:pt x="3184" y="6705"/>
                    </a:lnTo>
                    <a:lnTo>
                      <a:pt x="3231" y="6738"/>
                    </a:lnTo>
                    <a:lnTo>
                      <a:pt x="3252" y="6720"/>
                    </a:lnTo>
                    <a:lnTo>
                      <a:pt x="3308" y="6723"/>
                    </a:lnTo>
                    <a:lnTo>
                      <a:pt x="3337" y="6708"/>
                    </a:lnTo>
                    <a:lnTo>
                      <a:pt x="3386" y="6726"/>
                    </a:lnTo>
                    <a:lnTo>
                      <a:pt x="3488" y="6705"/>
                    </a:lnTo>
                    <a:lnTo>
                      <a:pt x="3510" y="6730"/>
                    </a:lnTo>
                    <a:lnTo>
                      <a:pt x="3656" y="6762"/>
                    </a:lnTo>
                    <a:lnTo>
                      <a:pt x="3686" y="6789"/>
                    </a:lnTo>
                    <a:lnTo>
                      <a:pt x="3713" y="6786"/>
                    </a:lnTo>
                    <a:lnTo>
                      <a:pt x="3736" y="6759"/>
                    </a:lnTo>
                    <a:lnTo>
                      <a:pt x="3798" y="6753"/>
                    </a:lnTo>
                    <a:lnTo>
                      <a:pt x="3828" y="6754"/>
                    </a:lnTo>
                    <a:lnTo>
                      <a:pt x="3832" y="6754"/>
                    </a:lnTo>
                    <a:lnTo>
                      <a:pt x="3845" y="6755"/>
                    </a:lnTo>
                    <a:lnTo>
                      <a:pt x="3863" y="6756"/>
                    </a:lnTo>
                    <a:lnTo>
                      <a:pt x="3888" y="6742"/>
                    </a:lnTo>
                    <a:lnTo>
                      <a:pt x="3929" y="6755"/>
                    </a:lnTo>
                    <a:lnTo>
                      <a:pt x="3990" y="6750"/>
                    </a:lnTo>
                    <a:lnTo>
                      <a:pt x="4037" y="6764"/>
                    </a:lnTo>
                    <a:lnTo>
                      <a:pt x="4045" y="6682"/>
                    </a:lnTo>
                    <a:lnTo>
                      <a:pt x="4084" y="6619"/>
                    </a:lnTo>
                    <a:lnTo>
                      <a:pt x="4086" y="6621"/>
                    </a:lnTo>
                    <a:lnTo>
                      <a:pt x="4088" y="6619"/>
                    </a:lnTo>
                    <a:lnTo>
                      <a:pt x="4106" y="6637"/>
                    </a:lnTo>
                    <a:lnTo>
                      <a:pt x="4128" y="6602"/>
                    </a:lnTo>
                    <a:lnTo>
                      <a:pt x="4137" y="6554"/>
                    </a:lnTo>
                    <a:lnTo>
                      <a:pt x="4202" y="6504"/>
                    </a:lnTo>
                    <a:lnTo>
                      <a:pt x="4206" y="6504"/>
                    </a:lnTo>
                    <a:lnTo>
                      <a:pt x="4235" y="6505"/>
                    </a:lnTo>
                    <a:lnTo>
                      <a:pt x="4285" y="6500"/>
                    </a:lnTo>
                    <a:lnTo>
                      <a:pt x="4316" y="6485"/>
                    </a:lnTo>
                    <a:lnTo>
                      <a:pt x="4320" y="6487"/>
                    </a:lnTo>
                    <a:lnTo>
                      <a:pt x="4348" y="6499"/>
                    </a:lnTo>
                    <a:lnTo>
                      <a:pt x="4412" y="6468"/>
                    </a:lnTo>
                    <a:lnTo>
                      <a:pt x="4415" y="6471"/>
                    </a:lnTo>
                    <a:lnTo>
                      <a:pt x="4446" y="6495"/>
                    </a:lnTo>
                    <a:lnTo>
                      <a:pt x="4481" y="6475"/>
                    </a:lnTo>
                    <a:lnTo>
                      <a:pt x="4483" y="6478"/>
                    </a:lnTo>
                    <a:lnTo>
                      <a:pt x="4485" y="6476"/>
                    </a:lnTo>
                    <a:lnTo>
                      <a:pt x="4514" y="6502"/>
                    </a:lnTo>
                    <a:lnTo>
                      <a:pt x="4539" y="6481"/>
                    </a:lnTo>
                    <a:lnTo>
                      <a:pt x="4652" y="6411"/>
                    </a:lnTo>
                    <a:lnTo>
                      <a:pt x="4625" y="6303"/>
                    </a:lnTo>
                    <a:lnTo>
                      <a:pt x="4603" y="6305"/>
                    </a:lnTo>
                    <a:lnTo>
                      <a:pt x="4602" y="6304"/>
                    </a:lnTo>
                    <a:lnTo>
                      <a:pt x="4598" y="6305"/>
                    </a:lnTo>
                    <a:lnTo>
                      <a:pt x="4570" y="6264"/>
                    </a:lnTo>
                    <a:lnTo>
                      <a:pt x="4623" y="6192"/>
                    </a:lnTo>
                    <a:lnTo>
                      <a:pt x="4616" y="6165"/>
                    </a:lnTo>
                    <a:lnTo>
                      <a:pt x="4575" y="6131"/>
                    </a:lnTo>
                    <a:lnTo>
                      <a:pt x="4643" y="6122"/>
                    </a:lnTo>
                    <a:lnTo>
                      <a:pt x="4643" y="6124"/>
                    </a:lnTo>
                    <a:lnTo>
                      <a:pt x="4647" y="6122"/>
                    </a:lnTo>
                    <a:lnTo>
                      <a:pt x="4675" y="6137"/>
                    </a:lnTo>
                    <a:lnTo>
                      <a:pt x="4689" y="6096"/>
                    </a:lnTo>
                    <a:lnTo>
                      <a:pt x="4670" y="6078"/>
                    </a:lnTo>
                    <a:lnTo>
                      <a:pt x="4681" y="6049"/>
                    </a:lnTo>
                    <a:lnTo>
                      <a:pt x="4687" y="6050"/>
                    </a:lnTo>
                    <a:lnTo>
                      <a:pt x="4687" y="6049"/>
                    </a:lnTo>
                    <a:lnTo>
                      <a:pt x="4719" y="6052"/>
                    </a:lnTo>
                    <a:lnTo>
                      <a:pt x="4733" y="6030"/>
                    </a:lnTo>
                    <a:lnTo>
                      <a:pt x="4793" y="5966"/>
                    </a:lnTo>
                    <a:lnTo>
                      <a:pt x="4821" y="5963"/>
                    </a:lnTo>
                    <a:lnTo>
                      <a:pt x="4823" y="5918"/>
                    </a:lnTo>
                    <a:lnTo>
                      <a:pt x="4877" y="5900"/>
                    </a:lnTo>
                    <a:lnTo>
                      <a:pt x="4878" y="5902"/>
                    </a:lnTo>
                    <a:lnTo>
                      <a:pt x="4882" y="5901"/>
                    </a:lnTo>
                    <a:lnTo>
                      <a:pt x="4900" y="5941"/>
                    </a:lnTo>
                    <a:lnTo>
                      <a:pt x="4921" y="5960"/>
                    </a:lnTo>
                    <a:lnTo>
                      <a:pt x="4953" y="5972"/>
                    </a:lnTo>
                    <a:lnTo>
                      <a:pt x="4986" y="5934"/>
                    </a:lnTo>
                    <a:lnTo>
                      <a:pt x="5023" y="5932"/>
                    </a:lnTo>
                    <a:lnTo>
                      <a:pt x="5054" y="5929"/>
                    </a:lnTo>
                    <a:lnTo>
                      <a:pt x="5083" y="5950"/>
                    </a:lnTo>
                    <a:lnTo>
                      <a:pt x="5080" y="5911"/>
                    </a:lnTo>
                    <a:lnTo>
                      <a:pt x="5137" y="5861"/>
                    </a:lnTo>
                    <a:lnTo>
                      <a:pt x="5147" y="5836"/>
                    </a:lnTo>
                    <a:lnTo>
                      <a:pt x="5180" y="5822"/>
                    </a:lnTo>
                    <a:lnTo>
                      <a:pt x="5206" y="5782"/>
                    </a:lnTo>
                    <a:lnTo>
                      <a:pt x="5262" y="5778"/>
                    </a:lnTo>
                    <a:lnTo>
                      <a:pt x="5280" y="5777"/>
                    </a:lnTo>
                    <a:lnTo>
                      <a:pt x="5292" y="5746"/>
                    </a:lnTo>
                    <a:lnTo>
                      <a:pt x="5329" y="5746"/>
                    </a:lnTo>
                    <a:lnTo>
                      <a:pt x="5331" y="5747"/>
                    </a:lnTo>
                    <a:lnTo>
                      <a:pt x="5335" y="5747"/>
                    </a:lnTo>
                    <a:lnTo>
                      <a:pt x="5363" y="5763"/>
                    </a:lnTo>
                    <a:lnTo>
                      <a:pt x="5396" y="5756"/>
                    </a:lnTo>
                    <a:lnTo>
                      <a:pt x="5399" y="5758"/>
                    </a:lnTo>
                    <a:lnTo>
                      <a:pt x="5402" y="5757"/>
                    </a:lnTo>
                    <a:lnTo>
                      <a:pt x="5428" y="5771"/>
                    </a:lnTo>
                    <a:lnTo>
                      <a:pt x="5428" y="5768"/>
                    </a:lnTo>
                    <a:lnTo>
                      <a:pt x="5440" y="5728"/>
                    </a:lnTo>
                    <a:lnTo>
                      <a:pt x="5475" y="5686"/>
                    </a:lnTo>
                    <a:lnTo>
                      <a:pt x="5468" y="5651"/>
                    </a:lnTo>
                    <a:lnTo>
                      <a:pt x="5495" y="5614"/>
                    </a:lnTo>
                    <a:lnTo>
                      <a:pt x="5481" y="5493"/>
                    </a:lnTo>
                    <a:lnTo>
                      <a:pt x="5461" y="5463"/>
                    </a:lnTo>
                    <a:lnTo>
                      <a:pt x="5514" y="5326"/>
                    </a:lnTo>
                    <a:lnTo>
                      <a:pt x="5484" y="5272"/>
                    </a:lnTo>
                    <a:lnTo>
                      <a:pt x="5488" y="5226"/>
                    </a:lnTo>
                    <a:lnTo>
                      <a:pt x="5503" y="5185"/>
                    </a:lnTo>
                    <a:lnTo>
                      <a:pt x="5505" y="5138"/>
                    </a:lnTo>
                    <a:lnTo>
                      <a:pt x="5467" y="5089"/>
                    </a:lnTo>
                    <a:lnTo>
                      <a:pt x="5425" y="5061"/>
                    </a:lnTo>
                    <a:lnTo>
                      <a:pt x="5411" y="5052"/>
                    </a:lnTo>
                    <a:lnTo>
                      <a:pt x="5411" y="5051"/>
                    </a:lnTo>
                    <a:lnTo>
                      <a:pt x="5410" y="5049"/>
                    </a:lnTo>
                    <a:lnTo>
                      <a:pt x="5410" y="5005"/>
                    </a:lnTo>
                    <a:lnTo>
                      <a:pt x="5425" y="4971"/>
                    </a:lnTo>
                    <a:lnTo>
                      <a:pt x="5423" y="4931"/>
                    </a:lnTo>
                    <a:lnTo>
                      <a:pt x="5414" y="4869"/>
                    </a:lnTo>
                    <a:lnTo>
                      <a:pt x="5400" y="4845"/>
                    </a:lnTo>
                    <a:lnTo>
                      <a:pt x="5398" y="4793"/>
                    </a:lnTo>
                    <a:lnTo>
                      <a:pt x="5364" y="4682"/>
                    </a:lnTo>
                    <a:lnTo>
                      <a:pt x="5331" y="4607"/>
                    </a:lnTo>
                    <a:lnTo>
                      <a:pt x="5336" y="4542"/>
                    </a:lnTo>
                    <a:lnTo>
                      <a:pt x="5320" y="4498"/>
                    </a:lnTo>
                    <a:lnTo>
                      <a:pt x="5262" y="4457"/>
                    </a:lnTo>
                    <a:lnTo>
                      <a:pt x="5211" y="4396"/>
                    </a:lnTo>
                    <a:lnTo>
                      <a:pt x="5186" y="4382"/>
                    </a:lnTo>
                    <a:lnTo>
                      <a:pt x="5139" y="4340"/>
                    </a:lnTo>
                    <a:lnTo>
                      <a:pt x="5133" y="4303"/>
                    </a:lnTo>
                    <a:lnTo>
                      <a:pt x="5223" y="4123"/>
                    </a:lnTo>
                    <a:lnTo>
                      <a:pt x="5224" y="4122"/>
                    </a:lnTo>
                    <a:lnTo>
                      <a:pt x="5226" y="4088"/>
                    </a:lnTo>
                    <a:lnTo>
                      <a:pt x="5244" y="4060"/>
                    </a:lnTo>
                    <a:lnTo>
                      <a:pt x="5224" y="3988"/>
                    </a:lnTo>
                    <a:lnTo>
                      <a:pt x="5182" y="3921"/>
                    </a:lnTo>
                    <a:lnTo>
                      <a:pt x="5175" y="3885"/>
                    </a:lnTo>
                    <a:lnTo>
                      <a:pt x="5141" y="3828"/>
                    </a:lnTo>
                    <a:lnTo>
                      <a:pt x="5089" y="3761"/>
                    </a:lnTo>
                    <a:lnTo>
                      <a:pt x="5131" y="3759"/>
                    </a:lnTo>
                    <a:lnTo>
                      <a:pt x="5158" y="3740"/>
                    </a:lnTo>
                    <a:lnTo>
                      <a:pt x="5205" y="3723"/>
                    </a:lnTo>
                    <a:lnTo>
                      <a:pt x="5294" y="3729"/>
                    </a:lnTo>
                    <a:lnTo>
                      <a:pt x="5327" y="3696"/>
                    </a:lnTo>
                    <a:lnTo>
                      <a:pt x="5295" y="3648"/>
                    </a:lnTo>
                    <a:lnTo>
                      <a:pt x="5270" y="3636"/>
                    </a:lnTo>
                    <a:lnTo>
                      <a:pt x="5259" y="3610"/>
                    </a:lnTo>
                    <a:lnTo>
                      <a:pt x="5248" y="3542"/>
                    </a:lnTo>
                    <a:lnTo>
                      <a:pt x="5286" y="3494"/>
                    </a:lnTo>
                    <a:lnTo>
                      <a:pt x="5263" y="3460"/>
                    </a:lnTo>
                    <a:lnTo>
                      <a:pt x="5222" y="3428"/>
                    </a:lnTo>
                    <a:lnTo>
                      <a:pt x="5232" y="3394"/>
                    </a:lnTo>
                    <a:lnTo>
                      <a:pt x="5177" y="3350"/>
                    </a:lnTo>
                    <a:lnTo>
                      <a:pt x="5160" y="3311"/>
                    </a:lnTo>
                    <a:lnTo>
                      <a:pt x="5121" y="3319"/>
                    </a:lnTo>
                    <a:lnTo>
                      <a:pt x="5121" y="3318"/>
                    </a:lnTo>
                    <a:lnTo>
                      <a:pt x="5118" y="3319"/>
                    </a:lnTo>
                    <a:lnTo>
                      <a:pt x="5097" y="3302"/>
                    </a:lnTo>
                    <a:lnTo>
                      <a:pt x="5113" y="3217"/>
                    </a:lnTo>
                    <a:lnTo>
                      <a:pt x="5111" y="3182"/>
                    </a:lnTo>
                    <a:lnTo>
                      <a:pt x="5112" y="3182"/>
                    </a:lnTo>
                    <a:lnTo>
                      <a:pt x="5188" y="3173"/>
                    </a:lnTo>
                    <a:lnTo>
                      <a:pt x="5212" y="3162"/>
                    </a:lnTo>
                    <a:lnTo>
                      <a:pt x="5253" y="3178"/>
                    </a:lnTo>
                    <a:lnTo>
                      <a:pt x="5287" y="3149"/>
                    </a:lnTo>
                    <a:lnTo>
                      <a:pt x="5335" y="3126"/>
                    </a:lnTo>
                    <a:lnTo>
                      <a:pt x="5412" y="3116"/>
                    </a:lnTo>
                    <a:lnTo>
                      <a:pt x="5419" y="3081"/>
                    </a:lnTo>
                    <a:lnTo>
                      <a:pt x="5413" y="3045"/>
                    </a:lnTo>
                    <a:lnTo>
                      <a:pt x="5394" y="2994"/>
                    </a:lnTo>
                    <a:lnTo>
                      <a:pt x="5430" y="2963"/>
                    </a:lnTo>
                    <a:lnTo>
                      <a:pt x="5411" y="2916"/>
                    </a:lnTo>
                    <a:lnTo>
                      <a:pt x="5360" y="2899"/>
                    </a:lnTo>
                    <a:lnTo>
                      <a:pt x="5390" y="2878"/>
                    </a:lnTo>
                    <a:lnTo>
                      <a:pt x="5383" y="2824"/>
                    </a:lnTo>
                    <a:lnTo>
                      <a:pt x="5391" y="2799"/>
                    </a:lnTo>
                    <a:lnTo>
                      <a:pt x="5457" y="2783"/>
                    </a:lnTo>
                    <a:lnTo>
                      <a:pt x="5466" y="2747"/>
                    </a:lnTo>
                    <a:lnTo>
                      <a:pt x="5511" y="2722"/>
                    </a:lnTo>
                    <a:lnTo>
                      <a:pt x="5530" y="2697"/>
                    </a:lnTo>
                    <a:lnTo>
                      <a:pt x="5531" y="2696"/>
                    </a:lnTo>
                    <a:lnTo>
                      <a:pt x="5542" y="2692"/>
                    </a:lnTo>
                    <a:lnTo>
                      <a:pt x="5559" y="26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2" name="Freeform 8">
                <a:extLst>
                  <a:ext uri="{FF2B5EF4-FFF2-40B4-BE49-F238E27FC236}">
                    <a16:creationId xmlns:a16="http://schemas.microsoft.com/office/drawing/2014/main" id="{D6547B13-2DD1-80AF-D329-82B895AC9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0" y="1914"/>
                <a:ext cx="1609" cy="1186"/>
              </a:xfrm>
              <a:custGeom>
                <a:avLst/>
                <a:gdLst>
                  <a:gd name="T0" fmla="*/ 2613 w 9654"/>
                  <a:gd name="T1" fmla="*/ 310 h 7114"/>
                  <a:gd name="T2" fmla="*/ 2053 w 9654"/>
                  <a:gd name="T3" fmla="*/ 257 h 7114"/>
                  <a:gd name="T4" fmla="*/ 1497 w 9654"/>
                  <a:gd name="T5" fmla="*/ 204 h 7114"/>
                  <a:gd name="T6" fmla="*/ 1089 w 9654"/>
                  <a:gd name="T7" fmla="*/ 391 h 7114"/>
                  <a:gd name="T8" fmla="*/ 826 w 9654"/>
                  <a:gd name="T9" fmla="*/ 722 h 7114"/>
                  <a:gd name="T10" fmla="*/ 528 w 9654"/>
                  <a:gd name="T11" fmla="*/ 1166 h 7114"/>
                  <a:gd name="T12" fmla="*/ 961 w 9654"/>
                  <a:gd name="T13" fmla="*/ 1682 h 7114"/>
                  <a:gd name="T14" fmla="*/ 740 w 9654"/>
                  <a:gd name="T15" fmla="*/ 2503 h 7114"/>
                  <a:gd name="T16" fmla="*/ 776 w 9654"/>
                  <a:gd name="T17" fmla="*/ 3213 h 7114"/>
                  <a:gd name="T18" fmla="*/ 693 w 9654"/>
                  <a:gd name="T19" fmla="*/ 3760 h 7114"/>
                  <a:gd name="T20" fmla="*/ 386 w 9654"/>
                  <a:gd name="T21" fmla="*/ 4062 h 7114"/>
                  <a:gd name="T22" fmla="*/ 148 w 9654"/>
                  <a:gd name="T23" fmla="*/ 4599 h 7114"/>
                  <a:gd name="T24" fmla="*/ 56 w 9654"/>
                  <a:gd name="T25" fmla="*/ 5157 h 7114"/>
                  <a:gd name="T26" fmla="*/ 210 w 9654"/>
                  <a:gd name="T27" fmla="*/ 5682 h 7114"/>
                  <a:gd name="T28" fmla="*/ 565 w 9654"/>
                  <a:gd name="T29" fmla="*/ 5773 h 7114"/>
                  <a:gd name="T30" fmla="*/ 1121 w 9654"/>
                  <a:gd name="T31" fmla="*/ 5161 h 7114"/>
                  <a:gd name="T32" fmla="*/ 1515 w 9654"/>
                  <a:gd name="T33" fmla="*/ 5258 h 7114"/>
                  <a:gd name="T34" fmla="*/ 1647 w 9654"/>
                  <a:gd name="T35" fmla="*/ 5594 h 7114"/>
                  <a:gd name="T36" fmla="*/ 1870 w 9654"/>
                  <a:gd name="T37" fmla="*/ 5350 h 7114"/>
                  <a:gd name="T38" fmla="*/ 2067 w 9654"/>
                  <a:gd name="T39" fmla="*/ 5104 h 7114"/>
                  <a:gd name="T40" fmla="*/ 2464 w 9654"/>
                  <a:gd name="T41" fmla="*/ 4901 h 7114"/>
                  <a:gd name="T42" fmla="*/ 2911 w 9654"/>
                  <a:gd name="T43" fmla="*/ 5149 h 7114"/>
                  <a:gd name="T44" fmla="*/ 3451 w 9654"/>
                  <a:gd name="T45" fmla="*/ 5521 h 7114"/>
                  <a:gd name="T46" fmla="*/ 3690 w 9654"/>
                  <a:gd name="T47" fmla="*/ 6256 h 7114"/>
                  <a:gd name="T48" fmla="*/ 3941 w 9654"/>
                  <a:gd name="T49" fmla="*/ 6580 h 7114"/>
                  <a:gd name="T50" fmla="*/ 4441 w 9654"/>
                  <a:gd name="T51" fmla="*/ 6546 h 7114"/>
                  <a:gd name="T52" fmla="*/ 4795 w 9654"/>
                  <a:gd name="T53" fmla="*/ 6668 h 7114"/>
                  <a:gd name="T54" fmla="*/ 5348 w 9654"/>
                  <a:gd name="T55" fmla="*/ 6799 h 7114"/>
                  <a:gd name="T56" fmla="*/ 5646 w 9654"/>
                  <a:gd name="T57" fmla="*/ 6361 h 7114"/>
                  <a:gd name="T58" fmla="*/ 5910 w 9654"/>
                  <a:gd name="T59" fmla="*/ 6689 h 7114"/>
                  <a:gd name="T60" fmla="*/ 6357 w 9654"/>
                  <a:gd name="T61" fmla="*/ 6902 h 7114"/>
                  <a:gd name="T62" fmla="*/ 6816 w 9654"/>
                  <a:gd name="T63" fmla="*/ 6939 h 7114"/>
                  <a:gd name="T64" fmla="*/ 6941 w 9654"/>
                  <a:gd name="T65" fmla="*/ 6700 h 7114"/>
                  <a:gd name="T66" fmla="*/ 6502 w 9654"/>
                  <a:gd name="T67" fmla="*/ 6443 h 7114"/>
                  <a:gd name="T68" fmla="*/ 6584 w 9654"/>
                  <a:gd name="T69" fmla="*/ 6108 h 7114"/>
                  <a:gd name="T70" fmla="*/ 7122 w 9654"/>
                  <a:gd name="T71" fmla="*/ 5600 h 7114"/>
                  <a:gd name="T72" fmla="*/ 7394 w 9654"/>
                  <a:gd name="T73" fmla="*/ 5243 h 7114"/>
                  <a:gd name="T74" fmla="*/ 8124 w 9654"/>
                  <a:gd name="T75" fmla="*/ 5096 h 7114"/>
                  <a:gd name="T76" fmla="*/ 7894 w 9654"/>
                  <a:gd name="T77" fmla="*/ 4432 h 7114"/>
                  <a:gd name="T78" fmla="*/ 8481 w 9654"/>
                  <a:gd name="T79" fmla="*/ 4408 h 7114"/>
                  <a:gd name="T80" fmla="*/ 9318 w 9654"/>
                  <a:gd name="T81" fmla="*/ 4070 h 7114"/>
                  <a:gd name="T82" fmla="*/ 9617 w 9654"/>
                  <a:gd name="T83" fmla="*/ 3512 h 7114"/>
                  <a:gd name="T84" fmla="*/ 9092 w 9654"/>
                  <a:gd name="T85" fmla="*/ 2869 h 7114"/>
                  <a:gd name="T86" fmla="*/ 9241 w 9654"/>
                  <a:gd name="T87" fmla="*/ 2302 h 7114"/>
                  <a:gd name="T88" fmla="*/ 9005 w 9654"/>
                  <a:gd name="T89" fmla="*/ 1714 h 7114"/>
                  <a:gd name="T90" fmla="*/ 8791 w 9654"/>
                  <a:gd name="T91" fmla="*/ 1094 h 7114"/>
                  <a:gd name="T92" fmla="*/ 7871 w 9654"/>
                  <a:gd name="T93" fmla="*/ 1063 h 7114"/>
                  <a:gd name="T94" fmla="*/ 7518 w 9654"/>
                  <a:gd name="T95" fmla="*/ 1635 h 7114"/>
                  <a:gd name="T96" fmla="*/ 7557 w 9654"/>
                  <a:gd name="T97" fmla="*/ 1213 h 7114"/>
                  <a:gd name="T98" fmla="*/ 7144 w 9654"/>
                  <a:gd name="T99" fmla="*/ 1286 h 7114"/>
                  <a:gd name="T100" fmla="*/ 6675 w 9654"/>
                  <a:gd name="T101" fmla="*/ 1172 h 7114"/>
                  <a:gd name="T102" fmla="*/ 6267 w 9654"/>
                  <a:gd name="T103" fmla="*/ 1153 h 7114"/>
                  <a:gd name="T104" fmla="*/ 5837 w 9654"/>
                  <a:gd name="T105" fmla="*/ 740 h 7114"/>
                  <a:gd name="T106" fmla="*/ 5338 w 9654"/>
                  <a:gd name="T107" fmla="*/ 772 h 7114"/>
                  <a:gd name="T108" fmla="*/ 5116 w 9654"/>
                  <a:gd name="T109" fmla="*/ 1511 h 7114"/>
                  <a:gd name="T110" fmla="*/ 4944 w 9654"/>
                  <a:gd name="T111" fmla="*/ 1355 h 7114"/>
                  <a:gd name="T112" fmla="*/ 4351 w 9654"/>
                  <a:gd name="T113" fmla="*/ 1468 h 7114"/>
                  <a:gd name="T114" fmla="*/ 3885 w 9654"/>
                  <a:gd name="T115" fmla="*/ 1661 h 7114"/>
                  <a:gd name="T116" fmla="*/ 3537 w 9654"/>
                  <a:gd name="T117" fmla="*/ 1327 h 7114"/>
                  <a:gd name="T118" fmla="*/ 3471 w 9654"/>
                  <a:gd name="T119" fmla="*/ 814 h 7114"/>
                  <a:gd name="T120" fmla="*/ 3077 w 9654"/>
                  <a:gd name="T121" fmla="*/ 420 h 7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54" h="7114">
                    <a:moveTo>
                      <a:pt x="2937" y="141"/>
                    </a:moveTo>
                    <a:lnTo>
                      <a:pt x="2886" y="135"/>
                    </a:lnTo>
                    <a:lnTo>
                      <a:pt x="2876" y="102"/>
                    </a:lnTo>
                    <a:lnTo>
                      <a:pt x="2859" y="123"/>
                    </a:lnTo>
                    <a:lnTo>
                      <a:pt x="2845" y="141"/>
                    </a:lnTo>
                    <a:lnTo>
                      <a:pt x="2877" y="205"/>
                    </a:lnTo>
                    <a:lnTo>
                      <a:pt x="2875" y="206"/>
                    </a:lnTo>
                    <a:lnTo>
                      <a:pt x="2875" y="207"/>
                    </a:lnTo>
                    <a:lnTo>
                      <a:pt x="2841" y="213"/>
                    </a:lnTo>
                    <a:lnTo>
                      <a:pt x="2819" y="231"/>
                    </a:lnTo>
                    <a:lnTo>
                      <a:pt x="2818" y="230"/>
                    </a:lnTo>
                    <a:lnTo>
                      <a:pt x="2788" y="216"/>
                    </a:lnTo>
                    <a:lnTo>
                      <a:pt x="2790" y="259"/>
                    </a:lnTo>
                    <a:lnTo>
                      <a:pt x="2812" y="299"/>
                    </a:lnTo>
                    <a:lnTo>
                      <a:pt x="2780" y="329"/>
                    </a:lnTo>
                    <a:lnTo>
                      <a:pt x="2779" y="331"/>
                    </a:lnTo>
                    <a:lnTo>
                      <a:pt x="2754" y="308"/>
                    </a:lnTo>
                    <a:lnTo>
                      <a:pt x="2653" y="401"/>
                    </a:lnTo>
                    <a:lnTo>
                      <a:pt x="2619" y="406"/>
                    </a:lnTo>
                    <a:lnTo>
                      <a:pt x="2596" y="376"/>
                    </a:lnTo>
                    <a:lnTo>
                      <a:pt x="2613" y="310"/>
                    </a:lnTo>
                    <a:lnTo>
                      <a:pt x="2574" y="288"/>
                    </a:lnTo>
                    <a:lnTo>
                      <a:pt x="2579" y="243"/>
                    </a:lnTo>
                    <a:lnTo>
                      <a:pt x="2543" y="247"/>
                    </a:lnTo>
                    <a:lnTo>
                      <a:pt x="2498" y="237"/>
                    </a:lnTo>
                    <a:lnTo>
                      <a:pt x="2456" y="299"/>
                    </a:lnTo>
                    <a:lnTo>
                      <a:pt x="2455" y="301"/>
                    </a:lnTo>
                    <a:lnTo>
                      <a:pt x="2454" y="302"/>
                    </a:lnTo>
                    <a:lnTo>
                      <a:pt x="2402" y="316"/>
                    </a:lnTo>
                    <a:lnTo>
                      <a:pt x="2365" y="308"/>
                    </a:lnTo>
                    <a:lnTo>
                      <a:pt x="2340" y="270"/>
                    </a:lnTo>
                    <a:lnTo>
                      <a:pt x="2329" y="235"/>
                    </a:lnTo>
                    <a:lnTo>
                      <a:pt x="2301" y="237"/>
                    </a:lnTo>
                    <a:lnTo>
                      <a:pt x="2274" y="235"/>
                    </a:lnTo>
                    <a:lnTo>
                      <a:pt x="2260" y="256"/>
                    </a:lnTo>
                    <a:lnTo>
                      <a:pt x="2258" y="257"/>
                    </a:lnTo>
                    <a:lnTo>
                      <a:pt x="2224" y="277"/>
                    </a:lnTo>
                    <a:lnTo>
                      <a:pt x="2211" y="285"/>
                    </a:lnTo>
                    <a:lnTo>
                      <a:pt x="2158" y="334"/>
                    </a:lnTo>
                    <a:lnTo>
                      <a:pt x="2157" y="335"/>
                    </a:lnTo>
                    <a:lnTo>
                      <a:pt x="2088" y="302"/>
                    </a:lnTo>
                    <a:lnTo>
                      <a:pt x="2053" y="257"/>
                    </a:lnTo>
                    <a:lnTo>
                      <a:pt x="2051" y="252"/>
                    </a:lnTo>
                    <a:lnTo>
                      <a:pt x="2017" y="205"/>
                    </a:lnTo>
                    <a:lnTo>
                      <a:pt x="1933" y="177"/>
                    </a:lnTo>
                    <a:lnTo>
                      <a:pt x="1872" y="124"/>
                    </a:lnTo>
                    <a:lnTo>
                      <a:pt x="1849" y="83"/>
                    </a:lnTo>
                    <a:lnTo>
                      <a:pt x="1839" y="25"/>
                    </a:lnTo>
                    <a:lnTo>
                      <a:pt x="1813" y="12"/>
                    </a:lnTo>
                    <a:lnTo>
                      <a:pt x="1810" y="10"/>
                    </a:lnTo>
                    <a:lnTo>
                      <a:pt x="1777" y="17"/>
                    </a:lnTo>
                    <a:lnTo>
                      <a:pt x="1774" y="17"/>
                    </a:lnTo>
                    <a:lnTo>
                      <a:pt x="1745" y="1"/>
                    </a:lnTo>
                    <a:lnTo>
                      <a:pt x="1743" y="0"/>
                    </a:lnTo>
                    <a:lnTo>
                      <a:pt x="1706" y="0"/>
                    </a:lnTo>
                    <a:lnTo>
                      <a:pt x="1694" y="31"/>
                    </a:lnTo>
                    <a:lnTo>
                      <a:pt x="1676" y="32"/>
                    </a:lnTo>
                    <a:lnTo>
                      <a:pt x="1620" y="36"/>
                    </a:lnTo>
                    <a:lnTo>
                      <a:pt x="1594" y="76"/>
                    </a:lnTo>
                    <a:lnTo>
                      <a:pt x="1561" y="90"/>
                    </a:lnTo>
                    <a:lnTo>
                      <a:pt x="1551" y="115"/>
                    </a:lnTo>
                    <a:lnTo>
                      <a:pt x="1494" y="165"/>
                    </a:lnTo>
                    <a:lnTo>
                      <a:pt x="1497" y="204"/>
                    </a:lnTo>
                    <a:lnTo>
                      <a:pt x="1497" y="205"/>
                    </a:lnTo>
                    <a:lnTo>
                      <a:pt x="1463" y="184"/>
                    </a:lnTo>
                    <a:lnTo>
                      <a:pt x="1437" y="186"/>
                    </a:lnTo>
                    <a:lnTo>
                      <a:pt x="1400" y="188"/>
                    </a:lnTo>
                    <a:lnTo>
                      <a:pt x="1367" y="226"/>
                    </a:lnTo>
                    <a:lnTo>
                      <a:pt x="1366" y="228"/>
                    </a:lnTo>
                    <a:lnTo>
                      <a:pt x="1330" y="214"/>
                    </a:lnTo>
                    <a:lnTo>
                      <a:pt x="1309" y="195"/>
                    </a:lnTo>
                    <a:lnTo>
                      <a:pt x="1292" y="156"/>
                    </a:lnTo>
                    <a:lnTo>
                      <a:pt x="1291" y="154"/>
                    </a:lnTo>
                    <a:lnTo>
                      <a:pt x="1237" y="172"/>
                    </a:lnTo>
                    <a:lnTo>
                      <a:pt x="1235" y="217"/>
                    </a:lnTo>
                    <a:lnTo>
                      <a:pt x="1207" y="220"/>
                    </a:lnTo>
                    <a:lnTo>
                      <a:pt x="1147" y="284"/>
                    </a:lnTo>
                    <a:lnTo>
                      <a:pt x="1133" y="306"/>
                    </a:lnTo>
                    <a:lnTo>
                      <a:pt x="1132" y="307"/>
                    </a:lnTo>
                    <a:lnTo>
                      <a:pt x="1101" y="304"/>
                    </a:lnTo>
                    <a:lnTo>
                      <a:pt x="1095" y="303"/>
                    </a:lnTo>
                    <a:lnTo>
                      <a:pt x="1084" y="332"/>
                    </a:lnTo>
                    <a:lnTo>
                      <a:pt x="1103" y="350"/>
                    </a:lnTo>
                    <a:lnTo>
                      <a:pt x="1089" y="391"/>
                    </a:lnTo>
                    <a:lnTo>
                      <a:pt x="1088" y="392"/>
                    </a:lnTo>
                    <a:lnTo>
                      <a:pt x="1057" y="378"/>
                    </a:lnTo>
                    <a:lnTo>
                      <a:pt x="1057" y="376"/>
                    </a:lnTo>
                    <a:lnTo>
                      <a:pt x="989" y="385"/>
                    </a:lnTo>
                    <a:lnTo>
                      <a:pt x="1030" y="419"/>
                    </a:lnTo>
                    <a:lnTo>
                      <a:pt x="1037" y="446"/>
                    </a:lnTo>
                    <a:lnTo>
                      <a:pt x="984" y="518"/>
                    </a:lnTo>
                    <a:lnTo>
                      <a:pt x="1012" y="559"/>
                    </a:lnTo>
                    <a:lnTo>
                      <a:pt x="1016" y="558"/>
                    </a:lnTo>
                    <a:lnTo>
                      <a:pt x="1039" y="555"/>
                    </a:lnTo>
                    <a:lnTo>
                      <a:pt x="1039" y="557"/>
                    </a:lnTo>
                    <a:lnTo>
                      <a:pt x="1066" y="665"/>
                    </a:lnTo>
                    <a:lnTo>
                      <a:pt x="953" y="735"/>
                    </a:lnTo>
                    <a:lnTo>
                      <a:pt x="928" y="756"/>
                    </a:lnTo>
                    <a:lnTo>
                      <a:pt x="926" y="758"/>
                    </a:lnTo>
                    <a:lnTo>
                      <a:pt x="897" y="732"/>
                    </a:lnTo>
                    <a:lnTo>
                      <a:pt x="895" y="729"/>
                    </a:lnTo>
                    <a:lnTo>
                      <a:pt x="860" y="749"/>
                    </a:lnTo>
                    <a:lnTo>
                      <a:pt x="858" y="750"/>
                    </a:lnTo>
                    <a:lnTo>
                      <a:pt x="829" y="725"/>
                    </a:lnTo>
                    <a:lnTo>
                      <a:pt x="826" y="722"/>
                    </a:lnTo>
                    <a:lnTo>
                      <a:pt x="762" y="753"/>
                    </a:lnTo>
                    <a:lnTo>
                      <a:pt x="760" y="754"/>
                    </a:lnTo>
                    <a:lnTo>
                      <a:pt x="734" y="741"/>
                    </a:lnTo>
                    <a:lnTo>
                      <a:pt x="730" y="739"/>
                    </a:lnTo>
                    <a:lnTo>
                      <a:pt x="699" y="754"/>
                    </a:lnTo>
                    <a:lnTo>
                      <a:pt x="649" y="759"/>
                    </a:lnTo>
                    <a:lnTo>
                      <a:pt x="645" y="759"/>
                    </a:lnTo>
                    <a:lnTo>
                      <a:pt x="620" y="758"/>
                    </a:lnTo>
                    <a:lnTo>
                      <a:pt x="616" y="758"/>
                    </a:lnTo>
                    <a:lnTo>
                      <a:pt x="551" y="808"/>
                    </a:lnTo>
                    <a:lnTo>
                      <a:pt x="542" y="856"/>
                    </a:lnTo>
                    <a:lnTo>
                      <a:pt x="520" y="891"/>
                    </a:lnTo>
                    <a:lnTo>
                      <a:pt x="519" y="892"/>
                    </a:lnTo>
                    <a:lnTo>
                      <a:pt x="500" y="875"/>
                    </a:lnTo>
                    <a:lnTo>
                      <a:pt x="498" y="873"/>
                    </a:lnTo>
                    <a:lnTo>
                      <a:pt x="459" y="936"/>
                    </a:lnTo>
                    <a:lnTo>
                      <a:pt x="451" y="1018"/>
                    </a:lnTo>
                    <a:lnTo>
                      <a:pt x="458" y="1111"/>
                    </a:lnTo>
                    <a:lnTo>
                      <a:pt x="509" y="1139"/>
                    </a:lnTo>
                    <a:lnTo>
                      <a:pt x="543" y="1132"/>
                    </a:lnTo>
                    <a:lnTo>
                      <a:pt x="528" y="1166"/>
                    </a:lnTo>
                    <a:lnTo>
                      <a:pt x="503" y="1191"/>
                    </a:lnTo>
                    <a:lnTo>
                      <a:pt x="488" y="1229"/>
                    </a:lnTo>
                    <a:lnTo>
                      <a:pt x="548" y="1275"/>
                    </a:lnTo>
                    <a:lnTo>
                      <a:pt x="592" y="1281"/>
                    </a:lnTo>
                    <a:lnTo>
                      <a:pt x="615" y="1310"/>
                    </a:lnTo>
                    <a:lnTo>
                      <a:pt x="616" y="1308"/>
                    </a:lnTo>
                    <a:lnTo>
                      <a:pt x="645" y="1258"/>
                    </a:lnTo>
                    <a:lnTo>
                      <a:pt x="646" y="1260"/>
                    </a:lnTo>
                    <a:lnTo>
                      <a:pt x="708" y="1317"/>
                    </a:lnTo>
                    <a:lnTo>
                      <a:pt x="698" y="1350"/>
                    </a:lnTo>
                    <a:lnTo>
                      <a:pt x="717" y="1385"/>
                    </a:lnTo>
                    <a:lnTo>
                      <a:pt x="720" y="1383"/>
                    </a:lnTo>
                    <a:lnTo>
                      <a:pt x="748" y="1358"/>
                    </a:lnTo>
                    <a:lnTo>
                      <a:pt x="748" y="1359"/>
                    </a:lnTo>
                    <a:lnTo>
                      <a:pt x="798" y="1381"/>
                    </a:lnTo>
                    <a:lnTo>
                      <a:pt x="856" y="1488"/>
                    </a:lnTo>
                    <a:lnTo>
                      <a:pt x="881" y="1508"/>
                    </a:lnTo>
                    <a:lnTo>
                      <a:pt x="892" y="1605"/>
                    </a:lnTo>
                    <a:lnTo>
                      <a:pt x="904" y="1652"/>
                    </a:lnTo>
                    <a:lnTo>
                      <a:pt x="928" y="1676"/>
                    </a:lnTo>
                    <a:lnTo>
                      <a:pt x="961" y="1682"/>
                    </a:lnTo>
                    <a:lnTo>
                      <a:pt x="972" y="1766"/>
                    </a:lnTo>
                    <a:lnTo>
                      <a:pt x="945" y="1830"/>
                    </a:lnTo>
                    <a:lnTo>
                      <a:pt x="945" y="1918"/>
                    </a:lnTo>
                    <a:lnTo>
                      <a:pt x="952" y="1945"/>
                    </a:lnTo>
                    <a:lnTo>
                      <a:pt x="985" y="2022"/>
                    </a:lnTo>
                    <a:lnTo>
                      <a:pt x="1039" y="2060"/>
                    </a:lnTo>
                    <a:lnTo>
                      <a:pt x="1031" y="2107"/>
                    </a:lnTo>
                    <a:lnTo>
                      <a:pt x="1028" y="2184"/>
                    </a:lnTo>
                    <a:lnTo>
                      <a:pt x="1047" y="2238"/>
                    </a:lnTo>
                    <a:lnTo>
                      <a:pt x="970" y="2263"/>
                    </a:lnTo>
                    <a:lnTo>
                      <a:pt x="975" y="2289"/>
                    </a:lnTo>
                    <a:lnTo>
                      <a:pt x="944" y="2305"/>
                    </a:lnTo>
                    <a:lnTo>
                      <a:pt x="929" y="2335"/>
                    </a:lnTo>
                    <a:lnTo>
                      <a:pt x="928" y="2371"/>
                    </a:lnTo>
                    <a:lnTo>
                      <a:pt x="954" y="2381"/>
                    </a:lnTo>
                    <a:lnTo>
                      <a:pt x="869" y="2450"/>
                    </a:lnTo>
                    <a:lnTo>
                      <a:pt x="832" y="2509"/>
                    </a:lnTo>
                    <a:lnTo>
                      <a:pt x="831" y="2511"/>
                    </a:lnTo>
                    <a:lnTo>
                      <a:pt x="799" y="2492"/>
                    </a:lnTo>
                    <a:lnTo>
                      <a:pt x="798" y="2491"/>
                    </a:lnTo>
                    <a:lnTo>
                      <a:pt x="740" y="2503"/>
                    </a:lnTo>
                    <a:lnTo>
                      <a:pt x="751" y="2542"/>
                    </a:lnTo>
                    <a:lnTo>
                      <a:pt x="720" y="2577"/>
                    </a:lnTo>
                    <a:lnTo>
                      <a:pt x="690" y="2580"/>
                    </a:lnTo>
                    <a:lnTo>
                      <a:pt x="667" y="2581"/>
                    </a:lnTo>
                    <a:lnTo>
                      <a:pt x="664" y="2582"/>
                    </a:lnTo>
                    <a:lnTo>
                      <a:pt x="636" y="2608"/>
                    </a:lnTo>
                    <a:lnTo>
                      <a:pt x="716" y="2712"/>
                    </a:lnTo>
                    <a:lnTo>
                      <a:pt x="721" y="2762"/>
                    </a:lnTo>
                    <a:lnTo>
                      <a:pt x="722" y="2763"/>
                    </a:lnTo>
                    <a:lnTo>
                      <a:pt x="759" y="2786"/>
                    </a:lnTo>
                    <a:lnTo>
                      <a:pt x="791" y="2818"/>
                    </a:lnTo>
                    <a:lnTo>
                      <a:pt x="815" y="2824"/>
                    </a:lnTo>
                    <a:lnTo>
                      <a:pt x="828" y="2848"/>
                    </a:lnTo>
                    <a:lnTo>
                      <a:pt x="883" y="2924"/>
                    </a:lnTo>
                    <a:lnTo>
                      <a:pt x="897" y="2998"/>
                    </a:lnTo>
                    <a:lnTo>
                      <a:pt x="869" y="3041"/>
                    </a:lnTo>
                    <a:lnTo>
                      <a:pt x="890" y="3068"/>
                    </a:lnTo>
                    <a:lnTo>
                      <a:pt x="877" y="3091"/>
                    </a:lnTo>
                    <a:lnTo>
                      <a:pt x="808" y="3123"/>
                    </a:lnTo>
                    <a:lnTo>
                      <a:pt x="801" y="3196"/>
                    </a:lnTo>
                    <a:lnTo>
                      <a:pt x="776" y="3213"/>
                    </a:lnTo>
                    <a:lnTo>
                      <a:pt x="776" y="3214"/>
                    </a:lnTo>
                    <a:lnTo>
                      <a:pt x="792" y="3273"/>
                    </a:lnTo>
                    <a:lnTo>
                      <a:pt x="818" y="3300"/>
                    </a:lnTo>
                    <a:lnTo>
                      <a:pt x="832" y="3333"/>
                    </a:lnTo>
                    <a:lnTo>
                      <a:pt x="870" y="3341"/>
                    </a:lnTo>
                    <a:lnTo>
                      <a:pt x="874" y="3368"/>
                    </a:lnTo>
                    <a:lnTo>
                      <a:pt x="874" y="3434"/>
                    </a:lnTo>
                    <a:lnTo>
                      <a:pt x="856" y="3466"/>
                    </a:lnTo>
                    <a:lnTo>
                      <a:pt x="864" y="3503"/>
                    </a:lnTo>
                    <a:lnTo>
                      <a:pt x="832" y="3626"/>
                    </a:lnTo>
                    <a:lnTo>
                      <a:pt x="823" y="3688"/>
                    </a:lnTo>
                    <a:lnTo>
                      <a:pt x="879" y="3745"/>
                    </a:lnTo>
                    <a:lnTo>
                      <a:pt x="880" y="3802"/>
                    </a:lnTo>
                    <a:lnTo>
                      <a:pt x="870" y="3804"/>
                    </a:lnTo>
                    <a:lnTo>
                      <a:pt x="855" y="3806"/>
                    </a:lnTo>
                    <a:lnTo>
                      <a:pt x="852" y="3806"/>
                    </a:lnTo>
                    <a:lnTo>
                      <a:pt x="802" y="3832"/>
                    </a:lnTo>
                    <a:lnTo>
                      <a:pt x="799" y="3834"/>
                    </a:lnTo>
                    <a:lnTo>
                      <a:pt x="776" y="3797"/>
                    </a:lnTo>
                    <a:lnTo>
                      <a:pt x="720" y="3784"/>
                    </a:lnTo>
                    <a:lnTo>
                      <a:pt x="693" y="3760"/>
                    </a:lnTo>
                    <a:lnTo>
                      <a:pt x="657" y="3756"/>
                    </a:lnTo>
                    <a:lnTo>
                      <a:pt x="638" y="3728"/>
                    </a:lnTo>
                    <a:lnTo>
                      <a:pt x="614" y="3715"/>
                    </a:lnTo>
                    <a:lnTo>
                      <a:pt x="580" y="3712"/>
                    </a:lnTo>
                    <a:lnTo>
                      <a:pt x="578" y="3711"/>
                    </a:lnTo>
                    <a:lnTo>
                      <a:pt x="563" y="3742"/>
                    </a:lnTo>
                    <a:lnTo>
                      <a:pt x="581" y="3763"/>
                    </a:lnTo>
                    <a:lnTo>
                      <a:pt x="590" y="3788"/>
                    </a:lnTo>
                    <a:lnTo>
                      <a:pt x="582" y="3819"/>
                    </a:lnTo>
                    <a:lnTo>
                      <a:pt x="581" y="3864"/>
                    </a:lnTo>
                    <a:lnTo>
                      <a:pt x="556" y="3890"/>
                    </a:lnTo>
                    <a:lnTo>
                      <a:pt x="561" y="3938"/>
                    </a:lnTo>
                    <a:lnTo>
                      <a:pt x="548" y="3943"/>
                    </a:lnTo>
                    <a:lnTo>
                      <a:pt x="535" y="3948"/>
                    </a:lnTo>
                    <a:lnTo>
                      <a:pt x="500" y="3958"/>
                    </a:lnTo>
                    <a:lnTo>
                      <a:pt x="492" y="3961"/>
                    </a:lnTo>
                    <a:lnTo>
                      <a:pt x="441" y="4046"/>
                    </a:lnTo>
                    <a:lnTo>
                      <a:pt x="440" y="4047"/>
                    </a:lnTo>
                    <a:lnTo>
                      <a:pt x="405" y="4043"/>
                    </a:lnTo>
                    <a:lnTo>
                      <a:pt x="401" y="4043"/>
                    </a:lnTo>
                    <a:lnTo>
                      <a:pt x="386" y="4062"/>
                    </a:lnTo>
                    <a:lnTo>
                      <a:pt x="383" y="4089"/>
                    </a:lnTo>
                    <a:lnTo>
                      <a:pt x="353" y="4107"/>
                    </a:lnTo>
                    <a:lnTo>
                      <a:pt x="342" y="4158"/>
                    </a:lnTo>
                    <a:lnTo>
                      <a:pt x="317" y="4166"/>
                    </a:lnTo>
                    <a:lnTo>
                      <a:pt x="273" y="4221"/>
                    </a:lnTo>
                    <a:lnTo>
                      <a:pt x="252" y="4221"/>
                    </a:lnTo>
                    <a:lnTo>
                      <a:pt x="270" y="4330"/>
                    </a:lnTo>
                    <a:lnTo>
                      <a:pt x="324" y="4384"/>
                    </a:lnTo>
                    <a:lnTo>
                      <a:pt x="288" y="4389"/>
                    </a:lnTo>
                    <a:lnTo>
                      <a:pt x="285" y="4424"/>
                    </a:lnTo>
                    <a:lnTo>
                      <a:pt x="253" y="4454"/>
                    </a:lnTo>
                    <a:lnTo>
                      <a:pt x="252" y="4455"/>
                    </a:lnTo>
                    <a:lnTo>
                      <a:pt x="244" y="4454"/>
                    </a:lnTo>
                    <a:lnTo>
                      <a:pt x="225" y="4452"/>
                    </a:lnTo>
                    <a:lnTo>
                      <a:pt x="242" y="4505"/>
                    </a:lnTo>
                    <a:lnTo>
                      <a:pt x="224" y="4536"/>
                    </a:lnTo>
                    <a:lnTo>
                      <a:pt x="225" y="4564"/>
                    </a:lnTo>
                    <a:lnTo>
                      <a:pt x="213" y="4599"/>
                    </a:lnTo>
                    <a:lnTo>
                      <a:pt x="201" y="4599"/>
                    </a:lnTo>
                    <a:lnTo>
                      <a:pt x="150" y="4599"/>
                    </a:lnTo>
                    <a:lnTo>
                      <a:pt x="148" y="4599"/>
                    </a:lnTo>
                    <a:lnTo>
                      <a:pt x="64" y="4665"/>
                    </a:lnTo>
                    <a:lnTo>
                      <a:pt x="92" y="4712"/>
                    </a:lnTo>
                    <a:lnTo>
                      <a:pt x="104" y="4757"/>
                    </a:lnTo>
                    <a:lnTo>
                      <a:pt x="150" y="4803"/>
                    </a:lnTo>
                    <a:lnTo>
                      <a:pt x="134" y="4855"/>
                    </a:lnTo>
                    <a:lnTo>
                      <a:pt x="85" y="4864"/>
                    </a:lnTo>
                    <a:lnTo>
                      <a:pt x="83" y="4865"/>
                    </a:lnTo>
                    <a:lnTo>
                      <a:pt x="54" y="4858"/>
                    </a:lnTo>
                    <a:lnTo>
                      <a:pt x="51" y="4857"/>
                    </a:lnTo>
                    <a:lnTo>
                      <a:pt x="3" y="4877"/>
                    </a:lnTo>
                    <a:lnTo>
                      <a:pt x="0" y="4878"/>
                    </a:lnTo>
                    <a:lnTo>
                      <a:pt x="8" y="4893"/>
                    </a:lnTo>
                    <a:lnTo>
                      <a:pt x="26" y="4928"/>
                    </a:lnTo>
                    <a:lnTo>
                      <a:pt x="25" y="4986"/>
                    </a:lnTo>
                    <a:lnTo>
                      <a:pt x="72" y="5026"/>
                    </a:lnTo>
                    <a:lnTo>
                      <a:pt x="73" y="5028"/>
                    </a:lnTo>
                    <a:lnTo>
                      <a:pt x="74" y="5029"/>
                    </a:lnTo>
                    <a:lnTo>
                      <a:pt x="85" y="5055"/>
                    </a:lnTo>
                    <a:lnTo>
                      <a:pt x="41" y="5085"/>
                    </a:lnTo>
                    <a:lnTo>
                      <a:pt x="39" y="5113"/>
                    </a:lnTo>
                    <a:lnTo>
                      <a:pt x="56" y="5157"/>
                    </a:lnTo>
                    <a:lnTo>
                      <a:pt x="86" y="5201"/>
                    </a:lnTo>
                    <a:lnTo>
                      <a:pt x="97" y="5216"/>
                    </a:lnTo>
                    <a:lnTo>
                      <a:pt x="116" y="5237"/>
                    </a:lnTo>
                    <a:lnTo>
                      <a:pt x="117" y="5239"/>
                    </a:lnTo>
                    <a:lnTo>
                      <a:pt x="120" y="5242"/>
                    </a:lnTo>
                    <a:lnTo>
                      <a:pt x="139" y="5282"/>
                    </a:lnTo>
                    <a:lnTo>
                      <a:pt x="189" y="5314"/>
                    </a:lnTo>
                    <a:lnTo>
                      <a:pt x="190" y="5318"/>
                    </a:lnTo>
                    <a:lnTo>
                      <a:pt x="192" y="5319"/>
                    </a:lnTo>
                    <a:lnTo>
                      <a:pt x="203" y="5377"/>
                    </a:lnTo>
                    <a:lnTo>
                      <a:pt x="187" y="5425"/>
                    </a:lnTo>
                    <a:lnTo>
                      <a:pt x="160" y="5431"/>
                    </a:lnTo>
                    <a:lnTo>
                      <a:pt x="167" y="5477"/>
                    </a:lnTo>
                    <a:lnTo>
                      <a:pt x="155" y="5557"/>
                    </a:lnTo>
                    <a:lnTo>
                      <a:pt x="127" y="5594"/>
                    </a:lnTo>
                    <a:lnTo>
                      <a:pt x="120" y="5615"/>
                    </a:lnTo>
                    <a:lnTo>
                      <a:pt x="170" y="5621"/>
                    </a:lnTo>
                    <a:lnTo>
                      <a:pt x="174" y="5626"/>
                    </a:lnTo>
                    <a:lnTo>
                      <a:pt x="175" y="5626"/>
                    </a:lnTo>
                    <a:lnTo>
                      <a:pt x="193" y="5656"/>
                    </a:lnTo>
                    <a:lnTo>
                      <a:pt x="210" y="5682"/>
                    </a:lnTo>
                    <a:lnTo>
                      <a:pt x="213" y="5687"/>
                    </a:lnTo>
                    <a:lnTo>
                      <a:pt x="187" y="5722"/>
                    </a:lnTo>
                    <a:lnTo>
                      <a:pt x="194" y="5759"/>
                    </a:lnTo>
                    <a:lnTo>
                      <a:pt x="206" y="5788"/>
                    </a:lnTo>
                    <a:lnTo>
                      <a:pt x="262" y="5841"/>
                    </a:lnTo>
                    <a:lnTo>
                      <a:pt x="288" y="5824"/>
                    </a:lnTo>
                    <a:lnTo>
                      <a:pt x="265" y="5766"/>
                    </a:lnTo>
                    <a:lnTo>
                      <a:pt x="301" y="5738"/>
                    </a:lnTo>
                    <a:lnTo>
                      <a:pt x="345" y="5744"/>
                    </a:lnTo>
                    <a:lnTo>
                      <a:pt x="416" y="5705"/>
                    </a:lnTo>
                    <a:lnTo>
                      <a:pt x="451" y="5713"/>
                    </a:lnTo>
                    <a:lnTo>
                      <a:pt x="486" y="5700"/>
                    </a:lnTo>
                    <a:lnTo>
                      <a:pt x="500" y="5712"/>
                    </a:lnTo>
                    <a:lnTo>
                      <a:pt x="501" y="5712"/>
                    </a:lnTo>
                    <a:lnTo>
                      <a:pt x="501" y="5715"/>
                    </a:lnTo>
                    <a:lnTo>
                      <a:pt x="504" y="5717"/>
                    </a:lnTo>
                    <a:lnTo>
                      <a:pt x="529" y="5709"/>
                    </a:lnTo>
                    <a:lnTo>
                      <a:pt x="504" y="5717"/>
                    </a:lnTo>
                    <a:lnTo>
                      <a:pt x="510" y="5755"/>
                    </a:lnTo>
                    <a:lnTo>
                      <a:pt x="537" y="5774"/>
                    </a:lnTo>
                    <a:lnTo>
                      <a:pt x="565" y="5773"/>
                    </a:lnTo>
                    <a:lnTo>
                      <a:pt x="594" y="5752"/>
                    </a:lnTo>
                    <a:lnTo>
                      <a:pt x="699" y="5780"/>
                    </a:lnTo>
                    <a:lnTo>
                      <a:pt x="726" y="5758"/>
                    </a:lnTo>
                    <a:lnTo>
                      <a:pt x="759" y="5772"/>
                    </a:lnTo>
                    <a:lnTo>
                      <a:pt x="801" y="5730"/>
                    </a:lnTo>
                    <a:lnTo>
                      <a:pt x="800" y="5702"/>
                    </a:lnTo>
                    <a:lnTo>
                      <a:pt x="823" y="5649"/>
                    </a:lnTo>
                    <a:lnTo>
                      <a:pt x="857" y="5622"/>
                    </a:lnTo>
                    <a:lnTo>
                      <a:pt x="890" y="5588"/>
                    </a:lnTo>
                    <a:lnTo>
                      <a:pt x="922" y="5536"/>
                    </a:lnTo>
                    <a:lnTo>
                      <a:pt x="926" y="5516"/>
                    </a:lnTo>
                    <a:lnTo>
                      <a:pt x="926" y="5467"/>
                    </a:lnTo>
                    <a:lnTo>
                      <a:pt x="945" y="5412"/>
                    </a:lnTo>
                    <a:lnTo>
                      <a:pt x="972" y="5391"/>
                    </a:lnTo>
                    <a:lnTo>
                      <a:pt x="1013" y="5370"/>
                    </a:lnTo>
                    <a:lnTo>
                      <a:pt x="1010" y="5298"/>
                    </a:lnTo>
                    <a:lnTo>
                      <a:pt x="1036" y="5272"/>
                    </a:lnTo>
                    <a:lnTo>
                      <a:pt x="1023" y="5239"/>
                    </a:lnTo>
                    <a:lnTo>
                      <a:pt x="1049" y="5212"/>
                    </a:lnTo>
                    <a:lnTo>
                      <a:pt x="1069" y="5160"/>
                    </a:lnTo>
                    <a:lnTo>
                      <a:pt x="1121" y="5161"/>
                    </a:lnTo>
                    <a:lnTo>
                      <a:pt x="1127" y="5124"/>
                    </a:lnTo>
                    <a:lnTo>
                      <a:pt x="1170" y="5067"/>
                    </a:lnTo>
                    <a:lnTo>
                      <a:pt x="1217" y="5067"/>
                    </a:lnTo>
                    <a:lnTo>
                      <a:pt x="1237" y="5010"/>
                    </a:lnTo>
                    <a:lnTo>
                      <a:pt x="1278" y="4979"/>
                    </a:lnTo>
                    <a:lnTo>
                      <a:pt x="1312" y="5001"/>
                    </a:lnTo>
                    <a:lnTo>
                      <a:pt x="1336" y="5040"/>
                    </a:lnTo>
                    <a:lnTo>
                      <a:pt x="1354" y="5066"/>
                    </a:lnTo>
                    <a:lnTo>
                      <a:pt x="1345" y="5092"/>
                    </a:lnTo>
                    <a:lnTo>
                      <a:pt x="1356" y="5121"/>
                    </a:lnTo>
                    <a:lnTo>
                      <a:pt x="1357" y="5125"/>
                    </a:lnTo>
                    <a:lnTo>
                      <a:pt x="1341" y="5158"/>
                    </a:lnTo>
                    <a:lnTo>
                      <a:pt x="1337" y="5182"/>
                    </a:lnTo>
                    <a:lnTo>
                      <a:pt x="1360" y="5204"/>
                    </a:lnTo>
                    <a:lnTo>
                      <a:pt x="1411" y="5157"/>
                    </a:lnTo>
                    <a:lnTo>
                      <a:pt x="1510" y="5156"/>
                    </a:lnTo>
                    <a:lnTo>
                      <a:pt x="1509" y="5161"/>
                    </a:lnTo>
                    <a:lnTo>
                      <a:pt x="1512" y="5161"/>
                    </a:lnTo>
                    <a:lnTo>
                      <a:pt x="1503" y="5223"/>
                    </a:lnTo>
                    <a:lnTo>
                      <a:pt x="1504" y="5226"/>
                    </a:lnTo>
                    <a:lnTo>
                      <a:pt x="1515" y="5258"/>
                    </a:lnTo>
                    <a:lnTo>
                      <a:pt x="1527" y="5275"/>
                    </a:lnTo>
                    <a:lnTo>
                      <a:pt x="1527" y="5276"/>
                    </a:lnTo>
                    <a:lnTo>
                      <a:pt x="1531" y="5282"/>
                    </a:lnTo>
                    <a:lnTo>
                      <a:pt x="1549" y="5352"/>
                    </a:lnTo>
                    <a:lnTo>
                      <a:pt x="1566" y="5386"/>
                    </a:lnTo>
                    <a:lnTo>
                      <a:pt x="1599" y="5394"/>
                    </a:lnTo>
                    <a:lnTo>
                      <a:pt x="1624" y="5370"/>
                    </a:lnTo>
                    <a:lnTo>
                      <a:pt x="1649" y="5407"/>
                    </a:lnTo>
                    <a:lnTo>
                      <a:pt x="1652" y="5413"/>
                    </a:lnTo>
                    <a:lnTo>
                      <a:pt x="1653" y="5448"/>
                    </a:lnTo>
                    <a:lnTo>
                      <a:pt x="1624" y="5451"/>
                    </a:lnTo>
                    <a:lnTo>
                      <a:pt x="1643" y="5478"/>
                    </a:lnTo>
                    <a:lnTo>
                      <a:pt x="1643" y="5480"/>
                    </a:lnTo>
                    <a:lnTo>
                      <a:pt x="1646" y="5485"/>
                    </a:lnTo>
                    <a:lnTo>
                      <a:pt x="1647" y="5529"/>
                    </a:lnTo>
                    <a:lnTo>
                      <a:pt x="1632" y="5552"/>
                    </a:lnTo>
                    <a:lnTo>
                      <a:pt x="1638" y="5568"/>
                    </a:lnTo>
                    <a:lnTo>
                      <a:pt x="1644" y="5588"/>
                    </a:lnTo>
                    <a:lnTo>
                      <a:pt x="1645" y="5588"/>
                    </a:lnTo>
                    <a:lnTo>
                      <a:pt x="1645" y="5590"/>
                    </a:lnTo>
                    <a:lnTo>
                      <a:pt x="1647" y="5594"/>
                    </a:lnTo>
                    <a:lnTo>
                      <a:pt x="1663" y="5686"/>
                    </a:lnTo>
                    <a:lnTo>
                      <a:pt x="1703" y="5745"/>
                    </a:lnTo>
                    <a:lnTo>
                      <a:pt x="1741" y="5771"/>
                    </a:lnTo>
                    <a:lnTo>
                      <a:pt x="1744" y="5773"/>
                    </a:lnTo>
                    <a:lnTo>
                      <a:pt x="1744" y="5771"/>
                    </a:lnTo>
                    <a:lnTo>
                      <a:pt x="1750" y="5741"/>
                    </a:lnTo>
                    <a:lnTo>
                      <a:pt x="1752" y="5737"/>
                    </a:lnTo>
                    <a:lnTo>
                      <a:pt x="1752" y="5735"/>
                    </a:lnTo>
                    <a:lnTo>
                      <a:pt x="1779" y="5687"/>
                    </a:lnTo>
                    <a:lnTo>
                      <a:pt x="1781" y="5664"/>
                    </a:lnTo>
                    <a:lnTo>
                      <a:pt x="1783" y="5659"/>
                    </a:lnTo>
                    <a:lnTo>
                      <a:pt x="1810" y="5591"/>
                    </a:lnTo>
                    <a:lnTo>
                      <a:pt x="1851" y="5583"/>
                    </a:lnTo>
                    <a:lnTo>
                      <a:pt x="1833" y="5539"/>
                    </a:lnTo>
                    <a:lnTo>
                      <a:pt x="1838" y="5496"/>
                    </a:lnTo>
                    <a:lnTo>
                      <a:pt x="1839" y="5495"/>
                    </a:lnTo>
                    <a:lnTo>
                      <a:pt x="1839" y="5491"/>
                    </a:lnTo>
                    <a:lnTo>
                      <a:pt x="1860" y="5466"/>
                    </a:lnTo>
                    <a:lnTo>
                      <a:pt x="1873" y="5410"/>
                    </a:lnTo>
                    <a:lnTo>
                      <a:pt x="1870" y="5354"/>
                    </a:lnTo>
                    <a:lnTo>
                      <a:pt x="1870" y="5350"/>
                    </a:lnTo>
                    <a:lnTo>
                      <a:pt x="1872" y="5347"/>
                    </a:lnTo>
                    <a:lnTo>
                      <a:pt x="1872" y="5346"/>
                    </a:lnTo>
                    <a:lnTo>
                      <a:pt x="1902" y="5301"/>
                    </a:lnTo>
                    <a:lnTo>
                      <a:pt x="1924" y="5292"/>
                    </a:lnTo>
                    <a:lnTo>
                      <a:pt x="1916" y="5263"/>
                    </a:lnTo>
                    <a:lnTo>
                      <a:pt x="1920" y="5264"/>
                    </a:lnTo>
                    <a:lnTo>
                      <a:pt x="1919" y="5259"/>
                    </a:lnTo>
                    <a:lnTo>
                      <a:pt x="1967" y="5268"/>
                    </a:lnTo>
                    <a:lnTo>
                      <a:pt x="1970" y="5244"/>
                    </a:lnTo>
                    <a:lnTo>
                      <a:pt x="1959" y="5216"/>
                    </a:lnTo>
                    <a:lnTo>
                      <a:pt x="1958" y="5213"/>
                    </a:lnTo>
                    <a:lnTo>
                      <a:pt x="1961" y="5209"/>
                    </a:lnTo>
                    <a:lnTo>
                      <a:pt x="1960" y="5207"/>
                    </a:lnTo>
                    <a:lnTo>
                      <a:pt x="1979" y="5179"/>
                    </a:lnTo>
                    <a:lnTo>
                      <a:pt x="1975" y="5135"/>
                    </a:lnTo>
                    <a:lnTo>
                      <a:pt x="1977" y="5134"/>
                    </a:lnTo>
                    <a:lnTo>
                      <a:pt x="1976" y="5130"/>
                    </a:lnTo>
                    <a:lnTo>
                      <a:pt x="2007" y="5112"/>
                    </a:lnTo>
                    <a:lnTo>
                      <a:pt x="2023" y="5079"/>
                    </a:lnTo>
                    <a:lnTo>
                      <a:pt x="2051" y="5083"/>
                    </a:lnTo>
                    <a:lnTo>
                      <a:pt x="2067" y="5104"/>
                    </a:lnTo>
                    <a:lnTo>
                      <a:pt x="2092" y="5155"/>
                    </a:lnTo>
                    <a:lnTo>
                      <a:pt x="2125" y="5183"/>
                    </a:lnTo>
                    <a:lnTo>
                      <a:pt x="2153" y="5162"/>
                    </a:lnTo>
                    <a:lnTo>
                      <a:pt x="2189" y="5155"/>
                    </a:lnTo>
                    <a:lnTo>
                      <a:pt x="2208" y="5136"/>
                    </a:lnTo>
                    <a:lnTo>
                      <a:pt x="2211" y="5100"/>
                    </a:lnTo>
                    <a:lnTo>
                      <a:pt x="2209" y="5066"/>
                    </a:lnTo>
                    <a:lnTo>
                      <a:pt x="2210" y="5066"/>
                    </a:lnTo>
                    <a:lnTo>
                      <a:pt x="2209" y="5062"/>
                    </a:lnTo>
                    <a:lnTo>
                      <a:pt x="2253" y="5044"/>
                    </a:lnTo>
                    <a:lnTo>
                      <a:pt x="2252" y="4987"/>
                    </a:lnTo>
                    <a:lnTo>
                      <a:pt x="2252" y="4982"/>
                    </a:lnTo>
                    <a:lnTo>
                      <a:pt x="2284" y="4977"/>
                    </a:lnTo>
                    <a:lnTo>
                      <a:pt x="2287" y="5009"/>
                    </a:lnTo>
                    <a:lnTo>
                      <a:pt x="2321" y="5018"/>
                    </a:lnTo>
                    <a:lnTo>
                      <a:pt x="2350" y="4982"/>
                    </a:lnTo>
                    <a:lnTo>
                      <a:pt x="2384" y="4964"/>
                    </a:lnTo>
                    <a:lnTo>
                      <a:pt x="2422" y="4937"/>
                    </a:lnTo>
                    <a:lnTo>
                      <a:pt x="2452" y="4941"/>
                    </a:lnTo>
                    <a:lnTo>
                      <a:pt x="2455" y="4931"/>
                    </a:lnTo>
                    <a:lnTo>
                      <a:pt x="2464" y="4901"/>
                    </a:lnTo>
                    <a:lnTo>
                      <a:pt x="2465" y="4902"/>
                    </a:lnTo>
                    <a:lnTo>
                      <a:pt x="2466" y="4896"/>
                    </a:lnTo>
                    <a:lnTo>
                      <a:pt x="2498" y="4935"/>
                    </a:lnTo>
                    <a:lnTo>
                      <a:pt x="2564" y="4967"/>
                    </a:lnTo>
                    <a:lnTo>
                      <a:pt x="2560" y="5039"/>
                    </a:lnTo>
                    <a:lnTo>
                      <a:pt x="2576" y="5064"/>
                    </a:lnTo>
                    <a:lnTo>
                      <a:pt x="2581" y="5100"/>
                    </a:lnTo>
                    <a:lnTo>
                      <a:pt x="2608" y="5139"/>
                    </a:lnTo>
                    <a:lnTo>
                      <a:pt x="2620" y="5208"/>
                    </a:lnTo>
                    <a:lnTo>
                      <a:pt x="2650" y="5244"/>
                    </a:lnTo>
                    <a:lnTo>
                      <a:pt x="2648" y="5270"/>
                    </a:lnTo>
                    <a:lnTo>
                      <a:pt x="2715" y="5330"/>
                    </a:lnTo>
                    <a:lnTo>
                      <a:pt x="2745" y="5289"/>
                    </a:lnTo>
                    <a:lnTo>
                      <a:pt x="2808" y="5277"/>
                    </a:lnTo>
                    <a:lnTo>
                      <a:pt x="2836" y="5284"/>
                    </a:lnTo>
                    <a:lnTo>
                      <a:pt x="2862" y="5262"/>
                    </a:lnTo>
                    <a:lnTo>
                      <a:pt x="2887" y="5283"/>
                    </a:lnTo>
                    <a:lnTo>
                      <a:pt x="2914" y="5200"/>
                    </a:lnTo>
                    <a:lnTo>
                      <a:pt x="2910" y="5154"/>
                    </a:lnTo>
                    <a:lnTo>
                      <a:pt x="2912" y="5153"/>
                    </a:lnTo>
                    <a:lnTo>
                      <a:pt x="2911" y="5149"/>
                    </a:lnTo>
                    <a:lnTo>
                      <a:pt x="2937" y="5140"/>
                    </a:lnTo>
                    <a:lnTo>
                      <a:pt x="2983" y="5144"/>
                    </a:lnTo>
                    <a:lnTo>
                      <a:pt x="3035" y="5162"/>
                    </a:lnTo>
                    <a:lnTo>
                      <a:pt x="3061" y="5206"/>
                    </a:lnTo>
                    <a:lnTo>
                      <a:pt x="3048" y="5273"/>
                    </a:lnTo>
                    <a:lnTo>
                      <a:pt x="3115" y="5253"/>
                    </a:lnTo>
                    <a:lnTo>
                      <a:pt x="3148" y="5264"/>
                    </a:lnTo>
                    <a:lnTo>
                      <a:pt x="3178" y="5244"/>
                    </a:lnTo>
                    <a:lnTo>
                      <a:pt x="3180" y="5243"/>
                    </a:lnTo>
                    <a:lnTo>
                      <a:pt x="3225" y="5307"/>
                    </a:lnTo>
                    <a:lnTo>
                      <a:pt x="3235" y="5348"/>
                    </a:lnTo>
                    <a:lnTo>
                      <a:pt x="3297" y="5385"/>
                    </a:lnTo>
                    <a:lnTo>
                      <a:pt x="3317" y="5436"/>
                    </a:lnTo>
                    <a:lnTo>
                      <a:pt x="3341" y="5422"/>
                    </a:lnTo>
                    <a:lnTo>
                      <a:pt x="3367" y="5414"/>
                    </a:lnTo>
                    <a:lnTo>
                      <a:pt x="3361" y="5469"/>
                    </a:lnTo>
                    <a:lnTo>
                      <a:pt x="3379" y="5489"/>
                    </a:lnTo>
                    <a:lnTo>
                      <a:pt x="3423" y="5498"/>
                    </a:lnTo>
                    <a:lnTo>
                      <a:pt x="3422" y="5500"/>
                    </a:lnTo>
                    <a:lnTo>
                      <a:pt x="3449" y="5520"/>
                    </a:lnTo>
                    <a:lnTo>
                      <a:pt x="3451" y="5521"/>
                    </a:lnTo>
                    <a:lnTo>
                      <a:pt x="3431" y="5548"/>
                    </a:lnTo>
                    <a:lnTo>
                      <a:pt x="3425" y="5557"/>
                    </a:lnTo>
                    <a:lnTo>
                      <a:pt x="3438" y="5598"/>
                    </a:lnTo>
                    <a:lnTo>
                      <a:pt x="3438" y="5625"/>
                    </a:lnTo>
                    <a:lnTo>
                      <a:pt x="3466" y="5634"/>
                    </a:lnTo>
                    <a:lnTo>
                      <a:pt x="3443" y="5671"/>
                    </a:lnTo>
                    <a:lnTo>
                      <a:pt x="3442" y="5673"/>
                    </a:lnTo>
                    <a:lnTo>
                      <a:pt x="3469" y="5731"/>
                    </a:lnTo>
                    <a:lnTo>
                      <a:pt x="3486" y="5750"/>
                    </a:lnTo>
                    <a:lnTo>
                      <a:pt x="3487" y="5844"/>
                    </a:lnTo>
                    <a:lnTo>
                      <a:pt x="3513" y="5863"/>
                    </a:lnTo>
                    <a:lnTo>
                      <a:pt x="3511" y="5904"/>
                    </a:lnTo>
                    <a:lnTo>
                      <a:pt x="3545" y="5958"/>
                    </a:lnTo>
                    <a:lnTo>
                      <a:pt x="3593" y="5956"/>
                    </a:lnTo>
                    <a:lnTo>
                      <a:pt x="3616" y="6006"/>
                    </a:lnTo>
                    <a:lnTo>
                      <a:pt x="3621" y="6024"/>
                    </a:lnTo>
                    <a:lnTo>
                      <a:pt x="3635" y="6073"/>
                    </a:lnTo>
                    <a:lnTo>
                      <a:pt x="3645" y="6105"/>
                    </a:lnTo>
                    <a:lnTo>
                      <a:pt x="3668" y="6143"/>
                    </a:lnTo>
                    <a:lnTo>
                      <a:pt x="3669" y="6217"/>
                    </a:lnTo>
                    <a:lnTo>
                      <a:pt x="3690" y="6256"/>
                    </a:lnTo>
                    <a:lnTo>
                      <a:pt x="3764" y="6293"/>
                    </a:lnTo>
                    <a:lnTo>
                      <a:pt x="3782" y="6325"/>
                    </a:lnTo>
                    <a:lnTo>
                      <a:pt x="3769" y="6358"/>
                    </a:lnTo>
                    <a:lnTo>
                      <a:pt x="3768" y="6360"/>
                    </a:lnTo>
                    <a:lnTo>
                      <a:pt x="3801" y="6375"/>
                    </a:lnTo>
                    <a:lnTo>
                      <a:pt x="3827" y="6401"/>
                    </a:lnTo>
                    <a:lnTo>
                      <a:pt x="3810" y="6431"/>
                    </a:lnTo>
                    <a:lnTo>
                      <a:pt x="3810" y="6432"/>
                    </a:lnTo>
                    <a:lnTo>
                      <a:pt x="3779" y="6432"/>
                    </a:lnTo>
                    <a:lnTo>
                      <a:pt x="3777" y="6432"/>
                    </a:lnTo>
                    <a:lnTo>
                      <a:pt x="3799" y="6471"/>
                    </a:lnTo>
                    <a:lnTo>
                      <a:pt x="3800" y="6525"/>
                    </a:lnTo>
                    <a:lnTo>
                      <a:pt x="3791" y="6579"/>
                    </a:lnTo>
                    <a:lnTo>
                      <a:pt x="3790" y="6591"/>
                    </a:lnTo>
                    <a:lnTo>
                      <a:pt x="3768" y="6603"/>
                    </a:lnTo>
                    <a:lnTo>
                      <a:pt x="3767" y="6603"/>
                    </a:lnTo>
                    <a:lnTo>
                      <a:pt x="3797" y="6637"/>
                    </a:lnTo>
                    <a:lnTo>
                      <a:pt x="3798" y="6636"/>
                    </a:lnTo>
                    <a:lnTo>
                      <a:pt x="3839" y="6604"/>
                    </a:lnTo>
                    <a:lnTo>
                      <a:pt x="3909" y="6599"/>
                    </a:lnTo>
                    <a:lnTo>
                      <a:pt x="3941" y="6580"/>
                    </a:lnTo>
                    <a:lnTo>
                      <a:pt x="3968" y="6612"/>
                    </a:lnTo>
                    <a:lnTo>
                      <a:pt x="3974" y="6644"/>
                    </a:lnTo>
                    <a:lnTo>
                      <a:pt x="3974" y="6645"/>
                    </a:lnTo>
                    <a:lnTo>
                      <a:pt x="4009" y="6647"/>
                    </a:lnTo>
                    <a:lnTo>
                      <a:pt x="4040" y="6632"/>
                    </a:lnTo>
                    <a:lnTo>
                      <a:pt x="4058" y="6680"/>
                    </a:lnTo>
                    <a:lnTo>
                      <a:pt x="4116" y="6707"/>
                    </a:lnTo>
                    <a:lnTo>
                      <a:pt x="4149" y="6745"/>
                    </a:lnTo>
                    <a:lnTo>
                      <a:pt x="4172" y="6763"/>
                    </a:lnTo>
                    <a:lnTo>
                      <a:pt x="4199" y="6772"/>
                    </a:lnTo>
                    <a:lnTo>
                      <a:pt x="4200" y="6772"/>
                    </a:lnTo>
                    <a:lnTo>
                      <a:pt x="4226" y="6752"/>
                    </a:lnTo>
                    <a:lnTo>
                      <a:pt x="4256" y="6697"/>
                    </a:lnTo>
                    <a:lnTo>
                      <a:pt x="4252" y="6637"/>
                    </a:lnTo>
                    <a:lnTo>
                      <a:pt x="4288" y="6632"/>
                    </a:lnTo>
                    <a:lnTo>
                      <a:pt x="4309" y="6617"/>
                    </a:lnTo>
                    <a:lnTo>
                      <a:pt x="4310" y="6616"/>
                    </a:lnTo>
                    <a:lnTo>
                      <a:pt x="4313" y="6606"/>
                    </a:lnTo>
                    <a:lnTo>
                      <a:pt x="4324" y="6572"/>
                    </a:lnTo>
                    <a:lnTo>
                      <a:pt x="4410" y="6566"/>
                    </a:lnTo>
                    <a:lnTo>
                      <a:pt x="4441" y="6546"/>
                    </a:lnTo>
                    <a:lnTo>
                      <a:pt x="4469" y="6597"/>
                    </a:lnTo>
                    <a:lnTo>
                      <a:pt x="4469" y="6598"/>
                    </a:lnTo>
                    <a:lnTo>
                      <a:pt x="4460" y="6630"/>
                    </a:lnTo>
                    <a:lnTo>
                      <a:pt x="4451" y="6660"/>
                    </a:lnTo>
                    <a:lnTo>
                      <a:pt x="4455" y="6687"/>
                    </a:lnTo>
                    <a:lnTo>
                      <a:pt x="4455" y="6688"/>
                    </a:lnTo>
                    <a:lnTo>
                      <a:pt x="4547" y="6715"/>
                    </a:lnTo>
                    <a:lnTo>
                      <a:pt x="4570" y="6677"/>
                    </a:lnTo>
                    <a:lnTo>
                      <a:pt x="4570" y="6676"/>
                    </a:lnTo>
                    <a:lnTo>
                      <a:pt x="4568" y="6627"/>
                    </a:lnTo>
                    <a:lnTo>
                      <a:pt x="4565" y="6580"/>
                    </a:lnTo>
                    <a:lnTo>
                      <a:pt x="4591" y="6560"/>
                    </a:lnTo>
                    <a:lnTo>
                      <a:pt x="4625" y="6568"/>
                    </a:lnTo>
                    <a:lnTo>
                      <a:pt x="4670" y="6562"/>
                    </a:lnTo>
                    <a:lnTo>
                      <a:pt x="4687" y="6592"/>
                    </a:lnTo>
                    <a:lnTo>
                      <a:pt x="4719" y="6603"/>
                    </a:lnTo>
                    <a:lnTo>
                      <a:pt x="4753" y="6602"/>
                    </a:lnTo>
                    <a:lnTo>
                      <a:pt x="4754" y="6602"/>
                    </a:lnTo>
                    <a:lnTo>
                      <a:pt x="4756" y="6609"/>
                    </a:lnTo>
                    <a:lnTo>
                      <a:pt x="4769" y="6655"/>
                    </a:lnTo>
                    <a:lnTo>
                      <a:pt x="4795" y="6668"/>
                    </a:lnTo>
                    <a:lnTo>
                      <a:pt x="4851" y="6687"/>
                    </a:lnTo>
                    <a:lnTo>
                      <a:pt x="4886" y="6724"/>
                    </a:lnTo>
                    <a:lnTo>
                      <a:pt x="4915" y="6705"/>
                    </a:lnTo>
                    <a:lnTo>
                      <a:pt x="4948" y="6743"/>
                    </a:lnTo>
                    <a:lnTo>
                      <a:pt x="4948" y="6740"/>
                    </a:lnTo>
                    <a:lnTo>
                      <a:pt x="4950" y="6724"/>
                    </a:lnTo>
                    <a:lnTo>
                      <a:pt x="4955" y="6677"/>
                    </a:lnTo>
                    <a:lnTo>
                      <a:pt x="4955" y="6676"/>
                    </a:lnTo>
                    <a:lnTo>
                      <a:pt x="4950" y="6607"/>
                    </a:lnTo>
                    <a:lnTo>
                      <a:pt x="4948" y="6584"/>
                    </a:lnTo>
                    <a:lnTo>
                      <a:pt x="4949" y="6585"/>
                    </a:lnTo>
                    <a:lnTo>
                      <a:pt x="5005" y="6607"/>
                    </a:lnTo>
                    <a:lnTo>
                      <a:pt x="5084" y="6590"/>
                    </a:lnTo>
                    <a:lnTo>
                      <a:pt x="5163" y="6592"/>
                    </a:lnTo>
                    <a:lnTo>
                      <a:pt x="5181" y="6612"/>
                    </a:lnTo>
                    <a:lnTo>
                      <a:pt x="5243" y="6647"/>
                    </a:lnTo>
                    <a:lnTo>
                      <a:pt x="5245" y="6717"/>
                    </a:lnTo>
                    <a:lnTo>
                      <a:pt x="5262" y="6769"/>
                    </a:lnTo>
                    <a:lnTo>
                      <a:pt x="5262" y="6811"/>
                    </a:lnTo>
                    <a:lnTo>
                      <a:pt x="5288" y="6847"/>
                    </a:lnTo>
                    <a:lnTo>
                      <a:pt x="5348" y="6799"/>
                    </a:lnTo>
                    <a:lnTo>
                      <a:pt x="5392" y="6755"/>
                    </a:lnTo>
                    <a:lnTo>
                      <a:pt x="5431" y="6749"/>
                    </a:lnTo>
                    <a:lnTo>
                      <a:pt x="5491" y="6752"/>
                    </a:lnTo>
                    <a:lnTo>
                      <a:pt x="5601" y="6687"/>
                    </a:lnTo>
                    <a:lnTo>
                      <a:pt x="5596" y="6668"/>
                    </a:lnTo>
                    <a:lnTo>
                      <a:pt x="5468" y="6628"/>
                    </a:lnTo>
                    <a:lnTo>
                      <a:pt x="5406" y="6642"/>
                    </a:lnTo>
                    <a:lnTo>
                      <a:pt x="5392" y="6586"/>
                    </a:lnTo>
                    <a:lnTo>
                      <a:pt x="5416" y="6550"/>
                    </a:lnTo>
                    <a:lnTo>
                      <a:pt x="5384" y="6533"/>
                    </a:lnTo>
                    <a:lnTo>
                      <a:pt x="5385" y="6530"/>
                    </a:lnTo>
                    <a:lnTo>
                      <a:pt x="5411" y="6479"/>
                    </a:lnTo>
                    <a:lnTo>
                      <a:pt x="5437" y="6453"/>
                    </a:lnTo>
                    <a:lnTo>
                      <a:pt x="5439" y="6434"/>
                    </a:lnTo>
                    <a:lnTo>
                      <a:pt x="5441" y="6397"/>
                    </a:lnTo>
                    <a:lnTo>
                      <a:pt x="5442" y="6396"/>
                    </a:lnTo>
                    <a:lnTo>
                      <a:pt x="5456" y="6364"/>
                    </a:lnTo>
                    <a:lnTo>
                      <a:pt x="5533" y="6329"/>
                    </a:lnTo>
                    <a:lnTo>
                      <a:pt x="5555" y="6302"/>
                    </a:lnTo>
                    <a:lnTo>
                      <a:pt x="5590" y="6319"/>
                    </a:lnTo>
                    <a:lnTo>
                      <a:pt x="5646" y="6361"/>
                    </a:lnTo>
                    <a:lnTo>
                      <a:pt x="5649" y="6399"/>
                    </a:lnTo>
                    <a:lnTo>
                      <a:pt x="5677" y="6403"/>
                    </a:lnTo>
                    <a:lnTo>
                      <a:pt x="5705" y="6425"/>
                    </a:lnTo>
                    <a:lnTo>
                      <a:pt x="5748" y="6423"/>
                    </a:lnTo>
                    <a:lnTo>
                      <a:pt x="5750" y="6423"/>
                    </a:lnTo>
                    <a:lnTo>
                      <a:pt x="5719" y="6471"/>
                    </a:lnTo>
                    <a:lnTo>
                      <a:pt x="5664" y="6484"/>
                    </a:lnTo>
                    <a:lnTo>
                      <a:pt x="5657" y="6528"/>
                    </a:lnTo>
                    <a:lnTo>
                      <a:pt x="5635" y="6558"/>
                    </a:lnTo>
                    <a:lnTo>
                      <a:pt x="5613" y="6599"/>
                    </a:lnTo>
                    <a:lnTo>
                      <a:pt x="5596" y="6668"/>
                    </a:lnTo>
                    <a:lnTo>
                      <a:pt x="5601" y="6687"/>
                    </a:lnTo>
                    <a:lnTo>
                      <a:pt x="5653" y="6668"/>
                    </a:lnTo>
                    <a:lnTo>
                      <a:pt x="5676" y="6652"/>
                    </a:lnTo>
                    <a:lnTo>
                      <a:pt x="5735" y="6624"/>
                    </a:lnTo>
                    <a:lnTo>
                      <a:pt x="5767" y="6687"/>
                    </a:lnTo>
                    <a:lnTo>
                      <a:pt x="5832" y="6695"/>
                    </a:lnTo>
                    <a:lnTo>
                      <a:pt x="5907" y="6639"/>
                    </a:lnTo>
                    <a:lnTo>
                      <a:pt x="5943" y="6602"/>
                    </a:lnTo>
                    <a:lnTo>
                      <a:pt x="5946" y="6643"/>
                    </a:lnTo>
                    <a:lnTo>
                      <a:pt x="5910" y="6689"/>
                    </a:lnTo>
                    <a:lnTo>
                      <a:pt x="5906" y="6722"/>
                    </a:lnTo>
                    <a:lnTo>
                      <a:pt x="5906" y="6724"/>
                    </a:lnTo>
                    <a:lnTo>
                      <a:pt x="5930" y="6731"/>
                    </a:lnTo>
                    <a:lnTo>
                      <a:pt x="5931" y="6732"/>
                    </a:lnTo>
                    <a:lnTo>
                      <a:pt x="5932" y="6765"/>
                    </a:lnTo>
                    <a:lnTo>
                      <a:pt x="5934" y="6783"/>
                    </a:lnTo>
                    <a:lnTo>
                      <a:pt x="5934" y="6785"/>
                    </a:lnTo>
                    <a:lnTo>
                      <a:pt x="5916" y="6804"/>
                    </a:lnTo>
                    <a:lnTo>
                      <a:pt x="5916" y="6805"/>
                    </a:lnTo>
                    <a:lnTo>
                      <a:pt x="5947" y="6839"/>
                    </a:lnTo>
                    <a:lnTo>
                      <a:pt x="6027" y="6866"/>
                    </a:lnTo>
                    <a:lnTo>
                      <a:pt x="6084" y="6869"/>
                    </a:lnTo>
                    <a:lnTo>
                      <a:pt x="6087" y="6821"/>
                    </a:lnTo>
                    <a:lnTo>
                      <a:pt x="6118" y="6822"/>
                    </a:lnTo>
                    <a:lnTo>
                      <a:pt x="6164" y="6849"/>
                    </a:lnTo>
                    <a:lnTo>
                      <a:pt x="6209" y="6885"/>
                    </a:lnTo>
                    <a:lnTo>
                      <a:pt x="6238" y="6874"/>
                    </a:lnTo>
                    <a:lnTo>
                      <a:pt x="6272" y="6887"/>
                    </a:lnTo>
                    <a:lnTo>
                      <a:pt x="6310" y="6861"/>
                    </a:lnTo>
                    <a:lnTo>
                      <a:pt x="6350" y="6882"/>
                    </a:lnTo>
                    <a:lnTo>
                      <a:pt x="6357" y="6902"/>
                    </a:lnTo>
                    <a:lnTo>
                      <a:pt x="6373" y="6950"/>
                    </a:lnTo>
                    <a:lnTo>
                      <a:pt x="6367" y="7013"/>
                    </a:lnTo>
                    <a:lnTo>
                      <a:pt x="6367" y="7014"/>
                    </a:lnTo>
                    <a:lnTo>
                      <a:pt x="6394" y="7023"/>
                    </a:lnTo>
                    <a:lnTo>
                      <a:pt x="6430" y="7014"/>
                    </a:lnTo>
                    <a:lnTo>
                      <a:pt x="6470" y="7020"/>
                    </a:lnTo>
                    <a:lnTo>
                      <a:pt x="6493" y="7061"/>
                    </a:lnTo>
                    <a:lnTo>
                      <a:pt x="6507" y="7108"/>
                    </a:lnTo>
                    <a:lnTo>
                      <a:pt x="6593" y="7114"/>
                    </a:lnTo>
                    <a:lnTo>
                      <a:pt x="6617" y="7091"/>
                    </a:lnTo>
                    <a:lnTo>
                      <a:pt x="6676" y="7063"/>
                    </a:lnTo>
                    <a:lnTo>
                      <a:pt x="6689" y="7026"/>
                    </a:lnTo>
                    <a:lnTo>
                      <a:pt x="6691" y="7021"/>
                    </a:lnTo>
                    <a:lnTo>
                      <a:pt x="6728" y="7022"/>
                    </a:lnTo>
                    <a:lnTo>
                      <a:pt x="6749" y="7004"/>
                    </a:lnTo>
                    <a:lnTo>
                      <a:pt x="6747" y="7002"/>
                    </a:lnTo>
                    <a:lnTo>
                      <a:pt x="6714" y="6962"/>
                    </a:lnTo>
                    <a:lnTo>
                      <a:pt x="6715" y="6961"/>
                    </a:lnTo>
                    <a:lnTo>
                      <a:pt x="6737" y="6916"/>
                    </a:lnTo>
                    <a:lnTo>
                      <a:pt x="6786" y="6904"/>
                    </a:lnTo>
                    <a:lnTo>
                      <a:pt x="6816" y="6939"/>
                    </a:lnTo>
                    <a:lnTo>
                      <a:pt x="6841" y="6949"/>
                    </a:lnTo>
                    <a:lnTo>
                      <a:pt x="6857" y="6969"/>
                    </a:lnTo>
                    <a:lnTo>
                      <a:pt x="6858" y="6970"/>
                    </a:lnTo>
                    <a:lnTo>
                      <a:pt x="6844" y="7011"/>
                    </a:lnTo>
                    <a:lnTo>
                      <a:pt x="6844" y="7012"/>
                    </a:lnTo>
                    <a:lnTo>
                      <a:pt x="6873" y="7018"/>
                    </a:lnTo>
                    <a:lnTo>
                      <a:pt x="6937" y="7022"/>
                    </a:lnTo>
                    <a:lnTo>
                      <a:pt x="6937" y="7020"/>
                    </a:lnTo>
                    <a:lnTo>
                      <a:pt x="6937" y="7019"/>
                    </a:lnTo>
                    <a:lnTo>
                      <a:pt x="6943" y="6975"/>
                    </a:lnTo>
                    <a:lnTo>
                      <a:pt x="6942" y="6974"/>
                    </a:lnTo>
                    <a:lnTo>
                      <a:pt x="6924" y="6970"/>
                    </a:lnTo>
                    <a:lnTo>
                      <a:pt x="6867" y="6958"/>
                    </a:lnTo>
                    <a:lnTo>
                      <a:pt x="6867" y="6957"/>
                    </a:lnTo>
                    <a:lnTo>
                      <a:pt x="6882" y="6907"/>
                    </a:lnTo>
                    <a:lnTo>
                      <a:pt x="6928" y="6901"/>
                    </a:lnTo>
                    <a:lnTo>
                      <a:pt x="6928" y="6842"/>
                    </a:lnTo>
                    <a:lnTo>
                      <a:pt x="6934" y="6795"/>
                    </a:lnTo>
                    <a:lnTo>
                      <a:pt x="6916" y="6755"/>
                    </a:lnTo>
                    <a:lnTo>
                      <a:pt x="6919" y="6728"/>
                    </a:lnTo>
                    <a:lnTo>
                      <a:pt x="6941" y="6700"/>
                    </a:lnTo>
                    <a:lnTo>
                      <a:pt x="6940" y="6699"/>
                    </a:lnTo>
                    <a:lnTo>
                      <a:pt x="6919" y="6675"/>
                    </a:lnTo>
                    <a:lnTo>
                      <a:pt x="6864" y="6700"/>
                    </a:lnTo>
                    <a:lnTo>
                      <a:pt x="6835" y="6641"/>
                    </a:lnTo>
                    <a:lnTo>
                      <a:pt x="6835" y="6640"/>
                    </a:lnTo>
                    <a:lnTo>
                      <a:pt x="6837" y="6611"/>
                    </a:lnTo>
                    <a:lnTo>
                      <a:pt x="6836" y="6610"/>
                    </a:lnTo>
                    <a:lnTo>
                      <a:pt x="6788" y="6598"/>
                    </a:lnTo>
                    <a:lnTo>
                      <a:pt x="6788" y="6597"/>
                    </a:lnTo>
                    <a:lnTo>
                      <a:pt x="6815" y="6519"/>
                    </a:lnTo>
                    <a:lnTo>
                      <a:pt x="6813" y="6520"/>
                    </a:lnTo>
                    <a:lnTo>
                      <a:pt x="6743" y="6529"/>
                    </a:lnTo>
                    <a:lnTo>
                      <a:pt x="6714" y="6527"/>
                    </a:lnTo>
                    <a:lnTo>
                      <a:pt x="6674" y="6536"/>
                    </a:lnTo>
                    <a:lnTo>
                      <a:pt x="6647" y="6504"/>
                    </a:lnTo>
                    <a:lnTo>
                      <a:pt x="6616" y="6488"/>
                    </a:lnTo>
                    <a:lnTo>
                      <a:pt x="6582" y="6502"/>
                    </a:lnTo>
                    <a:lnTo>
                      <a:pt x="6563" y="6522"/>
                    </a:lnTo>
                    <a:lnTo>
                      <a:pt x="6561" y="6518"/>
                    </a:lnTo>
                    <a:lnTo>
                      <a:pt x="6515" y="6458"/>
                    </a:lnTo>
                    <a:lnTo>
                      <a:pt x="6502" y="6443"/>
                    </a:lnTo>
                    <a:lnTo>
                      <a:pt x="6467" y="6443"/>
                    </a:lnTo>
                    <a:lnTo>
                      <a:pt x="6442" y="6424"/>
                    </a:lnTo>
                    <a:lnTo>
                      <a:pt x="6443" y="6423"/>
                    </a:lnTo>
                    <a:lnTo>
                      <a:pt x="6464" y="6407"/>
                    </a:lnTo>
                    <a:lnTo>
                      <a:pt x="6464" y="6406"/>
                    </a:lnTo>
                    <a:lnTo>
                      <a:pt x="6460" y="6379"/>
                    </a:lnTo>
                    <a:lnTo>
                      <a:pt x="6449" y="6347"/>
                    </a:lnTo>
                    <a:lnTo>
                      <a:pt x="6442" y="6326"/>
                    </a:lnTo>
                    <a:lnTo>
                      <a:pt x="6414" y="6293"/>
                    </a:lnTo>
                    <a:lnTo>
                      <a:pt x="6415" y="6292"/>
                    </a:lnTo>
                    <a:lnTo>
                      <a:pt x="6451" y="6267"/>
                    </a:lnTo>
                    <a:lnTo>
                      <a:pt x="6518" y="6299"/>
                    </a:lnTo>
                    <a:lnTo>
                      <a:pt x="6543" y="6277"/>
                    </a:lnTo>
                    <a:lnTo>
                      <a:pt x="6559" y="6249"/>
                    </a:lnTo>
                    <a:lnTo>
                      <a:pt x="6558" y="6249"/>
                    </a:lnTo>
                    <a:lnTo>
                      <a:pt x="6498" y="6217"/>
                    </a:lnTo>
                    <a:lnTo>
                      <a:pt x="6497" y="6214"/>
                    </a:lnTo>
                    <a:lnTo>
                      <a:pt x="6485" y="6118"/>
                    </a:lnTo>
                    <a:lnTo>
                      <a:pt x="6507" y="6088"/>
                    </a:lnTo>
                    <a:lnTo>
                      <a:pt x="6531" y="6110"/>
                    </a:lnTo>
                    <a:lnTo>
                      <a:pt x="6584" y="6108"/>
                    </a:lnTo>
                    <a:lnTo>
                      <a:pt x="6764" y="6171"/>
                    </a:lnTo>
                    <a:lnTo>
                      <a:pt x="6790" y="6146"/>
                    </a:lnTo>
                    <a:lnTo>
                      <a:pt x="6806" y="6084"/>
                    </a:lnTo>
                    <a:lnTo>
                      <a:pt x="6878" y="6070"/>
                    </a:lnTo>
                    <a:lnTo>
                      <a:pt x="6841" y="6023"/>
                    </a:lnTo>
                    <a:lnTo>
                      <a:pt x="6828" y="6009"/>
                    </a:lnTo>
                    <a:lnTo>
                      <a:pt x="6805" y="5985"/>
                    </a:lnTo>
                    <a:lnTo>
                      <a:pt x="6746" y="5965"/>
                    </a:lnTo>
                    <a:lnTo>
                      <a:pt x="6746" y="5963"/>
                    </a:lnTo>
                    <a:lnTo>
                      <a:pt x="6761" y="5900"/>
                    </a:lnTo>
                    <a:lnTo>
                      <a:pt x="6799" y="5824"/>
                    </a:lnTo>
                    <a:lnTo>
                      <a:pt x="6833" y="5783"/>
                    </a:lnTo>
                    <a:lnTo>
                      <a:pt x="6826" y="5746"/>
                    </a:lnTo>
                    <a:lnTo>
                      <a:pt x="6839" y="5662"/>
                    </a:lnTo>
                    <a:lnTo>
                      <a:pt x="6982" y="5697"/>
                    </a:lnTo>
                    <a:lnTo>
                      <a:pt x="7027" y="5666"/>
                    </a:lnTo>
                    <a:lnTo>
                      <a:pt x="7034" y="5641"/>
                    </a:lnTo>
                    <a:lnTo>
                      <a:pt x="7068" y="5656"/>
                    </a:lnTo>
                    <a:lnTo>
                      <a:pt x="7106" y="5657"/>
                    </a:lnTo>
                    <a:lnTo>
                      <a:pt x="7106" y="5656"/>
                    </a:lnTo>
                    <a:lnTo>
                      <a:pt x="7122" y="5600"/>
                    </a:lnTo>
                    <a:lnTo>
                      <a:pt x="7174" y="5563"/>
                    </a:lnTo>
                    <a:lnTo>
                      <a:pt x="7167" y="5528"/>
                    </a:lnTo>
                    <a:lnTo>
                      <a:pt x="7120" y="5514"/>
                    </a:lnTo>
                    <a:lnTo>
                      <a:pt x="7121" y="5512"/>
                    </a:lnTo>
                    <a:lnTo>
                      <a:pt x="7138" y="5494"/>
                    </a:lnTo>
                    <a:lnTo>
                      <a:pt x="7152" y="5449"/>
                    </a:lnTo>
                    <a:lnTo>
                      <a:pt x="7171" y="5417"/>
                    </a:lnTo>
                    <a:lnTo>
                      <a:pt x="7164" y="5371"/>
                    </a:lnTo>
                    <a:lnTo>
                      <a:pt x="7204" y="5391"/>
                    </a:lnTo>
                    <a:lnTo>
                      <a:pt x="7242" y="5391"/>
                    </a:lnTo>
                    <a:lnTo>
                      <a:pt x="7276" y="5400"/>
                    </a:lnTo>
                    <a:lnTo>
                      <a:pt x="7307" y="5370"/>
                    </a:lnTo>
                    <a:lnTo>
                      <a:pt x="7341" y="5383"/>
                    </a:lnTo>
                    <a:lnTo>
                      <a:pt x="7376" y="5353"/>
                    </a:lnTo>
                    <a:lnTo>
                      <a:pt x="7399" y="5362"/>
                    </a:lnTo>
                    <a:lnTo>
                      <a:pt x="7400" y="5363"/>
                    </a:lnTo>
                    <a:lnTo>
                      <a:pt x="7404" y="5330"/>
                    </a:lnTo>
                    <a:lnTo>
                      <a:pt x="7454" y="5302"/>
                    </a:lnTo>
                    <a:lnTo>
                      <a:pt x="7448" y="5276"/>
                    </a:lnTo>
                    <a:lnTo>
                      <a:pt x="7420" y="5259"/>
                    </a:lnTo>
                    <a:lnTo>
                      <a:pt x="7394" y="5243"/>
                    </a:lnTo>
                    <a:lnTo>
                      <a:pt x="7394" y="5242"/>
                    </a:lnTo>
                    <a:lnTo>
                      <a:pt x="7449" y="5202"/>
                    </a:lnTo>
                    <a:lnTo>
                      <a:pt x="7494" y="5197"/>
                    </a:lnTo>
                    <a:lnTo>
                      <a:pt x="7517" y="5156"/>
                    </a:lnTo>
                    <a:lnTo>
                      <a:pt x="7543" y="5146"/>
                    </a:lnTo>
                    <a:lnTo>
                      <a:pt x="7544" y="5146"/>
                    </a:lnTo>
                    <a:lnTo>
                      <a:pt x="7569" y="5174"/>
                    </a:lnTo>
                    <a:lnTo>
                      <a:pt x="7596" y="5205"/>
                    </a:lnTo>
                    <a:lnTo>
                      <a:pt x="7701" y="5121"/>
                    </a:lnTo>
                    <a:lnTo>
                      <a:pt x="7732" y="5074"/>
                    </a:lnTo>
                    <a:lnTo>
                      <a:pt x="7784" y="5083"/>
                    </a:lnTo>
                    <a:lnTo>
                      <a:pt x="7808" y="5098"/>
                    </a:lnTo>
                    <a:lnTo>
                      <a:pt x="7857" y="5079"/>
                    </a:lnTo>
                    <a:lnTo>
                      <a:pt x="7920" y="5094"/>
                    </a:lnTo>
                    <a:lnTo>
                      <a:pt x="7958" y="5092"/>
                    </a:lnTo>
                    <a:lnTo>
                      <a:pt x="7990" y="5046"/>
                    </a:lnTo>
                    <a:lnTo>
                      <a:pt x="8061" y="5033"/>
                    </a:lnTo>
                    <a:lnTo>
                      <a:pt x="8062" y="5033"/>
                    </a:lnTo>
                    <a:lnTo>
                      <a:pt x="8090" y="5078"/>
                    </a:lnTo>
                    <a:lnTo>
                      <a:pt x="8091" y="5079"/>
                    </a:lnTo>
                    <a:lnTo>
                      <a:pt x="8124" y="5096"/>
                    </a:lnTo>
                    <a:lnTo>
                      <a:pt x="8160" y="5078"/>
                    </a:lnTo>
                    <a:lnTo>
                      <a:pt x="8148" y="5023"/>
                    </a:lnTo>
                    <a:lnTo>
                      <a:pt x="8163" y="4990"/>
                    </a:lnTo>
                    <a:lnTo>
                      <a:pt x="8153" y="4964"/>
                    </a:lnTo>
                    <a:lnTo>
                      <a:pt x="8158" y="4937"/>
                    </a:lnTo>
                    <a:lnTo>
                      <a:pt x="8149" y="4892"/>
                    </a:lnTo>
                    <a:lnTo>
                      <a:pt x="8155" y="4845"/>
                    </a:lnTo>
                    <a:lnTo>
                      <a:pt x="8153" y="4845"/>
                    </a:lnTo>
                    <a:lnTo>
                      <a:pt x="8100" y="4831"/>
                    </a:lnTo>
                    <a:lnTo>
                      <a:pt x="8100" y="4829"/>
                    </a:lnTo>
                    <a:lnTo>
                      <a:pt x="8096" y="4781"/>
                    </a:lnTo>
                    <a:lnTo>
                      <a:pt x="8071" y="4742"/>
                    </a:lnTo>
                    <a:lnTo>
                      <a:pt x="8072" y="4682"/>
                    </a:lnTo>
                    <a:lnTo>
                      <a:pt x="8071" y="4682"/>
                    </a:lnTo>
                    <a:lnTo>
                      <a:pt x="7954" y="4708"/>
                    </a:lnTo>
                    <a:lnTo>
                      <a:pt x="7904" y="4687"/>
                    </a:lnTo>
                    <a:lnTo>
                      <a:pt x="7856" y="4668"/>
                    </a:lnTo>
                    <a:lnTo>
                      <a:pt x="7863" y="4588"/>
                    </a:lnTo>
                    <a:lnTo>
                      <a:pt x="7880" y="4524"/>
                    </a:lnTo>
                    <a:lnTo>
                      <a:pt x="7922" y="4511"/>
                    </a:lnTo>
                    <a:lnTo>
                      <a:pt x="7894" y="4432"/>
                    </a:lnTo>
                    <a:lnTo>
                      <a:pt x="7895" y="4404"/>
                    </a:lnTo>
                    <a:lnTo>
                      <a:pt x="7949" y="4358"/>
                    </a:lnTo>
                    <a:lnTo>
                      <a:pt x="7949" y="4357"/>
                    </a:lnTo>
                    <a:lnTo>
                      <a:pt x="7963" y="4371"/>
                    </a:lnTo>
                    <a:lnTo>
                      <a:pt x="7982" y="4389"/>
                    </a:lnTo>
                    <a:lnTo>
                      <a:pt x="8013" y="4404"/>
                    </a:lnTo>
                    <a:lnTo>
                      <a:pt x="8059" y="4393"/>
                    </a:lnTo>
                    <a:lnTo>
                      <a:pt x="8090" y="4363"/>
                    </a:lnTo>
                    <a:lnTo>
                      <a:pt x="8144" y="4407"/>
                    </a:lnTo>
                    <a:lnTo>
                      <a:pt x="8145" y="4408"/>
                    </a:lnTo>
                    <a:lnTo>
                      <a:pt x="8171" y="4468"/>
                    </a:lnTo>
                    <a:lnTo>
                      <a:pt x="8154" y="4501"/>
                    </a:lnTo>
                    <a:lnTo>
                      <a:pt x="8215" y="4520"/>
                    </a:lnTo>
                    <a:lnTo>
                      <a:pt x="8259" y="4521"/>
                    </a:lnTo>
                    <a:lnTo>
                      <a:pt x="8287" y="4515"/>
                    </a:lnTo>
                    <a:lnTo>
                      <a:pt x="8323" y="4542"/>
                    </a:lnTo>
                    <a:lnTo>
                      <a:pt x="8386" y="4528"/>
                    </a:lnTo>
                    <a:lnTo>
                      <a:pt x="8389" y="4491"/>
                    </a:lnTo>
                    <a:lnTo>
                      <a:pt x="8375" y="4428"/>
                    </a:lnTo>
                    <a:lnTo>
                      <a:pt x="8425" y="4384"/>
                    </a:lnTo>
                    <a:lnTo>
                      <a:pt x="8481" y="4408"/>
                    </a:lnTo>
                    <a:lnTo>
                      <a:pt x="8525" y="4368"/>
                    </a:lnTo>
                    <a:lnTo>
                      <a:pt x="8548" y="4343"/>
                    </a:lnTo>
                    <a:lnTo>
                      <a:pt x="8574" y="4352"/>
                    </a:lnTo>
                    <a:lnTo>
                      <a:pt x="8617" y="4345"/>
                    </a:lnTo>
                    <a:lnTo>
                      <a:pt x="8650" y="4373"/>
                    </a:lnTo>
                    <a:lnTo>
                      <a:pt x="8651" y="4374"/>
                    </a:lnTo>
                    <a:lnTo>
                      <a:pt x="8727" y="4328"/>
                    </a:lnTo>
                    <a:lnTo>
                      <a:pt x="8739" y="4294"/>
                    </a:lnTo>
                    <a:lnTo>
                      <a:pt x="8801" y="4272"/>
                    </a:lnTo>
                    <a:lnTo>
                      <a:pt x="8868" y="4279"/>
                    </a:lnTo>
                    <a:lnTo>
                      <a:pt x="8908" y="4228"/>
                    </a:lnTo>
                    <a:lnTo>
                      <a:pt x="8961" y="4242"/>
                    </a:lnTo>
                    <a:lnTo>
                      <a:pt x="9072" y="4302"/>
                    </a:lnTo>
                    <a:lnTo>
                      <a:pt x="9148" y="4268"/>
                    </a:lnTo>
                    <a:lnTo>
                      <a:pt x="9129" y="4225"/>
                    </a:lnTo>
                    <a:lnTo>
                      <a:pt x="9140" y="4200"/>
                    </a:lnTo>
                    <a:lnTo>
                      <a:pt x="9249" y="4158"/>
                    </a:lnTo>
                    <a:lnTo>
                      <a:pt x="9253" y="4129"/>
                    </a:lnTo>
                    <a:lnTo>
                      <a:pt x="9272" y="4110"/>
                    </a:lnTo>
                    <a:lnTo>
                      <a:pt x="9282" y="4079"/>
                    </a:lnTo>
                    <a:lnTo>
                      <a:pt x="9318" y="4070"/>
                    </a:lnTo>
                    <a:lnTo>
                      <a:pt x="9339" y="4050"/>
                    </a:lnTo>
                    <a:lnTo>
                      <a:pt x="9384" y="4051"/>
                    </a:lnTo>
                    <a:lnTo>
                      <a:pt x="9431" y="4026"/>
                    </a:lnTo>
                    <a:lnTo>
                      <a:pt x="9480" y="4058"/>
                    </a:lnTo>
                    <a:lnTo>
                      <a:pt x="9493" y="4024"/>
                    </a:lnTo>
                    <a:lnTo>
                      <a:pt x="9541" y="3969"/>
                    </a:lnTo>
                    <a:lnTo>
                      <a:pt x="9570" y="3962"/>
                    </a:lnTo>
                    <a:lnTo>
                      <a:pt x="9585" y="3939"/>
                    </a:lnTo>
                    <a:lnTo>
                      <a:pt x="9575" y="3893"/>
                    </a:lnTo>
                    <a:lnTo>
                      <a:pt x="9582" y="3866"/>
                    </a:lnTo>
                    <a:lnTo>
                      <a:pt x="9554" y="3828"/>
                    </a:lnTo>
                    <a:lnTo>
                      <a:pt x="9532" y="3777"/>
                    </a:lnTo>
                    <a:lnTo>
                      <a:pt x="9529" y="3750"/>
                    </a:lnTo>
                    <a:lnTo>
                      <a:pt x="9570" y="3736"/>
                    </a:lnTo>
                    <a:lnTo>
                      <a:pt x="9573" y="3689"/>
                    </a:lnTo>
                    <a:lnTo>
                      <a:pt x="9616" y="3656"/>
                    </a:lnTo>
                    <a:lnTo>
                      <a:pt x="9616" y="3618"/>
                    </a:lnTo>
                    <a:lnTo>
                      <a:pt x="9626" y="3593"/>
                    </a:lnTo>
                    <a:lnTo>
                      <a:pt x="9646" y="3574"/>
                    </a:lnTo>
                    <a:lnTo>
                      <a:pt x="9654" y="3528"/>
                    </a:lnTo>
                    <a:lnTo>
                      <a:pt x="9617" y="3512"/>
                    </a:lnTo>
                    <a:lnTo>
                      <a:pt x="9589" y="3487"/>
                    </a:lnTo>
                    <a:lnTo>
                      <a:pt x="9520" y="3462"/>
                    </a:lnTo>
                    <a:lnTo>
                      <a:pt x="9495" y="3407"/>
                    </a:lnTo>
                    <a:lnTo>
                      <a:pt x="9494" y="3371"/>
                    </a:lnTo>
                    <a:lnTo>
                      <a:pt x="9387" y="3348"/>
                    </a:lnTo>
                    <a:lnTo>
                      <a:pt x="9395" y="3302"/>
                    </a:lnTo>
                    <a:lnTo>
                      <a:pt x="9339" y="3303"/>
                    </a:lnTo>
                    <a:lnTo>
                      <a:pt x="9298" y="3284"/>
                    </a:lnTo>
                    <a:lnTo>
                      <a:pt x="9304" y="3248"/>
                    </a:lnTo>
                    <a:lnTo>
                      <a:pt x="9279" y="3208"/>
                    </a:lnTo>
                    <a:lnTo>
                      <a:pt x="9282" y="3179"/>
                    </a:lnTo>
                    <a:lnTo>
                      <a:pt x="9271" y="3133"/>
                    </a:lnTo>
                    <a:lnTo>
                      <a:pt x="9279" y="3107"/>
                    </a:lnTo>
                    <a:lnTo>
                      <a:pt x="9246" y="3062"/>
                    </a:lnTo>
                    <a:lnTo>
                      <a:pt x="9254" y="2977"/>
                    </a:lnTo>
                    <a:lnTo>
                      <a:pt x="9277" y="2928"/>
                    </a:lnTo>
                    <a:lnTo>
                      <a:pt x="9233" y="2910"/>
                    </a:lnTo>
                    <a:lnTo>
                      <a:pt x="9215" y="2890"/>
                    </a:lnTo>
                    <a:lnTo>
                      <a:pt x="9152" y="2912"/>
                    </a:lnTo>
                    <a:lnTo>
                      <a:pt x="9118" y="2900"/>
                    </a:lnTo>
                    <a:lnTo>
                      <a:pt x="9092" y="2869"/>
                    </a:lnTo>
                    <a:lnTo>
                      <a:pt x="9089" y="2827"/>
                    </a:lnTo>
                    <a:lnTo>
                      <a:pt x="9034" y="2827"/>
                    </a:lnTo>
                    <a:lnTo>
                      <a:pt x="8984" y="2802"/>
                    </a:lnTo>
                    <a:lnTo>
                      <a:pt x="8972" y="2778"/>
                    </a:lnTo>
                    <a:lnTo>
                      <a:pt x="8947" y="2765"/>
                    </a:lnTo>
                    <a:lnTo>
                      <a:pt x="8910" y="2712"/>
                    </a:lnTo>
                    <a:lnTo>
                      <a:pt x="8921" y="2677"/>
                    </a:lnTo>
                    <a:lnTo>
                      <a:pt x="8904" y="2655"/>
                    </a:lnTo>
                    <a:lnTo>
                      <a:pt x="8891" y="2572"/>
                    </a:lnTo>
                    <a:lnTo>
                      <a:pt x="8892" y="2545"/>
                    </a:lnTo>
                    <a:lnTo>
                      <a:pt x="8905" y="2520"/>
                    </a:lnTo>
                    <a:lnTo>
                      <a:pt x="8895" y="2478"/>
                    </a:lnTo>
                    <a:lnTo>
                      <a:pt x="8919" y="2414"/>
                    </a:lnTo>
                    <a:lnTo>
                      <a:pt x="8953" y="2404"/>
                    </a:lnTo>
                    <a:lnTo>
                      <a:pt x="8980" y="2410"/>
                    </a:lnTo>
                    <a:lnTo>
                      <a:pt x="9011" y="2433"/>
                    </a:lnTo>
                    <a:lnTo>
                      <a:pt x="9025" y="2379"/>
                    </a:lnTo>
                    <a:lnTo>
                      <a:pt x="9070" y="2390"/>
                    </a:lnTo>
                    <a:lnTo>
                      <a:pt x="9134" y="2376"/>
                    </a:lnTo>
                    <a:lnTo>
                      <a:pt x="9165" y="2339"/>
                    </a:lnTo>
                    <a:lnTo>
                      <a:pt x="9241" y="2302"/>
                    </a:lnTo>
                    <a:lnTo>
                      <a:pt x="9253" y="2265"/>
                    </a:lnTo>
                    <a:lnTo>
                      <a:pt x="9260" y="2219"/>
                    </a:lnTo>
                    <a:lnTo>
                      <a:pt x="9280" y="2187"/>
                    </a:lnTo>
                    <a:lnTo>
                      <a:pt x="9317" y="2158"/>
                    </a:lnTo>
                    <a:lnTo>
                      <a:pt x="9303" y="2083"/>
                    </a:lnTo>
                    <a:lnTo>
                      <a:pt x="9258" y="2033"/>
                    </a:lnTo>
                    <a:lnTo>
                      <a:pt x="9271" y="2010"/>
                    </a:lnTo>
                    <a:lnTo>
                      <a:pt x="9248" y="1969"/>
                    </a:lnTo>
                    <a:lnTo>
                      <a:pt x="9204" y="1949"/>
                    </a:lnTo>
                    <a:lnTo>
                      <a:pt x="9193" y="1914"/>
                    </a:lnTo>
                    <a:lnTo>
                      <a:pt x="9158" y="1883"/>
                    </a:lnTo>
                    <a:lnTo>
                      <a:pt x="9133" y="1835"/>
                    </a:lnTo>
                    <a:lnTo>
                      <a:pt x="9108" y="1823"/>
                    </a:lnTo>
                    <a:lnTo>
                      <a:pt x="9102" y="1797"/>
                    </a:lnTo>
                    <a:lnTo>
                      <a:pt x="9077" y="1801"/>
                    </a:lnTo>
                    <a:lnTo>
                      <a:pt x="9056" y="1831"/>
                    </a:lnTo>
                    <a:lnTo>
                      <a:pt x="9016" y="1854"/>
                    </a:lnTo>
                    <a:lnTo>
                      <a:pt x="8986" y="1835"/>
                    </a:lnTo>
                    <a:lnTo>
                      <a:pt x="9012" y="1777"/>
                    </a:lnTo>
                    <a:lnTo>
                      <a:pt x="9016" y="1749"/>
                    </a:lnTo>
                    <a:lnTo>
                      <a:pt x="9005" y="1714"/>
                    </a:lnTo>
                    <a:lnTo>
                      <a:pt x="9017" y="1690"/>
                    </a:lnTo>
                    <a:lnTo>
                      <a:pt x="9022" y="1643"/>
                    </a:lnTo>
                    <a:lnTo>
                      <a:pt x="8939" y="1638"/>
                    </a:lnTo>
                    <a:lnTo>
                      <a:pt x="8905" y="1624"/>
                    </a:lnTo>
                    <a:lnTo>
                      <a:pt x="8868" y="1634"/>
                    </a:lnTo>
                    <a:lnTo>
                      <a:pt x="8835" y="1611"/>
                    </a:lnTo>
                    <a:lnTo>
                      <a:pt x="8820" y="1569"/>
                    </a:lnTo>
                    <a:lnTo>
                      <a:pt x="8825" y="1542"/>
                    </a:lnTo>
                    <a:lnTo>
                      <a:pt x="8848" y="1505"/>
                    </a:lnTo>
                    <a:lnTo>
                      <a:pt x="8845" y="1455"/>
                    </a:lnTo>
                    <a:lnTo>
                      <a:pt x="8838" y="1437"/>
                    </a:lnTo>
                    <a:lnTo>
                      <a:pt x="8868" y="1360"/>
                    </a:lnTo>
                    <a:lnTo>
                      <a:pt x="8890" y="1341"/>
                    </a:lnTo>
                    <a:lnTo>
                      <a:pt x="8901" y="1317"/>
                    </a:lnTo>
                    <a:lnTo>
                      <a:pt x="8925" y="1291"/>
                    </a:lnTo>
                    <a:lnTo>
                      <a:pt x="8940" y="1227"/>
                    </a:lnTo>
                    <a:lnTo>
                      <a:pt x="8914" y="1201"/>
                    </a:lnTo>
                    <a:lnTo>
                      <a:pt x="8878" y="1175"/>
                    </a:lnTo>
                    <a:lnTo>
                      <a:pt x="8859" y="1142"/>
                    </a:lnTo>
                    <a:lnTo>
                      <a:pt x="8818" y="1123"/>
                    </a:lnTo>
                    <a:lnTo>
                      <a:pt x="8791" y="1094"/>
                    </a:lnTo>
                    <a:lnTo>
                      <a:pt x="8766" y="1055"/>
                    </a:lnTo>
                    <a:lnTo>
                      <a:pt x="8758" y="1020"/>
                    </a:lnTo>
                    <a:lnTo>
                      <a:pt x="8795" y="1001"/>
                    </a:lnTo>
                    <a:lnTo>
                      <a:pt x="8811" y="978"/>
                    </a:lnTo>
                    <a:lnTo>
                      <a:pt x="8817" y="927"/>
                    </a:lnTo>
                    <a:lnTo>
                      <a:pt x="8789" y="931"/>
                    </a:lnTo>
                    <a:lnTo>
                      <a:pt x="8727" y="908"/>
                    </a:lnTo>
                    <a:lnTo>
                      <a:pt x="8642" y="899"/>
                    </a:lnTo>
                    <a:lnTo>
                      <a:pt x="8507" y="911"/>
                    </a:lnTo>
                    <a:lnTo>
                      <a:pt x="8334" y="946"/>
                    </a:lnTo>
                    <a:lnTo>
                      <a:pt x="8276" y="924"/>
                    </a:lnTo>
                    <a:lnTo>
                      <a:pt x="8227" y="953"/>
                    </a:lnTo>
                    <a:lnTo>
                      <a:pt x="8209" y="1005"/>
                    </a:lnTo>
                    <a:lnTo>
                      <a:pt x="8151" y="1038"/>
                    </a:lnTo>
                    <a:lnTo>
                      <a:pt x="8098" y="1053"/>
                    </a:lnTo>
                    <a:lnTo>
                      <a:pt x="8071" y="1080"/>
                    </a:lnTo>
                    <a:lnTo>
                      <a:pt x="8057" y="1104"/>
                    </a:lnTo>
                    <a:lnTo>
                      <a:pt x="8004" y="1087"/>
                    </a:lnTo>
                    <a:lnTo>
                      <a:pt x="7978" y="1036"/>
                    </a:lnTo>
                    <a:lnTo>
                      <a:pt x="7915" y="1035"/>
                    </a:lnTo>
                    <a:lnTo>
                      <a:pt x="7871" y="1063"/>
                    </a:lnTo>
                    <a:lnTo>
                      <a:pt x="7846" y="1091"/>
                    </a:lnTo>
                    <a:lnTo>
                      <a:pt x="7833" y="1125"/>
                    </a:lnTo>
                    <a:lnTo>
                      <a:pt x="7813" y="1157"/>
                    </a:lnTo>
                    <a:lnTo>
                      <a:pt x="7791" y="1215"/>
                    </a:lnTo>
                    <a:lnTo>
                      <a:pt x="7806" y="1246"/>
                    </a:lnTo>
                    <a:lnTo>
                      <a:pt x="7782" y="1291"/>
                    </a:lnTo>
                    <a:lnTo>
                      <a:pt x="7828" y="1351"/>
                    </a:lnTo>
                    <a:lnTo>
                      <a:pt x="7859" y="1352"/>
                    </a:lnTo>
                    <a:lnTo>
                      <a:pt x="7887" y="1315"/>
                    </a:lnTo>
                    <a:lnTo>
                      <a:pt x="7914" y="1339"/>
                    </a:lnTo>
                    <a:lnTo>
                      <a:pt x="7917" y="1374"/>
                    </a:lnTo>
                    <a:lnTo>
                      <a:pt x="7892" y="1421"/>
                    </a:lnTo>
                    <a:lnTo>
                      <a:pt x="7859" y="1450"/>
                    </a:lnTo>
                    <a:lnTo>
                      <a:pt x="7809" y="1474"/>
                    </a:lnTo>
                    <a:lnTo>
                      <a:pt x="7775" y="1484"/>
                    </a:lnTo>
                    <a:lnTo>
                      <a:pt x="7697" y="1554"/>
                    </a:lnTo>
                    <a:lnTo>
                      <a:pt x="7698" y="1590"/>
                    </a:lnTo>
                    <a:lnTo>
                      <a:pt x="7678" y="1609"/>
                    </a:lnTo>
                    <a:lnTo>
                      <a:pt x="7626" y="1644"/>
                    </a:lnTo>
                    <a:lnTo>
                      <a:pt x="7581" y="1659"/>
                    </a:lnTo>
                    <a:lnTo>
                      <a:pt x="7518" y="1635"/>
                    </a:lnTo>
                    <a:lnTo>
                      <a:pt x="7452" y="1637"/>
                    </a:lnTo>
                    <a:lnTo>
                      <a:pt x="7440" y="1661"/>
                    </a:lnTo>
                    <a:lnTo>
                      <a:pt x="7419" y="1677"/>
                    </a:lnTo>
                    <a:lnTo>
                      <a:pt x="7387" y="1662"/>
                    </a:lnTo>
                    <a:lnTo>
                      <a:pt x="7324" y="1666"/>
                    </a:lnTo>
                    <a:lnTo>
                      <a:pt x="7306" y="1694"/>
                    </a:lnTo>
                    <a:lnTo>
                      <a:pt x="7274" y="1694"/>
                    </a:lnTo>
                    <a:lnTo>
                      <a:pt x="7332" y="1578"/>
                    </a:lnTo>
                    <a:lnTo>
                      <a:pt x="7338" y="1550"/>
                    </a:lnTo>
                    <a:lnTo>
                      <a:pt x="7280" y="1520"/>
                    </a:lnTo>
                    <a:lnTo>
                      <a:pt x="7299" y="1472"/>
                    </a:lnTo>
                    <a:lnTo>
                      <a:pt x="7351" y="1450"/>
                    </a:lnTo>
                    <a:lnTo>
                      <a:pt x="7376" y="1422"/>
                    </a:lnTo>
                    <a:lnTo>
                      <a:pt x="7424" y="1418"/>
                    </a:lnTo>
                    <a:lnTo>
                      <a:pt x="7507" y="1378"/>
                    </a:lnTo>
                    <a:lnTo>
                      <a:pt x="7536" y="1399"/>
                    </a:lnTo>
                    <a:lnTo>
                      <a:pt x="7559" y="1383"/>
                    </a:lnTo>
                    <a:lnTo>
                      <a:pt x="7570" y="1358"/>
                    </a:lnTo>
                    <a:lnTo>
                      <a:pt x="7529" y="1276"/>
                    </a:lnTo>
                    <a:lnTo>
                      <a:pt x="7560" y="1247"/>
                    </a:lnTo>
                    <a:lnTo>
                      <a:pt x="7557" y="1213"/>
                    </a:lnTo>
                    <a:lnTo>
                      <a:pt x="7566" y="1187"/>
                    </a:lnTo>
                    <a:lnTo>
                      <a:pt x="7589" y="1144"/>
                    </a:lnTo>
                    <a:lnTo>
                      <a:pt x="7610" y="1116"/>
                    </a:lnTo>
                    <a:lnTo>
                      <a:pt x="7640" y="1059"/>
                    </a:lnTo>
                    <a:lnTo>
                      <a:pt x="7628" y="1027"/>
                    </a:lnTo>
                    <a:lnTo>
                      <a:pt x="7602" y="1019"/>
                    </a:lnTo>
                    <a:lnTo>
                      <a:pt x="7550" y="977"/>
                    </a:lnTo>
                    <a:lnTo>
                      <a:pt x="7524" y="969"/>
                    </a:lnTo>
                    <a:lnTo>
                      <a:pt x="7508" y="946"/>
                    </a:lnTo>
                    <a:lnTo>
                      <a:pt x="7444" y="927"/>
                    </a:lnTo>
                    <a:lnTo>
                      <a:pt x="7401" y="982"/>
                    </a:lnTo>
                    <a:lnTo>
                      <a:pt x="7387" y="1005"/>
                    </a:lnTo>
                    <a:lnTo>
                      <a:pt x="7355" y="1038"/>
                    </a:lnTo>
                    <a:lnTo>
                      <a:pt x="7303" y="1076"/>
                    </a:lnTo>
                    <a:lnTo>
                      <a:pt x="7228" y="1222"/>
                    </a:lnTo>
                    <a:lnTo>
                      <a:pt x="7221" y="1219"/>
                    </a:lnTo>
                    <a:lnTo>
                      <a:pt x="7200" y="1212"/>
                    </a:lnTo>
                    <a:lnTo>
                      <a:pt x="7184" y="1267"/>
                    </a:lnTo>
                    <a:lnTo>
                      <a:pt x="7172" y="1291"/>
                    </a:lnTo>
                    <a:lnTo>
                      <a:pt x="7171" y="1291"/>
                    </a:lnTo>
                    <a:lnTo>
                      <a:pt x="7144" y="1286"/>
                    </a:lnTo>
                    <a:lnTo>
                      <a:pt x="7099" y="1344"/>
                    </a:lnTo>
                    <a:lnTo>
                      <a:pt x="7098" y="1345"/>
                    </a:lnTo>
                    <a:lnTo>
                      <a:pt x="7093" y="1346"/>
                    </a:lnTo>
                    <a:lnTo>
                      <a:pt x="7066" y="1356"/>
                    </a:lnTo>
                    <a:lnTo>
                      <a:pt x="7042" y="1356"/>
                    </a:lnTo>
                    <a:lnTo>
                      <a:pt x="7020" y="1357"/>
                    </a:lnTo>
                    <a:lnTo>
                      <a:pt x="6989" y="1353"/>
                    </a:lnTo>
                    <a:lnTo>
                      <a:pt x="6909" y="1342"/>
                    </a:lnTo>
                    <a:lnTo>
                      <a:pt x="6834" y="1366"/>
                    </a:lnTo>
                    <a:lnTo>
                      <a:pt x="6834" y="1365"/>
                    </a:lnTo>
                    <a:lnTo>
                      <a:pt x="6833" y="1366"/>
                    </a:lnTo>
                    <a:lnTo>
                      <a:pt x="6813" y="1314"/>
                    </a:lnTo>
                    <a:lnTo>
                      <a:pt x="6817" y="1276"/>
                    </a:lnTo>
                    <a:lnTo>
                      <a:pt x="6808" y="1240"/>
                    </a:lnTo>
                    <a:lnTo>
                      <a:pt x="6750" y="1222"/>
                    </a:lnTo>
                    <a:lnTo>
                      <a:pt x="6726" y="1203"/>
                    </a:lnTo>
                    <a:lnTo>
                      <a:pt x="6723" y="1201"/>
                    </a:lnTo>
                    <a:lnTo>
                      <a:pt x="6701" y="1200"/>
                    </a:lnTo>
                    <a:lnTo>
                      <a:pt x="6678" y="1200"/>
                    </a:lnTo>
                    <a:lnTo>
                      <a:pt x="6685" y="1174"/>
                    </a:lnTo>
                    <a:lnTo>
                      <a:pt x="6675" y="1172"/>
                    </a:lnTo>
                    <a:lnTo>
                      <a:pt x="6664" y="1170"/>
                    </a:lnTo>
                    <a:lnTo>
                      <a:pt x="6619" y="1198"/>
                    </a:lnTo>
                    <a:lnTo>
                      <a:pt x="6605" y="1243"/>
                    </a:lnTo>
                    <a:lnTo>
                      <a:pt x="6575" y="1289"/>
                    </a:lnTo>
                    <a:lnTo>
                      <a:pt x="6573" y="1289"/>
                    </a:lnTo>
                    <a:lnTo>
                      <a:pt x="6527" y="1307"/>
                    </a:lnTo>
                    <a:lnTo>
                      <a:pt x="6489" y="1355"/>
                    </a:lnTo>
                    <a:lnTo>
                      <a:pt x="6488" y="1355"/>
                    </a:lnTo>
                    <a:lnTo>
                      <a:pt x="6488" y="1356"/>
                    </a:lnTo>
                    <a:lnTo>
                      <a:pt x="6449" y="1366"/>
                    </a:lnTo>
                    <a:lnTo>
                      <a:pt x="6437" y="1369"/>
                    </a:lnTo>
                    <a:lnTo>
                      <a:pt x="6370" y="1368"/>
                    </a:lnTo>
                    <a:lnTo>
                      <a:pt x="6369" y="1368"/>
                    </a:lnTo>
                    <a:lnTo>
                      <a:pt x="6335" y="1339"/>
                    </a:lnTo>
                    <a:lnTo>
                      <a:pt x="6365" y="1235"/>
                    </a:lnTo>
                    <a:lnTo>
                      <a:pt x="6345" y="1214"/>
                    </a:lnTo>
                    <a:lnTo>
                      <a:pt x="6334" y="1219"/>
                    </a:lnTo>
                    <a:lnTo>
                      <a:pt x="6295" y="1238"/>
                    </a:lnTo>
                    <a:lnTo>
                      <a:pt x="6295" y="1237"/>
                    </a:lnTo>
                    <a:lnTo>
                      <a:pt x="6294" y="1237"/>
                    </a:lnTo>
                    <a:lnTo>
                      <a:pt x="6267" y="1153"/>
                    </a:lnTo>
                    <a:lnTo>
                      <a:pt x="6245" y="1255"/>
                    </a:lnTo>
                    <a:lnTo>
                      <a:pt x="6245" y="1254"/>
                    </a:lnTo>
                    <a:lnTo>
                      <a:pt x="6245" y="1255"/>
                    </a:lnTo>
                    <a:lnTo>
                      <a:pt x="6226" y="1193"/>
                    </a:lnTo>
                    <a:lnTo>
                      <a:pt x="6173" y="1141"/>
                    </a:lnTo>
                    <a:lnTo>
                      <a:pt x="6176" y="1125"/>
                    </a:lnTo>
                    <a:lnTo>
                      <a:pt x="6156" y="1086"/>
                    </a:lnTo>
                    <a:lnTo>
                      <a:pt x="6178" y="1061"/>
                    </a:lnTo>
                    <a:lnTo>
                      <a:pt x="6123" y="1019"/>
                    </a:lnTo>
                    <a:lnTo>
                      <a:pt x="6048" y="992"/>
                    </a:lnTo>
                    <a:lnTo>
                      <a:pt x="6049" y="893"/>
                    </a:lnTo>
                    <a:lnTo>
                      <a:pt x="6032" y="892"/>
                    </a:lnTo>
                    <a:lnTo>
                      <a:pt x="5981" y="890"/>
                    </a:lnTo>
                    <a:lnTo>
                      <a:pt x="5949" y="882"/>
                    </a:lnTo>
                    <a:lnTo>
                      <a:pt x="5911" y="868"/>
                    </a:lnTo>
                    <a:lnTo>
                      <a:pt x="5887" y="851"/>
                    </a:lnTo>
                    <a:lnTo>
                      <a:pt x="5870" y="841"/>
                    </a:lnTo>
                    <a:lnTo>
                      <a:pt x="5869" y="826"/>
                    </a:lnTo>
                    <a:lnTo>
                      <a:pt x="5861" y="788"/>
                    </a:lnTo>
                    <a:lnTo>
                      <a:pt x="5847" y="743"/>
                    </a:lnTo>
                    <a:lnTo>
                      <a:pt x="5837" y="740"/>
                    </a:lnTo>
                    <a:lnTo>
                      <a:pt x="5807" y="730"/>
                    </a:lnTo>
                    <a:lnTo>
                      <a:pt x="5806" y="729"/>
                    </a:lnTo>
                    <a:lnTo>
                      <a:pt x="5777" y="711"/>
                    </a:lnTo>
                    <a:lnTo>
                      <a:pt x="5775" y="746"/>
                    </a:lnTo>
                    <a:lnTo>
                      <a:pt x="5731" y="737"/>
                    </a:lnTo>
                    <a:lnTo>
                      <a:pt x="5705" y="758"/>
                    </a:lnTo>
                    <a:lnTo>
                      <a:pt x="5681" y="779"/>
                    </a:lnTo>
                    <a:lnTo>
                      <a:pt x="5680" y="779"/>
                    </a:lnTo>
                    <a:lnTo>
                      <a:pt x="5647" y="767"/>
                    </a:lnTo>
                    <a:lnTo>
                      <a:pt x="5636" y="775"/>
                    </a:lnTo>
                    <a:lnTo>
                      <a:pt x="5604" y="801"/>
                    </a:lnTo>
                    <a:lnTo>
                      <a:pt x="5590" y="803"/>
                    </a:lnTo>
                    <a:lnTo>
                      <a:pt x="5574" y="805"/>
                    </a:lnTo>
                    <a:lnTo>
                      <a:pt x="5535" y="784"/>
                    </a:lnTo>
                    <a:lnTo>
                      <a:pt x="5497" y="765"/>
                    </a:lnTo>
                    <a:lnTo>
                      <a:pt x="5490" y="737"/>
                    </a:lnTo>
                    <a:lnTo>
                      <a:pt x="5434" y="726"/>
                    </a:lnTo>
                    <a:lnTo>
                      <a:pt x="5402" y="750"/>
                    </a:lnTo>
                    <a:lnTo>
                      <a:pt x="5374" y="747"/>
                    </a:lnTo>
                    <a:lnTo>
                      <a:pt x="5349" y="736"/>
                    </a:lnTo>
                    <a:lnTo>
                      <a:pt x="5338" y="772"/>
                    </a:lnTo>
                    <a:lnTo>
                      <a:pt x="5316" y="821"/>
                    </a:lnTo>
                    <a:lnTo>
                      <a:pt x="5317" y="870"/>
                    </a:lnTo>
                    <a:lnTo>
                      <a:pt x="5316" y="871"/>
                    </a:lnTo>
                    <a:lnTo>
                      <a:pt x="5276" y="935"/>
                    </a:lnTo>
                    <a:lnTo>
                      <a:pt x="5271" y="1030"/>
                    </a:lnTo>
                    <a:lnTo>
                      <a:pt x="5271" y="1031"/>
                    </a:lnTo>
                    <a:lnTo>
                      <a:pt x="5219" y="1125"/>
                    </a:lnTo>
                    <a:lnTo>
                      <a:pt x="5216" y="1134"/>
                    </a:lnTo>
                    <a:lnTo>
                      <a:pt x="5206" y="1164"/>
                    </a:lnTo>
                    <a:lnTo>
                      <a:pt x="5210" y="1191"/>
                    </a:lnTo>
                    <a:lnTo>
                      <a:pt x="5209" y="1236"/>
                    </a:lnTo>
                    <a:lnTo>
                      <a:pt x="5183" y="1292"/>
                    </a:lnTo>
                    <a:lnTo>
                      <a:pt x="5175" y="1310"/>
                    </a:lnTo>
                    <a:lnTo>
                      <a:pt x="5173" y="1317"/>
                    </a:lnTo>
                    <a:lnTo>
                      <a:pt x="5165" y="1372"/>
                    </a:lnTo>
                    <a:lnTo>
                      <a:pt x="5160" y="1380"/>
                    </a:lnTo>
                    <a:lnTo>
                      <a:pt x="5147" y="1403"/>
                    </a:lnTo>
                    <a:lnTo>
                      <a:pt x="5138" y="1431"/>
                    </a:lnTo>
                    <a:lnTo>
                      <a:pt x="5134" y="1474"/>
                    </a:lnTo>
                    <a:lnTo>
                      <a:pt x="5121" y="1497"/>
                    </a:lnTo>
                    <a:lnTo>
                      <a:pt x="5116" y="1511"/>
                    </a:lnTo>
                    <a:lnTo>
                      <a:pt x="5109" y="1548"/>
                    </a:lnTo>
                    <a:lnTo>
                      <a:pt x="5108" y="1557"/>
                    </a:lnTo>
                    <a:lnTo>
                      <a:pt x="5087" y="1605"/>
                    </a:lnTo>
                    <a:lnTo>
                      <a:pt x="5086" y="1639"/>
                    </a:lnTo>
                    <a:lnTo>
                      <a:pt x="5086" y="1640"/>
                    </a:lnTo>
                    <a:lnTo>
                      <a:pt x="5055" y="1644"/>
                    </a:lnTo>
                    <a:lnTo>
                      <a:pt x="4981" y="1622"/>
                    </a:lnTo>
                    <a:lnTo>
                      <a:pt x="4976" y="1589"/>
                    </a:lnTo>
                    <a:lnTo>
                      <a:pt x="4977" y="1588"/>
                    </a:lnTo>
                    <a:lnTo>
                      <a:pt x="5001" y="1548"/>
                    </a:lnTo>
                    <a:lnTo>
                      <a:pt x="4971" y="1505"/>
                    </a:lnTo>
                    <a:lnTo>
                      <a:pt x="4971" y="1504"/>
                    </a:lnTo>
                    <a:lnTo>
                      <a:pt x="4971" y="1503"/>
                    </a:lnTo>
                    <a:lnTo>
                      <a:pt x="5000" y="1490"/>
                    </a:lnTo>
                    <a:lnTo>
                      <a:pt x="4951" y="1451"/>
                    </a:lnTo>
                    <a:lnTo>
                      <a:pt x="4916" y="1448"/>
                    </a:lnTo>
                    <a:lnTo>
                      <a:pt x="4898" y="1429"/>
                    </a:lnTo>
                    <a:lnTo>
                      <a:pt x="4898" y="1428"/>
                    </a:lnTo>
                    <a:lnTo>
                      <a:pt x="4897" y="1401"/>
                    </a:lnTo>
                    <a:lnTo>
                      <a:pt x="4944" y="1393"/>
                    </a:lnTo>
                    <a:lnTo>
                      <a:pt x="4944" y="1355"/>
                    </a:lnTo>
                    <a:lnTo>
                      <a:pt x="4917" y="1308"/>
                    </a:lnTo>
                    <a:lnTo>
                      <a:pt x="4864" y="1325"/>
                    </a:lnTo>
                    <a:lnTo>
                      <a:pt x="4842" y="1308"/>
                    </a:lnTo>
                    <a:lnTo>
                      <a:pt x="4816" y="1311"/>
                    </a:lnTo>
                    <a:lnTo>
                      <a:pt x="4778" y="1367"/>
                    </a:lnTo>
                    <a:lnTo>
                      <a:pt x="4781" y="1410"/>
                    </a:lnTo>
                    <a:lnTo>
                      <a:pt x="4781" y="1411"/>
                    </a:lnTo>
                    <a:lnTo>
                      <a:pt x="4721" y="1404"/>
                    </a:lnTo>
                    <a:lnTo>
                      <a:pt x="4695" y="1380"/>
                    </a:lnTo>
                    <a:lnTo>
                      <a:pt x="4694" y="1345"/>
                    </a:lnTo>
                    <a:lnTo>
                      <a:pt x="4668" y="1335"/>
                    </a:lnTo>
                    <a:lnTo>
                      <a:pt x="4650" y="1365"/>
                    </a:lnTo>
                    <a:lnTo>
                      <a:pt x="4569" y="1409"/>
                    </a:lnTo>
                    <a:lnTo>
                      <a:pt x="4540" y="1354"/>
                    </a:lnTo>
                    <a:lnTo>
                      <a:pt x="4490" y="1338"/>
                    </a:lnTo>
                    <a:lnTo>
                      <a:pt x="4448" y="1341"/>
                    </a:lnTo>
                    <a:lnTo>
                      <a:pt x="4424" y="1316"/>
                    </a:lnTo>
                    <a:lnTo>
                      <a:pt x="4386" y="1335"/>
                    </a:lnTo>
                    <a:lnTo>
                      <a:pt x="4384" y="1340"/>
                    </a:lnTo>
                    <a:lnTo>
                      <a:pt x="4373" y="1366"/>
                    </a:lnTo>
                    <a:lnTo>
                      <a:pt x="4351" y="1468"/>
                    </a:lnTo>
                    <a:lnTo>
                      <a:pt x="4353" y="1522"/>
                    </a:lnTo>
                    <a:lnTo>
                      <a:pt x="4357" y="1538"/>
                    </a:lnTo>
                    <a:lnTo>
                      <a:pt x="4355" y="1539"/>
                    </a:lnTo>
                    <a:lnTo>
                      <a:pt x="4312" y="1596"/>
                    </a:lnTo>
                    <a:lnTo>
                      <a:pt x="4325" y="1634"/>
                    </a:lnTo>
                    <a:lnTo>
                      <a:pt x="4325" y="1635"/>
                    </a:lnTo>
                    <a:lnTo>
                      <a:pt x="4281" y="1627"/>
                    </a:lnTo>
                    <a:lnTo>
                      <a:pt x="4243" y="1635"/>
                    </a:lnTo>
                    <a:lnTo>
                      <a:pt x="4178" y="1677"/>
                    </a:lnTo>
                    <a:lnTo>
                      <a:pt x="4163" y="1711"/>
                    </a:lnTo>
                    <a:lnTo>
                      <a:pt x="4099" y="1685"/>
                    </a:lnTo>
                    <a:lnTo>
                      <a:pt x="4116" y="1638"/>
                    </a:lnTo>
                    <a:lnTo>
                      <a:pt x="4070" y="1651"/>
                    </a:lnTo>
                    <a:lnTo>
                      <a:pt x="4044" y="1637"/>
                    </a:lnTo>
                    <a:lnTo>
                      <a:pt x="4019" y="1612"/>
                    </a:lnTo>
                    <a:lnTo>
                      <a:pt x="3980" y="1625"/>
                    </a:lnTo>
                    <a:lnTo>
                      <a:pt x="3972" y="1659"/>
                    </a:lnTo>
                    <a:lnTo>
                      <a:pt x="3969" y="1668"/>
                    </a:lnTo>
                    <a:lnTo>
                      <a:pt x="3968" y="1668"/>
                    </a:lnTo>
                    <a:lnTo>
                      <a:pt x="3968" y="1669"/>
                    </a:lnTo>
                    <a:lnTo>
                      <a:pt x="3885" y="1661"/>
                    </a:lnTo>
                    <a:lnTo>
                      <a:pt x="3829" y="1605"/>
                    </a:lnTo>
                    <a:lnTo>
                      <a:pt x="3790" y="1625"/>
                    </a:lnTo>
                    <a:lnTo>
                      <a:pt x="3748" y="1633"/>
                    </a:lnTo>
                    <a:lnTo>
                      <a:pt x="3731" y="1652"/>
                    </a:lnTo>
                    <a:lnTo>
                      <a:pt x="3722" y="1659"/>
                    </a:lnTo>
                    <a:lnTo>
                      <a:pt x="3696" y="1677"/>
                    </a:lnTo>
                    <a:lnTo>
                      <a:pt x="3616" y="1687"/>
                    </a:lnTo>
                    <a:lnTo>
                      <a:pt x="3601" y="1652"/>
                    </a:lnTo>
                    <a:lnTo>
                      <a:pt x="3583" y="1632"/>
                    </a:lnTo>
                    <a:lnTo>
                      <a:pt x="3571" y="1596"/>
                    </a:lnTo>
                    <a:lnTo>
                      <a:pt x="3467" y="1584"/>
                    </a:lnTo>
                    <a:lnTo>
                      <a:pt x="3431" y="1568"/>
                    </a:lnTo>
                    <a:lnTo>
                      <a:pt x="3463" y="1488"/>
                    </a:lnTo>
                    <a:lnTo>
                      <a:pt x="3465" y="1443"/>
                    </a:lnTo>
                    <a:lnTo>
                      <a:pt x="3447" y="1403"/>
                    </a:lnTo>
                    <a:lnTo>
                      <a:pt x="3446" y="1403"/>
                    </a:lnTo>
                    <a:lnTo>
                      <a:pt x="3434" y="1380"/>
                    </a:lnTo>
                    <a:lnTo>
                      <a:pt x="3449" y="1359"/>
                    </a:lnTo>
                    <a:lnTo>
                      <a:pt x="3453" y="1355"/>
                    </a:lnTo>
                    <a:lnTo>
                      <a:pt x="3508" y="1346"/>
                    </a:lnTo>
                    <a:lnTo>
                      <a:pt x="3537" y="1327"/>
                    </a:lnTo>
                    <a:lnTo>
                      <a:pt x="3534" y="1287"/>
                    </a:lnTo>
                    <a:lnTo>
                      <a:pt x="3537" y="1287"/>
                    </a:lnTo>
                    <a:lnTo>
                      <a:pt x="3537" y="1285"/>
                    </a:lnTo>
                    <a:lnTo>
                      <a:pt x="3581" y="1280"/>
                    </a:lnTo>
                    <a:lnTo>
                      <a:pt x="3606" y="1288"/>
                    </a:lnTo>
                    <a:lnTo>
                      <a:pt x="3640" y="1263"/>
                    </a:lnTo>
                    <a:lnTo>
                      <a:pt x="3604" y="1261"/>
                    </a:lnTo>
                    <a:lnTo>
                      <a:pt x="3614" y="1149"/>
                    </a:lnTo>
                    <a:lnTo>
                      <a:pt x="3596" y="1110"/>
                    </a:lnTo>
                    <a:lnTo>
                      <a:pt x="3588" y="1076"/>
                    </a:lnTo>
                    <a:lnTo>
                      <a:pt x="3590" y="1073"/>
                    </a:lnTo>
                    <a:lnTo>
                      <a:pt x="3606" y="1049"/>
                    </a:lnTo>
                    <a:lnTo>
                      <a:pt x="3620" y="1002"/>
                    </a:lnTo>
                    <a:lnTo>
                      <a:pt x="3610" y="971"/>
                    </a:lnTo>
                    <a:lnTo>
                      <a:pt x="3610" y="969"/>
                    </a:lnTo>
                    <a:lnTo>
                      <a:pt x="3632" y="960"/>
                    </a:lnTo>
                    <a:lnTo>
                      <a:pt x="3630" y="912"/>
                    </a:lnTo>
                    <a:lnTo>
                      <a:pt x="3562" y="861"/>
                    </a:lnTo>
                    <a:lnTo>
                      <a:pt x="3548" y="828"/>
                    </a:lnTo>
                    <a:lnTo>
                      <a:pt x="3504" y="828"/>
                    </a:lnTo>
                    <a:lnTo>
                      <a:pt x="3471" y="814"/>
                    </a:lnTo>
                    <a:lnTo>
                      <a:pt x="3448" y="825"/>
                    </a:lnTo>
                    <a:lnTo>
                      <a:pt x="3421" y="850"/>
                    </a:lnTo>
                    <a:lnTo>
                      <a:pt x="3419" y="851"/>
                    </a:lnTo>
                    <a:lnTo>
                      <a:pt x="3368" y="817"/>
                    </a:lnTo>
                    <a:lnTo>
                      <a:pt x="3374" y="771"/>
                    </a:lnTo>
                    <a:lnTo>
                      <a:pt x="3341" y="770"/>
                    </a:lnTo>
                    <a:lnTo>
                      <a:pt x="3342" y="741"/>
                    </a:lnTo>
                    <a:lnTo>
                      <a:pt x="3323" y="720"/>
                    </a:lnTo>
                    <a:lnTo>
                      <a:pt x="3318" y="725"/>
                    </a:lnTo>
                    <a:lnTo>
                      <a:pt x="3277" y="751"/>
                    </a:lnTo>
                    <a:lnTo>
                      <a:pt x="3220" y="730"/>
                    </a:lnTo>
                    <a:lnTo>
                      <a:pt x="3200" y="702"/>
                    </a:lnTo>
                    <a:lnTo>
                      <a:pt x="3173" y="711"/>
                    </a:lnTo>
                    <a:lnTo>
                      <a:pt x="3147" y="701"/>
                    </a:lnTo>
                    <a:lnTo>
                      <a:pt x="3132" y="679"/>
                    </a:lnTo>
                    <a:lnTo>
                      <a:pt x="3145" y="645"/>
                    </a:lnTo>
                    <a:lnTo>
                      <a:pt x="3145" y="603"/>
                    </a:lnTo>
                    <a:lnTo>
                      <a:pt x="3133" y="529"/>
                    </a:lnTo>
                    <a:lnTo>
                      <a:pt x="3106" y="525"/>
                    </a:lnTo>
                    <a:lnTo>
                      <a:pt x="3098" y="458"/>
                    </a:lnTo>
                    <a:lnTo>
                      <a:pt x="3077" y="420"/>
                    </a:lnTo>
                    <a:lnTo>
                      <a:pt x="3067" y="393"/>
                    </a:lnTo>
                    <a:lnTo>
                      <a:pt x="3054" y="370"/>
                    </a:lnTo>
                    <a:lnTo>
                      <a:pt x="3016" y="321"/>
                    </a:lnTo>
                    <a:lnTo>
                      <a:pt x="2986" y="307"/>
                    </a:lnTo>
                    <a:lnTo>
                      <a:pt x="2953" y="254"/>
                    </a:lnTo>
                    <a:lnTo>
                      <a:pt x="2952" y="209"/>
                    </a:lnTo>
                    <a:lnTo>
                      <a:pt x="2937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3" name="Freeform 9">
                <a:extLst>
                  <a:ext uri="{FF2B5EF4-FFF2-40B4-BE49-F238E27FC236}">
                    <a16:creationId xmlns:a16="http://schemas.microsoft.com/office/drawing/2014/main" id="{54AA197F-CA11-3856-0A81-0C23678AE9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79" y="1730"/>
                <a:ext cx="1435" cy="1952"/>
              </a:xfrm>
              <a:custGeom>
                <a:avLst/>
                <a:gdLst>
                  <a:gd name="T0" fmla="*/ 7229 w 8610"/>
                  <a:gd name="T1" fmla="*/ 2076 h 11707"/>
                  <a:gd name="T2" fmla="*/ 6778 w 8610"/>
                  <a:gd name="T3" fmla="*/ 2111 h 11707"/>
                  <a:gd name="T4" fmla="*/ 6399 w 8610"/>
                  <a:gd name="T5" fmla="*/ 2251 h 11707"/>
                  <a:gd name="T6" fmla="*/ 6020 w 8610"/>
                  <a:gd name="T7" fmla="*/ 2120 h 11707"/>
                  <a:gd name="T8" fmla="*/ 5697 w 8610"/>
                  <a:gd name="T9" fmla="*/ 1766 h 11707"/>
                  <a:gd name="T10" fmla="*/ 5533 w 8610"/>
                  <a:gd name="T11" fmla="*/ 1325 h 11707"/>
                  <a:gd name="T12" fmla="*/ 5263 w 8610"/>
                  <a:gd name="T13" fmla="*/ 885 h 11707"/>
                  <a:gd name="T14" fmla="*/ 4910 w 8610"/>
                  <a:gd name="T15" fmla="*/ 549 h 11707"/>
                  <a:gd name="T16" fmla="*/ 4394 w 8610"/>
                  <a:gd name="T17" fmla="*/ 513 h 11707"/>
                  <a:gd name="T18" fmla="*/ 4119 w 8610"/>
                  <a:gd name="T19" fmla="*/ 188 h 11707"/>
                  <a:gd name="T20" fmla="*/ 3717 w 8610"/>
                  <a:gd name="T21" fmla="*/ 193 h 11707"/>
                  <a:gd name="T22" fmla="*/ 3167 w 8610"/>
                  <a:gd name="T23" fmla="*/ 192 h 11707"/>
                  <a:gd name="T24" fmla="*/ 2839 w 8610"/>
                  <a:gd name="T25" fmla="*/ 348 h 11707"/>
                  <a:gd name="T26" fmla="*/ 2391 w 8610"/>
                  <a:gd name="T27" fmla="*/ 433 h 11707"/>
                  <a:gd name="T28" fmla="*/ 2430 w 8610"/>
                  <a:gd name="T29" fmla="*/ 832 h 11707"/>
                  <a:gd name="T30" fmla="*/ 2654 w 8610"/>
                  <a:gd name="T31" fmla="*/ 1321 h 11707"/>
                  <a:gd name="T32" fmla="*/ 2631 w 8610"/>
                  <a:gd name="T33" fmla="*/ 1691 h 11707"/>
                  <a:gd name="T34" fmla="*/ 2674 w 8610"/>
                  <a:gd name="T35" fmla="*/ 1988 h 11707"/>
                  <a:gd name="T36" fmla="*/ 2586 w 8610"/>
                  <a:gd name="T37" fmla="*/ 2241 h 11707"/>
                  <a:gd name="T38" fmla="*/ 2064 w 8610"/>
                  <a:gd name="T39" fmla="*/ 2228 h 11707"/>
                  <a:gd name="T40" fmla="*/ 1760 w 8610"/>
                  <a:gd name="T41" fmla="*/ 2383 h 11707"/>
                  <a:gd name="T42" fmla="*/ 1700 w 8610"/>
                  <a:gd name="T43" fmla="*/ 2774 h 11707"/>
                  <a:gd name="T44" fmla="*/ 1599 w 8610"/>
                  <a:gd name="T45" fmla="*/ 3412 h 11707"/>
                  <a:gd name="T46" fmla="*/ 1804 w 8610"/>
                  <a:gd name="T47" fmla="*/ 4063 h 11707"/>
                  <a:gd name="T48" fmla="*/ 2342 w 8610"/>
                  <a:gd name="T49" fmla="*/ 4879 h 11707"/>
                  <a:gd name="T50" fmla="*/ 1738 w 8610"/>
                  <a:gd name="T51" fmla="*/ 4386 h 11707"/>
                  <a:gd name="T52" fmla="*/ 1244 w 8610"/>
                  <a:gd name="T53" fmla="*/ 6649 h 11707"/>
                  <a:gd name="T54" fmla="*/ 1405 w 8610"/>
                  <a:gd name="T55" fmla="*/ 6611 h 11707"/>
                  <a:gd name="T56" fmla="*/ 440 w 8610"/>
                  <a:gd name="T57" fmla="*/ 9740 h 11707"/>
                  <a:gd name="T58" fmla="*/ 196 w 8610"/>
                  <a:gd name="T59" fmla="*/ 10171 h 11707"/>
                  <a:gd name="T60" fmla="*/ 759 w 8610"/>
                  <a:gd name="T61" fmla="*/ 10530 h 11707"/>
                  <a:gd name="T62" fmla="*/ 960 w 8610"/>
                  <a:gd name="T63" fmla="*/ 10898 h 11707"/>
                  <a:gd name="T64" fmla="*/ 1710 w 8610"/>
                  <a:gd name="T65" fmla="*/ 11203 h 11707"/>
                  <a:gd name="T66" fmla="*/ 2245 w 8610"/>
                  <a:gd name="T67" fmla="*/ 11567 h 11707"/>
                  <a:gd name="T68" fmla="*/ 2824 w 8610"/>
                  <a:gd name="T69" fmla="*/ 11486 h 11707"/>
                  <a:gd name="T70" fmla="*/ 3108 w 8610"/>
                  <a:gd name="T71" fmla="*/ 10849 h 11707"/>
                  <a:gd name="T72" fmla="*/ 3470 w 8610"/>
                  <a:gd name="T73" fmla="*/ 10273 h 11707"/>
                  <a:gd name="T74" fmla="*/ 3382 w 8610"/>
                  <a:gd name="T75" fmla="*/ 10025 h 11707"/>
                  <a:gd name="T76" fmla="*/ 3104 w 8610"/>
                  <a:gd name="T77" fmla="*/ 9583 h 11707"/>
                  <a:gd name="T78" fmla="*/ 3085 w 8610"/>
                  <a:gd name="T79" fmla="*/ 9221 h 11707"/>
                  <a:gd name="T80" fmla="*/ 3195 w 8610"/>
                  <a:gd name="T81" fmla="*/ 8641 h 11707"/>
                  <a:gd name="T82" fmla="*/ 3482 w 8610"/>
                  <a:gd name="T83" fmla="*/ 8528 h 11707"/>
                  <a:gd name="T84" fmla="*/ 3825 w 8610"/>
                  <a:gd name="T85" fmla="*/ 8513 h 11707"/>
                  <a:gd name="T86" fmla="*/ 4269 w 8610"/>
                  <a:gd name="T87" fmla="*/ 8486 h 11707"/>
                  <a:gd name="T88" fmla="*/ 4811 w 8610"/>
                  <a:gd name="T89" fmla="*/ 8441 h 11707"/>
                  <a:gd name="T90" fmla="*/ 5270 w 8610"/>
                  <a:gd name="T91" fmla="*/ 8143 h 11707"/>
                  <a:gd name="T92" fmla="*/ 5294 w 8610"/>
                  <a:gd name="T93" fmla="*/ 7748 h 11707"/>
                  <a:gd name="T94" fmla="*/ 5624 w 8610"/>
                  <a:gd name="T95" fmla="*/ 7538 h 11707"/>
                  <a:gd name="T96" fmla="*/ 5593 w 8610"/>
                  <a:gd name="T97" fmla="*/ 7058 h 11707"/>
                  <a:gd name="T98" fmla="*/ 6049 w 8610"/>
                  <a:gd name="T99" fmla="*/ 6628 h 11707"/>
                  <a:gd name="T100" fmla="*/ 6372 w 8610"/>
                  <a:gd name="T101" fmla="*/ 6189 h 11707"/>
                  <a:gd name="T102" fmla="*/ 6550 w 8610"/>
                  <a:gd name="T103" fmla="*/ 5783 h 11707"/>
                  <a:gd name="T104" fmla="*/ 7013 w 8610"/>
                  <a:gd name="T105" fmla="*/ 6103 h 11707"/>
                  <a:gd name="T106" fmla="*/ 7566 w 8610"/>
                  <a:gd name="T107" fmla="*/ 5979 h 11707"/>
                  <a:gd name="T108" fmla="*/ 7816 w 8610"/>
                  <a:gd name="T109" fmla="*/ 5556 h 11707"/>
                  <a:gd name="T110" fmla="*/ 8119 w 8610"/>
                  <a:gd name="T111" fmla="*/ 4992 h 11707"/>
                  <a:gd name="T112" fmla="*/ 8419 w 8610"/>
                  <a:gd name="T113" fmla="*/ 4907 h 11707"/>
                  <a:gd name="T114" fmla="*/ 8453 w 8610"/>
                  <a:gd name="T115" fmla="*/ 4170 h 11707"/>
                  <a:gd name="T116" fmla="*/ 8362 w 8610"/>
                  <a:gd name="T117" fmla="*/ 3594 h 11707"/>
                  <a:gd name="T118" fmla="*/ 8524 w 8610"/>
                  <a:gd name="T119" fmla="*/ 2784 h 11707"/>
                  <a:gd name="T120" fmla="*/ 8051 w 8610"/>
                  <a:gd name="T121" fmla="*/ 2331 h 11707"/>
                  <a:gd name="T122" fmla="*/ 3265 w 8610"/>
                  <a:gd name="T123" fmla="*/ 10248 h 117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610" h="11707">
                    <a:moveTo>
                      <a:pt x="8021" y="2213"/>
                    </a:moveTo>
                    <a:lnTo>
                      <a:pt x="8014" y="2120"/>
                    </a:lnTo>
                    <a:lnTo>
                      <a:pt x="7967" y="2106"/>
                    </a:lnTo>
                    <a:lnTo>
                      <a:pt x="7906" y="2111"/>
                    </a:lnTo>
                    <a:lnTo>
                      <a:pt x="7865" y="2098"/>
                    </a:lnTo>
                    <a:lnTo>
                      <a:pt x="7840" y="2112"/>
                    </a:lnTo>
                    <a:lnTo>
                      <a:pt x="7822" y="2111"/>
                    </a:lnTo>
                    <a:lnTo>
                      <a:pt x="7805" y="2110"/>
                    </a:lnTo>
                    <a:lnTo>
                      <a:pt x="7775" y="2109"/>
                    </a:lnTo>
                    <a:lnTo>
                      <a:pt x="7713" y="2115"/>
                    </a:lnTo>
                    <a:lnTo>
                      <a:pt x="7690" y="2142"/>
                    </a:lnTo>
                    <a:lnTo>
                      <a:pt x="7663" y="2145"/>
                    </a:lnTo>
                    <a:lnTo>
                      <a:pt x="7633" y="2118"/>
                    </a:lnTo>
                    <a:lnTo>
                      <a:pt x="7487" y="2086"/>
                    </a:lnTo>
                    <a:lnTo>
                      <a:pt x="7465" y="2061"/>
                    </a:lnTo>
                    <a:lnTo>
                      <a:pt x="7363" y="2082"/>
                    </a:lnTo>
                    <a:lnTo>
                      <a:pt x="7314" y="2064"/>
                    </a:lnTo>
                    <a:lnTo>
                      <a:pt x="7285" y="2079"/>
                    </a:lnTo>
                    <a:lnTo>
                      <a:pt x="7229" y="2076"/>
                    </a:lnTo>
                    <a:lnTo>
                      <a:pt x="7208" y="2094"/>
                    </a:lnTo>
                    <a:lnTo>
                      <a:pt x="7161" y="2061"/>
                    </a:lnTo>
                    <a:lnTo>
                      <a:pt x="7134" y="2035"/>
                    </a:lnTo>
                    <a:lnTo>
                      <a:pt x="7102" y="2017"/>
                    </a:lnTo>
                    <a:lnTo>
                      <a:pt x="7033" y="2028"/>
                    </a:lnTo>
                    <a:lnTo>
                      <a:pt x="7037" y="2038"/>
                    </a:lnTo>
                    <a:lnTo>
                      <a:pt x="7056" y="2089"/>
                    </a:lnTo>
                    <a:lnTo>
                      <a:pt x="7050" y="2107"/>
                    </a:lnTo>
                    <a:lnTo>
                      <a:pt x="7037" y="2148"/>
                    </a:lnTo>
                    <a:lnTo>
                      <a:pt x="6996" y="2192"/>
                    </a:lnTo>
                    <a:lnTo>
                      <a:pt x="6960" y="2178"/>
                    </a:lnTo>
                    <a:lnTo>
                      <a:pt x="6913" y="2112"/>
                    </a:lnTo>
                    <a:lnTo>
                      <a:pt x="6872" y="2149"/>
                    </a:lnTo>
                    <a:lnTo>
                      <a:pt x="6859" y="2173"/>
                    </a:lnTo>
                    <a:lnTo>
                      <a:pt x="6833" y="2197"/>
                    </a:lnTo>
                    <a:lnTo>
                      <a:pt x="6808" y="2187"/>
                    </a:lnTo>
                    <a:lnTo>
                      <a:pt x="6793" y="2162"/>
                    </a:lnTo>
                    <a:lnTo>
                      <a:pt x="6784" y="2150"/>
                    </a:lnTo>
                    <a:lnTo>
                      <a:pt x="6778" y="2111"/>
                    </a:lnTo>
                    <a:lnTo>
                      <a:pt x="6775" y="2098"/>
                    </a:lnTo>
                    <a:lnTo>
                      <a:pt x="6775" y="2097"/>
                    </a:lnTo>
                    <a:lnTo>
                      <a:pt x="6744" y="2137"/>
                    </a:lnTo>
                    <a:lnTo>
                      <a:pt x="6711" y="2140"/>
                    </a:lnTo>
                    <a:lnTo>
                      <a:pt x="6676" y="2167"/>
                    </a:lnTo>
                    <a:lnTo>
                      <a:pt x="6675" y="2169"/>
                    </a:lnTo>
                    <a:lnTo>
                      <a:pt x="6660" y="2127"/>
                    </a:lnTo>
                    <a:lnTo>
                      <a:pt x="6654" y="2112"/>
                    </a:lnTo>
                    <a:lnTo>
                      <a:pt x="6622" y="2084"/>
                    </a:lnTo>
                    <a:lnTo>
                      <a:pt x="6621" y="2084"/>
                    </a:lnTo>
                    <a:lnTo>
                      <a:pt x="6593" y="2103"/>
                    </a:lnTo>
                    <a:lnTo>
                      <a:pt x="6574" y="2140"/>
                    </a:lnTo>
                    <a:lnTo>
                      <a:pt x="6568" y="2169"/>
                    </a:lnTo>
                    <a:lnTo>
                      <a:pt x="6536" y="2170"/>
                    </a:lnTo>
                    <a:lnTo>
                      <a:pt x="6504" y="2216"/>
                    </a:lnTo>
                    <a:lnTo>
                      <a:pt x="6470" y="2227"/>
                    </a:lnTo>
                    <a:lnTo>
                      <a:pt x="6454" y="2270"/>
                    </a:lnTo>
                    <a:lnTo>
                      <a:pt x="6414" y="2291"/>
                    </a:lnTo>
                    <a:lnTo>
                      <a:pt x="6399" y="2251"/>
                    </a:lnTo>
                    <a:lnTo>
                      <a:pt x="6381" y="2225"/>
                    </a:lnTo>
                    <a:lnTo>
                      <a:pt x="6344" y="2195"/>
                    </a:lnTo>
                    <a:lnTo>
                      <a:pt x="6319" y="2160"/>
                    </a:lnTo>
                    <a:lnTo>
                      <a:pt x="6287" y="2145"/>
                    </a:lnTo>
                    <a:lnTo>
                      <a:pt x="6227" y="2164"/>
                    </a:lnTo>
                    <a:lnTo>
                      <a:pt x="6223" y="2199"/>
                    </a:lnTo>
                    <a:lnTo>
                      <a:pt x="6171" y="2221"/>
                    </a:lnTo>
                    <a:lnTo>
                      <a:pt x="6146" y="2209"/>
                    </a:lnTo>
                    <a:lnTo>
                      <a:pt x="6110" y="2207"/>
                    </a:lnTo>
                    <a:lnTo>
                      <a:pt x="6087" y="2234"/>
                    </a:lnTo>
                    <a:lnTo>
                      <a:pt x="6046" y="2225"/>
                    </a:lnTo>
                    <a:lnTo>
                      <a:pt x="6045" y="2225"/>
                    </a:lnTo>
                    <a:lnTo>
                      <a:pt x="6044" y="2202"/>
                    </a:lnTo>
                    <a:lnTo>
                      <a:pt x="6043" y="2176"/>
                    </a:lnTo>
                    <a:lnTo>
                      <a:pt x="6004" y="2203"/>
                    </a:lnTo>
                    <a:lnTo>
                      <a:pt x="5977" y="2184"/>
                    </a:lnTo>
                    <a:lnTo>
                      <a:pt x="5978" y="2183"/>
                    </a:lnTo>
                    <a:lnTo>
                      <a:pt x="6010" y="2140"/>
                    </a:lnTo>
                    <a:lnTo>
                      <a:pt x="6020" y="2120"/>
                    </a:lnTo>
                    <a:lnTo>
                      <a:pt x="6045" y="2056"/>
                    </a:lnTo>
                    <a:lnTo>
                      <a:pt x="6046" y="2052"/>
                    </a:lnTo>
                    <a:lnTo>
                      <a:pt x="6013" y="2061"/>
                    </a:lnTo>
                    <a:lnTo>
                      <a:pt x="5995" y="2033"/>
                    </a:lnTo>
                    <a:lnTo>
                      <a:pt x="5963" y="2014"/>
                    </a:lnTo>
                    <a:lnTo>
                      <a:pt x="5931" y="2003"/>
                    </a:lnTo>
                    <a:lnTo>
                      <a:pt x="5906" y="1951"/>
                    </a:lnTo>
                    <a:lnTo>
                      <a:pt x="5904" y="1949"/>
                    </a:lnTo>
                    <a:lnTo>
                      <a:pt x="5936" y="1944"/>
                    </a:lnTo>
                    <a:lnTo>
                      <a:pt x="5937" y="1944"/>
                    </a:lnTo>
                    <a:lnTo>
                      <a:pt x="5914" y="1906"/>
                    </a:lnTo>
                    <a:lnTo>
                      <a:pt x="5914" y="1905"/>
                    </a:lnTo>
                    <a:lnTo>
                      <a:pt x="5925" y="1881"/>
                    </a:lnTo>
                    <a:lnTo>
                      <a:pt x="5932" y="1866"/>
                    </a:lnTo>
                    <a:lnTo>
                      <a:pt x="5885" y="1809"/>
                    </a:lnTo>
                    <a:lnTo>
                      <a:pt x="5850" y="1779"/>
                    </a:lnTo>
                    <a:lnTo>
                      <a:pt x="5824" y="1768"/>
                    </a:lnTo>
                    <a:lnTo>
                      <a:pt x="5779" y="1762"/>
                    </a:lnTo>
                    <a:lnTo>
                      <a:pt x="5697" y="1766"/>
                    </a:lnTo>
                    <a:lnTo>
                      <a:pt x="5696" y="1766"/>
                    </a:lnTo>
                    <a:lnTo>
                      <a:pt x="5704" y="1736"/>
                    </a:lnTo>
                    <a:lnTo>
                      <a:pt x="5705" y="1732"/>
                    </a:lnTo>
                    <a:lnTo>
                      <a:pt x="5689" y="1682"/>
                    </a:lnTo>
                    <a:lnTo>
                      <a:pt x="5643" y="1687"/>
                    </a:lnTo>
                    <a:lnTo>
                      <a:pt x="5592" y="1669"/>
                    </a:lnTo>
                    <a:lnTo>
                      <a:pt x="5555" y="1644"/>
                    </a:lnTo>
                    <a:lnTo>
                      <a:pt x="5548" y="1608"/>
                    </a:lnTo>
                    <a:lnTo>
                      <a:pt x="5509" y="1600"/>
                    </a:lnTo>
                    <a:lnTo>
                      <a:pt x="5473" y="1508"/>
                    </a:lnTo>
                    <a:lnTo>
                      <a:pt x="5473" y="1506"/>
                    </a:lnTo>
                    <a:lnTo>
                      <a:pt x="5495" y="1469"/>
                    </a:lnTo>
                    <a:lnTo>
                      <a:pt x="5496" y="1467"/>
                    </a:lnTo>
                    <a:lnTo>
                      <a:pt x="5497" y="1415"/>
                    </a:lnTo>
                    <a:lnTo>
                      <a:pt x="5489" y="1387"/>
                    </a:lnTo>
                    <a:lnTo>
                      <a:pt x="5489" y="1385"/>
                    </a:lnTo>
                    <a:lnTo>
                      <a:pt x="5519" y="1352"/>
                    </a:lnTo>
                    <a:lnTo>
                      <a:pt x="5525" y="1340"/>
                    </a:lnTo>
                    <a:lnTo>
                      <a:pt x="5533" y="1325"/>
                    </a:lnTo>
                    <a:lnTo>
                      <a:pt x="5507" y="1279"/>
                    </a:lnTo>
                    <a:lnTo>
                      <a:pt x="5493" y="1243"/>
                    </a:lnTo>
                    <a:lnTo>
                      <a:pt x="5453" y="1220"/>
                    </a:lnTo>
                    <a:lnTo>
                      <a:pt x="5432" y="1196"/>
                    </a:lnTo>
                    <a:lnTo>
                      <a:pt x="5430" y="1194"/>
                    </a:lnTo>
                    <a:lnTo>
                      <a:pt x="5417" y="1174"/>
                    </a:lnTo>
                    <a:lnTo>
                      <a:pt x="5389" y="1154"/>
                    </a:lnTo>
                    <a:lnTo>
                      <a:pt x="5361" y="1114"/>
                    </a:lnTo>
                    <a:lnTo>
                      <a:pt x="5357" y="1087"/>
                    </a:lnTo>
                    <a:lnTo>
                      <a:pt x="5334" y="1074"/>
                    </a:lnTo>
                    <a:lnTo>
                      <a:pt x="5339" y="1038"/>
                    </a:lnTo>
                    <a:lnTo>
                      <a:pt x="5329" y="1010"/>
                    </a:lnTo>
                    <a:lnTo>
                      <a:pt x="5327" y="974"/>
                    </a:lnTo>
                    <a:lnTo>
                      <a:pt x="5308" y="926"/>
                    </a:lnTo>
                    <a:lnTo>
                      <a:pt x="5307" y="925"/>
                    </a:lnTo>
                    <a:lnTo>
                      <a:pt x="5261" y="913"/>
                    </a:lnTo>
                    <a:lnTo>
                      <a:pt x="5260" y="913"/>
                    </a:lnTo>
                    <a:lnTo>
                      <a:pt x="5261" y="905"/>
                    </a:lnTo>
                    <a:lnTo>
                      <a:pt x="5263" y="885"/>
                    </a:lnTo>
                    <a:lnTo>
                      <a:pt x="5230" y="886"/>
                    </a:lnTo>
                    <a:lnTo>
                      <a:pt x="5211" y="857"/>
                    </a:lnTo>
                    <a:lnTo>
                      <a:pt x="5186" y="826"/>
                    </a:lnTo>
                    <a:lnTo>
                      <a:pt x="5144" y="757"/>
                    </a:lnTo>
                    <a:lnTo>
                      <a:pt x="5144" y="756"/>
                    </a:lnTo>
                    <a:lnTo>
                      <a:pt x="5141" y="754"/>
                    </a:lnTo>
                    <a:lnTo>
                      <a:pt x="5141" y="712"/>
                    </a:lnTo>
                    <a:lnTo>
                      <a:pt x="5141" y="709"/>
                    </a:lnTo>
                    <a:lnTo>
                      <a:pt x="5147" y="685"/>
                    </a:lnTo>
                    <a:lnTo>
                      <a:pt x="5148" y="681"/>
                    </a:lnTo>
                    <a:lnTo>
                      <a:pt x="5122" y="577"/>
                    </a:lnTo>
                    <a:lnTo>
                      <a:pt x="5069" y="567"/>
                    </a:lnTo>
                    <a:lnTo>
                      <a:pt x="5044" y="540"/>
                    </a:lnTo>
                    <a:lnTo>
                      <a:pt x="5003" y="524"/>
                    </a:lnTo>
                    <a:lnTo>
                      <a:pt x="4994" y="487"/>
                    </a:lnTo>
                    <a:lnTo>
                      <a:pt x="4943" y="487"/>
                    </a:lnTo>
                    <a:lnTo>
                      <a:pt x="4899" y="498"/>
                    </a:lnTo>
                    <a:lnTo>
                      <a:pt x="4899" y="500"/>
                    </a:lnTo>
                    <a:lnTo>
                      <a:pt x="4910" y="549"/>
                    </a:lnTo>
                    <a:lnTo>
                      <a:pt x="4955" y="574"/>
                    </a:lnTo>
                    <a:lnTo>
                      <a:pt x="4958" y="616"/>
                    </a:lnTo>
                    <a:lnTo>
                      <a:pt x="4957" y="616"/>
                    </a:lnTo>
                    <a:lnTo>
                      <a:pt x="4782" y="607"/>
                    </a:lnTo>
                    <a:lnTo>
                      <a:pt x="4781" y="607"/>
                    </a:lnTo>
                    <a:lnTo>
                      <a:pt x="4670" y="654"/>
                    </a:lnTo>
                    <a:lnTo>
                      <a:pt x="4667" y="664"/>
                    </a:lnTo>
                    <a:lnTo>
                      <a:pt x="4659" y="684"/>
                    </a:lnTo>
                    <a:lnTo>
                      <a:pt x="4658" y="684"/>
                    </a:lnTo>
                    <a:lnTo>
                      <a:pt x="4626" y="665"/>
                    </a:lnTo>
                    <a:lnTo>
                      <a:pt x="4598" y="665"/>
                    </a:lnTo>
                    <a:lnTo>
                      <a:pt x="4566" y="644"/>
                    </a:lnTo>
                    <a:lnTo>
                      <a:pt x="4524" y="630"/>
                    </a:lnTo>
                    <a:lnTo>
                      <a:pt x="4493" y="660"/>
                    </a:lnTo>
                    <a:lnTo>
                      <a:pt x="4451" y="674"/>
                    </a:lnTo>
                    <a:lnTo>
                      <a:pt x="4425" y="651"/>
                    </a:lnTo>
                    <a:lnTo>
                      <a:pt x="4410" y="607"/>
                    </a:lnTo>
                    <a:lnTo>
                      <a:pt x="4394" y="516"/>
                    </a:lnTo>
                    <a:lnTo>
                      <a:pt x="4394" y="513"/>
                    </a:lnTo>
                    <a:lnTo>
                      <a:pt x="4423" y="491"/>
                    </a:lnTo>
                    <a:lnTo>
                      <a:pt x="4425" y="490"/>
                    </a:lnTo>
                    <a:lnTo>
                      <a:pt x="4414" y="431"/>
                    </a:lnTo>
                    <a:lnTo>
                      <a:pt x="4429" y="362"/>
                    </a:lnTo>
                    <a:lnTo>
                      <a:pt x="4350" y="362"/>
                    </a:lnTo>
                    <a:lnTo>
                      <a:pt x="4350" y="303"/>
                    </a:lnTo>
                    <a:lnTo>
                      <a:pt x="4299" y="298"/>
                    </a:lnTo>
                    <a:lnTo>
                      <a:pt x="4248" y="340"/>
                    </a:lnTo>
                    <a:lnTo>
                      <a:pt x="4224" y="314"/>
                    </a:lnTo>
                    <a:lnTo>
                      <a:pt x="4189" y="317"/>
                    </a:lnTo>
                    <a:lnTo>
                      <a:pt x="4188" y="292"/>
                    </a:lnTo>
                    <a:lnTo>
                      <a:pt x="4188" y="291"/>
                    </a:lnTo>
                    <a:lnTo>
                      <a:pt x="4209" y="267"/>
                    </a:lnTo>
                    <a:lnTo>
                      <a:pt x="4233" y="242"/>
                    </a:lnTo>
                    <a:lnTo>
                      <a:pt x="4210" y="203"/>
                    </a:lnTo>
                    <a:lnTo>
                      <a:pt x="4209" y="174"/>
                    </a:lnTo>
                    <a:lnTo>
                      <a:pt x="4168" y="211"/>
                    </a:lnTo>
                    <a:lnTo>
                      <a:pt x="4120" y="188"/>
                    </a:lnTo>
                    <a:lnTo>
                      <a:pt x="4119" y="188"/>
                    </a:lnTo>
                    <a:lnTo>
                      <a:pt x="4125" y="165"/>
                    </a:lnTo>
                    <a:lnTo>
                      <a:pt x="4131" y="145"/>
                    </a:lnTo>
                    <a:lnTo>
                      <a:pt x="4100" y="138"/>
                    </a:lnTo>
                    <a:lnTo>
                      <a:pt x="4066" y="153"/>
                    </a:lnTo>
                    <a:lnTo>
                      <a:pt x="4038" y="148"/>
                    </a:lnTo>
                    <a:lnTo>
                      <a:pt x="4020" y="83"/>
                    </a:lnTo>
                    <a:lnTo>
                      <a:pt x="3977" y="32"/>
                    </a:lnTo>
                    <a:lnTo>
                      <a:pt x="3976" y="32"/>
                    </a:lnTo>
                    <a:lnTo>
                      <a:pt x="3945" y="42"/>
                    </a:lnTo>
                    <a:lnTo>
                      <a:pt x="3916" y="0"/>
                    </a:lnTo>
                    <a:lnTo>
                      <a:pt x="3860" y="45"/>
                    </a:lnTo>
                    <a:lnTo>
                      <a:pt x="3858" y="47"/>
                    </a:lnTo>
                    <a:lnTo>
                      <a:pt x="3815" y="127"/>
                    </a:lnTo>
                    <a:lnTo>
                      <a:pt x="3802" y="159"/>
                    </a:lnTo>
                    <a:lnTo>
                      <a:pt x="3823" y="183"/>
                    </a:lnTo>
                    <a:lnTo>
                      <a:pt x="3807" y="234"/>
                    </a:lnTo>
                    <a:lnTo>
                      <a:pt x="3806" y="234"/>
                    </a:lnTo>
                    <a:lnTo>
                      <a:pt x="3749" y="213"/>
                    </a:lnTo>
                    <a:lnTo>
                      <a:pt x="3717" y="193"/>
                    </a:lnTo>
                    <a:lnTo>
                      <a:pt x="3694" y="217"/>
                    </a:lnTo>
                    <a:lnTo>
                      <a:pt x="3684" y="288"/>
                    </a:lnTo>
                    <a:lnTo>
                      <a:pt x="3682" y="289"/>
                    </a:lnTo>
                    <a:lnTo>
                      <a:pt x="3633" y="314"/>
                    </a:lnTo>
                    <a:lnTo>
                      <a:pt x="3596" y="271"/>
                    </a:lnTo>
                    <a:lnTo>
                      <a:pt x="3566" y="284"/>
                    </a:lnTo>
                    <a:lnTo>
                      <a:pt x="3566" y="241"/>
                    </a:lnTo>
                    <a:lnTo>
                      <a:pt x="3566" y="240"/>
                    </a:lnTo>
                    <a:lnTo>
                      <a:pt x="3613" y="201"/>
                    </a:lnTo>
                    <a:lnTo>
                      <a:pt x="3616" y="199"/>
                    </a:lnTo>
                    <a:lnTo>
                      <a:pt x="3536" y="164"/>
                    </a:lnTo>
                    <a:lnTo>
                      <a:pt x="3496" y="204"/>
                    </a:lnTo>
                    <a:lnTo>
                      <a:pt x="3435" y="169"/>
                    </a:lnTo>
                    <a:lnTo>
                      <a:pt x="3394" y="167"/>
                    </a:lnTo>
                    <a:lnTo>
                      <a:pt x="3339" y="176"/>
                    </a:lnTo>
                    <a:lnTo>
                      <a:pt x="3302" y="199"/>
                    </a:lnTo>
                    <a:lnTo>
                      <a:pt x="3252" y="210"/>
                    </a:lnTo>
                    <a:lnTo>
                      <a:pt x="3216" y="191"/>
                    </a:lnTo>
                    <a:lnTo>
                      <a:pt x="3167" y="192"/>
                    </a:lnTo>
                    <a:lnTo>
                      <a:pt x="3165" y="194"/>
                    </a:lnTo>
                    <a:lnTo>
                      <a:pt x="3138" y="249"/>
                    </a:lnTo>
                    <a:lnTo>
                      <a:pt x="3137" y="249"/>
                    </a:lnTo>
                    <a:lnTo>
                      <a:pt x="3092" y="243"/>
                    </a:lnTo>
                    <a:lnTo>
                      <a:pt x="3056" y="254"/>
                    </a:lnTo>
                    <a:lnTo>
                      <a:pt x="3029" y="250"/>
                    </a:lnTo>
                    <a:lnTo>
                      <a:pt x="2992" y="288"/>
                    </a:lnTo>
                    <a:lnTo>
                      <a:pt x="2985" y="254"/>
                    </a:lnTo>
                    <a:lnTo>
                      <a:pt x="3020" y="232"/>
                    </a:lnTo>
                    <a:lnTo>
                      <a:pt x="3023" y="230"/>
                    </a:lnTo>
                    <a:lnTo>
                      <a:pt x="2974" y="210"/>
                    </a:lnTo>
                    <a:lnTo>
                      <a:pt x="2931" y="220"/>
                    </a:lnTo>
                    <a:lnTo>
                      <a:pt x="2847" y="260"/>
                    </a:lnTo>
                    <a:lnTo>
                      <a:pt x="2847" y="263"/>
                    </a:lnTo>
                    <a:lnTo>
                      <a:pt x="2851" y="303"/>
                    </a:lnTo>
                    <a:lnTo>
                      <a:pt x="2874" y="333"/>
                    </a:lnTo>
                    <a:lnTo>
                      <a:pt x="2870" y="334"/>
                    </a:lnTo>
                    <a:lnTo>
                      <a:pt x="2840" y="346"/>
                    </a:lnTo>
                    <a:lnTo>
                      <a:pt x="2839" y="348"/>
                    </a:lnTo>
                    <a:lnTo>
                      <a:pt x="2829" y="371"/>
                    </a:lnTo>
                    <a:lnTo>
                      <a:pt x="2828" y="372"/>
                    </a:lnTo>
                    <a:lnTo>
                      <a:pt x="2804" y="383"/>
                    </a:lnTo>
                    <a:lnTo>
                      <a:pt x="2784" y="415"/>
                    </a:lnTo>
                    <a:lnTo>
                      <a:pt x="2775" y="427"/>
                    </a:lnTo>
                    <a:lnTo>
                      <a:pt x="2772" y="427"/>
                    </a:lnTo>
                    <a:lnTo>
                      <a:pt x="2707" y="427"/>
                    </a:lnTo>
                    <a:lnTo>
                      <a:pt x="2681" y="434"/>
                    </a:lnTo>
                    <a:lnTo>
                      <a:pt x="2633" y="411"/>
                    </a:lnTo>
                    <a:lnTo>
                      <a:pt x="2632" y="414"/>
                    </a:lnTo>
                    <a:lnTo>
                      <a:pt x="2618" y="448"/>
                    </a:lnTo>
                    <a:lnTo>
                      <a:pt x="2617" y="448"/>
                    </a:lnTo>
                    <a:lnTo>
                      <a:pt x="2586" y="426"/>
                    </a:lnTo>
                    <a:lnTo>
                      <a:pt x="2555" y="449"/>
                    </a:lnTo>
                    <a:lnTo>
                      <a:pt x="2521" y="418"/>
                    </a:lnTo>
                    <a:lnTo>
                      <a:pt x="2470" y="426"/>
                    </a:lnTo>
                    <a:lnTo>
                      <a:pt x="2426" y="392"/>
                    </a:lnTo>
                    <a:lnTo>
                      <a:pt x="2424" y="394"/>
                    </a:lnTo>
                    <a:lnTo>
                      <a:pt x="2391" y="433"/>
                    </a:lnTo>
                    <a:lnTo>
                      <a:pt x="2389" y="433"/>
                    </a:lnTo>
                    <a:lnTo>
                      <a:pt x="2312" y="437"/>
                    </a:lnTo>
                    <a:lnTo>
                      <a:pt x="2311" y="440"/>
                    </a:lnTo>
                    <a:lnTo>
                      <a:pt x="2289" y="478"/>
                    </a:lnTo>
                    <a:lnTo>
                      <a:pt x="2288" y="478"/>
                    </a:lnTo>
                    <a:lnTo>
                      <a:pt x="2229" y="461"/>
                    </a:lnTo>
                    <a:lnTo>
                      <a:pt x="2245" y="481"/>
                    </a:lnTo>
                    <a:lnTo>
                      <a:pt x="2253" y="506"/>
                    </a:lnTo>
                    <a:lnTo>
                      <a:pt x="2276" y="525"/>
                    </a:lnTo>
                    <a:lnTo>
                      <a:pt x="2272" y="527"/>
                    </a:lnTo>
                    <a:lnTo>
                      <a:pt x="2246" y="539"/>
                    </a:lnTo>
                    <a:lnTo>
                      <a:pt x="2248" y="540"/>
                    </a:lnTo>
                    <a:lnTo>
                      <a:pt x="2336" y="586"/>
                    </a:lnTo>
                    <a:lnTo>
                      <a:pt x="2347" y="612"/>
                    </a:lnTo>
                    <a:lnTo>
                      <a:pt x="2365" y="632"/>
                    </a:lnTo>
                    <a:lnTo>
                      <a:pt x="2355" y="661"/>
                    </a:lnTo>
                    <a:lnTo>
                      <a:pt x="2327" y="708"/>
                    </a:lnTo>
                    <a:lnTo>
                      <a:pt x="2351" y="719"/>
                    </a:lnTo>
                    <a:lnTo>
                      <a:pt x="2430" y="832"/>
                    </a:lnTo>
                    <a:lnTo>
                      <a:pt x="2457" y="857"/>
                    </a:lnTo>
                    <a:lnTo>
                      <a:pt x="2492" y="867"/>
                    </a:lnTo>
                    <a:lnTo>
                      <a:pt x="2543" y="888"/>
                    </a:lnTo>
                    <a:lnTo>
                      <a:pt x="2562" y="923"/>
                    </a:lnTo>
                    <a:lnTo>
                      <a:pt x="2560" y="926"/>
                    </a:lnTo>
                    <a:lnTo>
                      <a:pt x="2519" y="974"/>
                    </a:lnTo>
                    <a:lnTo>
                      <a:pt x="2506" y="1028"/>
                    </a:lnTo>
                    <a:lnTo>
                      <a:pt x="2516" y="1063"/>
                    </a:lnTo>
                    <a:lnTo>
                      <a:pt x="2556" y="1076"/>
                    </a:lnTo>
                    <a:lnTo>
                      <a:pt x="2553" y="1118"/>
                    </a:lnTo>
                    <a:lnTo>
                      <a:pt x="2570" y="1146"/>
                    </a:lnTo>
                    <a:lnTo>
                      <a:pt x="2598" y="1162"/>
                    </a:lnTo>
                    <a:lnTo>
                      <a:pt x="2626" y="1218"/>
                    </a:lnTo>
                    <a:lnTo>
                      <a:pt x="2623" y="1220"/>
                    </a:lnTo>
                    <a:lnTo>
                      <a:pt x="2585" y="1252"/>
                    </a:lnTo>
                    <a:lnTo>
                      <a:pt x="2586" y="1253"/>
                    </a:lnTo>
                    <a:lnTo>
                      <a:pt x="2620" y="1281"/>
                    </a:lnTo>
                    <a:lnTo>
                      <a:pt x="2656" y="1318"/>
                    </a:lnTo>
                    <a:lnTo>
                      <a:pt x="2654" y="1321"/>
                    </a:lnTo>
                    <a:lnTo>
                      <a:pt x="2636" y="1335"/>
                    </a:lnTo>
                    <a:lnTo>
                      <a:pt x="2635" y="1339"/>
                    </a:lnTo>
                    <a:lnTo>
                      <a:pt x="2629" y="1369"/>
                    </a:lnTo>
                    <a:lnTo>
                      <a:pt x="2617" y="1395"/>
                    </a:lnTo>
                    <a:lnTo>
                      <a:pt x="2661" y="1391"/>
                    </a:lnTo>
                    <a:lnTo>
                      <a:pt x="2693" y="1436"/>
                    </a:lnTo>
                    <a:lnTo>
                      <a:pt x="2686" y="1492"/>
                    </a:lnTo>
                    <a:lnTo>
                      <a:pt x="2691" y="1522"/>
                    </a:lnTo>
                    <a:lnTo>
                      <a:pt x="2688" y="1525"/>
                    </a:lnTo>
                    <a:lnTo>
                      <a:pt x="2668" y="1549"/>
                    </a:lnTo>
                    <a:lnTo>
                      <a:pt x="2666" y="1551"/>
                    </a:lnTo>
                    <a:lnTo>
                      <a:pt x="2669" y="1561"/>
                    </a:lnTo>
                    <a:lnTo>
                      <a:pt x="2680" y="1592"/>
                    </a:lnTo>
                    <a:lnTo>
                      <a:pt x="2703" y="1644"/>
                    </a:lnTo>
                    <a:lnTo>
                      <a:pt x="2693" y="1682"/>
                    </a:lnTo>
                    <a:lnTo>
                      <a:pt x="2691" y="1682"/>
                    </a:lnTo>
                    <a:lnTo>
                      <a:pt x="2656" y="1680"/>
                    </a:lnTo>
                    <a:lnTo>
                      <a:pt x="2630" y="1689"/>
                    </a:lnTo>
                    <a:lnTo>
                      <a:pt x="2631" y="1691"/>
                    </a:lnTo>
                    <a:lnTo>
                      <a:pt x="2642" y="1743"/>
                    </a:lnTo>
                    <a:lnTo>
                      <a:pt x="2657" y="1765"/>
                    </a:lnTo>
                    <a:lnTo>
                      <a:pt x="2649" y="1808"/>
                    </a:lnTo>
                    <a:lnTo>
                      <a:pt x="2668" y="1828"/>
                    </a:lnTo>
                    <a:lnTo>
                      <a:pt x="2670" y="1855"/>
                    </a:lnTo>
                    <a:lnTo>
                      <a:pt x="2684" y="1878"/>
                    </a:lnTo>
                    <a:lnTo>
                      <a:pt x="2682" y="1883"/>
                    </a:lnTo>
                    <a:lnTo>
                      <a:pt x="2670" y="1901"/>
                    </a:lnTo>
                    <a:lnTo>
                      <a:pt x="2660" y="1918"/>
                    </a:lnTo>
                    <a:lnTo>
                      <a:pt x="2629" y="1935"/>
                    </a:lnTo>
                    <a:lnTo>
                      <a:pt x="2629" y="1937"/>
                    </a:lnTo>
                    <a:lnTo>
                      <a:pt x="2626" y="1938"/>
                    </a:lnTo>
                    <a:lnTo>
                      <a:pt x="2624" y="1945"/>
                    </a:lnTo>
                    <a:lnTo>
                      <a:pt x="2621" y="1970"/>
                    </a:lnTo>
                    <a:lnTo>
                      <a:pt x="2622" y="2028"/>
                    </a:lnTo>
                    <a:lnTo>
                      <a:pt x="2653" y="2048"/>
                    </a:lnTo>
                    <a:lnTo>
                      <a:pt x="2654" y="2048"/>
                    </a:lnTo>
                    <a:lnTo>
                      <a:pt x="2672" y="1993"/>
                    </a:lnTo>
                    <a:lnTo>
                      <a:pt x="2674" y="1988"/>
                    </a:lnTo>
                    <a:lnTo>
                      <a:pt x="2726" y="2020"/>
                    </a:lnTo>
                    <a:lnTo>
                      <a:pt x="2749" y="2042"/>
                    </a:lnTo>
                    <a:lnTo>
                      <a:pt x="2786" y="2048"/>
                    </a:lnTo>
                    <a:lnTo>
                      <a:pt x="2805" y="2065"/>
                    </a:lnTo>
                    <a:lnTo>
                      <a:pt x="2802" y="2071"/>
                    </a:lnTo>
                    <a:lnTo>
                      <a:pt x="2774" y="2113"/>
                    </a:lnTo>
                    <a:lnTo>
                      <a:pt x="2768" y="2124"/>
                    </a:lnTo>
                    <a:lnTo>
                      <a:pt x="2767" y="2124"/>
                    </a:lnTo>
                    <a:lnTo>
                      <a:pt x="2727" y="2144"/>
                    </a:lnTo>
                    <a:lnTo>
                      <a:pt x="2683" y="2131"/>
                    </a:lnTo>
                    <a:lnTo>
                      <a:pt x="2681" y="2136"/>
                    </a:lnTo>
                    <a:lnTo>
                      <a:pt x="2671" y="2166"/>
                    </a:lnTo>
                    <a:lnTo>
                      <a:pt x="2669" y="2167"/>
                    </a:lnTo>
                    <a:lnTo>
                      <a:pt x="2648" y="2184"/>
                    </a:lnTo>
                    <a:lnTo>
                      <a:pt x="2615" y="2197"/>
                    </a:lnTo>
                    <a:lnTo>
                      <a:pt x="2614" y="2200"/>
                    </a:lnTo>
                    <a:lnTo>
                      <a:pt x="2602" y="2236"/>
                    </a:lnTo>
                    <a:lnTo>
                      <a:pt x="2599" y="2237"/>
                    </a:lnTo>
                    <a:lnTo>
                      <a:pt x="2586" y="2241"/>
                    </a:lnTo>
                    <a:lnTo>
                      <a:pt x="2548" y="2242"/>
                    </a:lnTo>
                    <a:lnTo>
                      <a:pt x="2504" y="2215"/>
                    </a:lnTo>
                    <a:lnTo>
                      <a:pt x="2467" y="2235"/>
                    </a:lnTo>
                    <a:lnTo>
                      <a:pt x="2446" y="2272"/>
                    </a:lnTo>
                    <a:lnTo>
                      <a:pt x="2402" y="2267"/>
                    </a:lnTo>
                    <a:lnTo>
                      <a:pt x="2357" y="2227"/>
                    </a:lnTo>
                    <a:lnTo>
                      <a:pt x="2308" y="2206"/>
                    </a:lnTo>
                    <a:lnTo>
                      <a:pt x="2294" y="2172"/>
                    </a:lnTo>
                    <a:lnTo>
                      <a:pt x="2248" y="2159"/>
                    </a:lnTo>
                    <a:lnTo>
                      <a:pt x="2227" y="2178"/>
                    </a:lnTo>
                    <a:lnTo>
                      <a:pt x="2227" y="2181"/>
                    </a:lnTo>
                    <a:lnTo>
                      <a:pt x="2225" y="2182"/>
                    </a:lnTo>
                    <a:lnTo>
                      <a:pt x="2224" y="2190"/>
                    </a:lnTo>
                    <a:lnTo>
                      <a:pt x="2222" y="2221"/>
                    </a:lnTo>
                    <a:lnTo>
                      <a:pt x="2220" y="2220"/>
                    </a:lnTo>
                    <a:lnTo>
                      <a:pt x="2153" y="2196"/>
                    </a:lnTo>
                    <a:lnTo>
                      <a:pt x="2135" y="2220"/>
                    </a:lnTo>
                    <a:lnTo>
                      <a:pt x="2104" y="2230"/>
                    </a:lnTo>
                    <a:lnTo>
                      <a:pt x="2064" y="2228"/>
                    </a:lnTo>
                    <a:lnTo>
                      <a:pt x="2019" y="2198"/>
                    </a:lnTo>
                    <a:lnTo>
                      <a:pt x="2019" y="2197"/>
                    </a:lnTo>
                    <a:lnTo>
                      <a:pt x="2047" y="2163"/>
                    </a:lnTo>
                    <a:lnTo>
                      <a:pt x="2048" y="2162"/>
                    </a:lnTo>
                    <a:lnTo>
                      <a:pt x="2069" y="2102"/>
                    </a:lnTo>
                    <a:lnTo>
                      <a:pt x="2083" y="2074"/>
                    </a:lnTo>
                    <a:lnTo>
                      <a:pt x="2038" y="2097"/>
                    </a:lnTo>
                    <a:lnTo>
                      <a:pt x="2014" y="2084"/>
                    </a:lnTo>
                    <a:lnTo>
                      <a:pt x="1987" y="2122"/>
                    </a:lnTo>
                    <a:lnTo>
                      <a:pt x="1915" y="2112"/>
                    </a:lnTo>
                    <a:lnTo>
                      <a:pt x="1847" y="2119"/>
                    </a:lnTo>
                    <a:lnTo>
                      <a:pt x="1765" y="2209"/>
                    </a:lnTo>
                    <a:lnTo>
                      <a:pt x="1725" y="2182"/>
                    </a:lnTo>
                    <a:lnTo>
                      <a:pt x="1707" y="2208"/>
                    </a:lnTo>
                    <a:lnTo>
                      <a:pt x="1701" y="2215"/>
                    </a:lnTo>
                    <a:lnTo>
                      <a:pt x="1739" y="2349"/>
                    </a:lnTo>
                    <a:lnTo>
                      <a:pt x="1749" y="2365"/>
                    </a:lnTo>
                    <a:lnTo>
                      <a:pt x="1764" y="2376"/>
                    </a:lnTo>
                    <a:lnTo>
                      <a:pt x="1760" y="2383"/>
                    </a:lnTo>
                    <a:lnTo>
                      <a:pt x="1729" y="2349"/>
                    </a:lnTo>
                    <a:lnTo>
                      <a:pt x="1676" y="2365"/>
                    </a:lnTo>
                    <a:lnTo>
                      <a:pt x="1660" y="2399"/>
                    </a:lnTo>
                    <a:lnTo>
                      <a:pt x="1612" y="2441"/>
                    </a:lnTo>
                    <a:lnTo>
                      <a:pt x="1558" y="2469"/>
                    </a:lnTo>
                    <a:lnTo>
                      <a:pt x="1551" y="2497"/>
                    </a:lnTo>
                    <a:lnTo>
                      <a:pt x="1551" y="2528"/>
                    </a:lnTo>
                    <a:lnTo>
                      <a:pt x="1522" y="2549"/>
                    </a:lnTo>
                    <a:lnTo>
                      <a:pt x="1509" y="2585"/>
                    </a:lnTo>
                    <a:lnTo>
                      <a:pt x="1484" y="2622"/>
                    </a:lnTo>
                    <a:lnTo>
                      <a:pt x="1516" y="2640"/>
                    </a:lnTo>
                    <a:lnTo>
                      <a:pt x="1544" y="2644"/>
                    </a:lnTo>
                    <a:lnTo>
                      <a:pt x="1579" y="2631"/>
                    </a:lnTo>
                    <a:lnTo>
                      <a:pt x="1616" y="2632"/>
                    </a:lnTo>
                    <a:lnTo>
                      <a:pt x="1599" y="2668"/>
                    </a:lnTo>
                    <a:lnTo>
                      <a:pt x="1674" y="2707"/>
                    </a:lnTo>
                    <a:lnTo>
                      <a:pt x="1684" y="2742"/>
                    </a:lnTo>
                    <a:lnTo>
                      <a:pt x="1672" y="2771"/>
                    </a:lnTo>
                    <a:lnTo>
                      <a:pt x="1700" y="2774"/>
                    </a:lnTo>
                    <a:lnTo>
                      <a:pt x="1719" y="2794"/>
                    </a:lnTo>
                    <a:lnTo>
                      <a:pt x="1747" y="2907"/>
                    </a:lnTo>
                    <a:lnTo>
                      <a:pt x="1791" y="2936"/>
                    </a:lnTo>
                    <a:lnTo>
                      <a:pt x="1798" y="2963"/>
                    </a:lnTo>
                    <a:lnTo>
                      <a:pt x="1789" y="2988"/>
                    </a:lnTo>
                    <a:lnTo>
                      <a:pt x="1799" y="3041"/>
                    </a:lnTo>
                    <a:lnTo>
                      <a:pt x="1783" y="3063"/>
                    </a:lnTo>
                    <a:lnTo>
                      <a:pt x="1725" y="3067"/>
                    </a:lnTo>
                    <a:lnTo>
                      <a:pt x="1682" y="3041"/>
                    </a:lnTo>
                    <a:lnTo>
                      <a:pt x="1737" y="3105"/>
                    </a:lnTo>
                    <a:lnTo>
                      <a:pt x="1746" y="3152"/>
                    </a:lnTo>
                    <a:lnTo>
                      <a:pt x="1773" y="3177"/>
                    </a:lnTo>
                    <a:lnTo>
                      <a:pt x="1708" y="3196"/>
                    </a:lnTo>
                    <a:lnTo>
                      <a:pt x="1747" y="3219"/>
                    </a:lnTo>
                    <a:lnTo>
                      <a:pt x="1749" y="3274"/>
                    </a:lnTo>
                    <a:lnTo>
                      <a:pt x="1734" y="3320"/>
                    </a:lnTo>
                    <a:lnTo>
                      <a:pt x="1682" y="3401"/>
                    </a:lnTo>
                    <a:lnTo>
                      <a:pt x="1654" y="3425"/>
                    </a:lnTo>
                    <a:lnTo>
                      <a:pt x="1599" y="3412"/>
                    </a:lnTo>
                    <a:lnTo>
                      <a:pt x="1566" y="3432"/>
                    </a:lnTo>
                    <a:lnTo>
                      <a:pt x="1584" y="3459"/>
                    </a:lnTo>
                    <a:lnTo>
                      <a:pt x="1596" y="3494"/>
                    </a:lnTo>
                    <a:lnTo>
                      <a:pt x="1614" y="3517"/>
                    </a:lnTo>
                    <a:lnTo>
                      <a:pt x="1611" y="3581"/>
                    </a:lnTo>
                    <a:lnTo>
                      <a:pt x="1578" y="3570"/>
                    </a:lnTo>
                    <a:lnTo>
                      <a:pt x="1518" y="3600"/>
                    </a:lnTo>
                    <a:lnTo>
                      <a:pt x="1482" y="3589"/>
                    </a:lnTo>
                    <a:lnTo>
                      <a:pt x="1419" y="3606"/>
                    </a:lnTo>
                    <a:lnTo>
                      <a:pt x="1412" y="3663"/>
                    </a:lnTo>
                    <a:lnTo>
                      <a:pt x="1415" y="3855"/>
                    </a:lnTo>
                    <a:lnTo>
                      <a:pt x="1434" y="3881"/>
                    </a:lnTo>
                    <a:lnTo>
                      <a:pt x="1431" y="3858"/>
                    </a:lnTo>
                    <a:lnTo>
                      <a:pt x="1465" y="3848"/>
                    </a:lnTo>
                    <a:lnTo>
                      <a:pt x="1637" y="3989"/>
                    </a:lnTo>
                    <a:lnTo>
                      <a:pt x="1701" y="4013"/>
                    </a:lnTo>
                    <a:lnTo>
                      <a:pt x="1747" y="4046"/>
                    </a:lnTo>
                    <a:lnTo>
                      <a:pt x="1771" y="4071"/>
                    </a:lnTo>
                    <a:lnTo>
                      <a:pt x="1804" y="4063"/>
                    </a:lnTo>
                    <a:lnTo>
                      <a:pt x="1855" y="4136"/>
                    </a:lnTo>
                    <a:lnTo>
                      <a:pt x="1871" y="4188"/>
                    </a:lnTo>
                    <a:lnTo>
                      <a:pt x="1898" y="4232"/>
                    </a:lnTo>
                    <a:lnTo>
                      <a:pt x="1920" y="4251"/>
                    </a:lnTo>
                    <a:lnTo>
                      <a:pt x="1952" y="4246"/>
                    </a:lnTo>
                    <a:lnTo>
                      <a:pt x="1989" y="4261"/>
                    </a:lnTo>
                    <a:lnTo>
                      <a:pt x="2003" y="4304"/>
                    </a:lnTo>
                    <a:lnTo>
                      <a:pt x="2038" y="4319"/>
                    </a:lnTo>
                    <a:lnTo>
                      <a:pt x="2064" y="4351"/>
                    </a:lnTo>
                    <a:lnTo>
                      <a:pt x="2103" y="4370"/>
                    </a:lnTo>
                    <a:lnTo>
                      <a:pt x="2160" y="4426"/>
                    </a:lnTo>
                    <a:lnTo>
                      <a:pt x="2172" y="4461"/>
                    </a:lnTo>
                    <a:lnTo>
                      <a:pt x="2204" y="4476"/>
                    </a:lnTo>
                    <a:lnTo>
                      <a:pt x="2219" y="4514"/>
                    </a:lnTo>
                    <a:lnTo>
                      <a:pt x="2263" y="4579"/>
                    </a:lnTo>
                    <a:lnTo>
                      <a:pt x="2283" y="4622"/>
                    </a:lnTo>
                    <a:lnTo>
                      <a:pt x="2330" y="4791"/>
                    </a:lnTo>
                    <a:lnTo>
                      <a:pt x="2343" y="4879"/>
                    </a:lnTo>
                    <a:lnTo>
                      <a:pt x="2342" y="4879"/>
                    </a:lnTo>
                    <a:lnTo>
                      <a:pt x="2367" y="4995"/>
                    </a:lnTo>
                    <a:lnTo>
                      <a:pt x="2377" y="5117"/>
                    </a:lnTo>
                    <a:lnTo>
                      <a:pt x="2377" y="5125"/>
                    </a:lnTo>
                    <a:lnTo>
                      <a:pt x="2376" y="5125"/>
                    </a:lnTo>
                    <a:lnTo>
                      <a:pt x="2391" y="5448"/>
                    </a:lnTo>
                    <a:lnTo>
                      <a:pt x="2460" y="5607"/>
                    </a:lnTo>
                    <a:lnTo>
                      <a:pt x="2309" y="5407"/>
                    </a:lnTo>
                    <a:lnTo>
                      <a:pt x="2285" y="5248"/>
                    </a:lnTo>
                    <a:lnTo>
                      <a:pt x="2284" y="5136"/>
                    </a:lnTo>
                    <a:lnTo>
                      <a:pt x="2211" y="4920"/>
                    </a:lnTo>
                    <a:lnTo>
                      <a:pt x="2164" y="4815"/>
                    </a:lnTo>
                    <a:lnTo>
                      <a:pt x="2106" y="4738"/>
                    </a:lnTo>
                    <a:lnTo>
                      <a:pt x="2068" y="4701"/>
                    </a:lnTo>
                    <a:lnTo>
                      <a:pt x="1997" y="4647"/>
                    </a:lnTo>
                    <a:lnTo>
                      <a:pt x="1947" y="4559"/>
                    </a:lnTo>
                    <a:lnTo>
                      <a:pt x="1862" y="4505"/>
                    </a:lnTo>
                    <a:lnTo>
                      <a:pt x="1794" y="4436"/>
                    </a:lnTo>
                    <a:lnTo>
                      <a:pt x="1775" y="4409"/>
                    </a:lnTo>
                    <a:lnTo>
                      <a:pt x="1738" y="4386"/>
                    </a:lnTo>
                    <a:lnTo>
                      <a:pt x="1701" y="4346"/>
                    </a:lnTo>
                    <a:lnTo>
                      <a:pt x="1700" y="4318"/>
                    </a:lnTo>
                    <a:lnTo>
                      <a:pt x="1752" y="4275"/>
                    </a:lnTo>
                    <a:lnTo>
                      <a:pt x="1719" y="4242"/>
                    </a:lnTo>
                    <a:lnTo>
                      <a:pt x="1704" y="4202"/>
                    </a:lnTo>
                    <a:lnTo>
                      <a:pt x="1663" y="4223"/>
                    </a:lnTo>
                    <a:lnTo>
                      <a:pt x="1645" y="4268"/>
                    </a:lnTo>
                    <a:lnTo>
                      <a:pt x="1612" y="4313"/>
                    </a:lnTo>
                    <a:lnTo>
                      <a:pt x="1572" y="4351"/>
                    </a:lnTo>
                    <a:lnTo>
                      <a:pt x="1536" y="4427"/>
                    </a:lnTo>
                    <a:lnTo>
                      <a:pt x="1531" y="4463"/>
                    </a:lnTo>
                    <a:lnTo>
                      <a:pt x="1535" y="4538"/>
                    </a:lnTo>
                    <a:lnTo>
                      <a:pt x="1513" y="4629"/>
                    </a:lnTo>
                    <a:lnTo>
                      <a:pt x="1510" y="4763"/>
                    </a:lnTo>
                    <a:lnTo>
                      <a:pt x="1401" y="5526"/>
                    </a:lnTo>
                    <a:lnTo>
                      <a:pt x="1213" y="6636"/>
                    </a:lnTo>
                    <a:lnTo>
                      <a:pt x="1211" y="6695"/>
                    </a:lnTo>
                    <a:lnTo>
                      <a:pt x="1242" y="6705"/>
                    </a:lnTo>
                    <a:lnTo>
                      <a:pt x="1244" y="6649"/>
                    </a:lnTo>
                    <a:lnTo>
                      <a:pt x="1263" y="6557"/>
                    </a:lnTo>
                    <a:lnTo>
                      <a:pt x="1297" y="6488"/>
                    </a:lnTo>
                    <a:lnTo>
                      <a:pt x="1395" y="6374"/>
                    </a:lnTo>
                    <a:lnTo>
                      <a:pt x="1389" y="6347"/>
                    </a:lnTo>
                    <a:lnTo>
                      <a:pt x="1421" y="6313"/>
                    </a:lnTo>
                    <a:lnTo>
                      <a:pt x="1501" y="6397"/>
                    </a:lnTo>
                    <a:lnTo>
                      <a:pt x="1532" y="6414"/>
                    </a:lnTo>
                    <a:lnTo>
                      <a:pt x="1646" y="6545"/>
                    </a:lnTo>
                    <a:lnTo>
                      <a:pt x="1598" y="6544"/>
                    </a:lnTo>
                    <a:lnTo>
                      <a:pt x="1617" y="6565"/>
                    </a:lnTo>
                    <a:lnTo>
                      <a:pt x="1667" y="6588"/>
                    </a:lnTo>
                    <a:lnTo>
                      <a:pt x="1702" y="6667"/>
                    </a:lnTo>
                    <a:lnTo>
                      <a:pt x="1672" y="6676"/>
                    </a:lnTo>
                    <a:lnTo>
                      <a:pt x="1628" y="6665"/>
                    </a:lnTo>
                    <a:lnTo>
                      <a:pt x="1551" y="6678"/>
                    </a:lnTo>
                    <a:lnTo>
                      <a:pt x="1474" y="6658"/>
                    </a:lnTo>
                    <a:lnTo>
                      <a:pt x="1418" y="6656"/>
                    </a:lnTo>
                    <a:lnTo>
                      <a:pt x="1441" y="6644"/>
                    </a:lnTo>
                    <a:lnTo>
                      <a:pt x="1405" y="6611"/>
                    </a:lnTo>
                    <a:lnTo>
                      <a:pt x="1344" y="6621"/>
                    </a:lnTo>
                    <a:lnTo>
                      <a:pt x="1321" y="6673"/>
                    </a:lnTo>
                    <a:lnTo>
                      <a:pt x="1315" y="6738"/>
                    </a:lnTo>
                    <a:lnTo>
                      <a:pt x="1298" y="6781"/>
                    </a:lnTo>
                    <a:lnTo>
                      <a:pt x="1256" y="6856"/>
                    </a:lnTo>
                    <a:lnTo>
                      <a:pt x="1201" y="6917"/>
                    </a:lnTo>
                    <a:lnTo>
                      <a:pt x="1212" y="7021"/>
                    </a:lnTo>
                    <a:lnTo>
                      <a:pt x="1201" y="7124"/>
                    </a:lnTo>
                    <a:lnTo>
                      <a:pt x="1108" y="7646"/>
                    </a:lnTo>
                    <a:lnTo>
                      <a:pt x="1031" y="8023"/>
                    </a:lnTo>
                    <a:lnTo>
                      <a:pt x="847" y="8743"/>
                    </a:lnTo>
                    <a:lnTo>
                      <a:pt x="827" y="8795"/>
                    </a:lnTo>
                    <a:lnTo>
                      <a:pt x="759" y="9046"/>
                    </a:lnTo>
                    <a:lnTo>
                      <a:pt x="711" y="9269"/>
                    </a:lnTo>
                    <a:lnTo>
                      <a:pt x="708" y="9296"/>
                    </a:lnTo>
                    <a:lnTo>
                      <a:pt x="629" y="9455"/>
                    </a:lnTo>
                    <a:lnTo>
                      <a:pt x="540" y="9602"/>
                    </a:lnTo>
                    <a:lnTo>
                      <a:pt x="483" y="9693"/>
                    </a:lnTo>
                    <a:lnTo>
                      <a:pt x="440" y="9740"/>
                    </a:lnTo>
                    <a:lnTo>
                      <a:pt x="424" y="9771"/>
                    </a:lnTo>
                    <a:lnTo>
                      <a:pt x="388" y="9813"/>
                    </a:lnTo>
                    <a:lnTo>
                      <a:pt x="375" y="9847"/>
                    </a:lnTo>
                    <a:lnTo>
                      <a:pt x="285" y="9916"/>
                    </a:lnTo>
                    <a:lnTo>
                      <a:pt x="249" y="9925"/>
                    </a:lnTo>
                    <a:lnTo>
                      <a:pt x="233" y="9963"/>
                    </a:lnTo>
                    <a:lnTo>
                      <a:pt x="202" y="9939"/>
                    </a:lnTo>
                    <a:lnTo>
                      <a:pt x="107" y="9971"/>
                    </a:lnTo>
                    <a:lnTo>
                      <a:pt x="71" y="9962"/>
                    </a:lnTo>
                    <a:lnTo>
                      <a:pt x="52" y="9982"/>
                    </a:lnTo>
                    <a:lnTo>
                      <a:pt x="0" y="10050"/>
                    </a:lnTo>
                    <a:lnTo>
                      <a:pt x="52" y="10071"/>
                    </a:lnTo>
                    <a:lnTo>
                      <a:pt x="67" y="10102"/>
                    </a:lnTo>
                    <a:lnTo>
                      <a:pt x="90" y="10115"/>
                    </a:lnTo>
                    <a:lnTo>
                      <a:pt x="84" y="10151"/>
                    </a:lnTo>
                    <a:lnTo>
                      <a:pt x="99" y="10196"/>
                    </a:lnTo>
                    <a:lnTo>
                      <a:pt x="134" y="10191"/>
                    </a:lnTo>
                    <a:lnTo>
                      <a:pt x="153" y="10172"/>
                    </a:lnTo>
                    <a:lnTo>
                      <a:pt x="196" y="10171"/>
                    </a:lnTo>
                    <a:lnTo>
                      <a:pt x="221" y="10160"/>
                    </a:lnTo>
                    <a:lnTo>
                      <a:pt x="248" y="10166"/>
                    </a:lnTo>
                    <a:lnTo>
                      <a:pt x="286" y="10179"/>
                    </a:lnTo>
                    <a:lnTo>
                      <a:pt x="310" y="10194"/>
                    </a:lnTo>
                    <a:lnTo>
                      <a:pt x="295" y="10237"/>
                    </a:lnTo>
                    <a:lnTo>
                      <a:pt x="302" y="10283"/>
                    </a:lnTo>
                    <a:lnTo>
                      <a:pt x="331" y="10331"/>
                    </a:lnTo>
                    <a:lnTo>
                      <a:pt x="408" y="10327"/>
                    </a:lnTo>
                    <a:lnTo>
                      <a:pt x="431" y="10275"/>
                    </a:lnTo>
                    <a:lnTo>
                      <a:pt x="427" y="10242"/>
                    </a:lnTo>
                    <a:lnTo>
                      <a:pt x="492" y="10233"/>
                    </a:lnTo>
                    <a:lnTo>
                      <a:pt x="539" y="10235"/>
                    </a:lnTo>
                    <a:lnTo>
                      <a:pt x="607" y="10292"/>
                    </a:lnTo>
                    <a:lnTo>
                      <a:pt x="667" y="10314"/>
                    </a:lnTo>
                    <a:lnTo>
                      <a:pt x="716" y="10299"/>
                    </a:lnTo>
                    <a:lnTo>
                      <a:pt x="766" y="10351"/>
                    </a:lnTo>
                    <a:lnTo>
                      <a:pt x="777" y="10405"/>
                    </a:lnTo>
                    <a:lnTo>
                      <a:pt x="766" y="10438"/>
                    </a:lnTo>
                    <a:lnTo>
                      <a:pt x="759" y="10530"/>
                    </a:lnTo>
                    <a:lnTo>
                      <a:pt x="728" y="10551"/>
                    </a:lnTo>
                    <a:lnTo>
                      <a:pt x="696" y="10629"/>
                    </a:lnTo>
                    <a:lnTo>
                      <a:pt x="698" y="10655"/>
                    </a:lnTo>
                    <a:lnTo>
                      <a:pt x="691" y="10682"/>
                    </a:lnTo>
                    <a:lnTo>
                      <a:pt x="576" y="10780"/>
                    </a:lnTo>
                    <a:lnTo>
                      <a:pt x="572" y="10808"/>
                    </a:lnTo>
                    <a:lnTo>
                      <a:pt x="629" y="10905"/>
                    </a:lnTo>
                    <a:lnTo>
                      <a:pt x="772" y="10952"/>
                    </a:lnTo>
                    <a:lnTo>
                      <a:pt x="801" y="10945"/>
                    </a:lnTo>
                    <a:lnTo>
                      <a:pt x="816" y="10900"/>
                    </a:lnTo>
                    <a:lnTo>
                      <a:pt x="827" y="10826"/>
                    </a:lnTo>
                    <a:lnTo>
                      <a:pt x="821" y="10789"/>
                    </a:lnTo>
                    <a:lnTo>
                      <a:pt x="849" y="10751"/>
                    </a:lnTo>
                    <a:lnTo>
                      <a:pt x="874" y="10739"/>
                    </a:lnTo>
                    <a:lnTo>
                      <a:pt x="972" y="10729"/>
                    </a:lnTo>
                    <a:lnTo>
                      <a:pt x="950" y="10750"/>
                    </a:lnTo>
                    <a:lnTo>
                      <a:pt x="915" y="10791"/>
                    </a:lnTo>
                    <a:lnTo>
                      <a:pt x="891" y="10852"/>
                    </a:lnTo>
                    <a:lnTo>
                      <a:pt x="960" y="10898"/>
                    </a:lnTo>
                    <a:lnTo>
                      <a:pt x="978" y="10930"/>
                    </a:lnTo>
                    <a:lnTo>
                      <a:pt x="1006" y="10936"/>
                    </a:lnTo>
                    <a:lnTo>
                      <a:pt x="1040" y="10904"/>
                    </a:lnTo>
                    <a:lnTo>
                      <a:pt x="1075" y="10914"/>
                    </a:lnTo>
                    <a:lnTo>
                      <a:pt x="1204" y="10992"/>
                    </a:lnTo>
                    <a:lnTo>
                      <a:pt x="1213" y="11038"/>
                    </a:lnTo>
                    <a:lnTo>
                      <a:pt x="1268" y="11005"/>
                    </a:lnTo>
                    <a:lnTo>
                      <a:pt x="1297" y="11028"/>
                    </a:lnTo>
                    <a:lnTo>
                      <a:pt x="1324" y="11037"/>
                    </a:lnTo>
                    <a:lnTo>
                      <a:pt x="1344" y="11070"/>
                    </a:lnTo>
                    <a:lnTo>
                      <a:pt x="1462" y="11095"/>
                    </a:lnTo>
                    <a:lnTo>
                      <a:pt x="1491" y="11142"/>
                    </a:lnTo>
                    <a:lnTo>
                      <a:pt x="1516" y="11154"/>
                    </a:lnTo>
                    <a:lnTo>
                      <a:pt x="1534" y="11176"/>
                    </a:lnTo>
                    <a:lnTo>
                      <a:pt x="1585" y="11200"/>
                    </a:lnTo>
                    <a:lnTo>
                      <a:pt x="1632" y="11201"/>
                    </a:lnTo>
                    <a:lnTo>
                      <a:pt x="1659" y="11179"/>
                    </a:lnTo>
                    <a:lnTo>
                      <a:pt x="1682" y="11202"/>
                    </a:lnTo>
                    <a:lnTo>
                      <a:pt x="1710" y="11203"/>
                    </a:lnTo>
                    <a:lnTo>
                      <a:pt x="1751" y="11220"/>
                    </a:lnTo>
                    <a:lnTo>
                      <a:pt x="1796" y="11214"/>
                    </a:lnTo>
                    <a:lnTo>
                      <a:pt x="1841" y="11223"/>
                    </a:lnTo>
                    <a:lnTo>
                      <a:pt x="1906" y="11190"/>
                    </a:lnTo>
                    <a:lnTo>
                      <a:pt x="1941" y="11179"/>
                    </a:lnTo>
                    <a:lnTo>
                      <a:pt x="1967" y="11187"/>
                    </a:lnTo>
                    <a:lnTo>
                      <a:pt x="1989" y="11236"/>
                    </a:lnTo>
                    <a:lnTo>
                      <a:pt x="2006" y="11264"/>
                    </a:lnTo>
                    <a:lnTo>
                      <a:pt x="2015" y="11315"/>
                    </a:lnTo>
                    <a:lnTo>
                      <a:pt x="1995" y="11337"/>
                    </a:lnTo>
                    <a:lnTo>
                      <a:pt x="1999" y="11373"/>
                    </a:lnTo>
                    <a:lnTo>
                      <a:pt x="2016" y="11395"/>
                    </a:lnTo>
                    <a:lnTo>
                      <a:pt x="2065" y="11424"/>
                    </a:lnTo>
                    <a:lnTo>
                      <a:pt x="2101" y="11418"/>
                    </a:lnTo>
                    <a:lnTo>
                      <a:pt x="2131" y="11451"/>
                    </a:lnTo>
                    <a:lnTo>
                      <a:pt x="2144" y="11483"/>
                    </a:lnTo>
                    <a:lnTo>
                      <a:pt x="2182" y="11502"/>
                    </a:lnTo>
                    <a:lnTo>
                      <a:pt x="2208" y="11539"/>
                    </a:lnTo>
                    <a:lnTo>
                      <a:pt x="2245" y="11567"/>
                    </a:lnTo>
                    <a:lnTo>
                      <a:pt x="2264" y="11638"/>
                    </a:lnTo>
                    <a:lnTo>
                      <a:pt x="2314" y="11640"/>
                    </a:lnTo>
                    <a:lnTo>
                      <a:pt x="2304" y="11675"/>
                    </a:lnTo>
                    <a:lnTo>
                      <a:pt x="2308" y="11702"/>
                    </a:lnTo>
                    <a:lnTo>
                      <a:pt x="2335" y="11707"/>
                    </a:lnTo>
                    <a:lnTo>
                      <a:pt x="2355" y="11676"/>
                    </a:lnTo>
                    <a:lnTo>
                      <a:pt x="2390" y="11669"/>
                    </a:lnTo>
                    <a:lnTo>
                      <a:pt x="2398" y="11624"/>
                    </a:lnTo>
                    <a:lnTo>
                      <a:pt x="2444" y="11581"/>
                    </a:lnTo>
                    <a:lnTo>
                      <a:pt x="2457" y="11607"/>
                    </a:lnTo>
                    <a:lnTo>
                      <a:pt x="2559" y="11670"/>
                    </a:lnTo>
                    <a:lnTo>
                      <a:pt x="2620" y="11647"/>
                    </a:lnTo>
                    <a:lnTo>
                      <a:pt x="2663" y="11664"/>
                    </a:lnTo>
                    <a:lnTo>
                      <a:pt x="2712" y="11622"/>
                    </a:lnTo>
                    <a:lnTo>
                      <a:pt x="2745" y="11575"/>
                    </a:lnTo>
                    <a:lnTo>
                      <a:pt x="2790" y="11578"/>
                    </a:lnTo>
                    <a:lnTo>
                      <a:pt x="2815" y="11544"/>
                    </a:lnTo>
                    <a:lnTo>
                      <a:pt x="2811" y="11537"/>
                    </a:lnTo>
                    <a:lnTo>
                      <a:pt x="2824" y="11486"/>
                    </a:lnTo>
                    <a:lnTo>
                      <a:pt x="2810" y="11442"/>
                    </a:lnTo>
                    <a:lnTo>
                      <a:pt x="2811" y="11415"/>
                    </a:lnTo>
                    <a:lnTo>
                      <a:pt x="2795" y="11393"/>
                    </a:lnTo>
                    <a:lnTo>
                      <a:pt x="2791" y="11356"/>
                    </a:lnTo>
                    <a:lnTo>
                      <a:pt x="2818" y="11352"/>
                    </a:lnTo>
                    <a:lnTo>
                      <a:pt x="2888" y="11292"/>
                    </a:lnTo>
                    <a:lnTo>
                      <a:pt x="2870" y="11241"/>
                    </a:lnTo>
                    <a:lnTo>
                      <a:pt x="2868" y="11158"/>
                    </a:lnTo>
                    <a:lnTo>
                      <a:pt x="2878" y="11122"/>
                    </a:lnTo>
                    <a:lnTo>
                      <a:pt x="2936" y="11098"/>
                    </a:lnTo>
                    <a:lnTo>
                      <a:pt x="2942" y="11073"/>
                    </a:lnTo>
                    <a:lnTo>
                      <a:pt x="2936" y="11040"/>
                    </a:lnTo>
                    <a:lnTo>
                      <a:pt x="2936" y="11039"/>
                    </a:lnTo>
                    <a:lnTo>
                      <a:pt x="3006" y="11052"/>
                    </a:lnTo>
                    <a:lnTo>
                      <a:pt x="3094" y="11008"/>
                    </a:lnTo>
                    <a:lnTo>
                      <a:pt x="3060" y="10958"/>
                    </a:lnTo>
                    <a:lnTo>
                      <a:pt x="3085" y="10909"/>
                    </a:lnTo>
                    <a:lnTo>
                      <a:pt x="3075" y="10839"/>
                    </a:lnTo>
                    <a:lnTo>
                      <a:pt x="3108" y="10849"/>
                    </a:lnTo>
                    <a:lnTo>
                      <a:pt x="3109" y="10848"/>
                    </a:lnTo>
                    <a:lnTo>
                      <a:pt x="3129" y="10822"/>
                    </a:lnTo>
                    <a:lnTo>
                      <a:pt x="3170" y="10805"/>
                    </a:lnTo>
                    <a:lnTo>
                      <a:pt x="3184" y="10753"/>
                    </a:lnTo>
                    <a:lnTo>
                      <a:pt x="3195" y="10744"/>
                    </a:lnTo>
                    <a:lnTo>
                      <a:pt x="3234" y="10671"/>
                    </a:lnTo>
                    <a:lnTo>
                      <a:pt x="3261" y="10705"/>
                    </a:lnTo>
                    <a:lnTo>
                      <a:pt x="3282" y="10679"/>
                    </a:lnTo>
                    <a:lnTo>
                      <a:pt x="3329" y="10681"/>
                    </a:lnTo>
                    <a:lnTo>
                      <a:pt x="3321" y="10560"/>
                    </a:lnTo>
                    <a:lnTo>
                      <a:pt x="3375" y="10558"/>
                    </a:lnTo>
                    <a:lnTo>
                      <a:pt x="3378" y="10531"/>
                    </a:lnTo>
                    <a:lnTo>
                      <a:pt x="3418" y="10480"/>
                    </a:lnTo>
                    <a:lnTo>
                      <a:pt x="3424" y="10408"/>
                    </a:lnTo>
                    <a:lnTo>
                      <a:pt x="3386" y="10382"/>
                    </a:lnTo>
                    <a:lnTo>
                      <a:pt x="3386" y="10346"/>
                    </a:lnTo>
                    <a:lnTo>
                      <a:pt x="3407" y="10329"/>
                    </a:lnTo>
                    <a:lnTo>
                      <a:pt x="3428" y="10276"/>
                    </a:lnTo>
                    <a:lnTo>
                      <a:pt x="3470" y="10273"/>
                    </a:lnTo>
                    <a:lnTo>
                      <a:pt x="3476" y="10275"/>
                    </a:lnTo>
                    <a:lnTo>
                      <a:pt x="3478" y="10275"/>
                    </a:lnTo>
                    <a:lnTo>
                      <a:pt x="3503" y="10284"/>
                    </a:lnTo>
                    <a:lnTo>
                      <a:pt x="3526" y="10256"/>
                    </a:lnTo>
                    <a:lnTo>
                      <a:pt x="3527" y="10229"/>
                    </a:lnTo>
                    <a:lnTo>
                      <a:pt x="3489" y="10189"/>
                    </a:lnTo>
                    <a:lnTo>
                      <a:pt x="3472" y="10154"/>
                    </a:lnTo>
                    <a:lnTo>
                      <a:pt x="3485" y="10130"/>
                    </a:lnTo>
                    <a:lnTo>
                      <a:pt x="3477" y="10094"/>
                    </a:lnTo>
                    <a:lnTo>
                      <a:pt x="3505" y="10031"/>
                    </a:lnTo>
                    <a:lnTo>
                      <a:pt x="3478" y="10004"/>
                    </a:lnTo>
                    <a:lnTo>
                      <a:pt x="3482" y="9975"/>
                    </a:lnTo>
                    <a:lnTo>
                      <a:pt x="3428" y="10006"/>
                    </a:lnTo>
                    <a:lnTo>
                      <a:pt x="3408" y="10062"/>
                    </a:lnTo>
                    <a:lnTo>
                      <a:pt x="3402" y="10061"/>
                    </a:lnTo>
                    <a:lnTo>
                      <a:pt x="3361" y="10058"/>
                    </a:lnTo>
                    <a:lnTo>
                      <a:pt x="3362" y="10057"/>
                    </a:lnTo>
                    <a:lnTo>
                      <a:pt x="3354" y="10056"/>
                    </a:lnTo>
                    <a:lnTo>
                      <a:pt x="3382" y="10025"/>
                    </a:lnTo>
                    <a:lnTo>
                      <a:pt x="3351" y="9993"/>
                    </a:lnTo>
                    <a:lnTo>
                      <a:pt x="3368" y="9942"/>
                    </a:lnTo>
                    <a:lnTo>
                      <a:pt x="3362" y="9915"/>
                    </a:lnTo>
                    <a:lnTo>
                      <a:pt x="3428" y="9912"/>
                    </a:lnTo>
                    <a:lnTo>
                      <a:pt x="3440" y="9888"/>
                    </a:lnTo>
                    <a:lnTo>
                      <a:pt x="3423" y="9849"/>
                    </a:lnTo>
                    <a:lnTo>
                      <a:pt x="3404" y="9824"/>
                    </a:lnTo>
                    <a:lnTo>
                      <a:pt x="3417" y="9786"/>
                    </a:lnTo>
                    <a:lnTo>
                      <a:pt x="3411" y="9758"/>
                    </a:lnTo>
                    <a:lnTo>
                      <a:pt x="3364" y="9693"/>
                    </a:lnTo>
                    <a:lnTo>
                      <a:pt x="3322" y="9688"/>
                    </a:lnTo>
                    <a:lnTo>
                      <a:pt x="3314" y="9687"/>
                    </a:lnTo>
                    <a:lnTo>
                      <a:pt x="3318" y="9645"/>
                    </a:lnTo>
                    <a:lnTo>
                      <a:pt x="3314" y="9596"/>
                    </a:lnTo>
                    <a:lnTo>
                      <a:pt x="3314" y="9595"/>
                    </a:lnTo>
                    <a:lnTo>
                      <a:pt x="3187" y="9592"/>
                    </a:lnTo>
                    <a:lnTo>
                      <a:pt x="3162" y="9555"/>
                    </a:lnTo>
                    <a:lnTo>
                      <a:pt x="3160" y="9550"/>
                    </a:lnTo>
                    <a:lnTo>
                      <a:pt x="3104" y="9583"/>
                    </a:lnTo>
                    <a:lnTo>
                      <a:pt x="3095" y="9560"/>
                    </a:lnTo>
                    <a:lnTo>
                      <a:pt x="3095" y="9558"/>
                    </a:lnTo>
                    <a:lnTo>
                      <a:pt x="3057" y="9565"/>
                    </a:lnTo>
                    <a:lnTo>
                      <a:pt x="3036" y="9573"/>
                    </a:lnTo>
                    <a:lnTo>
                      <a:pt x="3033" y="9576"/>
                    </a:lnTo>
                    <a:lnTo>
                      <a:pt x="3030" y="9577"/>
                    </a:lnTo>
                    <a:lnTo>
                      <a:pt x="3029" y="9573"/>
                    </a:lnTo>
                    <a:lnTo>
                      <a:pt x="3010" y="9544"/>
                    </a:lnTo>
                    <a:lnTo>
                      <a:pt x="3026" y="9493"/>
                    </a:lnTo>
                    <a:lnTo>
                      <a:pt x="2961" y="9468"/>
                    </a:lnTo>
                    <a:lnTo>
                      <a:pt x="2962" y="9417"/>
                    </a:lnTo>
                    <a:lnTo>
                      <a:pt x="2990" y="9436"/>
                    </a:lnTo>
                    <a:lnTo>
                      <a:pt x="3001" y="9407"/>
                    </a:lnTo>
                    <a:lnTo>
                      <a:pt x="3032" y="9389"/>
                    </a:lnTo>
                    <a:lnTo>
                      <a:pt x="3028" y="9343"/>
                    </a:lnTo>
                    <a:lnTo>
                      <a:pt x="3020" y="9314"/>
                    </a:lnTo>
                    <a:lnTo>
                      <a:pt x="3047" y="9288"/>
                    </a:lnTo>
                    <a:lnTo>
                      <a:pt x="3035" y="9244"/>
                    </a:lnTo>
                    <a:lnTo>
                      <a:pt x="3085" y="9221"/>
                    </a:lnTo>
                    <a:lnTo>
                      <a:pt x="3142" y="9174"/>
                    </a:lnTo>
                    <a:lnTo>
                      <a:pt x="3139" y="9147"/>
                    </a:lnTo>
                    <a:lnTo>
                      <a:pt x="3095" y="9136"/>
                    </a:lnTo>
                    <a:lnTo>
                      <a:pt x="3105" y="9123"/>
                    </a:lnTo>
                    <a:lnTo>
                      <a:pt x="3104" y="9078"/>
                    </a:lnTo>
                    <a:lnTo>
                      <a:pt x="3094" y="9037"/>
                    </a:lnTo>
                    <a:lnTo>
                      <a:pt x="3086" y="8982"/>
                    </a:lnTo>
                    <a:lnTo>
                      <a:pt x="3115" y="8979"/>
                    </a:lnTo>
                    <a:lnTo>
                      <a:pt x="3150" y="8980"/>
                    </a:lnTo>
                    <a:lnTo>
                      <a:pt x="3148" y="8927"/>
                    </a:lnTo>
                    <a:lnTo>
                      <a:pt x="3154" y="8898"/>
                    </a:lnTo>
                    <a:lnTo>
                      <a:pt x="3127" y="8850"/>
                    </a:lnTo>
                    <a:lnTo>
                      <a:pt x="3175" y="8826"/>
                    </a:lnTo>
                    <a:lnTo>
                      <a:pt x="3145" y="8775"/>
                    </a:lnTo>
                    <a:lnTo>
                      <a:pt x="3095" y="8760"/>
                    </a:lnTo>
                    <a:lnTo>
                      <a:pt x="3085" y="8729"/>
                    </a:lnTo>
                    <a:lnTo>
                      <a:pt x="3096" y="8707"/>
                    </a:lnTo>
                    <a:lnTo>
                      <a:pt x="3131" y="8705"/>
                    </a:lnTo>
                    <a:lnTo>
                      <a:pt x="3195" y="8641"/>
                    </a:lnTo>
                    <a:lnTo>
                      <a:pt x="3199" y="8645"/>
                    </a:lnTo>
                    <a:lnTo>
                      <a:pt x="3202" y="8643"/>
                    </a:lnTo>
                    <a:lnTo>
                      <a:pt x="3225" y="8663"/>
                    </a:lnTo>
                    <a:lnTo>
                      <a:pt x="3245" y="8638"/>
                    </a:lnTo>
                    <a:lnTo>
                      <a:pt x="3251" y="8639"/>
                    </a:lnTo>
                    <a:lnTo>
                      <a:pt x="3252" y="8639"/>
                    </a:lnTo>
                    <a:lnTo>
                      <a:pt x="3271" y="8643"/>
                    </a:lnTo>
                    <a:lnTo>
                      <a:pt x="3278" y="8644"/>
                    </a:lnTo>
                    <a:lnTo>
                      <a:pt x="3298" y="8625"/>
                    </a:lnTo>
                    <a:lnTo>
                      <a:pt x="3303" y="8630"/>
                    </a:lnTo>
                    <a:lnTo>
                      <a:pt x="3305" y="8627"/>
                    </a:lnTo>
                    <a:lnTo>
                      <a:pt x="3354" y="8659"/>
                    </a:lnTo>
                    <a:lnTo>
                      <a:pt x="3351" y="8630"/>
                    </a:lnTo>
                    <a:lnTo>
                      <a:pt x="3395" y="8626"/>
                    </a:lnTo>
                    <a:lnTo>
                      <a:pt x="3424" y="8591"/>
                    </a:lnTo>
                    <a:lnTo>
                      <a:pt x="3457" y="8579"/>
                    </a:lnTo>
                    <a:lnTo>
                      <a:pt x="3475" y="8525"/>
                    </a:lnTo>
                    <a:lnTo>
                      <a:pt x="3481" y="8532"/>
                    </a:lnTo>
                    <a:lnTo>
                      <a:pt x="3482" y="8528"/>
                    </a:lnTo>
                    <a:lnTo>
                      <a:pt x="3555" y="8600"/>
                    </a:lnTo>
                    <a:lnTo>
                      <a:pt x="3560" y="8605"/>
                    </a:lnTo>
                    <a:lnTo>
                      <a:pt x="3558" y="8633"/>
                    </a:lnTo>
                    <a:lnTo>
                      <a:pt x="3507" y="8673"/>
                    </a:lnTo>
                    <a:lnTo>
                      <a:pt x="3570" y="8717"/>
                    </a:lnTo>
                    <a:lnTo>
                      <a:pt x="3574" y="8721"/>
                    </a:lnTo>
                    <a:lnTo>
                      <a:pt x="3607" y="8755"/>
                    </a:lnTo>
                    <a:lnTo>
                      <a:pt x="3648" y="8762"/>
                    </a:lnTo>
                    <a:lnTo>
                      <a:pt x="3670" y="8743"/>
                    </a:lnTo>
                    <a:lnTo>
                      <a:pt x="3683" y="8718"/>
                    </a:lnTo>
                    <a:lnTo>
                      <a:pt x="3675" y="8663"/>
                    </a:lnTo>
                    <a:lnTo>
                      <a:pt x="3647" y="8603"/>
                    </a:lnTo>
                    <a:lnTo>
                      <a:pt x="3691" y="8536"/>
                    </a:lnTo>
                    <a:lnTo>
                      <a:pt x="3724" y="8530"/>
                    </a:lnTo>
                    <a:lnTo>
                      <a:pt x="3751" y="8532"/>
                    </a:lnTo>
                    <a:lnTo>
                      <a:pt x="3791" y="8489"/>
                    </a:lnTo>
                    <a:lnTo>
                      <a:pt x="3796" y="8493"/>
                    </a:lnTo>
                    <a:lnTo>
                      <a:pt x="3798" y="8490"/>
                    </a:lnTo>
                    <a:lnTo>
                      <a:pt x="3825" y="8513"/>
                    </a:lnTo>
                    <a:lnTo>
                      <a:pt x="3818" y="8557"/>
                    </a:lnTo>
                    <a:lnTo>
                      <a:pt x="3863" y="8549"/>
                    </a:lnTo>
                    <a:lnTo>
                      <a:pt x="3865" y="8512"/>
                    </a:lnTo>
                    <a:lnTo>
                      <a:pt x="3895" y="8491"/>
                    </a:lnTo>
                    <a:lnTo>
                      <a:pt x="3921" y="8462"/>
                    </a:lnTo>
                    <a:lnTo>
                      <a:pt x="3970" y="8444"/>
                    </a:lnTo>
                    <a:lnTo>
                      <a:pt x="3997" y="8442"/>
                    </a:lnTo>
                    <a:lnTo>
                      <a:pt x="3997" y="8443"/>
                    </a:lnTo>
                    <a:lnTo>
                      <a:pt x="4004" y="8442"/>
                    </a:lnTo>
                    <a:lnTo>
                      <a:pt x="4003" y="8477"/>
                    </a:lnTo>
                    <a:lnTo>
                      <a:pt x="4054" y="8490"/>
                    </a:lnTo>
                    <a:lnTo>
                      <a:pt x="4092" y="8508"/>
                    </a:lnTo>
                    <a:lnTo>
                      <a:pt x="4106" y="8513"/>
                    </a:lnTo>
                    <a:lnTo>
                      <a:pt x="4134" y="8521"/>
                    </a:lnTo>
                    <a:lnTo>
                      <a:pt x="4154" y="8481"/>
                    </a:lnTo>
                    <a:lnTo>
                      <a:pt x="4245" y="8469"/>
                    </a:lnTo>
                    <a:lnTo>
                      <a:pt x="4247" y="8471"/>
                    </a:lnTo>
                    <a:lnTo>
                      <a:pt x="4252" y="8471"/>
                    </a:lnTo>
                    <a:lnTo>
                      <a:pt x="4269" y="8486"/>
                    </a:lnTo>
                    <a:lnTo>
                      <a:pt x="4315" y="8454"/>
                    </a:lnTo>
                    <a:lnTo>
                      <a:pt x="4357" y="8438"/>
                    </a:lnTo>
                    <a:lnTo>
                      <a:pt x="4402" y="8439"/>
                    </a:lnTo>
                    <a:lnTo>
                      <a:pt x="4417" y="8397"/>
                    </a:lnTo>
                    <a:lnTo>
                      <a:pt x="4437" y="8368"/>
                    </a:lnTo>
                    <a:lnTo>
                      <a:pt x="4488" y="8361"/>
                    </a:lnTo>
                    <a:lnTo>
                      <a:pt x="4490" y="8363"/>
                    </a:lnTo>
                    <a:lnTo>
                      <a:pt x="4494" y="8362"/>
                    </a:lnTo>
                    <a:lnTo>
                      <a:pt x="4527" y="8383"/>
                    </a:lnTo>
                    <a:lnTo>
                      <a:pt x="4558" y="8368"/>
                    </a:lnTo>
                    <a:lnTo>
                      <a:pt x="4604" y="8371"/>
                    </a:lnTo>
                    <a:lnTo>
                      <a:pt x="4646" y="8360"/>
                    </a:lnTo>
                    <a:lnTo>
                      <a:pt x="4679" y="8317"/>
                    </a:lnTo>
                    <a:lnTo>
                      <a:pt x="4712" y="8316"/>
                    </a:lnTo>
                    <a:lnTo>
                      <a:pt x="4713" y="8317"/>
                    </a:lnTo>
                    <a:lnTo>
                      <a:pt x="4752" y="8355"/>
                    </a:lnTo>
                    <a:lnTo>
                      <a:pt x="4771" y="8394"/>
                    </a:lnTo>
                    <a:lnTo>
                      <a:pt x="4808" y="8414"/>
                    </a:lnTo>
                    <a:lnTo>
                      <a:pt x="4811" y="8441"/>
                    </a:lnTo>
                    <a:lnTo>
                      <a:pt x="4826" y="8463"/>
                    </a:lnTo>
                    <a:lnTo>
                      <a:pt x="4859" y="8452"/>
                    </a:lnTo>
                    <a:lnTo>
                      <a:pt x="4889" y="8409"/>
                    </a:lnTo>
                    <a:lnTo>
                      <a:pt x="4933" y="8379"/>
                    </a:lnTo>
                    <a:lnTo>
                      <a:pt x="4982" y="8359"/>
                    </a:lnTo>
                    <a:lnTo>
                      <a:pt x="4979" y="8324"/>
                    </a:lnTo>
                    <a:lnTo>
                      <a:pt x="5009" y="8253"/>
                    </a:lnTo>
                    <a:lnTo>
                      <a:pt x="5051" y="8223"/>
                    </a:lnTo>
                    <a:lnTo>
                      <a:pt x="5055" y="8225"/>
                    </a:lnTo>
                    <a:lnTo>
                      <a:pt x="5058" y="8223"/>
                    </a:lnTo>
                    <a:lnTo>
                      <a:pt x="5096" y="8240"/>
                    </a:lnTo>
                    <a:lnTo>
                      <a:pt x="5095" y="8187"/>
                    </a:lnTo>
                    <a:lnTo>
                      <a:pt x="5077" y="8154"/>
                    </a:lnTo>
                    <a:lnTo>
                      <a:pt x="5140" y="8155"/>
                    </a:lnTo>
                    <a:lnTo>
                      <a:pt x="5147" y="8155"/>
                    </a:lnTo>
                    <a:lnTo>
                      <a:pt x="5214" y="8197"/>
                    </a:lnTo>
                    <a:lnTo>
                      <a:pt x="5254" y="8189"/>
                    </a:lnTo>
                    <a:lnTo>
                      <a:pt x="5277" y="8174"/>
                    </a:lnTo>
                    <a:lnTo>
                      <a:pt x="5270" y="8143"/>
                    </a:lnTo>
                    <a:lnTo>
                      <a:pt x="5275" y="8096"/>
                    </a:lnTo>
                    <a:lnTo>
                      <a:pt x="5237" y="8088"/>
                    </a:lnTo>
                    <a:lnTo>
                      <a:pt x="5205" y="8072"/>
                    </a:lnTo>
                    <a:lnTo>
                      <a:pt x="5218" y="8025"/>
                    </a:lnTo>
                    <a:lnTo>
                      <a:pt x="5220" y="8024"/>
                    </a:lnTo>
                    <a:lnTo>
                      <a:pt x="5303" y="8033"/>
                    </a:lnTo>
                    <a:lnTo>
                      <a:pt x="5356" y="7928"/>
                    </a:lnTo>
                    <a:lnTo>
                      <a:pt x="5336" y="7905"/>
                    </a:lnTo>
                    <a:lnTo>
                      <a:pt x="5363" y="7872"/>
                    </a:lnTo>
                    <a:lnTo>
                      <a:pt x="5356" y="7828"/>
                    </a:lnTo>
                    <a:lnTo>
                      <a:pt x="5363" y="7830"/>
                    </a:lnTo>
                    <a:lnTo>
                      <a:pt x="5362" y="7828"/>
                    </a:lnTo>
                    <a:lnTo>
                      <a:pt x="5381" y="7835"/>
                    </a:lnTo>
                    <a:lnTo>
                      <a:pt x="5401" y="7808"/>
                    </a:lnTo>
                    <a:lnTo>
                      <a:pt x="5350" y="7763"/>
                    </a:lnTo>
                    <a:lnTo>
                      <a:pt x="5337" y="7738"/>
                    </a:lnTo>
                    <a:lnTo>
                      <a:pt x="5303" y="7749"/>
                    </a:lnTo>
                    <a:lnTo>
                      <a:pt x="5301" y="7746"/>
                    </a:lnTo>
                    <a:lnTo>
                      <a:pt x="5294" y="7748"/>
                    </a:lnTo>
                    <a:lnTo>
                      <a:pt x="5274" y="7718"/>
                    </a:lnTo>
                    <a:lnTo>
                      <a:pt x="5247" y="7714"/>
                    </a:lnTo>
                    <a:lnTo>
                      <a:pt x="5254" y="7675"/>
                    </a:lnTo>
                    <a:lnTo>
                      <a:pt x="5300" y="7615"/>
                    </a:lnTo>
                    <a:lnTo>
                      <a:pt x="5295" y="7589"/>
                    </a:lnTo>
                    <a:lnTo>
                      <a:pt x="5298" y="7544"/>
                    </a:lnTo>
                    <a:lnTo>
                      <a:pt x="5331" y="7518"/>
                    </a:lnTo>
                    <a:lnTo>
                      <a:pt x="5355" y="7533"/>
                    </a:lnTo>
                    <a:lnTo>
                      <a:pt x="5381" y="7558"/>
                    </a:lnTo>
                    <a:lnTo>
                      <a:pt x="5388" y="7622"/>
                    </a:lnTo>
                    <a:lnTo>
                      <a:pt x="5406" y="7583"/>
                    </a:lnTo>
                    <a:lnTo>
                      <a:pt x="5468" y="7585"/>
                    </a:lnTo>
                    <a:lnTo>
                      <a:pt x="5510" y="7569"/>
                    </a:lnTo>
                    <a:lnTo>
                      <a:pt x="5548" y="7566"/>
                    </a:lnTo>
                    <a:lnTo>
                      <a:pt x="5555" y="7568"/>
                    </a:lnTo>
                    <a:lnTo>
                      <a:pt x="5557" y="7568"/>
                    </a:lnTo>
                    <a:lnTo>
                      <a:pt x="5593" y="7578"/>
                    </a:lnTo>
                    <a:lnTo>
                      <a:pt x="5617" y="7570"/>
                    </a:lnTo>
                    <a:lnTo>
                      <a:pt x="5624" y="7538"/>
                    </a:lnTo>
                    <a:lnTo>
                      <a:pt x="5601" y="7500"/>
                    </a:lnTo>
                    <a:lnTo>
                      <a:pt x="5622" y="7475"/>
                    </a:lnTo>
                    <a:lnTo>
                      <a:pt x="5622" y="7441"/>
                    </a:lnTo>
                    <a:lnTo>
                      <a:pt x="5596" y="7396"/>
                    </a:lnTo>
                    <a:lnTo>
                      <a:pt x="5566" y="7391"/>
                    </a:lnTo>
                    <a:lnTo>
                      <a:pt x="5548" y="7354"/>
                    </a:lnTo>
                    <a:lnTo>
                      <a:pt x="5556" y="7302"/>
                    </a:lnTo>
                    <a:lnTo>
                      <a:pt x="5552" y="7277"/>
                    </a:lnTo>
                    <a:lnTo>
                      <a:pt x="5526" y="7264"/>
                    </a:lnTo>
                    <a:lnTo>
                      <a:pt x="5539" y="7237"/>
                    </a:lnTo>
                    <a:lnTo>
                      <a:pt x="5541" y="7201"/>
                    </a:lnTo>
                    <a:lnTo>
                      <a:pt x="5512" y="7142"/>
                    </a:lnTo>
                    <a:lnTo>
                      <a:pt x="5492" y="7124"/>
                    </a:lnTo>
                    <a:lnTo>
                      <a:pt x="5478" y="7090"/>
                    </a:lnTo>
                    <a:lnTo>
                      <a:pt x="5526" y="7083"/>
                    </a:lnTo>
                    <a:lnTo>
                      <a:pt x="5526" y="7085"/>
                    </a:lnTo>
                    <a:lnTo>
                      <a:pt x="5534" y="7084"/>
                    </a:lnTo>
                    <a:lnTo>
                      <a:pt x="5543" y="7109"/>
                    </a:lnTo>
                    <a:lnTo>
                      <a:pt x="5593" y="7058"/>
                    </a:lnTo>
                    <a:lnTo>
                      <a:pt x="5616" y="7041"/>
                    </a:lnTo>
                    <a:lnTo>
                      <a:pt x="5643" y="7038"/>
                    </a:lnTo>
                    <a:lnTo>
                      <a:pt x="5660" y="7006"/>
                    </a:lnTo>
                    <a:lnTo>
                      <a:pt x="5714" y="6999"/>
                    </a:lnTo>
                    <a:lnTo>
                      <a:pt x="5700" y="6965"/>
                    </a:lnTo>
                    <a:lnTo>
                      <a:pt x="5722" y="6937"/>
                    </a:lnTo>
                    <a:lnTo>
                      <a:pt x="5808" y="6861"/>
                    </a:lnTo>
                    <a:lnTo>
                      <a:pt x="5801" y="6808"/>
                    </a:lnTo>
                    <a:lnTo>
                      <a:pt x="5802" y="6760"/>
                    </a:lnTo>
                    <a:lnTo>
                      <a:pt x="5804" y="6760"/>
                    </a:lnTo>
                    <a:lnTo>
                      <a:pt x="5841" y="6739"/>
                    </a:lnTo>
                    <a:lnTo>
                      <a:pt x="5867" y="6730"/>
                    </a:lnTo>
                    <a:lnTo>
                      <a:pt x="5951" y="6726"/>
                    </a:lnTo>
                    <a:lnTo>
                      <a:pt x="5987" y="6701"/>
                    </a:lnTo>
                    <a:lnTo>
                      <a:pt x="5997" y="6667"/>
                    </a:lnTo>
                    <a:lnTo>
                      <a:pt x="6024" y="6659"/>
                    </a:lnTo>
                    <a:lnTo>
                      <a:pt x="6040" y="6628"/>
                    </a:lnTo>
                    <a:lnTo>
                      <a:pt x="6047" y="6632"/>
                    </a:lnTo>
                    <a:lnTo>
                      <a:pt x="6049" y="6628"/>
                    </a:lnTo>
                    <a:lnTo>
                      <a:pt x="6074" y="6647"/>
                    </a:lnTo>
                    <a:lnTo>
                      <a:pt x="6095" y="6613"/>
                    </a:lnTo>
                    <a:lnTo>
                      <a:pt x="6099" y="6570"/>
                    </a:lnTo>
                    <a:lnTo>
                      <a:pt x="6107" y="6573"/>
                    </a:lnTo>
                    <a:lnTo>
                      <a:pt x="6107" y="6571"/>
                    </a:lnTo>
                    <a:lnTo>
                      <a:pt x="6130" y="6580"/>
                    </a:lnTo>
                    <a:lnTo>
                      <a:pt x="6140" y="6526"/>
                    </a:lnTo>
                    <a:lnTo>
                      <a:pt x="6116" y="6499"/>
                    </a:lnTo>
                    <a:lnTo>
                      <a:pt x="6095" y="6482"/>
                    </a:lnTo>
                    <a:lnTo>
                      <a:pt x="6108" y="6460"/>
                    </a:lnTo>
                    <a:lnTo>
                      <a:pt x="6104" y="6427"/>
                    </a:lnTo>
                    <a:lnTo>
                      <a:pt x="6151" y="6406"/>
                    </a:lnTo>
                    <a:lnTo>
                      <a:pt x="6210" y="6396"/>
                    </a:lnTo>
                    <a:lnTo>
                      <a:pt x="6220" y="6320"/>
                    </a:lnTo>
                    <a:lnTo>
                      <a:pt x="6300" y="6293"/>
                    </a:lnTo>
                    <a:lnTo>
                      <a:pt x="6329" y="6237"/>
                    </a:lnTo>
                    <a:lnTo>
                      <a:pt x="6357" y="6235"/>
                    </a:lnTo>
                    <a:lnTo>
                      <a:pt x="6377" y="6218"/>
                    </a:lnTo>
                    <a:lnTo>
                      <a:pt x="6372" y="6189"/>
                    </a:lnTo>
                    <a:lnTo>
                      <a:pt x="6339" y="6168"/>
                    </a:lnTo>
                    <a:lnTo>
                      <a:pt x="6318" y="6135"/>
                    </a:lnTo>
                    <a:lnTo>
                      <a:pt x="6322" y="6131"/>
                    </a:lnTo>
                    <a:lnTo>
                      <a:pt x="6314" y="6117"/>
                    </a:lnTo>
                    <a:lnTo>
                      <a:pt x="6322" y="6131"/>
                    </a:lnTo>
                    <a:lnTo>
                      <a:pt x="6344" y="6111"/>
                    </a:lnTo>
                    <a:lnTo>
                      <a:pt x="6378" y="6110"/>
                    </a:lnTo>
                    <a:lnTo>
                      <a:pt x="6363" y="6060"/>
                    </a:lnTo>
                    <a:lnTo>
                      <a:pt x="6337" y="6004"/>
                    </a:lnTo>
                    <a:lnTo>
                      <a:pt x="6329" y="5962"/>
                    </a:lnTo>
                    <a:lnTo>
                      <a:pt x="6332" y="5909"/>
                    </a:lnTo>
                    <a:lnTo>
                      <a:pt x="6321" y="5873"/>
                    </a:lnTo>
                    <a:lnTo>
                      <a:pt x="6366" y="5863"/>
                    </a:lnTo>
                    <a:lnTo>
                      <a:pt x="6396" y="5840"/>
                    </a:lnTo>
                    <a:lnTo>
                      <a:pt x="6419" y="5856"/>
                    </a:lnTo>
                    <a:lnTo>
                      <a:pt x="6457" y="5822"/>
                    </a:lnTo>
                    <a:lnTo>
                      <a:pt x="6507" y="5789"/>
                    </a:lnTo>
                    <a:lnTo>
                      <a:pt x="6546" y="5778"/>
                    </a:lnTo>
                    <a:lnTo>
                      <a:pt x="6550" y="5783"/>
                    </a:lnTo>
                    <a:lnTo>
                      <a:pt x="6553" y="5782"/>
                    </a:lnTo>
                    <a:lnTo>
                      <a:pt x="6581" y="5812"/>
                    </a:lnTo>
                    <a:lnTo>
                      <a:pt x="6630" y="5791"/>
                    </a:lnTo>
                    <a:lnTo>
                      <a:pt x="6700" y="5822"/>
                    </a:lnTo>
                    <a:lnTo>
                      <a:pt x="6746" y="5812"/>
                    </a:lnTo>
                    <a:lnTo>
                      <a:pt x="6752" y="5818"/>
                    </a:lnTo>
                    <a:lnTo>
                      <a:pt x="6754" y="5818"/>
                    </a:lnTo>
                    <a:lnTo>
                      <a:pt x="6792" y="5854"/>
                    </a:lnTo>
                    <a:lnTo>
                      <a:pt x="6843" y="5893"/>
                    </a:lnTo>
                    <a:lnTo>
                      <a:pt x="6850" y="5899"/>
                    </a:lnTo>
                    <a:lnTo>
                      <a:pt x="6866" y="5926"/>
                    </a:lnTo>
                    <a:lnTo>
                      <a:pt x="6886" y="5943"/>
                    </a:lnTo>
                    <a:lnTo>
                      <a:pt x="6899" y="5990"/>
                    </a:lnTo>
                    <a:lnTo>
                      <a:pt x="6921" y="5990"/>
                    </a:lnTo>
                    <a:lnTo>
                      <a:pt x="6963" y="6018"/>
                    </a:lnTo>
                    <a:lnTo>
                      <a:pt x="6972" y="6023"/>
                    </a:lnTo>
                    <a:lnTo>
                      <a:pt x="6980" y="6066"/>
                    </a:lnTo>
                    <a:lnTo>
                      <a:pt x="7004" y="6087"/>
                    </a:lnTo>
                    <a:lnTo>
                      <a:pt x="7013" y="6103"/>
                    </a:lnTo>
                    <a:lnTo>
                      <a:pt x="7032" y="6073"/>
                    </a:lnTo>
                    <a:lnTo>
                      <a:pt x="7039" y="6080"/>
                    </a:lnTo>
                    <a:lnTo>
                      <a:pt x="7039" y="6079"/>
                    </a:lnTo>
                    <a:lnTo>
                      <a:pt x="7063" y="6102"/>
                    </a:lnTo>
                    <a:lnTo>
                      <a:pt x="7097" y="6100"/>
                    </a:lnTo>
                    <a:lnTo>
                      <a:pt x="7117" y="6065"/>
                    </a:lnTo>
                    <a:lnTo>
                      <a:pt x="7227" y="6023"/>
                    </a:lnTo>
                    <a:lnTo>
                      <a:pt x="7266" y="5965"/>
                    </a:lnTo>
                    <a:lnTo>
                      <a:pt x="7303" y="5965"/>
                    </a:lnTo>
                    <a:lnTo>
                      <a:pt x="7309" y="5970"/>
                    </a:lnTo>
                    <a:lnTo>
                      <a:pt x="7310" y="5970"/>
                    </a:lnTo>
                    <a:lnTo>
                      <a:pt x="7335" y="5989"/>
                    </a:lnTo>
                    <a:lnTo>
                      <a:pt x="7352" y="6030"/>
                    </a:lnTo>
                    <a:lnTo>
                      <a:pt x="7412" y="5981"/>
                    </a:lnTo>
                    <a:lnTo>
                      <a:pt x="7457" y="5974"/>
                    </a:lnTo>
                    <a:lnTo>
                      <a:pt x="7526" y="5955"/>
                    </a:lnTo>
                    <a:lnTo>
                      <a:pt x="7561" y="5974"/>
                    </a:lnTo>
                    <a:lnTo>
                      <a:pt x="7562" y="5976"/>
                    </a:lnTo>
                    <a:lnTo>
                      <a:pt x="7566" y="5979"/>
                    </a:lnTo>
                    <a:lnTo>
                      <a:pt x="7614" y="5959"/>
                    </a:lnTo>
                    <a:lnTo>
                      <a:pt x="7617" y="5960"/>
                    </a:lnTo>
                    <a:lnTo>
                      <a:pt x="7648" y="5966"/>
                    </a:lnTo>
                    <a:lnTo>
                      <a:pt x="7697" y="5957"/>
                    </a:lnTo>
                    <a:lnTo>
                      <a:pt x="7713" y="5905"/>
                    </a:lnTo>
                    <a:lnTo>
                      <a:pt x="7667" y="5859"/>
                    </a:lnTo>
                    <a:lnTo>
                      <a:pt x="7655" y="5814"/>
                    </a:lnTo>
                    <a:lnTo>
                      <a:pt x="7627" y="5767"/>
                    </a:lnTo>
                    <a:lnTo>
                      <a:pt x="7711" y="5701"/>
                    </a:lnTo>
                    <a:lnTo>
                      <a:pt x="7713" y="5701"/>
                    </a:lnTo>
                    <a:lnTo>
                      <a:pt x="7714" y="5700"/>
                    </a:lnTo>
                    <a:lnTo>
                      <a:pt x="7764" y="5701"/>
                    </a:lnTo>
                    <a:lnTo>
                      <a:pt x="7776" y="5701"/>
                    </a:lnTo>
                    <a:lnTo>
                      <a:pt x="7788" y="5666"/>
                    </a:lnTo>
                    <a:lnTo>
                      <a:pt x="7787" y="5638"/>
                    </a:lnTo>
                    <a:lnTo>
                      <a:pt x="7805" y="5607"/>
                    </a:lnTo>
                    <a:lnTo>
                      <a:pt x="7788" y="5554"/>
                    </a:lnTo>
                    <a:lnTo>
                      <a:pt x="7807" y="5556"/>
                    </a:lnTo>
                    <a:lnTo>
                      <a:pt x="7816" y="5556"/>
                    </a:lnTo>
                    <a:lnTo>
                      <a:pt x="7848" y="5526"/>
                    </a:lnTo>
                    <a:lnTo>
                      <a:pt x="7851" y="5491"/>
                    </a:lnTo>
                    <a:lnTo>
                      <a:pt x="7887" y="5486"/>
                    </a:lnTo>
                    <a:lnTo>
                      <a:pt x="7833" y="5432"/>
                    </a:lnTo>
                    <a:lnTo>
                      <a:pt x="7815" y="5323"/>
                    </a:lnTo>
                    <a:lnTo>
                      <a:pt x="7836" y="5323"/>
                    </a:lnTo>
                    <a:lnTo>
                      <a:pt x="7880" y="5268"/>
                    </a:lnTo>
                    <a:lnTo>
                      <a:pt x="7905" y="5260"/>
                    </a:lnTo>
                    <a:lnTo>
                      <a:pt x="7916" y="5209"/>
                    </a:lnTo>
                    <a:lnTo>
                      <a:pt x="7946" y="5191"/>
                    </a:lnTo>
                    <a:lnTo>
                      <a:pt x="7949" y="5164"/>
                    </a:lnTo>
                    <a:lnTo>
                      <a:pt x="7964" y="5145"/>
                    </a:lnTo>
                    <a:lnTo>
                      <a:pt x="7968" y="5145"/>
                    </a:lnTo>
                    <a:lnTo>
                      <a:pt x="8004" y="5148"/>
                    </a:lnTo>
                    <a:lnTo>
                      <a:pt x="8055" y="5063"/>
                    </a:lnTo>
                    <a:lnTo>
                      <a:pt x="8063" y="5060"/>
                    </a:lnTo>
                    <a:lnTo>
                      <a:pt x="8111" y="5045"/>
                    </a:lnTo>
                    <a:lnTo>
                      <a:pt x="8124" y="5040"/>
                    </a:lnTo>
                    <a:lnTo>
                      <a:pt x="8119" y="4992"/>
                    </a:lnTo>
                    <a:lnTo>
                      <a:pt x="8144" y="4966"/>
                    </a:lnTo>
                    <a:lnTo>
                      <a:pt x="8145" y="4921"/>
                    </a:lnTo>
                    <a:lnTo>
                      <a:pt x="8153" y="4890"/>
                    </a:lnTo>
                    <a:lnTo>
                      <a:pt x="8144" y="4865"/>
                    </a:lnTo>
                    <a:lnTo>
                      <a:pt x="8126" y="4844"/>
                    </a:lnTo>
                    <a:lnTo>
                      <a:pt x="8141" y="4813"/>
                    </a:lnTo>
                    <a:lnTo>
                      <a:pt x="8143" y="4814"/>
                    </a:lnTo>
                    <a:lnTo>
                      <a:pt x="8143" y="4812"/>
                    </a:lnTo>
                    <a:lnTo>
                      <a:pt x="8180" y="4816"/>
                    </a:lnTo>
                    <a:lnTo>
                      <a:pt x="8205" y="4830"/>
                    </a:lnTo>
                    <a:lnTo>
                      <a:pt x="8225" y="4858"/>
                    </a:lnTo>
                    <a:lnTo>
                      <a:pt x="8260" y="4861"/>
                    </a:lnTo>
                    <a:lnTo>
                      <a:pt x="8288" y="4885"/>
                    </a:lnTo>
                    <a:lnTo>
                      <a:pt x="8339" y="4899"/>
                    </a:lnTo>
                    <a:lnTo>
                      <a:pt x="8343" y="4900"/>
                    </a:lnTo>
                    <a:lnTo>
                      <a:pt x="8365" y="4934"/>
                    </a:lnTo>
                    <a:lnTo>
                      <a:pt x="8415" y="4908"/>
                    </a:lnTo>
                    <a:lnTo>
                      <a:pt x="8418" y="4908"/>
                    </a:lnTo>
                    <a:lnTo>
                      <a:pt x="8419" y="4907"/>
                    </a:lnTo>
                    <a:lnTo>
                      <a:pt x="8433" y="4906"/>
                    </a:lnTo>
                    <a:lnTo>
                      <a:pt x="8443" y="4904"/>
                    </a:lnTo>
                    <a:lnTo>
                      <a:pt x="8442" y="4847"/>
                    </a:lnTo>
                    <a:lnTo>
                      <a:pt x="8386" y="4790"/>
                    </a:lnTo>
                    <a:lnTo>
                      <a:pt x="8395" y="4728"/>
                    </a:lnTo>
                    <a:lnTo>
                      <a:pt x="8427" y="4605"/>
                    </a:lnTo>
                    <a:lnTo>
                      <a:pt x="8419" y="4568"/>
                    </a:lnTo>
                    <a:lnTo>
                      <a:pt x="8437" y="4536"/>
                    </a:lnTo>
                    <a:lnTo>
                      <a:pt x="8437" y="4470"/>
                    </a:lnTo>
                    <a:lnTo>
                      <a:pt x="8433" y="4443"/>
                    </a:lnTo>
                    <a:lnTo>
                      <a:pt x="8395" y="4435"/>
                    </a:lnTo>
                    <a:lnTo>
                      <a:pt x="8381" y="4402"/>
                    </a:lnTo>
                    <a:lnTo>
                      <a:pt x="8355" y="4375"/>
                    </a:lnTo>
                    <a:lnTo>
                      <a:pt x="8339" y="4316"/>
                    </a:lnTo>
                    <a:lnTo>
                      <a:pt x="8339" y="4315"/>
                    </a:lnTo>
                    <a:lnTo>
                      <a:pt x="8364" y="4298"/>
                    </a:lnTo>
                    <a:lnTo>
                      <a:pt x="8371" y="4225"/>
                    </a:lnTo>
                    <a:lnTo>
                      <a:pt x="8440" y="4193"/>
                    </a:lnTo>
                    <a:lnTo>
                      <a:pt x="8453" y="4170"/>
                    </a:lnTo>
                    <a:lnTo>
                      <a:pt x="8432" y="4143"/>
                    </a:lnTo>
                    <a:lnTo>
                      <a:pt x="8460" y="4100"/>
                    </a:lnTo>
                    <a:lnTo>
                      <a:pt x="8446" y="4026"/>
                    </a:lnTo>
                    <a:lnTo>
                      <a:pt x="8391" y="3950"/>
                    </a:lnTo>
                    <a:lnTo>
                      <a:pt x="8378" y="3926"/>
                    </a:lnTo>
                    <a:lnTo>
                      <a:pt x="8354" y="3920"/>
                    </a:lnTo>
                    <a:lnTo>
                      <a:pt x="8322" y="3888"/>
                    </a:lnTo>
                    <a:lnTo>
                      <a:pt x="8285" y="3865"/>
                    </a:lnTo>
                    <a:lnTo>
                      <a:pt x="8284" y="3864"/>
                    </a:lnTo>
                    <a:lnTo>
                      <a:pt x="8279" y="3814"/>
                    </a:lnTo>
                    <a:lnTo>
                      <a:pt x="8199" y="3710"/>
                    </a:lnTo>
                    <a:lnTo>
                      <a:pt x="8227" y="3684"/>
                    </a:lnTo>
                    <a:lnTo>
                      <a:pt x="8230" y="3683"/>
                    </a:lnTo>
                    <a:lnTo>
                      <a:pt x="8253" y="3682"/>
                    </a:lnTo>
                    <a:lnTo>
                      <a:pt x="8283" y="3679"/>
                    </a:lnTo>
                    <a:lnTo>
                      <a:pt x="8314" y="3644"/>
                    </a:lnTo>
                    <a:lnTo>
                      <a:pt x="8303" y="3605"/>
                    </a:lnTo>
                    <a:lnTo>
                      <a:pt x="8361" y="3593"/>
                    </a:lnTo>
                    <a:lnTo>
                      <a:pt x="8362" y="3594"/>
                    </a:lnTo>
                    <a:lnTo>
                      <a:pt x="8365" y="3593"/>
                    </a:lnTo>
                    <a:lnTo>
                      <a:pt x="8395" y="3611"/>
                    </a:lnTo>
                    <a:lnTo>
                      <a:pt x="8432" y="3552"/>
                    </a:lnTo>
                    <a:lnTo>
                      <a:pt x="8517" y="3483"/>
                    </a:lnTo>
                    <a:lnTo>
                      <a:pt x="8491" y="3473"/>
                    </a:lnTo>
                    <a:lnTo>
                      <a:pt x="8492" y="3437"/>
                    </a:lnTo>
                    <a:lnTo>
                      <a:pt x="8507" y="3407"/>
                    </a:lnTo>
                    <a:lnTo>
                      <a:pt x="8538" y="3391"/>
                    </a:lnTo>
                    <a:lnTo>
                      <a:pt x="8533" y="3365"/>
                    </a:lnTo>
                    <a:lnTo>
                      <a:pt x="8610" y="3340"/>
                    </a:lnTo>
                    <a:lnTo>
                      <a:pt x="8591" y="3286"/>
                    </a:lnTo>
                    <a:lnTo>
                      <a:pt x="8594" y="3209"/>
                    </a:lnTo>
                    <a:lnTo>
                      <a:pt x="8602" y="3162"/>
                    </a:lnTo>
                    <a:lnTo>
                      <a:pt x="8548" y="3124"/>
                    </a:lnTo>
                    <a:lnTo>
                      <a:pt x="8515" y="3047"/>
                    </a:lnTo>
                    <a:lnTo>
                      <a:pt x="8508" y="3020"/>
                    </a:lnTo>
                    <a:lnTo>
                      <a:pt x="8508" y="2932"/>
                    </a:lnTo>
                    <a:lnTo>
                      <a:pt x="8535" y="2868"/>
                    </a:lnTo>
                    <a:lnTo>
                      <a:pt x="8524" y="2784"/>
                    </a:lnTo>
                    <a:lnTo>
                      <a:pt x="8491" y="2778"/>
                    </a:lnTo>
                    <a:lnTo>
                      <a:pt x="8467" y="2754"/>
                    </a:lnTo>
                    <a:lnTo>
                      <a:pt x="8455" y="2707"/>
                    </a:lnTo>
                    <a:lnTo>
                      <a:pt x="8444" y="2610"/>
                    </a:lnTo>
                    <a:lnTo>
                      <a:pt x="8419" y="2590"/>
                    </a:lnTo>
                    <a:lnTo>
                      <a:pt x="8361" y="2483"/>
                    </a:lnTo>
                    <a:lnTo>
                      <a:pt x="8311" y="2461"/>
                    </a:lnTo>
                    <a:lnTo>
                      <a:pt x="8283" y="2487"/>
                    </a:lnTo>
                    <a:lnTo>
                      <a:pt x="8283" y="2485"/>
                    </a:lnTo>
                    <a:lnTo>
                      <a:pt x="8280" y="2487"/>
                    </a:lnTo>
                    <a:lnTo>
                      <a:pt x="8261" y="2452"/>
                    </a:lnTo>
                    <a:lnTo>
                      <a:pt x="8271" y="2419"/>
                    </a:lnTo>
                    <a:lnTo>
                      <a:pt x="8209" y="2362"/>
                    </a:lnTo>
                    <a:lnTo>
                      <a:pt x="8180" y="2412"/>
                    </a:lnTo>
                    <a:lnTo>
                      <a:pt x="8179" y="2410"/>
                    </a:lnTo>
                    <a:lnTo>
                      <a:pt x="8178" y="2412"/>
                    </a:lnTo>
                    <a:lnTo>
                      <a:pt x="8155" y="2383"/>
                    </a:lnTo>
                    <a:lnTo>
                      <a:pt x="8111" y="2377"/>
                    </a:lnTo>
                    <a:lnTo>
                      <a:pt x="8051" y="2331"/>
                    </a:lnTo>
                    <a:lnTo>
                      <a:pt x="8066" y="2293"/>
                    </a:lnTo>
                    <a:lnTo>
                      <a:pt x="8091" y="2268"/>
                    </a:lnTo>
                    <a:lnTo>
                      <a:pt x="8106" y="2234"/>
                    </a:lnTo>
                    <a:lnTo>
                      <a:pt x="8072" y="2241"/>
                    </a:lnTo>
                    <a:lnTo>
                      <a:pt x="8021" y="2213"/>
                    </a:lnTo>
                    <a:close/>
                    <a:moveTo>
                      <a:pt x="3330" y="10174"/>
                    </a:moveTo>
                    <a:lnTo>
                      <a:pt x="3335" y="10178"/>
                    </a:lnTo>
                    <a:lnTo>
                      <a:pt x="3358" y="10244"/>
                    </a:lnTo>
                    <a:lnTo>
                      <a:pt x="3352" y="10277"/>
                    </a:lnTo>
                    <a:lnTo>
                      <a:pt x="3334" y="10334"/>
                    </a:lnTo>
                    <a:lnTo>
                      <a:pt x="3327" y="10332"/>
                    </a:lnTo>
                    <a:lnTo>
                      <a:pt x="3327" y="10333"/>
                    </a:lnTo>
                    <a:lnTo>
                      <a:pt x="3293" y="10324"/>
                    </a:lnTo>
                    <a:lnTo>
                      <a:pt x="3267" y="10318"/>
                    </a:lnTo>
                    <a:lnTo>
                      <a:pt x="3267" y="10317"/>
                    </a:lnTo>
                    <a:lnTo>
                      <a:pt x="3260" y="10314"/>
                    </a:lnTo>
                    <a:lnTo>
                      <a:pt x="3251" y="10290"/>
                    </a:lnTo>
                    <a:lnTo>
                      <a:pt x="3265" y="10249"/>
                    </a:lnTo>
                    <a:lnTo>
                      <a:pt x="3265" y="10248"/>
                    </a:lnTo>
                    <a:lnTo>
                      <a:pt x="3306" y="10259"/>
                    </a:lnTo>
                    <a:lnTo>
                      <a:pt x="3277" y="10193"/>
                    </a:lnTo>
                    <a:lnTo>
                      <a:pt x="3272" y="10159"/>
                    </a:lnTo>
                    <a:lnTo>
                      <a:pt x="3300" y="10153"/>
                    </a:lnTo>
                    <a:lnTo>
                      <a:pt x="3330" y="10174"/>
                    </a:lnTo>
                    <a:close/>
                    <a:moveTo>
                      <a:pt x="3300" y="10348"/>
                    </a:moveTo>
                    <a:lnTo>
                      <a:pt x="3299" y="10350"/>
                    </a:lnTo>
                    <a:lnTo>
                      <a:pt x="3307" y="10350"/>
                    </a:lnTo>
                    <a:lnTo>
                      <a:pt x="3293" y="10394"/>
                    </a:lnTo>
                    <a:lnTo>
                      <a:pt x="3313" y="10413"/>
                    </a:lnTo>
                    <a:lnTo>
                      <a:pt x="3322" y="10448"/>
                    </a:lnTo>
                    <a:lnTo>
                      <a:pt x="3292" y="10472"/>
                    </a:lnTo>
                    <a:lnTo>
                      <a:pt x="3271" y="10505"/>
                    </a:lnTo>
                    <a:lnTo>
                      <a:pt x="3226" y="10491"/>
                    </a:lnTo>
                    <a:lnTo>
                      <a:pt x="3196" y="10423"/>
                    </a:lnTo>
                    <a:lnTo>
                      <a:pt x="3204" y="10385"/>
                    </a:lnTo>
                    <a:lnTo>
                      <a:pt x="3235" y="10345"/>
                    </a:lnTo>
                    <a:lnTo>
                      <a:pt x="3300" y="103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4" name="Freeform 10">
                <a:extLst>
                  <a:ext uri="{FF2B5EF4-FFF2-40B4-BE49-F238E27FC236}">
                    <a16:creationId xmlns:a16="http://schemas.microsoft.com/office/drawing/2014/main" id="{586A665A-FCB1-0F54-1394-F006307D60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2" y="454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lnTo>
                      <a:pt x="1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5" name="Freeform 11">
                <a:extLst>
                  <a:ext uri="{FF2B5EF4-FFF2-40B4-BE49-F238E27FC236}">
                    <a16:creationId xmlns:a16="http://schemas.microsoft.com/office/drawing/2014/main" id="{96961816-558E-AD6C-AA82-20F3E9C0D0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5" y="453"/>
                <a:ext cx="1083" cy="837"/>
              </a:xfrm>
              <a:custGeom>
                <a:avLst/>
                <a:gdLst>
                  <a:gd name="T0" fmla="*/ 5010 w 6495"/>
                  <a:gd name="T1" fmla="*/ 413 h 5021"/>
                  <a:gd name="T2" fmla="*/ 3939 w 6495"/>
                  <a:gd name="T3" fmla="*/ 823 h 5021"/>
                  <a:gd name="T4" fmla="*/ 3521 w 6495"/>
                  <a:gd name="T5" fmla="*/ 1471 h 5021"/>
                  <a:gd name="T6" fmla="*/ 3883 w 6495"/>
                  <a:gd name="T7" fmla="*/ 1602 h 5021"/>
                  <a:gd name="T8" fmla="*/ 3318 w 6495"/>
                  <a:gd name="T9" fmla="*/ 1930 h 5021"/>
                  <a:gd name="T10" fmla="*/ 2712 w 6495"/>
                  <a:gd name="T11" fmla="*/ 1902 h 5021"/>
                  <a:gd name="T12" fmla="*/ 1899 w 6495"/>
                  <a:gd name="T13" fmla="*/ 1770 h 5021"/>
                  <a:gd name="T14" fmla="*/ 1360 w 6495"/>
                  <a:gd name="T15" fmla="*/ 1752 h 5021"/>
                  <a:gd name="T16" fmla="*/ 1106 w 6495"/>
                  <a:gd name="T17" fmla="*/ 1136 h 5021"/>
                  <a:gd name="T18" fmla="*/ 1122 w 6495"/>
                  <a:gd name="T19" fmla="*/ 828 h 5021"/>
                  <a:gd name="T20" fmla="*/ 685 w 6495"/>
                  <a:gd name="T21" fmla="*/ 908 h 5021"/>
                  <a:gd name="T22" fmla="*/ 418 w 6495"/>
                  <a:gd name="T23" fmla="*/ 849 h 5021"/>
                  <a:gd name="T24" fmla="*/ 3 w 6495"/>
                  <a:gd name="T25" fmla="*/ 730 h 5021"/>
                  <a:gd name="T26" fmla="*/ 83 w 6495"/>
                  <a:gd name="T27" fmla="*/ 1233 h 5021"/>
                  <a:gd name="T28" fmla="*/ 269 w 6495"/>
                  <a:gd name="T29" fmla="*/ 1675 h 5021"/>
                  <a:gd name="T30" fmla="*/ 489 w 6495"/>
                  <a:gd name="T31" fmla="*/ 2047 h 5021"/>
                  <a:gd name="T32" fmla="*/ 504 w 6495"/>
                  <a:gd name="T33" fmla="*/ 2583 h 5021"/>
                  <a:gd name="T34" fmla="*/ 582 w 6495"/>
                  <a:gd name="T35" fmla="*/ 2844 h 5021"/>
                  <a:gd name="T36" fmla="*/ 500 w 6495"/>
                  <a:gd name="T37" fmla="*/ 3314 h 5021"/>
                  <a:gd name="T38" fmla="*/ 805 w 6495"/>
                  <a:gd name="T39" fmla="*/ 3536 h 5021"/>
                  <a:gd name="T40" fmla="*/ 736 w 6495"/>
                  <a:gd name="T41" fmla="*/ 3648 h 5021"/>
                  <a:gd name="T42" fmla="*/ 541 w 6495"/>
                  <a:gd name="T43" fmla="*/ 3865 h 5021"/>
                  <a:gd name="T44" fmla="*/ 891 w 6495"/>
                  <a:gd name="T45" fmla="*/ 4055 h 5021"/>
                  <a:gd name="T46" fmla="*/ 1072 w 6495"/>
                  <a:gd name="T47" fmla="*/ 3926 h 5021"/>
                  <a:gd name="T48" fmla="*/ 1375 w 6495"/>
                  <a:gd name="T49" fmla="*/ 4000 h 5021"/>
                  <a:gd name="T50" fmla="*/ 1730 w 6495"/>
                  <a:gd name="T51" fmla="*/ 4055 h 5021"/>
                  <a:gd name="T52" fmla="*/ 1948 w 6495"/>
                  <a:gd name="T53" fmla="*/ 4160 h 5021"/>
                  <a:gd name="T54" fmla="*/ 2198 w 6495"/>
                  <a:gd name="T55" fmla="*/ 4155 h 5021"/>
                  <a:gd name="T56" fmla="*/ 2590 w 6495"/>
                  <a:gd name="T57" fmla="*/ 4107 h 5021"/>
                  <a:gd name="T58" fmla="*/ 2783 w 6495"/>
                  <a:gd name="T59" fmla="*/ 4053 h 5021"/>
                  <a:gd name="T60" fmla="*/ 2945 w 6495"/>
                  <a:gd name="T61" fmla="*/ 4002 h 5021"/>
                  <a:gd name="T62" fmla="*/ 3110 w 6495"/>
                  <a:gd name="T63" fmla="*/ 4254 h 5021"/>
                  <a:gd name="T64" fmla="*/ 3255 w 6495"/>
                  <a:gd name="T65" fmla="*/ 4422 h 5021"/>
                  <a:gd name="T66" fmla="*/ 3523 w 6495"/>
                  <a:gd name="T67" fmla="*/ 4302 h 5021"/>
                  <a:gd name="T68" fmla="*/ 3815 w 6495"/>
                  <a:gd name="T69" fmla="*/ 4218 h 5021"/>
                  <a:gd name="T70" fmla="*/ 3926 w 6495"/>
                  <a:gd name="T71" fmla="*/ 4597 h 5021"/>
                  <a:gd name="T72" fmla="*/ 4139 w 6495"/>
                  <a:gd name="T73" fmla="*/ 4712 h 5021"/>
                  <a:gd name="T74" fmla="*/ 4361 w 6495"/>
                  <a:gd name="T75" fmla="*/ 4821 h 5021"/>
                  <a:gd name="T76" fmla="*/ 4710 w 6495"/>
                  <a:gd name="T77" fmla="*/ 4948 h 5021"/>
                  <a:gd name="T78" fmla="*/ 4612 w 6495"/>
                  <a:gd name="T79" fmla="*/ 4647 h 5021"/>
                  <a:gd name="T80" fmla="*/ 4934 w 6495"/>
                  <a:gd name="T81" fmla="*/ 4402 h 5021"/>
                  <a:gd name="T82" fmla="*/ 4932 w 6495"/>
                  <a:gd name="T83" fmla="*/ 4186 h 5021"/>
                  <a:gd name="T84" fmla="*/ 4908 w 6495"/>
                  <a:gd name="T85" fmla="*/ 4021 h 5021"/>
                  <a:gd name="T86" fmla="*/ 4724 w 6495"/>
                  <a:gd name="T87" fmla="*/ 3851 h 5021"/>
                  <a:gd name="T88" fmla="*/ 4875 w 6495"/>
                  <a:gd name="T89" fmla="*/ 3611 h 5021"/>
                  <a:gd name="T90" fmla="*/ 5183 w 6495"/>
                  <a:gd name="T91" fmla="*/ 3518 h 5021"/>
                  <a:gd name="T92" fmla="*/ 5449 w 6495"/>
                  <a:gd name="T93" fmla="*/ 3500 h 5021"/>
                  <a:gd name="T94" fmla="*/ 5692 w 6495"/>
                  <a:gd name="T95" fmla="*/ 3313 h 5021"/>
                  <a:gd name="T96" fmla="*/ 5854 w 6495"/>
                  <a:gd name="T97" fmla="*/ 3065 h 5021"/>
                  <a:gd name="T98" fmla="*/ 5878 w 6495"/>
                  <a:gd name="T99" fmla="*/ 2793 h 5021"/>
                  <a:gd name="T100" fmla="*/ 5990 w 6495"/>
                  <a:gd name="T101" fmla="*/ 2682 h 5021"/>
                  <a:gd name="T102" fmla="*/ 6246 w 6495"/>
                  <a:gd name="T103" fmla="*/ 2459 h 5021"/>
                  <a:gd name="T104" fmla="*/ 6412 w 6495"/>
                  <a:gd name="T105" fmla="*/ 2151 h 5021"/>
                  <a:gd name="T106" fmla="*/ 6355 w 6495"/>
                  <a:gd name="T107" fmla="*/ 1814 h 5021"/>
                  <a:gd name="T108" fmla="*/ 6477 w 6495"/>
                  <a:gd name="T109" fmla="*/ 1519 h 5021"/>
                  <a:gd name="T110" fmla="*/ 6379 w 6495"/>
                  <a:gd name="T111" fmla="*/ 1368 h 5021"/>
                  <a:gd name="T112" fmla="*/ 6360 w 6495"/>
                  <a:gd name="T113" fmla="*/ 1176 h 5021"/>
                  <a:gd name="T114" fmla="*/ 6317 w 6495"/>
                  <a:gd name="T115" fmla="*/ 1013 h 5021"/>
                  <a:gd name="T116" fmla="*/ 6442 w 6495"/>
                  <a:gd name="T117" fmla="*/ 783 h 5021"/>
                  <a:gd name="T118" fmla="*/ 6277 w 6495"/>
                  <a:gd name="T119" fmla="*/ 395 h 5021"/>
                  <a:gd name="T120" fmla="*/ 6029 w 6495"/>
                  <a:gd name="T121" fmla="*/ 154 h 5021"/>
                  <a:gd name="T122" fmla="*/ 5727 w 6495"/>
                  <a:gd name="T123" fmla="*/ 45 h 5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495" h="5021">
                    <a:moveTo>
                      <a:pt x="5727" y="45"/>
                    </a:moveTo>
                    <a:lnTo>
                      <a:pt x="5544" y="202"/>
                    </a:lnTo>
                    <a:lnTo>
                      <a:pt x="5497" y="228"/>
                    </a:lnTo>
                    <a:lnTo>
                      <a:pt x="5473" y="260"/>
                    </a:lnTo>
                    <a:lnTo>
                      <a:pt x="5334" y="329"/>
                    </a:lnTo>
                    <a:lnTo>
                      <a:pt x="5282" y="342"/>
                    </a:lnTo>
                    <a:lnTo>
                      <a:pt x="5254" y="365"/>
                    </a:lnTo>
                    <a:lnTo>
                      <a:pt x="5200" y="381"/>
                    </a:lnTo>
                    <a:lnTo>
                      <a:pt x="5065" y="379"/>
                    </a:lnTo>
                    <a:lnTo>
                      <a:pt x="5010" y="413"/>
                    </a:lnTo>
                    <a:lnTo>
                      <a:pt x="4784" y="481"/>
                    </a:lnTo>
                    <a:lnTo>
                      <a:pt x="4697" y="498"/>
                    </a:lnTo>
                    <a:lnTo>
                      <a:pt x="4626" y="493"/>
                    </a:lnTo>
                    <a:lnTo>
                      <a:pt x="4402" y="543"/>
                    </a:lnTo>
                    <a:lnTo>
                      <a:pt x="4319" y="587"/>
                    </a:lnTo>
                    <a:lnTo>
                      <a:pt x="4301" y="609"/>
                    </a:lnTo>
                    <a:lnTo>
                      <a:pt x="4059" y="745"/>
                    </a:lnTo>
                    <a:lnTo>
                      <a:pt x="4023" y="757"/>
                    </a:lnTo>
                    <a:lnTo>
                      <a:pt x="4002" y="788"/>
                    </a:lnTo>
                    <a:lnTo>
                      <a:pt x="3939" y="823"/>
                    </a:lnTo>
                    <a:lnTo>
                      <a:pt x="3893" y="826"/>
                    </a:lnTo>
                    <a:lnTo>
                      <a:pt x="3853" y="849"/>
                    </a:lnTo>
                    <a:lnTo>
                      <a:pt x="3834" y="869"/>
                    </a:lnTo>
                    <a:lnTo>
                      <a:pt x="3736" y="891"/>
                    </a:lnTo>
                    <a:lnTo>
                      <a:pt x="3665" y="962"/>
                    </a:lnTo>
                    <a:lnTo>
                      <a:pt x="3642" y="1064"/>
                    </a:lnTo>
                    <a:lnTo>
                      <a:pt x="3499" y="1349"/>
                    </a:lnTo>
                    <a:lnTo>
                      <a:pt x="3478" y="1405"/>
                    </a:lnTo>
                    <a:lnTo>
                      <a:pt x="3504" y="1450"/>
                    </a:lnTo>
                    <a:lnTo>
                      <a:pt x="3521" y="1471"/>
                    </a:lnTo>
                    <a:lnTo>
                      <a:pt x="3520" y="1506"/>
                    </a:lnTo>
                    <a:lnTo>
                      <a:pt x="3555" y="1537"/>
                    </a:lnTo>
                    <a:lnTo>
                      <a:pt x="3608" y="1552"/>
                    </a:lnTo>
                    <a:lnTo>
                      <a:pt x="3628" y="1573"/>
                    </a:lnTo>
                    <a:lnTo>
                      <a:pt x="3655" y="1569"/>
                    </a:lnTo>
                    <a:lnTo>
                      <a:pt x="3695" y="1583"/>
                    </a:lnTo>
                    <a:lnTo>
                      <a:pt x="3770" y="1594"/>
                    </a:lnTo>
                    <a:lnTo>
                      <a:pt x="3825" y="1608"/>
                    </a:lnTo>
                    <a:lnTo>
                      <a:pt x="3857" y="1600"/>
                    </a:lnTo>
                    <a:lnTo>
                      <a:pt x="3883" y="1602"/>
                    </a:lnTo>
                    <a:lnTo>
                      <a:pt x="3873" y="1632"/>
                    </a:lnTo>
                    <a:lnTo>
                      <a:pt x="3945" y="1630"/>
                    </a:lnTo>
                    <a:lnTo>
                      <a:pt x="3870" y="1657"/>
                    </a:lnTo>
                    <a:lnTo>
                      <a:pt x="3870" y="1658"/>
                    </a:lnTo>
                    <a:lnTo>
                      <a:pt x="3741" y="1661"/>
                    </a:lnTo>
                    <a:lnTo>
                      <a:pt x="3581" y="1720"/>
                    </a:lnTo>
                    <a:lnTo>
                      <a:pt x="3532" y="1754"/>
                    </a:lnTo>
                    <a:lnTo>
                      <a:pt x="3478" y="1818"/>
                    </a:lnTo>
                    <a:lnTo>
                      <a:pt x="3368" y="1902"/>
                    </a:lnTo>
                    <a:lnTo>
                      <a:pt x="3318" y="1930"/>
                    </a:lnTo>
                    <a:lnTo>
                      <a:pt x="3223" y="1964"/>
                    </a:lnTo>
                    <a:lnTo>
                      <a:pt x="3186" y="1987"/>
                    </a:lnTo>
                    <a:lnTo>
                      <a:pt x="3164" y="1992"/>
                    </a:lnTo>
                    <a:lnTo>
                      <a:pt x="3159" y="1994"/>
                    </a:lnTo>
                    <a:lnTo>
                      <a:pt x="3041" y="2013"/>
                    </a:lnTo>
                    <a:lnTo>
                      <a:pt x="2978" y="2010"/>
                    </a:lnTo>
                    <a:lnTo>
                      <a:pt x="2943" y="2022"/>
                    </a:lnTo>
                    <a:lnTo>
                      <a:pt x="2894" y="1997"/>
                    </a:lnTo>
                    <a:lnTo>
                      <a:pt x="2830" y="1987"/>
                    </a:lnTo>
                    <a:lnTo>
                      <a:pt x="2712" y="1902"/>
                    </a:lnTo>
                    <a:lnTo>
                      <a:pt x="2647" y="1871"/>
                    </a:lnTo>
                    <a:lnTo>
                      <a:pt x="2527" y="1855"/>
                    </a:lnTo>
                    <a:lnTo>
                      <a:pt x="2459" y="1834"/>
                    </a:lnTo>
                    <a:lnTo>
                      <a:pt x="2377" y="1824"/>
                    </a:lnTo>
                    <a:lnTo>
                      <a:pt x="2305" y="1835"/>
                    </a:lnTo>
                    <a:lnTo>
                      <a:pt x="2268" y="1862"/>
                    </a:lnTo>
                    <a:lnTo>
                      <a:pt x="2250" y="1833"/>
                    </a:lnTo>
                    <a:lnTo>
                      <a:pt x="2216" y="1819"/>
                    </a:lnTo>
                    <a:lnTo>
                      <a:pt x="2087" y="1808"/>
                    </a:lnTo>
                    <a:lnTo>
                      <a:pt x="1899" y="1770"/>
                    </a:lnTo>
                    <a:lnTo>
                      <a:pt x="1841" y="1747"/>
                    </a:lnTo>
                    <a:lnTo>
                      <a:pt x="1806" y="1728"/>
                    </a:lnTo>
                    <a:lnTo>
                      <a:pt x="1754" y="1690"/>
                    </a:lnTo>
                    <a:lnTo>
                      <a:pt x="1732" y="1668"/>
                    </a:lnTo>
                    <a:lnTo>
                      <a:pt x="1671" y="1655"/>
                    </a:lnTo>
                    <a:lnTo>
                      <a:pt x="1473" y="1664"/>
                    </a:lnTo>
                    <a:lnTo>
                      <a:pt x="1444" y="1685"/>
                    </a:lnTo>
                    <a:lnTo>
                      <a:pt x="1395" y="1761"/>
                    </a:lnTo>
                    <a:lnTo>
                      <a:pt x="1357" y="1761"/>
                    </a:lnTo>
                    <a:lnTo>
                      <a:pt x="1360" y="1752"/>
                    </a:lnTo>
                    <a:lnTo>
                      <a:pt x="1312" y="1716"/>
                    </a:lnTo>
                    <a:lnTo>
                      <a:pt x="1288" y="1692"/>
                    </a:lnTo>
                    <a:lnTo>
                      <a:pt x="1319" y="1649"/>
                    </a:lnTo>
                    <a:lnTo>
                      <a:pt x="1308" y="1594"/>
                    </a:lnTo>
                    <a:lnTo>
                      <a:pt x="1171" y="1399"/>
                    </a:lnTo>
                    <a:lnTo>
                      <a:pt x="1114" y="1298"/>
                    </a:lnTo>
                    <a:lnTo>
                      <a:pt x="1094" y="1252"/>
                    </a:lnTo>
                    <a:lnTo>
                      <a:pt x="1087" y="1223"/>
                    </a:lnTo>
                    <a:lnTo>
                      <a:pt x="1089" y="1185"/>
                    </a:lnTo>
                    <a:lnTo>
                      <a:pt x="1106" y="1136"/>
                    </a:lnTo>
                    <a:lnTo>
                      <a:pt x="1132" y="1115"/>
                    </a:lnTo>
                    <a:lnTo>
                      <a:pt x="1157" y="1127"/>
                    </a:lnTo>
                    <a:lnTo>
                      <a:pt x="1154" y="1161"/>
                    </a:lnTo>
                    <a:lnTo>
                      <a:pt x="1188" y="1049"/>
                    </a:lnTo>
                    <a:lnTo>
                      <a:pt x="1235" y="1055"/>
                    </a:lnTo>
                    <a:lnTo>
                      <a:pt x="1234" y="1017"/>
                    </a:lnTo>
                    <a:lnTo>
                      <a:pt x="1186" y="886"/>
                    </a:lnTo>
                    <a:lnTo>
                      <a:pt x="1171" y="862"/>
                    </a:lnTo>
                    <a:lnTo>
                      <a:pt x="1178" y="828"/>
                    </a:lnTo>
                    <a:lnTo>
                      <a:pt x="1122" y="828"/>
                    </a:lnTo>
                    <a:lnTo>
                      <a:pt x="1081" y="811"/>
                    </a:lnTo>
                    <a:lnTo>
                      <a:pt x="1043" y="803"/>
                    </a:lnTo>
                    <a:lnTo>
                      <a:pt x="1011" y="788"/>
                    </a:lnTo>
                    <a:lnTo>
                      <a:pt x="965" y="786"/>
                    </a:lnTo>
                    <a:lnTo>
                      <a:pt x="904" y="793"/>
                    </a:lnTo>
                    <a:lnTo>
                      <a:pt x="858" y="817"/>
                    </a:lnTo>
                    <a:lnTo>
                      <a:pt x="823" y="806"/>
                    </a:lnTo>
                    <a:lnTo>
                      <a:pt x="793" y="877"/>
                    </a:lnTo>
                    <a:lnTo>
                      <a:pt x="717" y="908"/>
                    </a:lnTo>
                    <a:lnTo>
                      <a:pt x="685" y="908"/>
                    </a:lnTo>
                    <a:lnTo>
                      <a:pt x="651" y="900"/>
                    </a:lnTo>
                    <a:lnTo>
                      <a:pt x="616" y="909"/>
                    </a:lnTo>
                    <a:lnTo>
                      <a:pt x="591" y="900"/>
                    </a:lnTo>
                    <a:lnTo>
                      <a:pt x="592" y="927"/>
                    </a:lnTo>
                    <a:lnTo>
                      <a:pt x="554" y="920"/>
                    </a:lnTo>
                    <a:lnTo>
                      <a:pt x="546" y="885"/>
                    </a:lnTo>
                    <a:lnTo>
                      <a:pt x="512" y="891"/>
                    </a:lnTo>
                    <a:lnTo>
                      <a:pt x="459" y="875"/>
                    </a:lnTo>
                    <a:lnTo>
                      <a:pt x="450" y="843"/>
                    </a:lnTo>
                    <a:lnTo>
                      <a:pt x="418" y="849"/>
                    </a:lnTo>
                    <a:lnTo>
                      <a:pt x="392" y="824"/>
                    </a:lnTo>
                    <a:lnTo>
                      <a:pt x="317" y="822"/>
                    </a:lnTo>
                    <a:lnTo>
                      <a:pt x="263" y="793"/>
                    </a:lnTo>
                    <a:lnTo>
                      <a:pt x="208" y="777"/>
                    </a:lnTo>
                    <a:lnTo>
                      <a:pt x="189" y="726"/>
                    </a:lnTo>
                    <a:lnTo>
                      <a:pt x="153" y="713"/>
                    </a:lnTo>
                    <a:lnTo>
                      <a:pt x="101" y="731"/>
                    </a:lnTo>
                    <a:lnTo>
                      <a:pt x="69" y="688"/>
                    </a:lnTo>
                    <a:lnTo>
                      <a:pt x="10" y="684"/>
                    </a:lnTo>
                    <a:lnTo>
                      <a:pt x="3" y="730"/>
                    </a:lnTo>
                    <a:lnTo>
                      <a:pt x="18" y="773"/>
                    </a:lnTo>
                    <a:lnTo>
                      <a:pt x="0" y="805"/>
                    </a:lnTo>
                    <a:lnTo>
                      <a:pt x="44" y="836"/>
                    </a:lnTo>
                    <a:lnTo>
                      <a:pt x="97" y="859"/>
                    </a:lnTo>
                    <a:lnTo>
                      <a:pt x="136" y="881"/>
                    </a:lnTo>
                    <a:lnTo>
                      <a:pt x="165" y="987"/>
                    </a:lnTo>
                    <a:lnTo>
                      <a:pt x="164" y="1099"/>
                    </a:lnTo>
                    <a:lnTo>
                      <a:pt x="131" y="1153"/>
                    </a:lnTo>
                    <a:lnTo>
                      <a:pt x="79" y="1187"/>
                    </a:lnTo>
                    <a:lnTo>
                      <a:pt x="83" y="1233"/>
                    </a:lnTo>
                    <a:lnTo>
                      <a:pt x="102" y="1252"/>
                    </a:lnTo>
                    <a:lnTo>
                      <a:pt x="138" y="1272"/>
                    </a:lnTo>
                    <a:lnTo>
                      <a:pt x="172" y="1459"/>
                    </a:lnTo>
                    <a:lnTo>
                      <a:pt x="166" y="1565"/>
                    </a:lnTo>
                    <a:lnTo>
                      <a:pt x="185" y="1623"/>
                    </a:lnTo>
                    <a:lnTo>
                      <a:pt x="213" y="1640"/>
                    </a:lnTo>
                    <a:lnTo>
                      <a:pt x="237" y="1624"/>
                    </a:lnTo>
                    <a:lnTo>
                      <a:pt x="266" y="1642"/>
                    </a:lnTo>
                    <a:lnTo>
                      <a:pt x="237" y="1640"/>
                    </a:lnTo>
                    <a:lnTo>
                      <a:pt x="269" y="1675"/>
                    </a:lnTo>
                    <a:lnTo>
                      <a:pt x="333" y="1769"/>
                    </a:lnTo>
                    <a:lnTo>
                      <a:pt x="365" y="1755"/>
                    </a:lnTo>
                    <a:lnTo>
                      <a:pt x="400" y="1761"/>
                    </a:lnTo>
                    <a:lnTo>
                      <a:pt x="354" y="1774"/>
                    </a:lnTo>
                    <a:lnTo>
                      <a:pt x="376" y="1848"/>
                    </a:lnTo>
                    <a:lnTo>
                      <a:pt x="404" y="1897"/>
                    </a:lnTo>
                    <a:lnTo>
                      <a:pt x="428" y="1955"/>
                    </a:lnTo>
                    <a:lnTo>
                      <a:pt x="442" y="2017"/>
                    </a:lnTo>
                    <a:lnTo>
                      <a:pt x="484" y="2074"/>
                    </a:lnTo>
                    <a:lnTo>
                      <a:pt x="489" y="2047"/>
                    </a:lnTo>
                    <a:lnTo>
                      <a:pt x="506" y="2024"/>
                    </a:lnTo>
                    <a:lnTo>
                      <a:pt x="551" y="2032"/>
                    </a:lnTo>
                    <a:lnTo>
                      <a:pt x="585" y="2066"/>
                    </a:lnTo>
                    <a:lnTo>
                      <a:pt x="506" y="2069"/>
                    </a:lnTo>
                    <a:lnTo>
                      <a:pt x="516" y="2105"/>
                    </a:lnTo>
                    <a:lnTo>
                      <a:pt x="513" y="2140"/>
                    </a:lnTo>
                    <a:lnTo>
                      <a:pt x="522" y="2306"/>
                    </a:lnTo>
                    <a:lnTo>
                      <a:pt x="501" y="2355"/>
                    </a:lnTo>
                    <a:lnTo>
                      <a:pt x="489" y="2430"/>
                    </a:lnTo>
                    <a:lnTo>
                      <a:pt x="504" y="2583"/>
                    </a:lnTo>
                    <a:lnTo>
                      <a:pt x="537" y="2639"/>
                    </a:lnTo>
                    <a:lnTo>
                      <a:pt x="537" y="2611"/>
                    </a:lnTo>
                    <a:lnTo>
                      <a:pt x="550" y="2576"/>
                    </a:lnTo>
                    <a:lnTo>
                      <a:pt x="570" y="2555"/>
                    </a:lnTo>
                    <a:lnTo>
                      <a:pt x="600" y="2549"/>
                    </a:lnTo>
                    <a:lnTo>
                      <a:pt x="662" y="2612"/>
                    </a:lnTo>
                    <a:lnTo>
                      <a:pt x="613" y="2570"/>
                    </a:lnTo>
                    <a:lnTo>
                      <a:pt x="574" y="2593"/>
                    </a:lnTo>
                    <a:lnTo>
                      <a:pt x="552" y="2788"/>
                    </a:lnTo>
                    <a:lnTo>
                      <a:pt x="582" y="2844"/>
                    </a:lnTo>
                    <a:lnTo>
                      <a:pt x="558" y="2932"/>
                    </a:lnTo>
                    <a:lnTo>
                      <a:pt x="550" y="2891"/>
                    </a:lnTo>
                    <a:lnTo>
                      <a:pt x="550" y="2851"/>
                    </a:lnTo>
                    <a:lnTo>
                      <a:pt x="511" y="3025"/>
                    </a:lnTo>
                    <a:lnTo>
                      <a:pt x="484" y="3070"/>
                    </a:lnTo>
                    <a:lnTo>
                      <a:pt x="449" y="3100"/>
                    </a:lnTo>
                    <a:lnTo>
                      <a:pt x="491" y="3110"/>
                    </a:lnTo>
                    <a:lnTo>
                      <a:pt x="513" y="3149"/>
                    </a:lnTo>
                    <a:lnTo>
                      <a:pt x="513" y="3223"/>
                    </a:lnTo>
                    <a:lnTo>
                      <a:pt x="500" y="3314"/>
                    </a:lnTo>
                    <a:lnTo>
                      <a:pt x="503" y="3341"/>
                    </a:lnTo>
                    <a:lnTo>
                      <a:pt x="529" y="3367"/>
                    </a:lnTo>
                    <a:lnTo>
                      <a:pt x="569" y="3380"/>
                    </a:lnTo>
                    <a:lnTo>
                      <a:pt x="593" y="3419"/>
                    </a:lnTo>
                    <a:lnTo>
                      <a:pt x="609" y="3491"/>
                    </a:lnTo>
                    <a:lnTo>
                      <a:pt x="644" y="3504"/>
                    </a:lnTo>
                    <a:lnTo>
                      <a:pt x="694" y="3541"/>
                    </a:lnTo>
                    <a:lnTo>
                      <a:pt x="724" y="3587"/>
                    </a:lnTo>
                    <a:lnTo>
                      <a:pt x="738" y="3564"/>
                    </a:lnTo>
                    <a:lnTo>
                      <a:pt x="805" y="3536"/>
                    </a:lnTo>
                    <a:lnTo>
                      <a:pt x="849" y="3495"/>
                    </a:lnTo>
                    <a:lnTo>
                      <a:pt x="793" y="3585"/>
                    </a:lnTo>
                    <a:lnTo>
                      <a:pt x="804" y="3609"/>
                    </a:lnTo>
                    <a:lnTo>
                      <a:pt x="854" y="3621"/>
                    </a:lnTo>
                    <a:lnTo>
                      <a:pt x="875" y="3661"/>
                    </a:lnTo>
                    <a:lnTo>
                      <a:pt x="876" y="3662"/>
                    </a:lnTo>
                    <a:lnTo>
                      <a:pt x="858" y="3656"/>
                    </a:lnTo>
                    <a:lnTo>
                      <a:pt x="840" y="3635"/>
                    </a:lnTo>
                    <a:lnTo>
                      <a:pt x="806" y="3626"/>
                    </a:lnTo>
                    <a:lnTo>
                      <a:pt x="736" y="3648"/>
                    </a:lnTo>
                    <a:lnTo>
                      <a:pt x="701" y="3675"/>
                    </a:lnTo>
                    <a:lnTo>
                      <a:pt x="588" y="3697"/>
                    </a:lnTo>
                    <a:lnTo>
                      <a:pt x="576" y="3658"/>
                    </a:lnTo>
                    <a:lnTo>
                      <a:pt x="524" y="3647"/>
                    </a:lnTo>
                    <a:lnTo>
                      <a:pt x="485" y="3656"/>
                    </a:lnTo>
                    <a:lnTo>
                      <a:pt x="513" y="3702"/>
                    </a:lnTo>
                    <a:lnTo>
                      <a:pt x="539" y="3737"/>
                    </a:lnTo>
                    <a:lnTo>
                      <a:pt x="555" y="3786"/>
                    </a:lnTo>
                    <a:lnTo>
                      <a:pt x="553" y="3831"/>
                    </a:lnTo>
                    <a:lnTo>
                      <a:pt x="541" y="3865"/>
                    </a:lnTo>
                    <a:lnTo>
                      <a:pt x="600" y="3979"/>
                    </a:lnTo>
                    <a:lnTo>
                      <a:pt x="608" y="4029"/>
                    </a:lnTo>
                    <a:lnTo>
                      <a:pt x="634" y="4041"/>
                    </a:lnTo>
                    <a:lnTo>
                      <a:pt x="665" y="4044"/>
                    </a:lnTo>
                    <a:lnTo>
                      <a:pt x="715" y="4108"/>
                    </a:lnTo>
                    <a:lnTo>
                      <a:pt x="765" y="4113"/>
                    </a:lnTo>
                    <a:lnTo>
                      <a:pt x="794" y="4128"/>
                    </a:lnTo>
                    <a:lnTo>
                      <a:pt x="859" y="4088"/>
                    </a:lnTo>
                    <a:lnTo>
                      <a:pt x="860" y="4087"/>
                    </a:lnTo>
                    <a:lnTo>
                      <a:pt x="891" y="4055"/>
                    </a:lnTo>
                    <a:lnTo>
                      <a:pt x="908" y="4020"/>
                    </a:lnTo>
                    <a:lnTo>
                      <a:pt x="908" y="4019"/>
                    </a:lnTo>
                    <a:lnTo>
                      <a:pt x="938" y="4023"/>
                    </a:lnTo>
                    <a:lnTo>
                      <a:pt x="939" y="4023"/>
                    </a:lnTo>
                    <a:lnTo>
                      <a:pt x="955" y="4009"/>
                    </a:lnTo>
                    <a:lnTo>
                      <a:pt x="970" y="3996"/>
                    </a:lnTo>
                    <a:lnTo>
                      <a:pt x="984" y="3979"/>
                    </a:lnTo>
                    <a:lnTo>
                      <a:pt x="1042" y="3909"/>
                    </a:lnTo>
                    <a:lnTo>
                      <a:pt x="1043" y="3908"/>
                    </a:lnTo>
                    <a:lnTo>
                      <a:pt x="1072" y="3926"/>
                    </a:lnTo>
                    <a:lnTo>
                      <a:pt x="1119" y="3917"/>
                    </a:lnTo>
                    <a:lnTo>
                      <a:pt x="1149" y="3954"/>
                    </a:lnTo>
                    <a:lnTo>
                      <a:pt x="1188" y="3953"/>
                    </a:lnTo>
                    <a:lnTo>
                      <a:pt x="1223" y="3989"/>
                    </a:lnTo>
                    <a:lnTo>
                      <a:pt x="1274" y="3980"/>
                    </a:lnTo>
                    <a:lnTo>
                      <a:pt x="1302" y="4005"/>
                    </a:lnTo>
                    <a:lnTo>
                      <a:pt x="1355" y="4020"/>
                    </a:lnTo>
                    <a:lnTo>
                      <a:pt x="1357" y="4018"/>
                    </a:lnTo>
                    <a:lnTo>
                      <a:pt x="1374" y="4000"/>
                    </a:lnTo>
                    <a:lnTo>
                      <a:pt x="1375" y="4000"/>
                    </a:lnTo>
                    <a:lnTo>
                      <a:pt x="1458" y="4065"/>
                    </a:lnTo>
                    <a:lnTo>
                      <a:pt x="1527" y="4061"/>
                    </a:lnTo>
                    <a:lnTo>
                      <a:pt x="1546" y="4043"/>
                    </a:lnTo>
                    <a:lnTo>
                      <a:pt x="1549" y="4019"/>
                    </a:lnTo>
                    <a:lnTo>
                      <a:pt x="1550" y="4016"/>
                    </a:lnTo>
                    <a:lnTo>
                      <a:pt x="1581" y="4011"/>
                    </a:lnTo>
                    <a:lnTo>
                      <a:pt x="1618" y="4018"/>
                    </a:lnTo>
                    <a:lnTo>
                      <a:pt x="1627" y="4051"/>
                    </a:lnTo>
                    <a:lnTo>
                      <a:pt x="1665" y="4069"/>
                    </a:lnTo>
                    <a:lnTo>
                      <a:pt x="1730" y="4055"/>
                    </a:lnTo>
                    <a:lnTo>
                      <a:pt x="1755" y="4066"/>
                    </a:lnTo>
                    <a:lnTo>
                      <a:pt x="1800" y="4147"/>
                    </a:lnTo>
                    <a:lnTo>
                      <a:pt x="1808" y="4183"/>
                    </a:lnTo>
                    <a:lnTo>
                      <a:pt x="1843" y="4157"/>
                    </a:lnTo>
                    <a:lnTo>
                      <a:pt x="1872" y="4159"/>
                    </a:lnTo>
                    <a:lnTo>
                      <a:pt x="1875" y="4220"/>
                    </a:lnTo>
                    <a:lnTo>
                      <a:pt x="1906" y="4236"/>
                    </a:lnTo>
                    <a:lnTo>
                      <a:pt x="1977" y="4205"/>
                    </a:lnTo>
                    <a:lnTo>
                      <a:pt x="1945" y="4162"/>
                    </a:lnTo>
                    <a:lnTo>
                      <a:pt x="1948" y="4160"/>
                    </a:lnTo>
                    <a:lnTo>
                      <a:pt x="1965" y="4142"/>
                    </a:lnTo>
                    <a:lnTo>
                      <a:pt x="2005" y="4145"/>
                    </a:lnTo>
                    <a:lnTo>
                      <a:pt x="2039" y="4135"/>
                    </a:lnTo>
                    <a:lnTo>
                      <a:pt x="2066" y="4113"/>
                    </a:lnTo>
                    <a:lnTo>
                      <a:pt x="2067" y="4112"/>
                    </a:lnTo>
                    <a:lnTo>
                      <a:pt x="2085" y="4143"/>
                    </a:lnTo>
                    <a:lnTo>
                      <a:pt x="2087" y="4225"/>
                    </a:lnTo>
                    <a:lnTo>
                      <a:pt x="2163" y="4184"/>
                    </a:lnTo>
                    <a:lnTo>
                      <a:pt x="2197" y="4156"/>
                    </a:lnTo>
                    <a:lnTo>
                      <a:pt x="2198" y="4155"/>
                    </a:lnTo>
                    <a:lnTo>
                      <a:pt x="2200" y="4159"/>
                    </a:lnTo>
                    <a:lnTo>
                      <a:pt x="2239" y="4167"/>
                    </a:lnTo>
                    <a:lnTo>
                      <a:pt x="2272" y="4157"/>
                    </a:lnTo>
                    <a:lnTo>
                      <a:pt x="2307" y="4109"/>
                    </a:lnTo>
                    <a:lnTo>
                      <a:pt x="2337" y="4094"/>
                    </a:lnTo>
                    <a:lnTo>
                      <a:pt x="2354" y="4065"/>
                    </a:lnTo>
                    <a:lnTo>
                      <a:pt x="2384" y="4083"/>
                    </a:lnTo>
                    <a:lnTo>
                      <a:pt x="2441" y="4057"/>
                    </a:lnTo>
                    <a:lnTo>
                      <a:pt x="2559" y="4094"/>
                    </a:lnTo>
                    <a:lnTo>
                      <a:pt x="2590" y="4107"/>
                    </a:lnTo>
                    <a:lnTo>
                      <a:pt x="2591" y="4108"/>
                    </a:lnTo>
                    <a:lnTo>
                      <a:pt x="2606" y="4133"/>
                    </a:lnTo>
                    <a:lnTo>
                      <a:pt x="2629" y="4110"/>
                    </a:lnTo>
                    <a:lnTo>
                      <a:pt x="2660" y="4095"/>
                    </a:lnTo>
                    <a:lnTo>
                      <a:pt x="2672" y="4076"/>
                    </a:lnTo>
                    <a:lnTo>
                      <a:pt x="2693" y="4041"/>
                    </a:lnTo>
                    <a:lnTo>
                      <a:pt x="2752" y="4066"/>
                    </a:lnTo>
                    <a:lnTo>
                      <a:pt x="2776" y="4085"/>
                    </a:lnTo>
                    <a:lnTo>
                      <a:pt x="2783" y="4054"/>
                    </a:lnTo>
                    <a:lnTo>
                      <a:pt x="2783" y="4053"/>
                    </a:lnTo>
                    <a:lnTo>
                      <a:pt x="2784" y="4051"/>
                    </a:lnTo>
                    <a:lnTo>
                      <a:pt x="2815" y="4033"/>
                    </a:lnTo>
                    <a:lnTo>
                      <a:pt x="2829" y="4013"/>
                    </a:lnTo>
                    <a:lnTo>
                      <a:pt x="2806" y="3971"/>
                    </a:lnTo>
                    <a:lnTo>
                      <a:pt x="2807" y="3969"/>
                    </a:lnTo>
                    <a:lnTo>
                      <a:pt x="2806" y="3969"/>
                    </a:lnTo>
                    <a:lnTo>
                      <a:pt x="2826" y="3951"/>
                    </a:lnTo>
                    <a:lnTo>
                      <a:pt x="2855" y="3944"/>
                    </a:lnTo>
                    <a:lnTo>
                      <a:pt x="2916" y="3963"/>
                    </a:lnTo>
                    <a:lnTo>
                      <a:pt x="2945" y="4002"/>
                    </a:lnTo>
                    <a:lnTo>
                      <a:pt x="3004" y="4042"/>
                    </a:lnTo>
                    <a:lnTo>
                      <a:pt x="3003" y="4043"/>
                    </a:lnTo>
                    <a:lnTo>
                      <a:pt x="3004" y="4044"/>
                    </a:lnTo>
                    <a:lnTo>
                      <a:pt x="2964" y="4077"/>
                    </a:lnTo>
                    <a:lnTo>
                      <a:pt x="2958" y="4093"/>
                    </a:lnTo>
                    <a:lnTo>
                      <a:pt x="2954" y="4108"/>
                    </a:lnTo>
                    <a:lnTo>
                      <a:pt x="2981" y="4141"/>
                    </a:lnTo>
                    <a:lnTo>
                      <a:pt x="3008" y="4243"/>
                    </a:lnTo>
                    <a:lnTo>
                      <a:pt x="3060" y="4257"/>
                    </a:lnTo>
                    <a:lnTo>
                      <a:pt x="3110" y="4254"/>
                    </a:lnTo>
                    <a:lnTo>
                      <a:pt x="3142" y="4238"/>
                    </a:lnTo>
                    <a:lnTo>
                      <a:pt x="3162" y="4273"/>
                    </a:lnTo>
                    <a:lnTo>
                      <a:pt x="3162" y="4275"/>
                    </a:lnTo>
                    <a:lnTo>
                      <a:pt x="3158" y="4285"/>
                    </a:lnTo>
                    <a:lnTo>
                      <a:pt x="3148" y="4312"/>
                    </a:lnTo>
                    <a:lnTo>
                      <a:pt x="3152" y="4407"/>
                    </a:lnTo>
                    <a:lnTo>
                      <a:pt x="3148" y="4438"/>
                    </a:lnTo>
                    <a:lnTo>
                      <a:pt x="3157" y="4457"/>
                    </a:lnTo>
                    <a:lnTo>
                      <a:pt x="3210" y="4408"/>
                    </a:lnTo>
                    <a:lnTo>
                      <a:pt x="3255" y="4422"/>
                    </a:lnTo>
                    <a:lnTo>
                      <a:pt x="3286" y="4449"/>
                    </a:lnTo>
                    <a:lnTo>
                      <a:pt x="3354" y="4444"/>
                    </a:lnTo>
                    <a:lnTo>
                      <a:pt x="3345" y="4422"/>
                    </a:lnTo>
                    <a:lnTo>
                      <a:pt x="3344" y="4419"/>
                    </a:lnTo>
                    <a:lnTo>
                      <a:pt x="3368" y="4382"/>
                    </a:lnTo>
                    <a:lnTo>
                      <a:pt x="3396" y="4371"/>
                    </a:lnTo>
                    <a:lnTo>
                      <a:pt x="3425" y="4371"/>
                    </a:lnTo>
                    <a:lnTo>
                      <a:pt x="3467" y="4308"/>
                    </a:lnTo>
                    <a:lnTo>
                      <a:pt x="3468" y="4306"/>
                    </a:lnTo>
                    <a:lnTo>
                      <a:pt x="3523" y="4302"/>
                    </a:lnTo>
                    <a:lnTo>
                      <a:pt x="3523" y="4254"/>
                    </a:lnTo>
                    <a:lnTo>
                      <a:pt x="3524" y="4255"/>
                    </a:lnTo>
                    <a:lnTo>
                      <a:pt x="3524" y="4252"/>
                    </a:lnTo>
                    <a:lnTo>
                      <a:pt x="3560" y="4269"/>
                    </a:lnTo>
                    <a:lnTo>
                      <a:pt x="3559" y="4237"/>
                    </a:lnTo>
                    <a:lnTo>
                      <a:pt x="3559" y="4234"/>
                    </a:lnTo>
                    <a:lnTo>
                      <a:pt x="3600" y="4235"/>
                    </a:lnTo>
                    <a:lnTo>
                      <a:pt x="3643" y="4210"/>
                    </a:lnTo>
                    <a:lnTo>
                      <a:pt x="3760" y="4194"/>
                    </a:lnTo>
                    <a:lnTo>
                      <a:pt x="3815" y="4218"/>
                    </a:lnTo>
                    <a:lnTo>
                      <a:pt x="3815" y="4219"/>
                    </a:lnTo>
                    <a:lnTo>
                      <a:pt x="3876" y="4259"/>
                    </a:lnTo>
                    <a:lnTo>
                      <a:pt x="3899" y="4280"/>
                    </a:lnTo>
                    <a:lnTo>
                      <a:pt x="3906" y="4316"/>
                    </a:lnTo>
                    <a:lnTo>
                      <a:pt x="3930" y="4352"/>
                    </a:lnTo>
                    <a:lnTo>
                      <a:pt x="3928" y="4355"/>
                    </a:lnTo>
                    <a:lnTo>
                      <a:pt x="3912" y="4392"/>
                    </a:lnTo>
                    <a:lnTo>
                      <a:pt x="3932" y="4559"/>
                    </a:lnTo>
                    <a:lnTo>
                      <a:pt x="3930" y="4570"/>
                    </a:lnTo>
                    <a:lnTo>
                      <a:pt x="3926" y="4597"/>
                    </a:lnTo>
                    <a:lnTo>
                      <a:pt x="3945" y="4629"/>
                    </a:lnTo>
                    <a:lnTo>
                      <a:pt x="3967" y="4643"/>
                    </a:lnTo>
                    <a:lnTo>
                      <a:pt x="4003" y="4648"/>
                    </a:lnTo>
                    <a:lnTo>
                      <a:pt x="4028" y="4677"/>
                    </a:lnTo>
                    <a:lnTo>
                      <a:pt x="4064" y="4675"/>
                    </a:lnTo>
                    <a:lnTo>
                      <a:pt x="4087" y="4691"/>
                    </a:lnTo>
                    <a:lnTo>
                      <a:pt x="4115" y="4673"/>
                    </a:lnTo>
                    <a:lnTo>
                      <a:pt x="4139" y="4710"/>
                    </a:lnTo>
                    <a:lnTo>
                      <a:pt x="4138" y="4711"/>
                    </a:lnTo>
                    <a:lnTo>
                      <a:pt x="4139" y="4712"/>
                    </a:lnTo>
                    <a:lnTo>
                      <a:pt x="4119" y="4737"/>
                    </a:lnTo>
                    <a:lnTo>
                      <a:pt x="4148" y="4780"/>
                    </a:lnTo>
                    <a:lnTo>
                      <a:pt x="4181" y="4787"/>
                    </a:lnTo>
                    <a:lnTo>
                      <a:pt x="4192" y="4830"/>
                    </a:lnTo>
                    <a:lnTo>
                      <a:pt x="4292" y="4845"/>
                    </a:lnTo>
                    <a:lnTo>
                      <a:pt x="4343" y="4846"/>
                    </a:lnTo>
                    <a:lnTo>
                      <a:pt x="4369" y="4870"/>
                    </a:lnTo>
                    <a:lnTo>
                      <a:pt x="4361" y="4823"/>
                    </a:lnTo>
                    <a:lnTo>
                      <a:pt x="4362" y="4822"/>
                    </a:lnTo>
                    <a:lnTo>
                      <a:pt x="4361" y="4821"/>
                    </a:lnTo>
                    <a:lnTo>
                      <a:pt x="4398" y="4798"/>
                    </a:lnTo>
                    <a:lnTo>
                      <a:pt x="4454" y="4825"/>
                    </a:lnTo>
                    <a:lnTo>
                      <a:pt x="4459" y="4861"/>
                    </a:lnTo>
                    <a:lnTo>
                      <a:pt x="4536" y="4978"/>
                    </a:lnTo>
                    <a:lnTo>
                      <a:pt x="4547" y="5002"/>
                    </a:lnTo>
                    <a:lnTo>
                      <a:pt x="4576" y="5021"/>
                    </a:lnTo>
                    <a:lnTo>
                      <a:pt x="4652" y="4992"/>
                    </a:lnTo>
                    <a:lnTo>
                      <a:pt x="4653" y="4991"/>
                    </a:lnTo>
                    <a:lnTo>
                      <a:pt x="4670" y="4964"/>
                    </a:lnTo>
                    <a:lnTo>
                      <a:pt x="4710" y="4948"/>
                    </a:lnTo>
                    <a:lnTo>
                      <a:pt x="4698" y="4917"/>
                    </a:lnTo>
                    <a:lnTo>
                      <a:pt x="4639" y="4814"/>
                    </a:lnTo>
                    <a:lnTo>
                      <a:pt x="4640" y="4812"/>
                    </a:lnTo>
                    <a:lnTo>
                      <a:pt x="4640" y="4811"/>
                    </a:lnTo>
                    <a:lnTo>
                      <a:pt x="4647" y="4802"/>
                    </a:lnTo>
                    <a:lnTo>
                      <a:pt x="4659" y="4734"/>
                    </a:lnTo>
                    <a:lnTo>
                      <a:pt x="4626" y="4705"/>
                    </a:lnTo>
                    <a:lnTo>
                      <a:pt x="4594" y="4714"/>
                    </a:lnTo>
                    <a:lnTo>
                      <a:pt x="4595" y="4712"/>
                    </a:lnTo>
                    <a:lnTo>
                      <a:pt x="4612" y="4647"/>
                    </a:lnTo>
                    <a:lnTo>
                      <a:pt x="4634" y="4619"/>
                    </a:lnTo>
                    <a:lnTo>
                      <a:pt x="4647" y="4596"/>
                    </a:lnTo>
                    <a:lnTo>
                      <a:pt x="4702" y="4577"/>
                    </a:lnTo>
                    <a:lnTo>
                      <a:pt x="4741" y="4568"/>
                    </a:lnTo>
                    <a:lnTo>
                      <a:pt x="4765" y="4579"/>
                    </a:lnTo>
                    <a:lnTo>
                      <a:pt x="4819" y="4561"/>
                    </a:lnTo>
                    <a:lnTo>
                      <a:pt x="4862" y="4526"/>
                    </a:lnTo>
                    <a:lnTo>
                      <a:pt x="4936" y="4445"/>
                    </a:lnTo>
                    <a:lnTo>
                      <a:pt x="4932" y="4403"/>
                    </a:lnTo>
                    <a:lnTo>
                      <a:pt x="4934" y="4402"/>
                    </a:lnTo>
                    <a:lnTo>
                      <a:pt x="4933" y="4399"/>
                    </a:lnTo>
                    <a:lnTo>
                      <a:pt x="4988" y="4348"/>
                    </a:lnTo>
                    <a:lnTo>
                      <a:pt x="4951" y="4329"/>
                    </a:lnTo>
                    <a:lnTo>
                      <a:pt x="4926" y="4289"/>
                    </a:lnTo>
                    <a:lnTo>
                      <a:pt x="4919" y="4248"/>
                    </a:lnTo>
                    <a:lnTo>
                      <a:pt x="4920" y="4248"/>
                    </a:lnTo>
                    <a:lnTo>
                      <a:pt x="4920" y="4245"/>
                    </a:lnTo>
                    <a:lnTo>
                      <a:pt x="4951" y="4234"/>
                    </a:lnTo>
                    <a:lnTo>
                      <a:pt x="4956" y="4203"/>
                    </a:lnTo>
                    <a:lnTo>
                      <a:pt x="4932" y="4186"/>
                    </a:lnTo>
                    <a:lnTo>
                      <a:pt x="4934" y="4184"/>
                    </a:lnTo>
                    <a:lnTo>
                      <a:pt x="4932" y="4183"/>
                    </a:lnTo>
                    <a:lnTo>
                      <a:pt x="4957" y="4169"/>
                    </a:lnTo>
                    <a:lnTo>
                      <a:pt x="4962" y="4156"/>
                    </a:lnTo>
                    <a:lnTo>
                      <a:pt x="4979" y="4121"/>
                    </a:lnTo>
                    <a:lnTo>
                      <a:pt x="4904" y="4080"/>
                    </a:lnTo>
                    <a:lnTo>
                      <a:pt x="4905" y="4078"/>
                    </a:lnTo>
                    <a:lnTo>
                      <a:pt x="4904" y="4077"/>
                    </a:lnTo>
                    <a:lnTo>
                      <a:pt x="4927" y="4052"/>
                    </a:lnTo>
                    <a:lnTo>
                      <a:pt x="4908" y="4021"/>
                    </a:lnTo>
                    <a:lnTo>
                      <a:pt x="4880" y="4009"/>
                    </a:lnTo>
                    <a:lnTo>
                      <a:pt x="4850" y="3989"/>
                    </a:lnTo>
                    <a:lnTo>
                      <a:pt x="4805" y="3981"/>
                    </a:lnTo>
                    <a:lnTo>
                      <a:pt x="4773" y="3949"/>
                    </a:lnTo>
                    <a:lnTo>
                      <a:pt x="4769" y="3888"/>
                    </a:lnTo>
                    <a:lnTo>
                      <a:pt x="4728" y="3886"/>
                    </a:lnTo>
                    <a:lnTo>
                      <a:pt x="4723" y="3860"/>
                    </a:lnTo>
                    <a:lnTo>
                      <a:pt x="4723" y="3858"/>
                    </a:lnTo>
                    <a:lnTo>
                      <a:pt x="4723" y="3857"/>
                    </a:lnTo>
                    <a:lnTo>
                      <a:pt x="4724" y="3851"/>
                    </a:lnTo>
                    <a:lnTo>
                      <a:pt x="4733" y="3774"/>
                    </a:lnTo>
                    <a:lnTo>
                      <a:pt x="4718" y="3721"/>
                    </a:lnTo>
                    <a:lnTo>
                      <a:pt x="4717" y="3721"/>
                    </a:lnTo>
                    <a:lnTo>
                      <a:pt x="4736" y="3699"/>
                    </a:lnTo>
                    <a:lnTo>
                      <a:pt x="4743" y="3691"/>
                    </a:lnTo>
                    <a:lnTo>
                      <a:pt x="4806" y="3672"/>
                    </a:lnTo>
                    <a:lnTo>
                      <a:pt x="4845" y="3610"/>
                    </a:lnTo>
                    <a:lnTo>
                      <a:pt x="4856" y="3592"/>
                    </a:lnTo>
                    <a:lnTo>
                      <a:pt x="4857" y="3590"/>
                    </a:lnTo>
                    <a:lnTo>
                      <a:pt x="4875" y="3611"/>
                    </a:lnTo>
                    <a:lnTo>
                      <a:pt x="4912" y="3618"/>
                    </a:lnTo>
                    <a:lnTo>
                      <a:pt x="4964" y="3604"/>
                    </a:lnTo>
                    <a:lnTo>
                      <a:pt x="4979" y="3583"/>
                    </a:lnTo>
                    <a:lnTo>
                      <a:pt x="4980" y="3583"/>
                    </a:lnTo>
                    <a:lnTo>
                      <a:pt x="4981" y="3581"/>
                    </a:lnTo>
                    <a:lnTo>
                      <a:pt x="5025" y="3579"/>
                    </a:lnTo>
                    <a:lnTo>
                      <a:pt x="5091" y="3555"/>
                    </a:lnTo>
                    <a:lnTo>
                      <a:pt x="5117" y="3567"/>
                    </a:lnTo>
                    <a:lnTo>
                      <a:pt x="5166" y="3492"/>
                    </a:lnTo>
                    <a:lnTo>
                      <a:pt x="5183" y="3518"/>
                    </a:lnTo>
                    <a:lnTo>
                      <a:pt x="5211" y="3499"/>
                    </a:lnTo>
                    <a:lnTo>
                      <a:pt x="5253" y="3528"/>
                    </a:lnTo>
                    <a:lnTo>
                      <a:pt x="5270" y="3470"/>
                    </a:lnTo>
                    <a:lnTo>
                      <a:pt x="5269" y="3417"/>
                    </a:lnTo>
                    <a:lnTo>
                      <a:pt x="5271" y="3417"/>
                    </a:lnTo>
                    <a:lnTo>
                      <a:pt x="5271" y="3414"/>
                    </a:lnTo>
                    <a:lnTo>
                      <a:pt x="5325" y="3423"/>
                    </a:lnTo>
                    <a:lnTo>
                      <a:pt x="5344" y="3467"/>
                    </a:lnTo>
                    <a:lnTo>
                      <a:pt x="5388" y="3460"/>
                    </a:lnTo>
                    <a:lnTo>
                      <a:pt x="5449" y="3500"/>
                    </a:lnTo>
                    <a:lnTo>
                      <a:pt x="5490" y="3471"/>
                    </a:lnTo>
                    <a:lnTo>
                      <a:pt x="5529" y="3504"/>
                    </a:lnTo>
                    <a:lnTo>
                      <a:pt x="5580" y="3477"/>
                    </a:lnTo>
                    <a:lnTo>
                      <a:pt x="5607" y="3487"/>
                    </a:lnTo>
                    <a:lnTo>
                      <a:pt x="5641" y="3494"/>
                    </a:lnTo>
                    <a:lnTo>
                      <a:pt x="5685" y="3449"/>
                    </a:lnTo>
                    <a:lnTo>
                      <a:pt x="5715" y="3442"/>
                    </a:lnTo>
                    <a:lnTo>
                      <a:pt x="5714" y="3403"/>
                    </a:lnTo>
                    <a:lnTo>
                      <a:pt x="5687" y="3355"/>
                    </a:lnTo>
                    <a:lnTo>
                      <a:pt x="5692" y="3313"/>
                    </a:lnTo>
                    <a:lnTo>
                      <a:pt x="5694" y="3311"/>
                    </a:lnTo>
                    <a:lnTo>
                      <a:pt x="5749" y="3270"/>
                    </a:lnTo>
                    <a:lnTo>
                      <a:pt x="5776" y="3233"/>
                    </a:lnTo>
                    <a:lnTo>
                      <a:pt x="5856" y="3211"/>
                    </a:lnTo>
                    <a:lnTo>
                      <a:pt x="5866" y="3203"/>
                    </a:lnTo>
                    <a:lnTo>
                      <a:pt x="5883" y="3189"/>
                    </a:lnTo>
                    <a:lnTo>
                      <a:pt x="5886" y="3186"/>
                    </a:lnTo>
                    <a:lnTo>
                      <a:pt x="5891" y="3156"/>
                    </a:lnTo>
                    <a:lnTo>
                      <a:pt x="5892" y="3147"/>
                    </a:lnTo>
                    <a:lnTo>
                      <a:pt x="5854" y="3065"/>
                    </a:lnTo>
                    <a:lnTo>
                      <a:pt x="5880" y="3029"/>
                    </a:lnTo>
                    <a:lnTo>
                      <a:pt x="5950" y="3022"/>
                    </a:lnTo>
                    <a:lnTo>
                      <a:pt x="5968" y="2988"/>
                    </a:lnTo>
                    <a:lnTo>
                      <a:pt x="5940" y="2955"/>
                    </a:lnTo>
                    <a:lnTo>
                      <a:pt x="5981" y="2923"/>
                    </a:lnTo>
                    <a:lnTo>
                      <a:pt x="5911" y="2919"/>
                    </a:lnTo>
                    <a:lnTo>
                      <a:pt x="5882" y="2893"/>
                    </a:lnTo>
                    <a:lnTo>
                      <a:pt x="5916" y="2848"/>
                    </a:lnTo>
                    <a:lnTo>
                      <a:pt x="5902" y="2813"/>
                    </a:lnTo>
                    <a:lnTo>
                      <a:pt x="5878" y="2793"/>
                    </a:lnTo>
                    <a:lnTo>
                      <a:pt x="5878" y="2792"/>
                    </a:lnTo>
                    <a:lnTo>
                      <a:pt x="5878" y="2765"/>
                    </a:lnTo>
                    <a:lnTo>
                      <a:pt x="5860" y="2719"/>
                    </a:lnTo>
                    <a:lnTo>
                      <a:pt x="5886" y="2693"/>
                    </a:lnTo>
                    <a:lnTo>
                      <a:pt x="5931" y="2726"/>
                    </a:lnTo>
                    <a:lnTo>
                      <a:pt x="5959" y="2706"/>
                    </a:lnTo>
                    <a:lnTo>
                      <a:pt x="5967" y="2665"/>
                    </a:lnTo>
                    <a:lnTo>
                      <a:pt x="5971" y="2641"/>
                    </a:lnTo>
                    <a:lnTo>
                      <a:pt x="5972" y="2640"/>
                    </a:lnTo>
                    <a:lnTo>
                      <a:pt x="5990" y="2682"/>
                    </a:lnTo>
                    <a:lnTo>
                      <a:pt x="6083" y="2661"/>
                    </a:lnTo>
                    <a:lnTo>
                      <a:pt x="6121" y="2645"/>
                    </a:lnTo>
                    <a:lnTo>
                      <a:pt x="6146" y="2661"/>
                    </a:lnTo>
                    <a:lnTo>
                      <a:pt x="6171" y="2638"/>
                    </a:lnTo>
                    <a:lnTo>
                      <a:pt x="6177" y="2594"/>
                    </a:lnTo>
                    <a:lnTo>
                      <a:pt x="6178" y="2587"/>
                    </a:lnTo>
                    <a:lnTo>
                      <a:pt x="6230" y="2521"/>
                    </a:lnTo>
                    <a:lnTo>
                      <a:pt x="6227" y="2492"/>
                    </a:lnTo>
                    <a:lnTo>
                      <a:pt x="6226" y="2489"/>
                    </a:lnTo>
                    <a:lnTo>
                      <a:pt x="6246" y="2459"/>
                    </a:lnTo>
                    <a:lnTo>
                      <a:pt x="6264" y="2321"/>
                    </a:lnTo>
                    <a:lnTo>
                      <a:pt x="6265" y="2320"/>
                    </a:lnTo>
                    <a:lnTo>
                      <a:pt x="6265" y="2319"/>
                    </a:lnTo>
                    <a:lnTo>
                      <a:pt x="6320" y="2251"/>
                    </a:lnTo>
                    <a:lnTo>
                      <a:pt x="6316" y="2223"/>
                    </a:lnTo>
                    <a:lnTo>
                      <a:pt x="6328" y="2186"/>
                    </a:lnTo>
                    <a:lnTo>
                      <a:pt x="6363" y="2163"/>
                    </a:lnTo>
                    <a:lnTo>
                      <a:pt x="6395" y="2155"/>
                    </a:lnTo>
                    <a:lnTo>
                      <a:pt x="6410" y="2151"/>
                    </a:lnTo>
                    <a:lnTo>
                      <a:pt x="6412" y="2151"/>
                    </a:lnTo>
                    <a:lnTo>
                      <a:pt x="6433" y="2200"/>
                    </a:lnTo>
                    <a:lnTo>
                      <a:pt x="6473" y="2213"/>
                    </a:lnTo>
                    <a:lnTo>
                      <a:pt x="6495" y="2142"/>
                    </a:lnTo>
                    <a:lnTo>
                      <a:pt x="6484" y="2108"/>
                    </a:lnTo>
                    <a:lnTo>
                      <a:pt x="6443" y="2088"/>
                    </a:lnTo>
                    <a:lnTo>
                      <a:pt x="6440" y="2003"/>
                    </a:lnTo>
                    <a:lnTo>
                      <a:pt x="6448" y="1976"/>
                    </a:lnTo>
                    <a:lnTo>
                      <a:pt x="6419" y="1919"/>
                    </a:lnTo>
                    <a:lnTo>
                      <a:pt x="6422" y="1888"/>
                    </a:lnTo>
                    <a:lnTo>
                      <a:pt x="6355" y="1814"/>
                    </a:lnTo>
                    <a:lnTo>
                      <a:pt x="6391" y="1786"/>
                    </a:lnTo>
                    <a:lnTo>
                      <a:pt x="6347" y="1777"/>
                    </a:lnTo>
                    <a:lnTo>
                      <a:pt x="6360" y="1743"/>
                    </a:lnTo>
                    <a:lnTo>
                      <a:pt x="6367" y="1699"/>
                    </a:lnTo>
                    <a:lnTo>
                      <a:pt x="6393" y="1669"/>
                    </a:lnTo>
                    <a:lnTo>
                      <a:pt x="6406" y="1642"/>
                    </a:lnTo>
                    <a:lnTo>
                      <a:pt x="6437" y="1626"/>
                    </a:lnTo>
                    <a:lnTo>
                      <a:pt x="6456" y="1606"/>
                    </a:lnTo>
                    <a:lnTo>
                      <a:pt x="6478" y="1562"/>
                    </a:lnTo>
                    <a:lnTo>
                      <a:pt x="6477" y="1519"/>
                    </a:lnTo>
                    <a:lnTo>
                      <a:pt x="6430" y="1511"/>
                    </a:lnTo>
                    <a:lnTo>
                      <a:pt x="6397" y="1541"/>
                    </a:lnTo>
                    <a:lnTo>
                      <a:pt x="6395" y="1539"/>
                    </a:lnTo>
                    <a:lnTo>
                      <a:pt x="6359" y="1508"/>
                    </a:lnTo>
                    <a:lnTo>
                      <a:pt x="6393" y="1478"/>
                    </a:lnTo>
                    <a:lnTo>
                      <a:pt x="6405" y="1428"/>
                    </a:lnTo>
                    <a:lnTo>
                      <a:pt x="6374" y="1420"/>
                    </a:lnTo>
                    <a:lnTo>
                      <a:pt x="6374" y="1419"/>
                    </a:lnTo>
                    <a:lnTo>
                      <a:pt x="6373" y="1419"/>
                    </a:lnTo>
                    <a:lnTo>
                      <a:pt x="6379" y="1368"/>
                    </a:lnTo>
                    <a:lnTo>
                      <a:pt x="6364" y="1347"/>
                    </a:lnTo>
                    <a:lnTo>
                      <a:pt x="6347" y="1344"/>
                    </a:lnTo>
                    <a:lnTo>
                      <a:pt x="6327" y="1340"/>
                    </a:lnTo>
                    <a:lnTo>
                      <a:pt x="6325" y="1340"/>
                    </a:lnTo>
                    <a:lnTo>
                      <a:pt x="6363" y="1312"/>
                    </a:lnTo>
                    <a:lnTo>
                      <a:pt x="6342" y="1294"/>
                    </a:lnTo>
                    <a:lnTo>
                      <a:pt x="6318" y="1262"/>
                    </a:lnTo>
                    <a:lnTo>
                      <a:pt x="6358" y="1227"/>
                    </a:lnTo>
                    <a:lnTo>
                      <a:pt x="6368" y="1202"/>
                    </a:lnTo>
                    <a:lnTo>
                      <a:pt x="6360" y="1176"/>
                    </a:lnTo>
                    <a:lnTo>
                      <a:pt x="6328" y="1145"/>
                    </a:lnTo>
                    <a:lnTo>
                      <a:pt x="6372" y="1098"/>
                    </a:lnTo>
                    <a:lnTo>
                      <a:pt x="6374" y="1071"/>
                    </a:lnTo>
                    <a:lnTo>
                      <a:pt x="6423" y="1047"/>
                    </a:lnTo>
                    <a:lnTo>
                      <a:pt x="6408" y="1025"/>
                    </a:lnTo>
                    <a:lnTo>
                      <a:pt x="6393" y="1003"/>
                    </a:lnTo>
                    <a:lnTo>
                      <a:pt x="6349" y="1047"/>
                    </a:lnTo>
                    <a:lnTo>
                      <a:pt x="6347" y="1045"/>
                    </a:lnTo>
                    <a:lnTo>
                      <a:pt x="6346" y="1046"/>
                    </a:lnTo>
                    <a:lnTo>
                      <a:pt x="6317" y="1013"/>
                    </a:lnTo>
                    <a:lnTo>
                      <a:pt x="6315" y="1012"/>
                    </a:lnTo>
                    <a:lnTo>
                      <a:pt x="6360" y="960"/>
                    </a:lnTo>
                    <a:lnTo>
                      <a:pt x="6380" y="911"/>
                    </a:lnTo>
                    <a:lnTo>
                      <a:pt x="6411" y="892"/>
                    </a:lnTo>
                    <a:lnTo>
                      <a:pt x="6410" y="854"/>
                    </a:lnTo>
                    <a:lnTo>
                      <a:pt x="6423" y="830"/>
                    </a:lnTo>
                    <a:lnTo>
                      <a:pt x="6447" y="843"/>
                    </a:lnTo>
                    <a:lnTo>
                      <a:pt x="6483" y="842"/>
                    </a:lnTo>
                    <a:lnTo>
                      <a:pt x="6466" y="793"/>
                    </a:lnTo>
                    <a:lnTo>
                      <a:pt x="6442" y="783"/>
                    </a:lnTo>
                    <a:lnTo>
                      <a:pt x="6440" y="782"/>
                    </a:lnTo>
                    <a:lnTo>
                      <a:pt x="6415" y="719"/>
                    </a:lnTo>
                    <a:lnTo>
                      <a:pt x="6398" y="693"/>
                    </a:lnTo>
                    <a:lnTo>
                      <a:pt x="6376" y="562"/>
                    </a:lnTo>
                    <a:lnTo>
                      <a:pt x="6363" y="528"/>
                    </a:lnTo>
                    <a:lnTo>
                      <a:pt x="6353" y="483"/>
                    </a:lnTo>
                    <a:lnTo>
                      <a:pt x="6330" y="466"/>
                    </a:lnTo>
                    <a:lnTo>
                      <a:pt x="6324" y="450"/>
                    </a:lnTo>
                    <a:lnTo>
                      <a:pt x="6307" y="413"/>
                    </a:lnTo>
                    <a:lnTo>
                      <a:pt x="6277" y="395"/>
                    </a:lnTo>
                    <a:lnTo>
                      <a:pt x="6241" y="377"/>
                    </a:lnTo>
                    <a:lnTo>
                      <a:pt x="6216" y="368"/>
                    </a:lnTo>
                    <a:lnTo>
                      <a:pt x="6189" y="347"/>
                    </a:lnTo>
                    <a:lnTo>
                      <a:pt x="6184" y="341"/>
                    </a:lnTo>
                    <a:lnTo>
                      <a:pt x="6135" y="285"/>
                    </a:lnTo>
                    <a:lnTo>
                      <a:pt x="6107" y="244"/>
                    </a:lnTo>
                    <a:lnTo>
                      <a:pt x="6048" y="191"/>
                    </a:lnTo>
                    <a:lnTo>
                      <a:pt x="6048" y="190"/>
                    </a:lnTo>
                    <a:lnTo>
                      <a:pt x="6046" y="188"/>
                    </a:lnTo>
                    <a:lnTo>
                      <a:pt x="6029" y="154"/>
                    </a:lnTo>
                    <a:lnTo>
                      <a:pt x="5982" y="125"/>
                    </a:lnTo>
                    <a:lnTo>
                      <a:pt x="5974" y="116"/>
                    </a:lnTo>
                    <a:lnTo>
                      <a:pt x="5959" y="95"/>
                    </a:lnTo>
                    <a:lnTo>
                      <a:pt x="5924" y="74"/>
                    </a:lnTo>
                    <a:lnTo>
                      <a:pt x="5921" y="72"/>
                    </a:lnTo>
                    <a:lnTo>
                      <a:pt x="5924" y="13"/>
                    </a:lnTo>
                    <a:lnTo>
                      <a:pt x="5875" y="0"/>
                    </a:lnTo>
                    <a:lnTo>
                      <a:pt x="5851" y="32"/>
                    </a:lnTo>
                    <a:lnTo>
                      <a:pt x="5802" y="10"/>
                    </a:lnTo>
                    <a:lnTo>
                      <a:pt x="5727" y="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6" name="Freeform 12">
                <a:extLst>
                  <a:ext uri="{FF2B5EF4-FFF2-40B4-BE49-F238E27FC236}">
                    <a16:creationId xmlns:a16="http://schemas.microsoft.com/office/drawing/2014/main" id="{FEA30B49-1ABE-96BF-35B3-AFF08893C6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8" y="920"/>
                <a:ext cx="1107" cy="652"/>
              </a:xfrm>
              <a:custGeom>
                <a:avLst/>
                <a:gdLst>
                  <a:gd name="T0" fmla="*/ 5193 w 6643"/>
                  <a:gd name="T1" fmla="*/ 635 h 3912"/>
                  <a:gd name="T2" fmla="*/ 5045 w 6643"/>
                  <a:gd name="T3" fmla="*/ 1002 h 3912"/>
                  <a:gd name="T4" fmla="*/ 4936 w 6643"/>
                  <a:gd name="T5" fmla="*/ 837 h 3912"/>
                  <a:gd name="T6" fmla="*/ 4645 w 6643"/>
                  <a:gd name="T7" fmla="*/ 874 h 3912"/>
                  <a:gd name="T8" fmla="*/ 4393 w 6643"/>
                  <a:gd name="T9" fmla="*/ 788 h 3912"/>
                  <a:gd name="T10" fmla="*/ 4015 w 6643"/>
                  <a:gd name="T11" fmla="*/ 822 h 3912"/>
                  <a:gd name="T12" fmla="*/ 3711 w 6643"/>
                  <a:gd name="T13" fmla="*/ 914 h 3912"/>
                  <a:gd name="T14" fmla="*/ 3315 w 6643"/>
                  <a:gd name="T15" fmla="*/ 324 h 3912"/>
                  <a:gd name="T16" fmla="*/ 3087 w 6643"/>
                  <a:gd name="T17" fmla="*/ 201 h 3912"/>
                  <a:gd name="T18" fmla="*/ 2866 w 6643"/>
                  <a:gd name="T19" fmla="*/ 197 h 3912"/>
                  <a:gd name="T20" fmla="*/ 2574 w 6643"/>
                  <a:gd name="T21" fmla="*/ 157 h 3912"/>
                  <a:gd name="T22" fmla="*/ 2278 w 6643"/>
                  <a:gd name="T23" fmla="*/ 288 h 3912"/>
                  <a:gd name="T24" fmla="*/ 1862 w 6643"/>
                  <a:gd name="T25" fmla="*/ 371 h 3912"/>
                  <a:gd name="T26" fmla="*/ 1695 w 6643"/>
                  <a:gd name="T27" fmla="*/ 616 h 3912"/>
                  <a:gd name="T28" fmla="*/ 1536 w 6643"/>
                  <a:gd name="T29" fmla="*/ 487 h 3912"/>
                  <a:gd name="T30" fmla="*/ 1353 w 6643"/>
                  <a:gd name="T31" fmla="*/ 371 h 3912"/>
                  <a:gd name="T32" fmla="*/ 918 w 6643"/>
                  <a:gd name="T33" fmla="*/ 376 h 3912"/>
                  <a:gd name="T34" fmla="*/ 580 w 6643"/>
                  <a:gd name="T35" fmla="*/ 597 h 3912"/>
                  <a:gd name="T36" fmla="*/ 331 w 6643"/>
                  <a:gd name="T37" fmla="*/ 562 h 3912"/>
                  <a:gd name="T38" fmla="*/ 19 w 6643"/>
                  <a:gd name="T39" fmla="*/ 915 h 3912"/>
                  <a:gd name="T40" fmla="*/ 255 w 6643"/>
                  <a:gd name="T41" fmla="*/ 1183 h 3912"/>
                  <a:gd name="T42" fmla="*/ 787 w 6643"/>
                  <a:gd name="T43" fmla="*/ 1063 h 3912"/>
                  <a:gd name="T44" fmla="*/ 827 w 6643"/>
                  <a:gd name="T45" fmla="*/ 1190 h 3912"/>
                  <a:gd name="T46" fmla="*/ 1032 w 6643"/>
                  <a:gd name="T47" fmla="*/ 1382 h 3912"/>
                  <a:gd name="T48" fmla="*/ 1080 w 6643"/>
                  <a:gd name="T49" fmla="*/ 1531 h 3912"/>
                  <a:gd name="T50" fmla="*/ 558 w 6643"/>
                  <a:gd name="T51" fmla="*/ 1351 h 3912"/>
                  <a:gd name="T52" fmla="*/ 306 w 6643"/>
                  <a:gd name="T53" fmla="*/ 1431 h 3912"/>
                  <a:gd name="T54" fmla="*/ 701 w 6643"/>
                  <a:gd name="T55" fmla="*/ 1599 h 3912"/>
                  <a:gd name="T56" fmla="*/ 585 w 6643"/>
                  <a:gd name="T57" fmla="*/ 1856 h 3912"/>
                  <a:gd name="T58" fmla="*/ 9 w 6643"/>
                  <a:gd name="T59" fmla="*/ 1986 h 3912"/>
                  <a:gd name="T60" fmla="*/ 544 w 6643"/>
                  <a:gd name="T61" fmla="*/ 2244 h 3912"/>
                  <a:gd name="T62" fmla="*/ 873 w 6643"/>
                  <a:gd name="T63" fmla="*/ 2715 h 3912"/>
                  <a:gd name="T64" fmla="*/ 1027 w 6643"/>
                  <a:gd name="T65" fmla="*/ 2467 h 3912"/>
                  <a:gd name="T66" fmla="*/ 1107 w 6643"/>
                  <a:gd name="T67" fmla="*/ 2347 h 3912"/>
                  <a:gd name="T68" fmla="*/ 1380 w 6643"/>
                  <a:gd name="T69" fmla="*/ 2472 h 3912"/>
                  <a:gd name="T70" fmla="*/ 1723 w 6643"/>
                  <a:gd name="T71" fmla="*/ 2652 h 3912"/>
                  <a:gd name="T72" fmla="*/ 1869 w 6643"/>
                  <a:gd name="T73" fmla="*/ 2846 h 3912"/>
                  <a:gd name="T74" fmla="*/ 2102 w 6643"/>
                  <a:gd name="T75" fmla="*/ 2772 h 3912"/>
                  <a:gd name="T76" fmla="*/ 2331 w 6643"/>
                  <a:gd name="T77" fmla="*/ 2809 h 3912"/>
                  <a:gd name="T78" fmla="*/ 2446 w 6643"/>
                  <a:gd name="T79" fmla="*/ 3111 h 3912"/>
                  <a:gd name="T80" fmla="*/ 2642 w 6643"/>
                  <a:gd name="T81" fmla="*/ 3280 h 3912"/>
                  <a:gd name="T82" fmla="*/ 2767 w 6643"/>
                  <a:gd name="T83" fmla="*/ 3635 h 3912"/>
                  <a:gd name="T84" fmla="*/ 3029 w 6643"/>
                  <a:gd name="T85" fmla="*/ 3469 h 3912"/>
                  <a:gd name="T86" fmla="*/ 3139 w 6643"/>
                  <a:gd name="T87" fmla="*/ 3422 h 3912"/>
                  <a:gd name="T88" fmla="*/ 3480 w 6643"/>
                  <a:gd name="T89" fmla="*/ 3385 h 3912"/>
                  <a:gd name="T90" fmla="*/ 3334 w 6643"/>
                  <a:gd name="T91" fmla="*/ 3572 h 3912"/>
                  <a:gd name="T92" fmla="*/ 3444 w 6643"/>
                  <a:gd name="T93" fmla="*/ 3729 h 3912"/>
                  <a:gd name="T94" fmla="*/ 4035 w 6643"/>
                  <a:gd name="T95" fmla="*/ 3787 h 3912"/>
                  <a:gd name="T96" fmla="*/ 4031 w 6643"/>
                  <a:gd name="T97" fmla="*/ 3824 h 3912"/>
                  <a:gd name="T98" fmla="*/ 4357 w 6643"/>
                  <a:gd name="T99" fmla="*/ 3802 h 3912"/>
                  <a:gd name="T100" fmla="*/ 4663 w 6643"/>
                  <a:gd name="T101" fmla="*/ 3520 h 3912"/>
                  <a:gd name="T102" fmla="*/ 5220 w 6643"/>
                  <a:gd name="T103" fmla="*/ 3304 h 3912"/>
                  <a:gd name="T104" fmla="*/ 5611 w 6643"/>
                  <a:gd name="T105" fmla="*/ 3118 h 3912"/>
                  <a:gd name="T106" fmla="*/ 6224 w 6643"/>
                  <a:gd name="T107" fmla="*/ 3066 h 3912"/>
                  <a:gd name="T108" fmla="*/ 6440 w 6643"/>
                  <a:gd name="T109" fmla="*/ 2647 h 3912"/>
                  <a:gd name="T110" fmla="*/ 6586 w 6643"/>
                  <a:gd name="T111" fmla="*/ 2246 h 3912"/>
                  <a:gd name="T112" fmla="*/ 6613 w 6643"/>
                  <a:gd name="T113" fmla="*/ 1595 h 3912"/>
                  <a:gd name="T114" fmla="*/ 6453 w 6643"/>
                  <a:gd name="T115" fmla="*/ 1153 h 3912"/>
                  <a:gd name="T116" fmla="*/ 6125 w 6643"/>
                  <a:gd name="T117" fmla="*/ 1289 h 3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643" h="3912">
                    <a:moveTo>
                      <a:pt x="5803" y="937"/>
                    </a:moveTo>
                    <a:lnTo>
                      <a:pt x="5778" y="902"/>
                    </a:lnTo>
                    <a:lnTo>
                      <a:pt x="5751" y="855"/>
                    </a:lnTo>
                    <a:lnTo>
                      <a:pt x="5577" y="889"/>
                    </a:lnTo>
                    <a:lnTo>
                      <a:pt x="5398" y="899"/>
                    </a:lnTo>
                    <a:lnTo>
                      <a:pt x="5264" y="854"/>
                    </a:lnTo>
                    <a:lnTo>
                      <a:pt x="5244" y="830"/>
                    </a:lnTo>
                    <a:lnTo>
                      <a:pt x="5223" y="778"/>
                    </a:lnTo>
                    <a:lnTo>
                      <a:pt x="5235" y="741"/>
                    </a:lnTo>
                    <a:lnTo>
                      <a:pt x="5242" y="714"/>
                    </a:lnTo>
                    <a:lnTo>
                      <a:pt x="5285" y="681"/>
                    </a:lnTo>
                    <a:lnTo>
                      <a:pt x="5273" y="645"/>
                    </a:lnTo>
                    <a:lnTo>
                      <a:pt x="5276" y="609"/>
                    </a:lnTo>
                    <a:lnTo>
                      <a:pt x="5227" y="635"/>
                    </a:lnTo>
                    <a:lnTo>
                      <a:pt x="5193" y="635"/>
                    </a:lnTo>
                    <a:lnTo>
                      <a:pt x="5170" y="650"/>
                    </a:lnTo>
                    <a:lnTo>
                      <a:pt x="5120" y="628"/>
                    </a:lnTo>
                    <a:lnTo>
                      <a:pt x="5095" y="662"/>
                    </a:lnTo>
                    <a:lnTo>
                      <a:pt x="5068" y="668"/>
                    </a:lnTo>
                    <a:lnTo>
                      <a:pt x="5029" y="662"/>
                    </a:lnTo>
                    <a:lnTo>
                      <a:pt x="5022" y="696"/>
                    </a:lnTo>
                    <a:lnTo>
                      <a:pt x="4996" y="723"/>
                    </a:lnTo>
                    <a:lnTo>
                      <a:pt x="4949" y="752"/>
                    </a:lnTo>
                    <a:lnTo>
                      <a:pt x="4948" y="780"/>
                    </a:lnTo>
                    <a:lnTo>
                      <a:pt x="4976" y="845"/>
                    </a:lnTo>
                    <a:lnTo>
                      <a:pt x="5011" y="898"/>
                    </a:lnTo>
                    <a:lnTo>
                      <a:pt x="5052" y="904"/>
                    </a:lnTo>
                    <a:lnTo>
                      <a:pt x="5054" y="944"/>
                    </a:lnTo>
                    <a:lnTo>
                      <a:pt x="5011" y="934"/>
                    </a:lnTo>
                    <a:lnTo>
                      <a:pt x="5045" y="1002"/>
                    </a:lnTo>
                    <a:lnTo>
                      <a:pt x="5041" y="1054"/>
                    </a:lnTo>
                    <a:lnTo>
                      <a:pt x="5068" y="1049"/>
                    </a:lnTo>
                    <a:lnTo>
                      <a:pt x="5061" y="1096"/>
                    </a:lnTo>
                    <a:lnTo>
                      <a:pt x="5026" y="1107"/>
                    </a:lnTo>
                    <a:lnTo>
                      <a:pt x="5011" y="1153"/>
                    </a:lnTo>
                    <a:lnTo>
                      <a:pt x="4965" y="1169"/>
                    </a:lnTo>
                    <a:lnTo>
                      <a:pt x="4999" y="1147"/>
                    </a:lnTo>
                    <a:lnTo>
                      <a:pt x="4992" y="1087"/>
                    </a:lnTo>
                    <a:lnTo>
                      <a:pt x="5019" y="1036"/>
                    </a:lnTo>
                    <a:lnTo>
                      <a:pt x="4986" y="1011"/>
                    </a:lnTo>
                    <a:lnTo>
                      <a:pt x="4968" y="969"/>
                    </a:lnTo>
                    <a:lnTo>
                      <a:pt x="4988" y="929"/>
                    </a:lnTo>
                    <a:lnTo>
                      <a:pt x="4961" y="911"/>
                    </a:lnTo>
                    <a:lnTo>
                      <a:pt x="4934" y="866"/>
                    </a:lnTo>
                    <a:lnTo>
                      <a:pt x="4936" y="837"/>
                    </a:lnTo>
                    <a:lnTo>
                      <a:pt x="4927" y="808"/>
                    </a:lnTo>
                    <a:lnTo>
                      <a:pt x="4900" y="805"/>
                    </a:lnTo>
                    <a:lnTo>
                      <a:pt x="4896" y="772"/>
                    </a:lnTo>
                    <a:lnTo>
                      <a:pt x="4847" y="775"/>
                    </a:lnTo>
                    <a:lnTo>
                      <a:pt x="4793" y="756"/>
                    </a:lnTo>
                    <a:lnTo>
                      <a:pt x="4755" y="768"/>
                    </a:lnTo>
                    <a:lnTo>
                      <a:pt x="4728" y="786"/>
                    </a:lnTo>
                    <a:lnTo>
                      <a:pt x="4767" y="854"/>
                    </a:lnTo>
                    <a:lnTo>
                      <a:pt x="4722" y="819"/>
                    </a:lnTo>
                    <a:lnTo>
                      <a:pt x="4685" y="868"/>
                    </a:lnTo>
                    <a:lnTo>
                      <a:pt x="4707" y="894"/>
                    </a:lnTo>
                    <a:lnTo>
                      <a:pt x="4686" y="920"/>
                    </a:lnTo>
                    <a:lnTo>
                      <a:pt x="4653" y="909"/>
                    </a:lnTo>
                    <a:lnTo>
                      <a:pt x="4644" y="838"/>
                    </a:lnTo>
                    <a:lnTo>
                      <a:pt x="4645" y="874"/>
                    </a:lnTo>
                    <a:lnTo>
                      <a:pt x="4617" y="921"/>
                    </a:lnTo>
                    <a:lnTo>
                      <a:pt x="4604" y="925"/>
                    </a:lnTo>
                    <a:lnTo>
                      <a:pt x="4593" y="933"/>
                    </a:lnTo>
                    <a:lnTo>
                      <a:pt x="4532" y="932"/>
                    </a:lnTo>
                    <a:lnTo>
                      <a:pt x="4599" y="922"/>
                    </a:lnTo>
                    <a:lnTo>
                      <a:pt x="4610" y="889"/>
                    </a:lnTo>
                    <a:lnTo>
                      <a:pt x="4592" y="866"/>
                    </a:lnTo>
                    <a:lnTo>
                      <a:pt x="4581" y="830"/>
                    </a:lnTo>
                    <a:lnTo>
                      <a:pt x="4561" y="812"/>
                    </a:lnTo>
                    <a:lnTo>
                      <a:pt x="4557" y="785"/>
                    </a:lnTo>
                    <a:lnTo>
                      <a:pt x="4544" y="760"/>
                    </a:lnTo>
                    <a:lnTo>
                      <a:pt x="4550" y="731"/>
                    </a:lnTo>
                    <a:lnTo>
                      <a:pt x="4522" y="737"/>
                    </a:lnTo>
                    <a:lnTo>
                      <a:pt x="4422" y="806"/>
                    </a:lnTo>
                    <a:lnTo>
                      <a:pt x="4393" y="788"/>
                    </a:lnTo>
                    <a:lnTo>
                      <a:pt x="4437" y="754"/>
                    </a:lnTo>
                    <a:lnTo>
                      <a:pt x="4486" y="674"/>
                    </a:lnTo>
                    <a:lnTo>
                      <a:pt x="4452" y="652"/>
                    </a:lnTo>
                    <a:lnTo>
                      <a:pt x="4438" y="618"/>
                    </a:lnTo>
                    <a:lnTo>
                      <a:pt x="4372" y="679"/>
                    </a:lnTo>
                    <a:lnTo>
                      <a:pt x="4318" y="695"/>
                    </a:lnTo>
                    <a:lnTo>
                      <a:pt x="4247" y="752"/>
                    </a:lnTo>
                    <a:lnTo>
                      <a:pt x="4249" y="706"/>
                    </a:lnTo>
                    <a:lnTo>
                      <a:pt x="4216" y="692"/>
                    </a:lnTo>
                    <a:lnTo>
                      <a:pt x="4142" y="704"/>
                    </a:lnTo>
                    <a:lnTo>
                      <a:pt x="4159" y="731"/>
                    </a:lnTo>
                    <a:lnTo>
                      <a:pt x="4152" y="758"/>
                    </a:lnTo>
                    <a:lnTo>
                      <a:pt x="4104" y="800"/>
                    </a:lnTo>
                    <a:lnTo>
                      <a:pt x="4044" y="822"/>
                    </a:lnTo>
                    <a:lnTo>
                      <a:pt x="4015" y="822"/>
                    </a:lnTo>
                    <a:lnTo>
                      <a:pt x="3909" y="935"/>
                    </a:lnTo>
                    <a:lnTo>
                      <a:pt x="3864" y="965"/>
                    </a:lnTo>
                    <a:lnTo>
                      <a:pt x="3888" y="1114"/>
                    </a:lnTo>
                    <a:lnTo>
                      <a:pt x="3859" y="1001"/>
                    </a:lnTo>
                    <a:lnTo>
                      <a:pt x="3821" y="1002"/>
                    </a:lnTo>
                    <a:lnTo>
                      <a:pt x="3794" y="977"/>
                    </a:lnTo>
                    <a:lnTo>
                      <a:pt x="3770" y="993"/>
                    </a:lnTo>
                    <a:lnTo>
                      <a:pt x="3771" y="1040"/>
                    </a:lnTo>
                    <a:lnTo>
                      <a:pt x="3758" y="1074"/>
                    </a:lnTo>
                    <a:lnTo>
                      <a:pt x="3779" y="1105"/>
                    </a:lnTo>
                    <a:lnTo>
                      <a:pt x="3746" y="1106"/>
                    </a:lnTo>
                    <a:lnTo>
                      <a:pt x="3750" y="1074"/>
                    </a:lnTo>
                    <a:lnTo>
                      <a:pt x="3699" y="970"/>
                    </a:lnTo>
                    <a:lnTo>
                      <a:pt x="3697" y="937"/>
                    </a:lnTo>
                    <a:lnTo>
                      <a:pt x="3711" y="914"/>
                    </a:lnTo>
                    <a:lnTo>
                      <a:pt x="3554" y="803"/>
                    </a:lnTo>
                    <a:lnTo>
                      <a:pt x="3529" y="781"/>
                    </a:lnTo>
                    <a:lnTo>
                      <a:pt x="3541" y="732"/>
                    </a:lnTo>
                    <a:lnTo>
                      <a:pt x="3534" y="662"/>
                    </a:lnTo>
                    <a:lnTo>
                      <a:pt x="3515" y="622"/>
                    </a:lnTo>
                    <a:lnTo>
                      <a:pt x="3484" y="574"/>
                    </a:lnTo>
                    <a:lnTo>
                      <a:pt x="3444" y="572"/>
                    </a:lnTo>
                    <a:lnTo>
                      <a:pt x="3430" y="511"/>
                    </a:lnTo>
                    <a:lnTo>
                      <a:pt x="3375" y="478"/>
                    </a:lnTo>
                    <a:lnTo>
                      <a:pt x="3365" y="453"/>
                    </a:lnTo>
                    <a:lnTo>
                      <a:pt x="3334" y="423"/>
                    </a:lnTo>
                    <a:lnTo>
                      <a:pt x="3356" y="405"/>
                    </a:lnTo>
                    <a:lnTo>
                      <a:pt x="3352" y="379"/>
                    </a:lnTo>
                    <a:lnTo>
                      <a:pt x="3363" y="346"/>
                    </a:lnTo>
                    <a:lnTo>
                      <a:pt x="3315" y="324"/>
                    </a:lnTo>
                    <a:lnTo>
                      <a:pt x="3268" y="321"/>
                    </a:lnTo>
                    <a:lnTo>
                      <a:pt x="3213" y="291"/>
                    </a:lnTo>
                    <a:lnTo>
                      <a:pt x="3229" y="271"/>
                    </a:lnTo>
                    <a:lnTo>
                      <a:pt x="3175" y="248"/>
                    </a:lnTo>
                    <a:lnTo>
                      <a:pt x="3237" y="197"/>
                    </a:lnTo>
                    <a:lnTo>
                      <a:pt x="3223" y="161"/>
                    </a:lnTo>
                    <a:lnTo>
                      <a:pt x="3177" y="169"/>
                    </a:lnTo>
                    <a:lnTo>
                      <a:pt x="3147" y="155"/>
                    </a:lnTo>
                    <a:lnTo>
                      <a:pt x="3110" y="181"/>
                    </a:lnTo>
                    <a:lnTo>
                      <a:pt x="3073" y="262"/>
                    </a:lnTo>
                    <a:lnTo>
                      <a:pt x="3071" y="298"/>
                    </a:lnTo>
                    <a:lnTo>
                      <a:pt x="3038" y="315"/>
                    </a:lnTo>
                    <a:lnTo>
                      <a:pt x="3047" y="271"/>
                    </a:lnTo>
                    <a:lnTo>
                      <a:pt x="3074" y="243"/>
                    </a:lnTo>
                    <a:lnTo>
                      <a:pt x="3087" y="201"/>
                    </a:lnTo>
                    <a:lnTo>
                      <a:pt x="3126" y="128"/>
                    </a:lnTo>
                    <a:lnTo>
                      <a:pt x="3090" y="124"/>
                    </a:lnTo>
                    <a:lnTo>
                      <a:pt x="3120" y="82"/>
                    </a:lnTo>
                    <a:lnTo>
                      <a:pt x="3104" y="51"/>
                    </a:lnTo>
                    <a:lnTo>
                      <a:pt x="3136" y="55"/>
                    </a:lnTo>
                    <a:lnTo>
                      <a:pt x="3112" y="19"/>
                    </a:lnTo>
                    <a:lnTo>
                      <a:pt x="3137" y="0"/>
                    </a:lnTo>
                    <a:lnTo>
                      <a:pt x="3097" y="25"/>
                    </a:lnTo>
                    <a:lnTo>
                      <a:pt x="3049" y="31"/>
                    </a:lnTo>
                    <a:lnTo>
                      <a:pt x="3000" y="58"/>
                    </a:lnTo>
                    <a:lnTo>
                      <a:pt x="2973" y="58"/>
                    </a:lnTo>
                    <a:lnTo>
                      <a:pt x="2961" y="84"/>
                    </a:lnTo>
                    <a:lnTo>
                      <a:pt x="2932" y="96"/>
                    </a:lnTo>
                    <a:lnTo>
                      <a:pt x="2916" y="145"/>
                    </a:lnTo>
                    <a:lnTo>
                      <a:pt x="2866" y="197"/>
                    </a:lnTo>
                    <a:lnTo>
                      <a:pt x="2866" y="233"/>
                    </a:lnTo>
                    <a:lnTo>
                      <a:pt x="2840" y="216"/>
                    </a:lnTo>
                    <a:lnTo>
                      <a:pt x="2891" y="161"/>
                    </a:lnTo>
                    <a:lnTo>
                      <a:pt x="2906" y="118"/>
                    </a:lnTo>
                    <a:lnTo>
                      <a:pt x="2880" y="100"/>
                    </a:lnTo>
                    <a:lnTo>
                      <a:pt x="2898" y="57"/>
                    </a:lnTo>
                    <a:lnTo>
                      <a:pt x="2868" y="9"/>
                    </a:lnTo>
                    <a:lnTo>
                      <a:pt x="2841" y="32"/>
                    </a:lnTo>
                    <a:lnTo>
                      <a:pt x="2791" y="93"/>
                    </a:lnTo>
                    <a:lnTo>
                      <a:pt x="2774" y="71"/>
                    </a:lnTo>
                    <a:lnTo>
                      <a:pt x="2744" y="92"/>
                    </a:lnTo>
                    <a:lnTo>
                      <a:pt x="2702" y="77"/>
                    </a:lnTo>
                    <a:lnTo>
                      <a:pt x="2674" y="98"/>
                    </a:lnTo>
                    <a:lnTo>
                      <a:pt x="2617" y="120"/>
                    </a:lnTo>
                    <a:lnTo>
                      <a:pt x="2574" y="157"/>
                    </a:lnTo>
                    <a:lnTo>
                      <a:pt x="2482" y="163"/>
                    </a:lnTo>
                    <a:lnTo>
                      <a:pt x="2487" y="108"/>
                    </a:lnTo>
                    <a:lnTo>
                      <a:pt x="2459" y="110"/>
                    </a:lnTo>
                    <a:lnTo>
                      <a:pt x="2421" y="57"/>
                    </a:lnTo>
                    <a:lnTo>
                      <a:pt x="2389" y="72"/>
                    </a:lnTo>
                    <a:lnTo>
                      <a:pt x="2365" y="55"/>
                    </a:lnTo>
                    <a:lnTo>
                      <a:pt x="2323" y="80"/>
                    </a:lnTo>
                    <a:lnTo>
                      <a:pt x="2303" y="104"/>
                    </a:lnTo>
                    <a:lnTo>
                      <a:pt x="2314" y="136"/>
                    </a:lnTo>
                    <a:lnTo>
                      <a:pt x="2256" y="152"/>
                    </a:lnTo>
                    <a:lnTo>
                      <a:pt x="2237" y="170"/>
                    </a:lnTo>
                    <a:lnTo>
                      <a:pt x="2220" y="213"/>
                    </a:lnTo>
                    <a:lnTo>
                      <a:pt x="2226" y="250"/>
                    </a:lnTo>
                    <a:lnTo>
                      <a:pt x="2254" y="249"/>
                    </a:lnTo>
                    <a:lnTo>
                      <a:pt x="2278" y="288"/>
                    </a:lnTo>
                    <a:lnTo>
                      <a:pt x="2287" y="329"/>
                    </a:lnTo>
                    <a:lnTo>
                      <a:pt x="2215" y="349"/>
                    </a:lnTo>
                    <a:lnTo>
                      <a:pt x="2209" y="424"/>
                    </a:lnTo>
                    <a:lnTo>
                      <a:pt x="2232" y="454"/>
                    </a:lnTo>
                    <a:lnTo>
                      <a:pt x="2208" y="484"/>
                    </a:lnTo>
                    <a:lnTo>
                      <a:pt x="2153" y="480"/>
                    </a:lnTo>
                    <a:lnTo>
                      <a:pt x="2136" y="440"/>
                    </a:lnTo>
                    <a:lnTo>
                      <a:pt x="2098" y="467"/>
                    </a:lnTo>
                    <a:lnTo>
                      <a:pt x="2083" y="438"/>
                    </a:lnTo>
                    <a:lnTo>
                      <a:pt x="2084" y="409"/>
                    </a:lnTo>
                    <a:lnTo>
                      <a:pt x="2041" y="423"/>
                    </a:lnTo>
                    <a:lnTo>
                      <a:pt x="1997" y="414"/>
                    </a:lnTo>
                    <a:lnTo>
                      <a:pt x="1965" y="370"/>
                    </a:lnTo>
                    <a:lnTo>
                      <a:pt x="1893" y="354"/>
                    </a:lnTo>
                    <a:lnTo>
                      <a:pt x="1862" y="371"/>
                    </a:lnTo>
                    <a:lnTo>
                      <a:pt x="1830" y="342"/>
                    </a:lnTo>
                    <a:lnTo>
                      <a:pt x="1804" y="331"/>
                    </a:lnTo>
                    <a:lnTo>
                      <a:pt x="1761" y="350"/>
                    </a:lnTo>
                    <a:lnTo>
                      <a:pt x="1730" y="397"/>
                    </a:lnTo>
                    <a:lnTo>
                      <a:pt x="1734" y="472"/>
                    </a:lnTo>
                    <a:lnTo>
                      <a:pt x="1710" y="449"/>
                    </a:lnTo>
                    <a:lnTo>
                      <a:pt x="1727" y="550"/>
                    </a:lnTo>
                    <a:lnTo>
                      <a:pt x="1780" y="560"/>
                    </a:lnTo>
                    <a:lnTo>
                      <a:pt x="1752" y="561"/>
                    </a:lnTo>
                    <a:lnTo>
                      <a:pt x="1716" y="571"/>
                    </a:lnTo>
                    <a:lnTo>
                      <a:pt x="1708" y="594"/>
                    </a:lnTo>
                    <a:lnTo>
                      <a:pt x="1714" y="620"/>
                    </a:lnTo>
                    <a:lnTo>
                      <a:pt x="1685" y="620"/>
                    </a:lnTo>
                    <a:lnTo>
                      <a:pt x="1686" y="614"/>
                    </a:lnTo>
                    <a:lnTo>
                      <a:pt x="1695" y="616"/>
                    </a:lnTo>
                    <a:lnTo>
                      <a:pt x="1702" y="595"/>
                    </a:lnTo>
                    <a:lnTo>
                      <a:pt x="1706" y="553"/>
                    </a:lnTo>
                    <a:lnTo>
                      <a:pt x="1640" y="499"/>
                    </a:lnTo>
                    <a:lnTo>
                      <a:pt x="1632" y="464"/>
                    </a:lnTo>
                    <a:lnTo>
                      <a:pt x="1650" y="436"/>
                    </a:lnTo>
                    <a:lnTo>
                      <a:pt x="1606" y="426"/>
                    </a:lnTo>
                    <a:lnTo>
                      <a:pt x="1564" y="469"/>
                    </a:lnTo>
                    <a:lnTo>
                      <a:pt x="1554" y="505"/>
                    </a:lnTo>
                    <a:lnTo>
                      <a:pt x="1547" y="548"/>
                    </a:lnTo>
                    <a:lnTo>
                      <a:pt x="1560" y="579"/>
                    </a:lnTo>
                    <a:lnTo>
                      <a:pt x="1564" y="621"/>
                    </a:lnTo>
                    <a:lnTo>
                      <a:pt x="1536" y="566"/>
                    </a:lnTo>
                    <a:lnTo>
                      <a:pt x="1541" y="549"/>
                    </a:lnTo>
                    <a:lnTo>
                      <a:pt x="1546" y="512"/>
                    </a:lnTo>
                    <a:lnTo>
                      <a:pt x="1536" y="487"/>
                    </a:lnTo>
                    <a:lnTo>
                      <a:pt x="1548" y="461"/>
                    </a:lnTo>
                    <a:lnTo>
                      <a:pt x="1550" y="424"/>
                    </a:lnTo>
                    <a:lnTo>
                      <a:pt x="1523" y="402"/>
                    </a:lnTo>
                    <a:lnTo>
                      <a:pt x="1534" y="377"/>
                    </a:lnTo>
                    <a:lnTo>
                      <a:pt x="1521" y="335"/>
                    </a:lnTo>
                    <a:lnTo>
                      <a:pt x="1534" y="284"/>
                    </a:lnTo>
                    <a:lnTo>
                      <a:pt x="1504" y="273"/>
                    </a:lnTo>
                    <a:lnTo>
                      <a:pt x="1479" y="302"/>
                    </a:lnTo>
                    <a:lnTo>
                      <a:pt x="1464" y="279"/>
                    </a:lnTo>
                    <a:lnTo>
                      <a:pt x="1450" y="302"/>
                    </a:lnTo>
                    <a:lnTo>
                      <a:pt x="1405" y="321"/>
                    </a:lnTo>
                    <a:lnTo>
                      <a:pt x="1378" y="326"/>
                    </a:lnTo>
                    <a:lnTo>
                      <a:pt x="1371" y="361"/>
                    </a:lnTo>
                    <a:lnTo>
                      <a:pt x="1406" y="369"/>
                    </a:lnTo>
                    <a:lnTo>
                      <a:pt x="1353" y="371"/>
                    </a:lnTo>
                    <a:lnTo>
                      <a:pt x="1367" y="403"/>
                    </a:lnTo>
                    <a:lnTo>
                      <a:pt x="1302" y="359"/>
                    </a:lnTo>
                    <a:lnTo>
                      <a:pt x="1237" y="332"/>
                    </a:lnTo>
                    <a:lnTo>
                      <a:pt x="1132" y="356"/>
                    </a:lnTo>
                    <a:lnTo>
                      <a:pt x="1080" y="410"/>
                    </a:lnTo>
                    <a:lnTo>
                      <a:pt x="1119" y="438"/>
                    </a:lnTo>
                    <a:lnTo>
                      <a:pt x="1056" y="428"/>
                    </a:lnTo>
                    <a:lnTo>
                      <a:pt x="1030" y="435"/>
                    </a:lnTo>
                    <a:lnTo>
                      <a:pt x="984" y="433"/>
                    </a:lnTo>
                    <a:lnTo>
                      <a:pt x="938" y="463"/>
                    </a:lnTo>
                    <a:lnTo>
                      <a:pt x="892" y="460"/>
                    </a:lnTo>
                    <a:lnTo>
                      <a:pt x="904" y="436"/>
                    </a:lnTo>
                    <a:lnTo>
                      <a:pt x="927" y="422"/>
                    </a:lnTo>
                    <a:lnTo>
                      <a:pt x="941" y="399"/>
                    </a:lnTo>
                    <a:lnTo>
                      <a:pt x="918" y="376"/>
                    </a:lnTo>
                    <a:lnTo>
                      <a:pt x="885" y="353"/>
                    </a:lnTo>
                    <a:lnTo>
                      <a:pt x="853" y="347"/>
                    </a:lnTo>
                    <a:lnTo>
                      <a:pt x="761" y="393"/>
                    </a:lnTo>
                    <a:lnTo>
                      <a:pt x="703" y="411"/>
                    </a:lnTo>
                    <a:lnTo>
                      <a:pt x="757" y="447"/>
                    </a:lnTo>
                    <a:lnTo>
                      <a:pt x="675" y="431"/>
                    </a:lnTo>
                    <a:lnTo>
                      <a:pt x="637" y="459"/>
                    </a:lnTo>
                    <a:lnTo>
                      <a:pt x="566" y="467"/>
                    </a:lnTo>
                    <a:lnTo>
                      <a:pt x="550" y="438"/>
                    </a:lnTo>
                    <a:lnTo>
                      <a:pt x="524" y="439"/>
                    </a:lnTo>
                    <a:lnTo>
                      <a:pt x="493" y="447"/>
                    </a:lnTo>
                    <a:lnTo>
                      <a:pt x="452" y="477"/>
                    </a:lnTo>
                    <a:lnTo>
                      <a:pt x="465" y="500"/>
                    </a:lnTo>
                    <a:lnTo>
                      <a:pt x="563" y="560"/>
                    </a:lnTo>
                    <a:lnTo>
                      <a:pt x="580" y="597"/>
                    </a:lnTo>
                    <a:lnTo>
                      <a:pt x="554" y="562"/>
                    </a:lnTo>
                    <a:lnTo>
                      <a:pt x="514" y="539"/>
                    </a:lnTo>
                    <a:lnTo>
                      <a:pt x="407" y="505"/>
                    </a:lnTo>
                    <a:lnTo>
                      <a:pt x="380" y="506"/>
                    </a:lnTo>
                    <a:lnTo>
                      <a:pt x="366" y="569"/>
                    </a:lnTo>
                    <a:lnTo>
                      <a:pt x="393" y="577"/>
                    </a:lnTo>
                    <a:lnTo>
                      <a:pt x="406" y="610"/>
                    </a:lnTo>
                    <a:lnTo>
                      <a:pt x="459" y="618"/>
                    </a:lnTo>
                    <a:lnTo>
                      <a:pt x="542" y="651"/>
                    </a:lnTo>
                    <a:lnTo>
                      <a:pt x="498" y="657"/>
                    </a:lnTo>
                    <a:lnTo>
                      <a:pt x="473" y="711"/>
                    </a:lnTo>
                    <a:lnTo>
                      <a:pt x="448" y="644"/>
                    </a:lnTo>
                    <a:lnTo>
                      <a:pt x="413" y="631"/>
                    </a:lnTo>
                    <a:lnTo>
                      <a:pt x="381" y="583"/>
                    </a:lnTo>
                    <a:lnTo>
                      <a:pt x="331" y="562"/>
                    </a:lnTo>
                    <a:lnTo>
                      <a:pt x="298" y="575"/>
                    </a:lnTo>
                    <a:lnTo>
                      <a:pt x="269" y="581"/>
                    </a:lnTo>
                    <a:lnTo>
                      <a:pt x="238" y="580"/>
                    </a:lnTo>
                    <a:lnTo>
                      <a:pt x="204" y="571"/>
                    </a:lnTo>
                    <a:lnTo>
                      <a:pt x="192" y="623"/>
                    </a:lnTo>
                    <a:lnTo>
                      <a:pt x="148" y="605"/>
                    </a:lnTo>
                    <a:lnTo>
                      <a:pt x="112" y="634"/>
                    </a:lnTo>
                    <a:lnTo>
                      <a:pt x="64" y="708"/>
                    </a:lnTo>
                    <a:lnTo>
                      <a:pt x="49" y="748"/>
                    </a:lnTo>
                    <a:lnTo>
                      <a:pt x="54" y="784"/>
                    </a:lnTo>
                    <a:lnTo>
                      <a:pt x="73" y="822"/>
                    </a:lnTo>
                    <a:lnTo>
                      <a:pt x="94" y="823"/>
                    </a:lnTo>
                    <a:lnTo>
                      <a:pt x="63" y="838"/>
                    </a:lnTo>
                    <a:lnTo>
                      <a:pt x="38" y="894"/>
                    </a:lnTo>
                    <a:lnTo>
                      <a:pt x="19" y="915"/>
                    </a:lnTo>
                    <a:lnTo>
                      <a:pt x="0" y="965"/>
                    </a:lnTo>
                    <a:lnTo>
                      <a:pt x="27" y="993"/>
                    </a:lnTo>
                    <a:lnTo>
                      <a:pt x="28" y="1044"/>
                    </a:lnTo>
                    <a:lnTo>
                      <a:pt x="47" y="1070"/>
                    </a:lnTo>
                    <a:lnTo>
                      <a:pt x="15" y="1110"/>
                    </a:lnTo>
                    <a:lnTo>
                      <a:pt x="60" y="1122"/>
                    </a:lnTo>
                    <a:lnTo>
                      <a:pt x="9" y="1124"/>
                    </a:lnTo>
                    <a:lnTo>
                      <a:pt x="18" y="1150"/>
                    </a:lnTo>
                    <a:lnTo>
                      <a:pt x="27" y="1204"/>
                    </a:lnTo>
                    <a:lnTo>
                      <a:pt x="75" y="1199"/>
                    </a:lnTo>
                    <a:lnTo>
                      <a:pt x="120" y="1206"/>
                    </a:lnTo>
                    <a:lnTo>
                      <a:pt x="144" y="1190"/>
                    </a:lnTo>
                    <a:lnTo>
                      <a:pt x="150" y="1154"/>
                    </a:lnTo>
                    <a:lnTo>
                      <a:pt x="186" y="1146"/>
                    </a:lnTo>
                    <a:lnTo>
                      <a:pt x="255" y="1183"/>
                    </a:lnTo>
                    <a:lnTo>
                      <a:pt x="283" y="1202"/>
                    </a:lnTo>
                    <a:lnTo>
                      <a:pt x="376" y="1178"/>
                    </a:lnTo>
                    <a:lnTo>
                      <a:pt x="409" y="1152"/>
                    </a:lnTo>
                    <a:lnTo>
                      <a:pt x="444" y="1163"/>
                    </a:lnTo>
                    <a:lnTo>
                      <a:pt x="497" y="1124"/>
                    </a:lnTo>
                    <a:lnTo>
                      <a:pt x="560" y="1114"/>
                    </a:lnTo>
                    <a:lnTo>
                      <a:pt x="586" y="1103"/>
                    </a:lnTo>
                    <a:lnTo>
                      <a:pt x="621" y="1115"/>
                    </a:lnTo>
                    <a:lnTo>
                      <a:pt x="632" y="1078"/>
                    </a:lnTo>
                    <a:lnTo>
                      <a:pt x="651" y="1079"/>
                    </a:lnTo>
                    <a:lnTo>
                      <a:pt x="680" y="1100"/>
                    </a:lnTo>
                    <a:lnTo>
                      <a:pt x="722" y="1086"/>
                    </a:lnTo>
                    <a:lnTo>
                      <a:pt x="723" y="1053"/>
                    </a:lnTo>
                    <a:lnTo>
                      <a:pt x="759" y="1061"/>
                    </a:lnTo>
                    <a:lnTo>
                      <a:pt x="787" y="1063"/>
                    </a:lnTo>
                    <a:lnTo>
                      <a:pt x="824" y="1040"/>
                    </a:lnTo>
                    <a:lnTo>
                      <a:pt x="850" y="1035"/>
                    </a:lnTo>
                    <a:lnTo>
                      <a:pt x="910" y="997"/>
                    </a:lnTo>
                    <a:lnTo>
                      <a:pt x="850" y="1048"/>
                    </a:lnTo>
                    <a:lnTo>
                      <a:pt x="678" y="1124"/>
                    </a:lnTo>
                    <a:lnTo>
                      <a:pt x="654" y="1152"/>
                    </a:lnTo>
                    <a:lnTo>
                      <a:pt x="621" y="1171"/>
                    </a:lnTo>
                    <a:lnTo>
                      <a:pt x="601" y="1261"/>
                    </a:lnTo>
                    <a:lnTo>
                      <a:pt x="684" y="1234"/>
                    </a:lnTo>
                    <a:lnTo>
                      <a:pt x="656" y="1274"/>
                    </a:lnTo>
                    <a:lnTo>
                      <a:pt x="726" y="1263"/>
                    </a:lnTo>
                    <a:lnTo>
                      <a:pt x="750" y="1223"/>
                    </a:lnTo>
                    <a:lnTo>
                      <a:pt x="780" y="1205"/>
                    </a:lnTo>
                    <a:lnTo>
                      <a:pt x="772" y="1236"/>
                    </a:lnTo>
                    <a:lnTo>
                      <a:pt x="827" y="1190"/>
                    </a:lnTo>
                    <a:lnTo>
                      <a:pt x="808" y="1246"/>
                    </a:lnTo>
                    <a:lnTo>
                      <a:pt x="844" y="1241"/>
                    </a:lnTo>
                    <a:lnTo>
                      <a:pt x="854" y="1210"/>
                    </a:lnTo>
                    <a:lnTo>
                      <a:pt x="914" y="1210"/>
                    </a:lnTo>
                    <a:lnTo>
                      <a:pt x="895" y="1245"/>
                    </a:lnTo>
                    <a:lnTo>
                      <a:pt x="834" y="1275"/>
                    </a:lnTo>
                    <a:lnTo>
                      <a:pt x="797" y="1311"/>
                    </a:lnTo>
                    <a:lnTo>
                      <a:pt x="858" y="1327"/>
                    </a:lnTo>
                    <a:lnTo>
                      <a:pt x="931" y="1293"/>
                    </a:lnTo>
                    <a:lnTo>
                      <a:pt x="894" y="1337"/>
                    </a:lnTo>
                    <a:lnTo>
                      <a:pt x="933" y="1359"/>
                    </a:lnTo>
                    <a:lnTo>
                      <a:pt x="953" y="1342"/>
                    </a:lnTo>
                    <a:lnTo>
                      <a:pt x="988" y="1335"/>
                    </a:lnTo>
                    <a:lnTo>
                      <a:pt x="961" y="1375"/>
                    </a:lnTo>
                    <a:lnTo>
                      <a:pt x="1032" y="1382"/>
                    </a:lnTo>
                    <a:lnTo>
                      <a:pt x="984" y="1402"/>
                    </a:lnTo>
                    <a:lnTo>
                      <a:pt x="956" y="1396"/>
                    </a:lnTo>
                    <a:lnTo>
                      <a:pt x="914" y="1417"/>
                    </a:lnTo>
                    <a:lnTo>
                      <a:pt x="887" y="1421"/>
                    </a:lnTo>
                    <a:lnTo>
                      <a:pt x="945" y="1487"/>
                    </a:lnTo>
                    <a:lnTo>
                      <a:pt x="982" y="1480"/>
                    </a:lnTo>
                    <a:lnTo>
                      <a:pt x="1007" y="1507"/>
                    </a:lnTo>
                    <a:lnTo>
                      <a:pt x="1098" y="1518"/>
                    </a:lnTo>
                    <a:lnTo>
                      <a:pt x="1123" y="1539"/>
                    </a:lnTo>
                    <a:lnTo>
                      <a:pt x="1190" y="1516"/>
                    </a:lnTo>
                    <a:lnTo>
                      <a:pt x="1170" y="1549"/>
                    </a:lnTo>
                    <a:lnTo>
                      <a:pt x="1150" y="1598"/>
                    </a:lnTo>
                    <a:lnTo>
                      <a:pt x="1159" y="1537"/>
                    </a:lnTo>
                    <a:lnTo>
                      <a:pt x="1119" y="1554"/>
                    </a:lnTo>
                    <a:lnTo>
                      <a:pt x="1080" y="1531"/>
                    </a:lnTo>
                    <a:lnTo>
                      <a:pt x="1025" y="1521"/>
                    </a:lnTo>
                    <a:lnTo>
                      <a:pt x="986" y="1524"/>
                    </a:lnTo>
                    <a:lnTo>
                      <a:pt x="981" y="1489"/>
                    </a:lnTo>
                    <a:lnTo>
                      <a:pt x="933" y="1504"/>
                    </a:lnTo>
                    <a:lnTo>
                      <a:pt x="900" y="1451"/>
                    </a:lnTo>
                    <a:lnTo>
                      <a:pt x="858" y="1431"/>
                    </a:lnTo>
                    <a:lnTo>
                      <a:pt x="900" y="1399"/>
                    </a:lnTo>
                    <a:lnTo>
                      <a:pt x="888" y="1375"/>
                    </a:lnTo>
                    <a:lnTo>
                      <a:pt x="842" y="1366"/>
                    </a:lnTo>
                    <a:lnTo>
                      <a:pt x="748" y="1386"/>
                    </a:lnTo>
                    <a:lnTo>
                      <a:pt x="721" y="1406"/>
                    </a:lnTo>
                    <a:lnTo>
                      <a:pt x="688" y="1411"/>
                    </a:lnTo>
                    <a:lnTo>
                      <a:pt x="644" y="1404"/>
                    </a:lnTo>
                    <a:lnTo>
                      <a:pt x="623" y="1360"/>
                    </a:lnTo>
                    <a:lnTo>
                      <a:pt x="558" y="1351"/>
                    </a:lnTo>
                    <a:lnTo>
                      <a:pt x="534" y="1367"/>
                    </a:lnTo>
                    <a:lnTo>
                      <a:pt x="479" y="1376"/>
                    </a:lnTo>
                    <a:lnTo>
                      <a:pt x="459" y="1337"/>
                    </a:lnTo>
                    <a:lnTo>
                      <a:pt x="476" y="1302"/>
                    </a:lnTo>
                    <a:lnTo>
                      <a:pt x="427" y="1358"/>
                    </a:lnTo>
                    <a:lnTo>
                      <a:pt x="394" y="1330"/>
                    </a:lnTo>
                    <a:lnTo>
                      <a:pt x="427" y="1210"/>
                    </a:lnTo>
                    <a:lnTo>
                      <a:pt x="400" y="1217"/>
                    </a:lnTo>
                    <a:lnTo>
                      <a:pt x="355" y="1253"/>
                    </a:lnTo>
                    <a:lnTo>
                      <a:pt x="367" y="1351"/>
                    </a:lnTo>
                    <a:lnTo>
                      <a:pt x="328" y="1376"/>
                    </a:lnTo>
                    <a:lnTo>
                      <a:pt x="295" y="1349"/>
                    </a:lnTo>
                    <a:lnTo>
                      <a:pt x="272" y="1384"/>
                    </a:lnTo>
                    <a:lnTo>
                      <a:pt x="287" y="1411"/>
                    </a:lnTo>
                    <a:lnTo>
                      <a:pt x="306" y="1431"/>
                    </a:lnTo>
                    <a:lnTo>
                      <a:pt x="332" y="1439"/>
                    </a:lnTo>
                    <a:lnTo>
                      <a:pt x="376" y="1425"/>
                    </a:lnTo>
                    <a:lnTo>
                      <a:pt x="393" y="1473"/>
                    </a:lnTo>
                    <a:lnTo>
                      <a:pt x="350" y="1490"/>
                    </a:lnTo>
                    <a:lnTo>
                      <a:pt x="364" y="1514"/>
                    </a:lnTo>
                    <a:lnTo>
                      <a:pt x="373" y="1588"/>
                    </a:lnTo>
                    <a:lnTo>
                      <a:pt x="354" y="1653"/>
                    </a:lnTo>
                    <a:lnTo>
                      <a:pt x="382" y="1664"/>
                    </a:lnTo>
                    <a:lnTo>
                      <a:pt x="391" y="1637"/>
                    </a:lnTo>
                    <a:lnTo>
                      <a:pt x="421" y="1613"/>
                    </a:lnTo>
                    <a:lnTo>
                      <a:pt x="469" y="1521"/>
                    </a:lnTo>
                    <a:lnTo>
                      <a:pt x="486" y="1501"/>
                    </a:lnTo>
                    <a:lnTo>
                      <a:pt x="543" y="1501"/>
                    </a:lnTo>
                    <a:lnTo>
                      <a:pt x="687" y="1567"/>
                    </a:lnTo>
                    <a:lnTo>
                      <a:pt x="701" y="1599"/>
                    </a:lnTo>
                    <a:lnTo>
                      <a:pt x="783" y="1611"/>
                    </a:lnTo>
                    <a:lnTo>
                      <a:pt x="810" y="1637"/>
                    </a:lnTo>
                    <a:lnTo>
                      <a:pt x="823" y="1669"/>
                    </a:lnTo>
                    <a:lnTo>
                      <a:pt x="828" y="1695"/>
                    </a:lnTo>
                    <a:lnTo>
                      <a:pt x="820" y="1736"/>
                    </a:lnTo>
                    <a:lnTo>
                      <a:pt x="856" y="1772"/>
                    </a:lnTo>
                    <a:lnTo>
                      <a:pt x="858" y="1808"/>
                    </a:lnTo>
                    <a:lnTo>
                      <a:pt x="830" y="1829"/>
                    </a:lnTo>
                    <a:lnTo>
                      <a:pt x="825" y="1873"/>
                    </a:lnTo>
                    <a:lnTo>
                      <a:pt x="799" y="1913"/>
                    </a:lnTo>
                    <a:lnTo>
                      <a:pt x="732" y="1892"/>
                    </a:lnTo>
                    <a:lnTo>
                      <a:pt x="733" y="1930"/>
                    </a:lnTo>
                    <a:lnTo>
                      <a:pt x="721" y="1887"/>
                    </a:lnTo>
                    <a:lnTo>
                      <a:pt x="683" y="1859"/>
                    </a:lnTo>
                    <a:lnTo>
                      <a:pt x="585" y="1856"/>
                    </a:lnTo>
                    <a:lnTo>
                      <a:pt x="557" y="1876"/>
                    </a:lnTo>
                    <a:lnTo>
                      <a:pt x="514" y="1873"/>
                    </a:lnTo>
                    <a:lnTo>
                      <a:pt x="454" y="1893"/>
                    </a:lnTo>
                    <a:lnTo>
                      <a:pt x="428" y="1886"/>
                    </a:lnTo>
                    <a:lnTo>
                      <a:pt x="373" y="1883"/>
                    </a:lnTo>
                    <a:lnTo>
                      <a:pt x="346" y="1909"/>
                    </a:lnTo>
                    <a:lnTo>
                      <a:pt x="311" y="1894"/>
                    </a:lnTo>
                    <a:lnTo>
                      <a:pt x="285" y="1897"/>
                    </a:lnTo>
                    <a:lnTo>
                      <a:pt x="214" y="1921"/>
                    </a:lnTo>
                    <a:lnTo>
                      <a:pt x="182" y="1920"/>
                    </a:lnTo>
                    <a:lnTo>
                      <a:pt x="137" y="1910"/>
                    </a:lnTo>
                    <a:lnTo>
                      <a:pt x="109" y="1930"/>
                    </a:lnTo>
                    <a:lnTo>
                      <a:pt x="46" y="1931"/>
                    </a:lnTo>
                    <a:lnTo>
                      <a:pt x="57" y="1965"/>
                    </a:lnTo>
                    <a:lnTo>
                      <a:pt x="9" y="1986"/>
                    </a:lnTo>
                    <a:lnTo>
                      <a:pt x="67" y="2015"/>
                    </a:lnTo>
                    <a:lnTo>
                      <a:pt x="158" y="2037"/>
                    </a:lnTo>
                    <a:lnTo>
                      <a:pt x="183" y="2023"/>
                    </a:lnTo>
                    <a:lnTo>
                      <a:pt x="199" y="2055"/>
                    </a:lnTo>
                    <a:lnTo>
                      <a:pt x="233" y="2067"/>
                    </a:lnTo>
                    <a:lnTo>
                      <a:pt x="253" y="2091"/>
                    </a:lnTo>
                    <a:lnTo>
                      <a:pt x="294" y="2112"/>
                    </a:lnTo>
                    <a:lnTo>
                      <a:pt x="349" y="2075"/>
                    </a:lnTo>
                    <a:lnTo>
                      <a:pt x="374" y="2016"/>
                    </a:lnTo>
                    <a:lnTo>
                      <a:pt x="440" y="2025"/>
                    </a:lnTo>
                    <a:lnTo>
                      <a:pt x="370" y="2034"/>
                    </a:lnTo>
                    <a:lnTo>
                      <a:pt x="362" y="2097"/>
                    </a:lnTo>
                    <a:lnTo>
                      <a:pt x="421" y="2126"/>
                    </a:lnTo>
                    <a:lnTo>
                      <a:pt x="477" y="2169"/>
                    </a:lnTo>
                    <a:lnTo>
                      <a:pt x="544" y="2244"/>
                    </a:lnTo>
                    <a:lnTo>
                      <a:pt x="613" y="2398"/>
                    </a:lnTo>
                    <a:lnTo>
                      <a:pt x="624" y="2432"/>
                    </a:lnTo>
                    <a:lnTo>
                      <a:pt x="674" y="2419"/>
                    </a:lnTo>
                    <a:lnTo>
                      <a:pt x="633" y="2472"/>
                    </a:lnTo>
                    <a:lnTo>
                      <a:pt x="647" y="2571"/>
                    </a:lnTo>
                    <a:lnTo>
                      <a:pt x="637" y="2602"/>
                    </a:lnTo>
                    <a:lnTo>
                      <a:pt x="605" y="2610"/>
                    </a:lnTo>
                    <a:lnTo>
                      <a:pt x="591" y="2649"/>
                    </a:lnTo>
                    <a:lnTo>
                      <a:pt x="592" y="2684"/>
                    </a:lnTo>
                    <a:lnTo>
                      <a:pt x="674" y="2694"/>
                    </a:lnTo>
                    <a:lnTo>
                      <a:pt x="720" y="2688"/>
                    </a:lnTo>
                    <a:lnTo>
                      <a:pt x="740" y="2714"/>
                    </a:lnTo>
                    <a:lnTo>
                      <a:pt x="771" y="2695"/>
                    </a:lnTo>
                    <a:lnTo>
                      <a:pt x="776" y="2721"/>
                    </a:lnTo>
                    <a:lnTo>
                      <a:pt x="873" y="2715"/>
                    </a:lnTo>
                    <a:lnTo>
                      <a:pt x="875" y="2672"/>
                    </a:lnTo>
                    <a:lnTo>
                      <a:pt x="885" y="2703"/>
                    </a:lnTo>
                    <a:lnTo>
                      <a:pt x="909" y="2715"/>
                    </a:lnTo>
                    <a:lnTo>
                      <a:pt x="935" y="2704"/>
                    </a:lnTo>
                    <a:lnTo>
                      <a:pt x="964" y="2669"/>
                    </a:lnTo>
                    <a:lnTo>
                      <a:pt x="970" y="2625"/>
                    </a:lnTo>
                    <a:lnTo>
                      <a:pt x="939" y="2607"/>
                    </a:lnTo>
                    <a:lnTo>
                      <a:pt x="913" y="2577"/>
                    </a:lnTo>
                    <a:lnTo>
                      <a:pt x="924" y="2567"/>
                    </a:lnTo>
                    <a:lnTo>
                      <a:pt x="920" y="2538"/>
                    </a:lnTo>
                    <a:lnTo>
                      <a:pt x="947" y="2495"/>
                    </a:lnTo>
                    <a:lnTo>
                      <a:pt x="999" y="2555"/>
                    </a:lnTo>
                    <a:lnTo>
                      <a:pt x="977" y="2584"/>
                    </a:lnTo>
                    <a:lnTo>
                      <a:pt x="1068" y="2537"/>
                    </a:lnTo>
                    <a:lnTo>
                      <a:pt x="1027" y="2467"/>
                    </a:lnTo>
                    <a:lnTo>
                      <a:pt x="988" y="2460"/>
                    </a:lnTo>
                    <a:lnTo>
                      <a:pt x="981" y="2461"/>
                    </a:lnTo>
                    <a:lnTo>
                      <a:pt x="988" y="2460"/>
                    </a:lnTo>
                    <a:lnTo>
                      <a:pt x="1016" y="2454"/>
                    </a:lnTo>
                    <a:lnTo>
                      <a:pt x="1020" y="2418"/>
                    </a:lnTo>
                    <a:lnTo>
                      <a:pt x="1035" y="2388"/>
                    </a:lnTo>
                    <a:lnTo>
                      <a:pt x="1080" y="2363"/>
                    </a:lnTo>
                    <a:lnTo>
                      <a:pt x="1087" y="2356"/>
                    </a:lnTo>
                    <a:lnTo>
                      <a:pt x="1086" y="2281"/>
                    </a:lnTo>
                    <a:lnTo>
                      <a:pt x="1096" y="2249"/>
                    </a:lnTo>
                    <a:lnTo>
                      <a:pt x="1120" y="2266"/>
                    </a:lnTo>
                    <a:lnTo>
                      <a:pt x="1125" y="2294"/>
                    </a:lnTo>
                    <a:lnTo>
                      <a:pt x="1105" y="2333"/>
                    </a:lnTo>
                    <a:lnTo>
                      <a:pt x="1167" y="2376"/>
                    </a:lnTo>
                    <a:lnTo>
                      <a:pt x="1107" y="2347"/>
                    </a:lnTo>
                    <a:lnTo>
                      <a:pt x="1090" y="2361"/>
                    </a:lnTo>
                    <a:lnTo>
                      <a:pt x="1088" y="2367"/>
                    </a:lnTo>
                    <a:lnTo>
                      <a:pt x="1038" y="2391"/>
                    </a:lnTo>
                    <a:lnTo>
                      <a:pt x="1029" y="2418"/>
                    </a:lnTo>
                    <a:lnTo>
                      <a:pt x="1031" y="2446"/>
                    </a:lnTo>
                    <a:lnTo>
                      <a:pt x="1059" y="2482"/>
                    </a:lnTo>
                    <a:lnTo>
                      <a:pt x="1068" y="2516"/>
                    </a:lnTo>
                    <a:lnTo>
                      <a:pt x="1121" y="2554"/>
                    </a:lnTo>
                    <a:lnTo>
                      <a:pt x="1147" y="2566"/>
                    </a:lnTo>
                    <a:lnTo>
                      <a:pt x="1182" y="2589"/>
                    </a:lnTo>
                    <a:lnTo>
                      <a:pt x="1199" y="2606"/>
                    </a:lnTo>
                    <a:lnTo>
                      <a:pt x="1302" y="2595"/>
                    </a:lnTo>
                    <a:lnTo>
                      <a:pt x="1298" y="2483"/>
                    </a:lnTo>
                    <a:lnTo>
                      <a:pt x="1339" y="2489"/>
                    </a:lnTo>
                    <a:lnTo>
                      <a:pt x="1380" y="2472"/>
                    </a:lnTo>
                    <a:lnTo>
                      <a:pt x="1374" y="2498"/>
                    </a:lnTo>
                    <a:lnTo>
                      <a:pt x="1396" y="2536"/>
                    </a:lnTo>
                    <a:lnTo>
                      <a:pt x="1405" y="2562"/>
                    </a:lnTo>
                    <a:lnTo>
                      <a:pt x="1431" y="2573"/>
                    </a:lnTo>
                    <a:lnTo>
                      <a:pt x="1449" y="2622"/>
                    </a:lnTo>
                    <a:lnTo>
                      <a:pt x="1466" y="2613"/>
                    </a:lnTo>
                    <a:lnTo>
                      <a:pt x="1447" y="2656"/>
                    </a:lnTo>
                    <a:lnTo>
                      <a:pt x="1519" y="2755"/>
                    </a:lnTo>
                    <a:lnTo>
                      <a:pt x="1526" y="2782"/>
                    </a:lnTo>
                    <a:lnTo>
                      <a:pt x="1552" y="2776"/>
                    </a:lnTo>
                    <a:lnTo>
                      <a:pt x="1693" y="2800"/>
                    </a:lnTo>
                    <a:lnTo>
                      <a:pt x="1724" y="2770"/>
                    </a:lnTo>
                    <a:lnTo>
                      <a:pt x="1716" y="2719"/>
                    </a:lnTo>
                    <a:lnTo>
                      <a:pt x="1706" y="2694"/>
                    </a:lnTo>
                    <a:lnTo>
                      <a:pt x="1723" y="2652"/>
                    </a:lnTo>
                    <a:lnTo>
                      <a:pt x="1725" y="2746"/>
                    </a:lnTo>
                    <a:lnTo>
                      <a:pt x="1740" y="2770"/>
                    </a:lnTo>
                    <a:lnTo>
                      <a:pt x="1807" y="2740"/>
                    </a:lnTo>
                    <a:lnTo>
                      <a:pt x="1807" y="2739"/>
                    </a:lnTo>
                    <a:lnTo>
                      <a:pt x="1824" y="2731"/>
                    </a:lnTo>
                    <a:lnTo>
                      <a:pt x="1850" y="2723"/>
                    </a:lnTo>
                    <a:lnTo>
                      <a:pt x="1886" y="2733"/>
                    </a:lnTo>
                    <a:lnTo>
                      <a:pt x="1911" y="2720"/>
                    </a:lnTo>
                    <a:lnTo>
                      <a:pt x="1888" y="2739"/>
                    </a:lnTo>
                    <a:lnTo>
                      <a:pt x="1854" y="2730"/>
                    </a:lnTo>
                    <a:lnTo>
                      <a:pt x="1808" y="2742"/>
                    </a:lnTo>
                    <a:lnTo>
                      <a:pt x="1770" y="2766"/>
                    </a:lnTo>
                    <a:lnTo>
                      <a:pt x="1768" y="2799"/>
                    </a:lnTo>
                    <a:lnTo>
                      <a:pt x="1825" y="2849"/>
                    </a:lnTo>
                    <a:lnTo>
                      <a:pt x="1869" y="2846"/>
                    </a:lnTo>
                    <a:lnTo>
                      <a:pt x="1892" y="2830"/>
                    </a:lnTo>
                    <a:lnTo>
                      <a:pt x="1889" y="2859"/>
                    </a:lnTo>
                    <a:lnTo>
                      <a:pt x="1940" y="2882"/>
                    </a:lnTo>
                    <a:lnTo>
                      <a:pt x="2081" y="2903"/>
                    </a:lnTo>
                    <a:lnTo>
                      <a:pt x="2113" y="2816"/>
                    </a:lnTo>
                    <a:lnTo>
                      <a:pt x="2098" y="2773"/>
                    </a:lnTo>
                    <a:lnTo>
                      <a:pt x="2084" y="2753"/>
                    </a:lnTo>
                    <a:lnTo>
                      <a:pt x="2093" y="2719"/>
                    </a:lnTo>
                    <a:lnTo>
                      <a:pt x="2112" y="2686"/>
                    </a:lnTo>
                    <a:lnTo>
                      <a:pt x="2095" y="2654"/>
                    </a:lnTo>
                    <a:lnTo>
                      <a:pt x="2126" y="2683"/>
                    </a:lnTo>
                    <a:lnTo>
                      <a:pt x="2133" y="2686"/>
                    </a:lnTo>
                    <a:lnTo>
                      <a:pt x="2098" y="2720"/>
                    </a:lnTo>
                    <a:lnTo>
                      <a:pt x="2092" y="2737"/>
                    </a:lnTo>
                    <a:lnTo>
                      <a:pt x="2102" y="2772"/>
                    </a:lnTo>
                    <a:lnTo>
                      <a:pt x="2121" y="2812"/>
                    </a:lnTo>
                    <a:lnTo>
                      <a:pt x="2098" y="2882"/>
                    </a:lnTo>
                    <a:lnTo>
                      <a:pt x="2101" y="2909"/>
                    </a:lnTo>
                    <a:lnTo>
                      <a:pt x="2131" y="2958"/>
                    </a:lnTo>
                    <a:lnTo>
                      <a:pt x="2151" y="3018"/>
                    </a:lnTo>
                    <a:lnTo>
                      <a:pt x="2228" y="3102"/>
                    </a:lnTo>
                    <a:lnTo>
                      <a:pt x="2261" y="3087"/>
                    </a:lnTo>
                    <a:lnTo>
                      <a:pt x="2293" y="3092"/>
                    </a:lnTo>
                    <a:lnTo>
                      <a:pt x="2346" y="3091"/>
                    </a:lnTo>
                    <a:lnTo>
                      <a:pt x="2371" y="3065"/>
                    </a:lnTo>
                    <a:lnTo>
                      <a:pt x="2378" y="3038"/>
                    </a:lnTo>
                    <a:lnTo>
                      <a:pt x="2407" y="2961"/>
                    </a:lnTo>
                    <a:lnTo>
                      <a:pt x="2379" y="2916"/>
                    </a:lnTo>
                    <a:lnTo>
                      <a:pt x="2367" y="2859"/>
                    </a:lnTo>
                    <a:lnTo>
                      <a:pt x="2331" y="2809"/>
                    </a:lnTo>
                    <a:lnTo>
                      <a:pt x="2362" y="2790"/>
                    </a:lnTo>
                    <a:lnTo>
                      <a:pt x="2355" y="2818"/>
                    </a:lnTo>
                    <a:lnTo>
                      <a:pt x="2401" y="2919"/>
                    </a:lnTo>
                    <a:lnTo>
                      <a:pt x="2420" y="2985"/>
                    </a:lnTo>
                    <a:lnTo>
                      <a:pt x="2457" y="2981"/>
                    </a:lnTo>
                    <a:lnTo>
                      <a:pt x="2482" y="2952"/>
                    </a:lnTo>
                    <a:lnTo>
                      <a:pt x="2527" y="2918"/>
                    </a:lnTo>
                    <a:lnTo>
                      <a:pt x="2514" y="2933"/>
                    </a:lnTo>
                    <a:lnTo>
                      <a:pt x="2476" y="2993"/>
                    </a:lnTo>
                    <a:lnTo>
                      <a:pt x="2439" y="3026"/>
                    </a:lnTo>
                    <a:lnTo>
                      <a:pt x="2415" y="3041"/>
                    </a:lnTo>
                    <a:lnTo>
                      <a:pt x="2422" y="3086"/>
                    </a:lnTo>
                    <a:lnTo>
                      <a:pt x="2516" y="3114"/>
                    </a:lnTo>
                    <a:lnTo>
                      <a:pt x="2509" y="3149"/>
                    </a:lnTo>
                    <a:lnTo>
                      <a:pt x="2446" y="3111"/>
                    </a:lnTo>
                    <a:lnTo>
                      <a:pt x="2399" y="3128"/>
                    </a:lnTo>
                    <a:lnTo>
                      <a:pt x="2427" y="3122"/>
                    </a:lnTo>
                    <a:lnTo>
                      <a:pt x="2473" y="3136"/>
                    </a:lnTo>
                    <a:lnTo>
                      <a:pt x="2538" y="3173"/>
                    </a:lnTo>
                    <a:lnTo>
                      <a:pt x="2642" y="3252"/>
                    </a:lnTo>
                    <a:lnTo>
                      <a:pt x="2641" y="3207"/>
                    </a:lnTo>
                    <a:lnTo>
                      <a:pt x="2662" y="3178"/>
                    </a:lnTo>
                    <a:lnTo>
                      <a:pt x="2655" y="3146"/>
                    </a:lnTo>
                    <a:lnTo>
                      <a:pt x="2679" y="3160"/>
                    </a:lnTo>
                    <a:lnTo>
                      <a:pt x="2714" y="3147"/>
                    </a:lnTo>
                    <a:lnTo>
                      <a:pt x="2759" y="3156"/>
                    </a:lnTo>
                    <a:lnTo>
                      <a:pt x="2731" y="3183"/>
                    </a:lnTo>
                    <a:lnTo>
                      <a:pt x="2694" y="3179"/>
                    </a:lnTo>
                    <a:lnTo>
                      <a:pt x="2656" y="3220"/>
                    </a:lnTo>
                    <a:lnTo>
                      <a:pt x="2642" y="3280"/>
                    </a:lnTo>
                    <a:lnTo>
                      <a:pt x="2663" y="3334"/>
                    </a:lnTo>
                    <a:lnTo>
                      <a:pt x="2729" y="3384"/>
                    </a:lnTo>
                    <a:lnTo>
                      <a:pt x="2755" y="3455"/>
                    </a:lnTo>
                    <a:lnTo>
                      <a:pt x="2754" y="3512"/>
                    </a:lnTo>
                    <a:lnTo>
                      <a:pt x="2759" y="3548"/>
                    </a:lnTo>
                    <a:lnTo>
                      <a:pt x="2742" y="3580"/>
                    </a:lnTo>
                    <a:lnTo>
                      <a:pt x="2719" y="3614"/>
                    </a:lnTo>
                    <a:lnTo>
                      <a:pt x="2719" y="3659"/>
                    </a:lnTo>
                    <a:lnTo>
                      <a:pt x="2732" y="3713"/>
                    </a:lnTo>
                    <a:lnTo>
                      <a:pt x="2750" y="3735"/>
                    </a:lnTo>
                    <a:lnTo>
                      <a:pt x="2777" y="3736"/>
                    </a:lnTo>
                    <a:lnTo>
                      <a:pt x="2802" y="3750"/>
                    </a:lnTo>
                    <a:lnTo>
                      <a:pt x="2829" y="3753"/>
                    </a:lnTo>
                    <a:lnTo>
                      <a:pt x="2778" y="3666"/>
                    </a:lnTo>
                    <a:lnTo>
                      <a:pt x="2767" y="3635"/>
                    </a:lnTo>
                    <a:lnTo>
                      <a:pt x="2760" y="3590"/>
                    </a:lnTo>
                    <a:lnTo>
                      <a:pt x="2773" y="3510"/>
                    </a:lnTo>
                    <a:lnTo>
                      <a:pt x="2791" y="3476"/>
                    </a:lnTo>
                    <a:lnTo>
                      <a:pt x="2776" y="3446"/>
                    </a:lnTo>
                    <a:lnTo>
                      <a:pt x="2784" y="3419"/>
                    </a:lnTo>
                    <a:lnTo>
                      <a:pt x="2837" y="3467"/>
                    </a:lnTo>
                    <a:lnTo>
                      <a:pt x="2837" y="3502"/>
                    </a:lnTo>
                    <a:lnTo>
                      <a:pt x="2881" y="3491"/>
                    </a:lnTo>
                    <a:lnTo>
                      <a:pt x="2908" y="3493"/>
                    </a:lnTo>
                    <a:lnTo>
                      <a:pt x="2937" y="3464"/>
                    </a:lnTo>
                    <a:lnTo>
                      <a:pt x="2964" y="3496"/>
                    </a:lnTo>
                    <a:lnTo>
                      <a:pt x="2969" y="3444"/>
                    </a:lnTo>
                    <a:lnTo>
                      <a:pt x="2990" y="3497"/>
                    </a:lnTo>
                    <a:lnTo>
                      <a:pt x="3018" y="3502"/>
                    </a:lnTo>
                    <a:lnTo>
                      <a:pt x="3029" y="3469"/>
                    </a:lnTo>
                    <a:lnTo>
                      <a:pt x="3082" y="3537"/>
                    </a:lnTo>
                    <a:lnTo>
                      <a:pt x="3117" y="3551"/>
                    </a:lnTo>
                    <a:lnTo>
                      <a:pt x="3119" y="3520"/>
                    </a:lnTo>
                    <a:lnTo>
                      <a:pt x="3102" y="3496"/>
                    </a:lnTo>
                    <a:lnTo>
                      <a:pt x="3077" y="3469"/>
                    </a:lnTo>
                    <a:lnTo>
                      <a:pt x="3089" y="3439"/>
                    </a:lnTo>
                    <a:lnTo>
                      <a:pt x="3064" y="3410"/>
                    </a:lnTo>
                    <a:lnTo>
                      <a:pt x="3094" y="3380"/>
                    </a:lnTo>
                    <a:lnTo>
                      <a:pt x="3071" y="3280"/>
                    </a:lnTo>
                    <a:lnTo>
                      <a:pt x="3096" y="3328"/>
                    </a:lnTo>
                    <a:lnTo>
                      <a:pt x="3096" y="3359"/>
                    </a:lnTo>
                    <a:lnTo>
                      <a:pt x="3135" y="3365"/>
                    </a:lnTo>
                    <a:lnTo>
                      <a:pt x="3109" y="3414"/>
                    </a:lnTo>
                    <a:lnTo>
                      <a:pt x="3120" y="3449"/>
                    </a:lnTo>
                    <a:lnTo>
                      <a:pt x="3139" y="3422"/>
                    </a:lnTo>
                    <a:lnTo>
                      <a:pt x="3156" y="3445"/>
                    </a:lnTo>
                    <a:lnTo>
                      <a:pt x="3147" y="3470"/>
                    </a:lnTo>
                    <a:lnTo>
                      <a:pt x="3172" y="3456"/>
                    </a:lnTo>
                    <a:lnTo>
                      <a:pt x="3204" y="3495"/>
                    </a:lnTo>
                    <a:lnTo>
                      <a:pt x="3215" y="3429"/>
                    </a:lnTo>
                    <a:lnTo>
                      <a:pt x="3255" y="3424"/>
                    </a:lnTo>
                    <a:lnTo>
                      <a:pt x="3270" y="3384"/>
                    </a:lnTo>
                    <a:lnTo>
                      <a:pt x="3322" y="3404"/>
                    </a:lnTo>
                    <a:lnTo>
                      <a:pt x="3357" y="3393"/>
                    </a:lnTo>
                    <a:lnTo>
                      <a:pt x="3392" y="3404"/>
                    </a:lnTo>
                    <a:lnTo>
                      <a:pt x="3457" y="3359"/>
                    </a:lnTo>
                    <a:lnTo>
                      <a:pt x="3479" y="3385"/>
                    </a:lnTo>
                    <a:lnTo>
                      <a:pt x="3480" y="3385"/>
                    </a:lnTo>
                    <a:lnTo>
                      <a:pt x="3477" y="3359"/>
                    </a:lnTo>
                    <a:lnTo>
                      <a:pt x="3480" y="3385"/>
                    </a:lnTo>
                    <a:lnTo>
                      <a:pt x="3479" y="3385"/>
                    </a:lnTo>
                    <a:lnTo>
                      <a:pt x="3483" y="3418"/>
                    </a:lnTo>
                    <a:lnTo>
                      <a:pt x="3431" y="3412"/>
                    </a:lnTo>
                    <a:lnTo>
                      <a:pt x="3485" y="3450"/>
                    </a:lnTo>
                    <a:lnTo>
                      <a:pt x="3512" y="3456"/>
                    </a:lnTo>
                    <a:lnTo>
                      <a:pt x="3517" y="3493"/>
                    </a:lnTo>
                    <a:lnTo>
                      <a:pt x="3523" y="3518"/>
                    </a:lnTo>
                    <a:lnTo>
                      <a:pt x="3497" y="3563"/>
                    </a:lnTo>
                    <a:lnTo>
                      <a:pt x="3489" y="3593"/>
                    </a:lnTo>
                    <a:lnTo>
                      <a:pt x="3460" y="3615"/>
                    </a:lnTo>
                    <a:lnTo>
                      <a:pt x="3434" y="3624"/>
                    </a:lnTo>
                    <a:lnTo>
                      <a:pt x="3408" y="3616"/>
                    </a:lnTo>
                    <a:lnTo>
                      <a:pt x="3385" y="3587"/>
                    </a:lnTo>
                    <a:lnTo>
                      <a:pt x="3356" y="3605"/>
                    </a:lnTo>
                    <a:lnTo>
                      <a:pt x="3334" y="3572"/>
                    </a:lnTo>
                    <a:lnTo>
                      <a:pt x="3306" y="3593"/>
                    </a:lnTo>
                    <a:lnTo>
                      <a:pt x="3278" y="3590"/>
                    </a:lnTo>
                    <a:lnTo>
                      <a:pt x="3250" y="3604"/>
                    </a:lnTo>
                    <a:lnTo>
                      <a:pt x="3240" y="3575"/>
                    </a:lnTo>
                    <a:lnTo>
                      <a:pt x="3216" y="3549"/>
                    </a:lnTo>
                    <a:lnTo>
                      <a:pt x="3165" y="3552"/>
                    </a:lnTo>
                    <a:lnTo>
                      <a:pt x="3178" y="3595"/>
                    </a:lnTo>
                    <a:lnTo>
                      <a:pt x="3203" y="3606"/>
                    </a:lnTo>
                    <a:lnTo>
                      <a:pt x="3233" y="3627"/>
                    </a:lnTo>
                    <a:lnTo>
                      <a:pt x="3263" y="3661"/>
                    </a:lnTo>
                    <a:lnTo>
                      <a:pt x="3268" y="3718"/>
                    </a:lnTo>
                    <a:lnTo>
                      <a:pt x="3316" y="3746"/>
                    </a:lnTo>
                    <a:lnTo>
                      <a:pt x="3367" y="3753"/>
                    </a:lnTo>
                    <a:lnTo>
                      <a:pt x="3387" y="3734"/>
                    </a:lnTo>
                    <a:lnTo>
                      <a:pt x="3444" y="3729"/>
                    </a:lnTo>
                    <a:lnTo>
                      <a:pt x="3486" y="3712"/>
                    </a:lnTo>
                    <a:lnTo>
                      <a:pt x="3513" y="3719"/>
                    </a:lnTo>
                    <a:lnTo>
                      <a:pt x="3571" y="3749"/>
                    </a:lnTo>
                    <a:lnTo>
                      <a:pt x="3606" y="3685"/>
                    </a:lnTo>
                    <a:lnTo>
                      <a:pt x="3656" y="3711"/>
                    </a:lnTo>
                    <a:lnTo>
                      <a:pt x="3722" y="3699"/>
                    </a:lnTo>
                    <a:lnTo>
                      <a:pt x="3759" y="3703"/>
                    </a:lnTo>
                    <a:lnTo>
                      <a:pt x="3794" y="3716"/>
                    </a:lnTo>
                    <a:lnTo>
                      <a:pt x="3837" y="3684"/>
                    </a:lnTo>
                    <a:lnTo>
                      <a:pt x="3863" y="3685"/>
                    </a:lnTo>
                    <a:lnTo>
                      <a:pt x="3898" y="3709"/>
                    </a:lnTo>
                    <a:lnTo>
                      <a:pt x="3958" y="3730"/>
                    </a:lnTo>
                    <a:lnTo>
                      <a:pt x="4001" y="3768"/>
                    </a:lnTo>
                    <a:lnTo>
                      <a:pt x="4039" y="3780"/>
                    </a:lnTo>
                    <a:lnTo>
                      <a:pt x="4035" y="3787"/>
                    </a:lnTo>
                    <a:lnTo>
                      <a:pt x="3989" y="3782"/>
                    </a:lnTo>
                    <a:lnTo>
                      <a:pt x="3958" y="3802"/>
                    </a:lnTo>
                    <a:lnTo>
                      <a:pt x="3923" y="3774"/>
                    </a:lnTo>
                    <a:lnTo>
                      <a:pt x="3895" y="3787"/>
                    </a:lnTo>
                    <a:lnTo>
                      <a:pt x="3909" y="3832"/>
                    </a:lnTo>
                    <a:lnTo>
                      <a:pt x="3893" y="3865"/>
                    </a:lnTo>
                    <a:lnTo>
                      <a:pt x="3897" y="3894"/>
                    </a:lnTo>
                    <a:lnTo>
                      <a:pt x="3918" y="3912"/>
                    </a:lnTo>
                    <a:lnTo>
                      <a:pt x="3962" y="3902"/>
                    </a:lnTo>
                    <a:lnTo>
                      <a:pt x="3963" y="3897"/>
                    </a:lnTo>
                    <a:lnTo>
                      <a:pt x="3962" y="3896"/>
                    </a:lnTo>
                    <a:lnTo>
                      <a:pt x="3974" y="3862"/>
                    </a:lnTo>
                    <a:lnTo>
                      <a:pt x="4019" y="3831"/>
                    </a:lnTo>
                    <a:lnTo>
                      <a:pt x="4029" y="3821"/>
                    </a:lnTo>
                    <a:lnTo>
                      <a:pt x="4031" y="3824"/>
                    </a:lnTo>
                    <a:lnTo>
                      <a:pt x="4032" y="3823"/>
                    </a:lnTo>
                    <a:lnTo>
                      <a:pt x="4035" y="3851"/>
                    </a:lnTo>
                    <a:lnTo>
                      <a:pt x="4050" y="3874"/>
                    </a:lnTo>
                    <a:lnTo>
                      <a:pt x="4076" y="3881"/>
                    </a:lnTo>
                    <a:lnTo>
                      <a:pt x="4110" y="3868"/>
                    </a:lnTo>
                    <a:lnTo>
                      <a:pt x="4122" y="3874"/>
                    </a:lnTo>
                    <a:lnTo>
                      <a:pt x="4128" y="3873"/>
                    </a:lnTo>
                    <a:lnTo>
                      <a:pt x="4138" y="3882"/>
                    </a:lnTo>
                    <a:lnTo>
                      <a:pt x="4148" y="3887"/>
                    </a:lnTo>
                    <a:lnTo>
                      <a:pt x="4221" y="3876"/>
                    </a:lnTo>
                    <a:lnTo>
                      <a:pt x="4230" y="3821"/>
                    </a:lnTo>
                    <a:lnTo>
                      <a:pt x="4252" y="3792"/>
                    </a:lnTo>
                    <a:lnTo>
                      <a:pt x="4263" y="3742"/>
                    </a:lnTo>
                    <a:lnTo>
                      <a:pt x="4339" y="3758"/>
                    </a:lnTo>
                    <a:lnTo>
                      <a:pt x="4357" y="3802"/>
                    </a:lnTo>
                    <a:lnTo>
                      <a:pt x="4409" y="3769"/>
                    </a:lnTo>
                    <a:lnTo>
                      <a:pt x="4443" y="3760"/>
                    </a:lnTo>
                    <a:lnTo>
                      <a:pt x="4458" y="3793"/>
                    </a:lnTo>
                    <a:lnTo>
                      <a:pt x="4498" y="3818"/>
                    </a:lnTo>
                    <a:lnTo>
                      <a:pt x="4519" y="3801"/>
                    </a:lnTo>
                    <a:lnTo>
                      <a:pt x="4523" y="3778"/>
                    </a:lnTo>
                    <a:lnTo>
                      <a:pt x="4542" y="3735"/>
                    </a:lnTo>
                    <a:lnTo>
                      <a:pt x="4545" y="3730"/>
                    </a:lnTo>
                    <a:lnTo>
                      <a:pt x="4628" y="3696"/>
                    </a:lnTo>
                    <a:lnTo>
                      <a:pt x="4618" y="3675"/>
                    </a:lnTo>
                    <a:lnTo>
                      <a:pt x="4636" y="3614"/>
                    </a:lnTo>
                    <a:lnTo>
                      <a:pt x="4622" y="3599"/>
                    </a:lnTo>
                    <a:lnTo>
                      <a:pt x="4627" y="3570"/>
                    </a:lnTo>
                    <a:lnTo>
                      <a:pt x="4631" y="3547"/>
                    </a:lnTo>
                    <a:lnTo>
                      <a:pt x="4663" y="3520"/>
                    </a:lnTo>
                    <a:lnTo>
                      <a:pt x="4664" y="3477"/>
                    </a:lnTo>
                    <a:lnTo>
                      <a:pt x="4645" y="3455"/>
                    </a:lnTo>
                    <a:lnTo>
                      <a:pt x="4648" y="3453"/>
                    </a:lnTo>
                    <a:lnTo>
                      <a:pt x="4647" y="3452"/>
                    </a:lnTo>
                    <a:lnTo>
                      <a:pt x="4678" y="3404"/>
                    </a:lnTo>
                    <a:lnTo>
                      <a:pt x="4732" y="3405"/>
                    </a:lnTo>
                    <a:lnTo>
                      <a:pt x="4751" y="3366"/>
                    </a:lnTo>
                    <a:lnTo>
                      <a:pt x="4806" y="3367"/>
                    </a:lnTo>
                    <a:lnTo>
                      <a:pt x="4882" y="3298"/>
                    </a:lnTo>
                    <a:lnTo>
                      <a:pt x="4908" y="3362"/>
                    </a:lnTo>
                    <a:lnTo>
                      <a:pt x="4945" y="3322"/>
                    </a:lnTo>
                    <a:lnTo>
                      <a:pt x="5045" y="3306"/>
                    </a:lnTo>
                    <a:lnTo>
                      <a:pt x="5099" y="3275"/>
                    </a:lnTo>
                    <a:lnTo>
                      <a:pt x="5161" y="3285"/>
                    </a:lnTo>
                    <a:lnTo>
                      <a:pt x="5220" y="3304"/>
                    </a:lnTo>
                    <a:lnTo>
                      <a:pt x="5246" y="3309"/>
                    </a:lnTo>
                    <a:lnTo>
                      <a:pt x="5285" y="3290"/>
                    </a:lnTo>
                    <a:lnTo>
                      <a:pt x="5318" y="3306"/>
                    </a:lnTo>
                    <a:lnTo>
                      <a:pt x="5366" y="3288"/>
                    </a:lnTo>
                    <a:lnTo>
                      <a:pt x="5402" y="3281"/>
                    </a:lnTo>
                    <a:lnTo>
                      <a:pt x="5447" y="3290"/>
                    </a:lnTo>
                    <a:lnTo>
                      <a:pt x="5489" y="3261"/>
                    </a:lnTo>
                    <a:lnTo>
                      <a:pt x="5494" y="3213"/>
                    </a:lnTo>
                    <a:lnTo>
                      <a:pt x="5509" y="3178"/>
                    </a:lnTo>
                    <a:lnTo>
                      <a:pt x="5516" y="3161"/>
                    </a:lnTo>
                    <a:lnTo>
                      <a:pt x="5569" y="3146"/>
                    </a:lnTo>
                    <a:lnTo>
                      <a:pt x="5576" y="3127"/>
                    </a:lnTo>
                    <a:lnTo>
                      <a:pt x="5577" y="3127"/>
                    </a:lnTo>
                    <a:lnTo>
                      <a:pt x="5578" y="3121"/>
                    </a:lnTo>
                    <a:lnTo>
                      <a:pt x="5611" y="3118"/>
                    </a:lnTo>
                    <a:lnTo>
                      <a:pt x="5648" y="3105"/>
                    </a:lnTo>
                    <a:lnTo>
                      <a:pt x="5694" y="3104"/>
                    </a:lnTo>
                    <a:lnTo>
                      <a:pt x="5729" y="3073"/>
                    </a:lnTo>
                    <a:lnTo>
                      <a:pt x="5760" y="3071"/>
                    </a:lnTo>
                    <a:lnTo>
                      <a:pt x="5809" y="3054"/>
                    </a:lnTo>
                    <a:lnTo>
                      <a:pt x="5788" y="2984"/>
                    </a:lnTo>
                    <a:lnTo>
                      <a:pt x="5819" y="2978"/>
                    </a:lnTo>
                    <a:lnTo>
                      <a:pt x="5887" y="2988"/>
                    </a:lnTo>
                    <a:lnTo>
                      <a:pt x="5919" y="3003"/>
                    </a:lnTo>
                    <a:lnTo>
                      <a:pt x="5950" y="3003"/>
                    </a:lnTo>
                    <a:lnTo>
                      <a:pt x="5967" y="3022"/>
                    </a:lnTo>
                    <a:lnTo>
                      <a:pt x="5977" y="3056"/>
                    </a:lnTo>
                    <a:lnTo>
                      <a:pt x="5995" y="3081"/>
                    </a:lnTo>
                    <a:lnTo>
                      <a:pt x="6204" y="3154"/>
                    </a:lnTo>
                    <a:lnTo>
                      <a:pt x="6224" y="3066"/>
                    </a:lnTo>
                    <a:lnTo>
                      <a:pt x="6251" y="3045"/>
                    </a:lnTo>
                    <a:lnTo>
                      <a:pt x="6266" y="3004"/>
                    </a:lnTo>
                    <a:lnTo>
                      <a:pt x="6266" y="2955"/>
                    </a:lnTo>
                    <a:lnTo>
                      <a:pt x="6266" y="2950"/>
                    </a:lnTo>
                    <a:lnTo>
                      <a:pt x="6294" y="2940"/>
                    </a:lnTo>
                    <a:lnTo>
                      <a:pt x="6317" y="2920"/>
                    </a:lnTo>
                    <a:lnTo>
                      <a:pt x="6308" y="2865"/>
                    </a:lnTo>
                    <a:lnTo>
                      <a:pt x="6312" y="2863"/>
                    </a:lnTo>
                    <a:lnTo>
                      <a:pt x="6312" y="2860"/>
                    </a:lnTo>
                    <a:lnTo>
                      <a:pt x="6347" y="2838"/>
                    </a:lnTo>
                    <a:lnTo>
                      <a:pt x="6381" y="2733"/>
                    </a:lnTo>
                    <a:lnTo>
                      <a:pt x="6379" y="2697"/>
                    </a:lnTo>
                    <a:lnTo>
                      <a:pt x="6387" y="2683"/>
                    </a:lnTo>
                    <a:lnTo>
                      <a:pt x="6407" y="2653"/>
                    </a:lnTo>
                    <a:lnTo>
                      <a:pt x="6440" y="2647"/>
                    </a:lnTo>
                    <a:lnTo>
                      <a:pt x="6453" y="2618"/>
                    </a:lnTo>
                    <a:lnTo>
                      <a:pt x="6457" y="2606"/>
                    </a:lnTo>
                    <a:lnTo>
                      <a:pt x="6509" y="2606"/>
                    </a:lnTo>
                    <a:lnTo>
                      <a:pt x="6535" y="2615"/>
                    </a:lnTo>
                    <a:lnTo>
                      <a:pt x="6586" y="2619"/>
                    </a:lnTo>
                    <a:lnTo>
                      <a:pt x="6623" y="2599"/>
                    </a:lnTo>
                    <a:lnTo>
                      <a:pt x="6643" y="2578"/>
                    </a:lnTo>
                    <a:lnTo>
                      <a:pt x="6640" y="2537"/>
                    </a:lnTo>
                    <a:lnTo>
                      <a:pt x="6621" y="2496"/>
                    </a:lnTo>
                    <a:lnTo>
                      <a:pt x="6623" y="2444"/>
                    </a:lnTo>
                    <a:lnTo>
                      <a:pt x="6640" y="2397"/>
                    </a:lnTo>
                    <a:lnTo>
                      <a:pt x="6600" y="2368"/>
                    </a:lnTo>
                    <a:lnTo>
                      <a:pt x="6612" y="2376"/>
                    </a:lnTo>
                    <a:lnTo>
                      <a:pt x="6600" y="2342"/>
                    </a:lnTo>
                    <a:lnTo>
                      <a:pt x="6586" y="2246"/>
                    </a:lnTo>
                    <a:lnTo>
                      <a:pt x="6587" y="2183"/>
                    </a:lnTo>
                    <a:lnTo>
                      <a:pt x="6567" y="2136"/>
                    </a:lnTo>
                    <a:lnTo>
                      <a:pt x="6549" y="2016"/>
                    </a:lnTo>
                    <a:lnTo>
                      <a:pt x="6552" y="2012"/>
                    </a:lnTo>
                    <a:lnTo>
                      <a:pt x="6562" y="1992"/>
                    </a:lnTo>
                    <a:lnTo>
                      <a:pt x="6534" y="1906"/>
                    </a:lnTo>
                    <a:lnTo>
                      <a:pt x="6534" y="1860"/>
                    </a:lnTo>
                    <a:lnTo>
                      <a:pt x="6557" y="1803"/>
                    </a:lnTo>
                    <a:lnTo>
                      <a:pt x="6560" y="1801"/>
                    </a:lnTo>
                    <a:lnTo>
                      <a:pt x="6561" y="1797"/>
                    </a:lnTo>
                    <a:lnTo>
                      <a:pt x="6614" y="1743"/>
                    </a:lnTo>
                    <a:lnTo>
                      <a:pt x="6639" y="1702"/>
                    </a:lnTo>
                    <a:lnTo>
                      <a:pt x="6624" y="1668"/>
                    </a:lnTo>
                    <a:lnTo>
                      <a:pt x="6611" y="1599"/>
                    </a:lnTo>
                    <a:lnTo>
                      <a:pt x="6613" y="1595"/>
                    </a:lnTo>
                    <a:lnTo>
                      <a:pt x="6613" y="1593"/>
                    </a:lnTo>
                    <a:lnTo>
                      <a:pt x="6634" y="1562"/>
                    </a:lnTo>
                    <a:lnTo>
                      <a:pt x="6633" y="1559"/>
                    </a:lnTo>
                    <a:lnTo>
                      <a:pt x="6593" y="1461"/>
                    </a:lnTo>
                    <a:lnTo>
                      <a:pt x="6588" y="1414"/>
                    </a:lnTo>
                    <a:lnTo>
                      <a:pt x="6591" y="1411"/>
                    </a:lnTo>
                    <a:lnTo>
                      <a:pt x="6621" y="1374"/>
                    </a:lnTo>
                    <a:lnTo>
                      <a:pt x="6625" y="1331"/>
                    </a:lnTo>
                    <a:lnTo>
                      <a:pt x="6610" y="1309"/>
                    </a:lnTo>
                    <a:lnTo>
                      <a:pt x="6605" y="1266"/>
                    </a:lnTo>
                    <a:lnTo>
                      <a:pt x="6621" y="1220"/>
                    </a:lnTo>
                    <a:lnTo>
                      <a:pt x="6566" y="1205"/>
                    </a:lnTo>
                    <a:lnTo>
                      <a:pt x="6538" y="1180"/>
                    </a:lnTo>
                    <a:lnTo>
                      <a:pt x="6488" y="1189"/>
                    </a:lnTo>
                    <a:lnTo>
                      <a:pt x="6453" y="1153"/>
                    </a:lnTo>
                    <a:lnTo>
                      <a:pt x="6413" y="1154"/>
                    </a:lnTo>
                    <a:lnTo>
                      <a:pt x="6383" y="1117"/>
                    </a:lnTo>
                    <a:lnTo>
                      <a:pt x="6337" y="1127"/>
                    </a:lnTo>
                    <a:lnTo>
                      <a:pt x="6308" y="1108"/>
                    </a:lnTo>
                    <a:lnTo>
                      <a:pt x="6250" y="1178"/>
                    </a:lnTo>
                    <a:lnTo>
                      <a:pt x="6235" y="1197"/>
                    </a:lnTo>
                    <a:lnTo>
                      <a:pt x="6221" y="1208"/>
                    </a:lnTo>
                    <a:lnTo>
                      <a:pt x="6205" y="1222"/>
                    </a:lnTo>
                    <a:lnTo>
                      <a:pt x="6204" y="1222"/>
                    </a:lnTo>
                    <a:lnTo>
                      <a:pt x="6203" y="1223"/>
                    </a:lnTo>
                    <a:lnTo>
                      <a:pt x="6174" y="1219"/>
                    </a:lnTo>
                    <a:lnTo>
                      <a:pt x="6157" y="1254"/>
                    </a:lnTo>
                    <a:lnTo>
                      <a:pt x="6126" y="1286"/>
                    </a:lnTo>
                    <a:lnTo>
                      <a:pt x="6125" y="1287"/>
                    </a:lnTo>
                    <a:lnTo>
                      <a:pt x="6125" y="1289"/>
                    </a:lnTo>
                    <a:lnTo>
                      <a:pt x="6059" y="1328"/>
                    </a:lnTo>
                    <a:lnTo>
                      <a:pt x="6029" y="1316"/>
                    </a:lnTo>
                    <a:lnTo>
                      <a:pt x="5978" y="1309"/>
                    </a:lnTo>
                    <a:lnTo>
                      <a:pt x="5930" y="1245"/>
                    </a:lnTo>
                    <a:lnTo>
                      <a:pt x="5900" y="1242"/>
                    </a:lnTo>
                    <a:lnTo>
                      <a:pt x="5872" y="1229"/>
                    </a:lnTo>
                    <a:lnTo>
                      <a:pt x="5865" y="1179"/>
                    </a:lnTo>
                    <a:lnTo>
                      <a:pt x="5806" y="1066"/>
                    </a:lnTo>
                    <a:lnTo>
                      <a:pt x="5818" y="1033"/>
                    </a:lnTo>
                    <a:lnTo>
                      <a:pt x="5820" y="987"/>
                    </a:lnTo>
                    <a:lnTo>
                      <a:pt x="5803" y="9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7" name="Freeform 13">
                <a:extLst>
                  <a:ext uri="{FF2B5EF4-FFF2-40B4-BE49-F238E27FC236}">
                    <a16:creationId xmlns:a16="http://schemas.microsoft.com/office/drawing/2014/main" id="{C9957B7F-BF73-F529-ECBD-BB42E31883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6" y="1110"/>
                <a:ext cx="1058" cy="1007"/>
              </a:xfrm>
              <a:custGeom>
                <a:avLst/>
                <a:gdLst>
                  <a:gd name="T0" fmla="*/ 2856 w 6350"/>
                  <a:gd name="T1" fmla="*/ 226 h 6038"/>
                  <a:gd name="T2" fmla="*/ 2792 w 6350"/>
                  <a:gd name="T3" fmla="*/ 654 h 6038"/>
                  <a:gd name="T4" fmla="*/ 2858 w 6350"/>
                  <a:gd name="T5" fmla="*/ 1299 h 6038"/>
                  <a:gd name="T6" fmla="*/ 2671 w 6350"/>
                  <a:gd name="T7" fmla="*/ 1504 h 6038"/>
                  <a:gd name="T8" fmla="*/ 2497 w 6350"/>
                  <a:gd name="T9" fmla="*/ 1807 h 6038"/>
                  <a:gd name="T10" fmla="*/ 2118 w 6350"/>
                  <a:gd name="T11" fmla="*/ 1845 h 6038"/>
                  <a:gd name="T12" fmla="*/ 1747 w 6350"/>
                  <a:gd name="T13" fmla="*/ 2018 h 6038"/>
                  <a:gd name="T14" fmla="*/ 1392 w 6350"/>
                  <a:gd name="T15" fmla="*/ 2142 h 6038"/>
                  <a:gd name="T16" fmla="*/ 895 w 6350"/>
                  <a:gd name="T17" fmla="*/ 2331 h 6038"/>
                  <a:gd name="T18" fmla="*/ 754 w 6350"/>
                  <a:gd name="T19" fmla="*/ 2635 h 6038"/>
                  <a:gd name="T20" fmla="*/ 379 w 6350"/>
                  <a:gd name="T21" fmla="*/ 2744 h 6038"/>
                  <a:gd name="T22" fmla="*/ 194 w 6350"/>
                  <a:gd name="T23" fmla="*/ 2754 h 6038"/>
                  <a:gd name="T24" fmla="*/ 79 w 6350"/>
                  <a:gd name="T25" fmla="*/ 3194 h 6038"/>
                  <a:gd name="T26" fmla="*/ 574 w 6350"/>
                  <a:gd name="T27" fmla="*/ 3293 h 6038"/>
                  <a:gd name="T28" fmla="*/ 978 w 6350"/>
                  <a:gd name="T29" fmla="*/ 3211 h 6038"/>
                  <a:gd name="T30" fmla="*/ 691 w 6350"/>
                  <a:gd name="T31" fmla="*/ 3460 h 6038"/>
                  <a:gd name="T32" fmla="*/ 895 w 6350"/>
                  <a:gd name="T33" fmla="*/ 3977 h 6038"/>
                  <a:gd name="T34" fmla="*/ 936 w 6350"/>
                  <a:gd name="T35" fmla="*/ 4801 h 6038"/>
                  <a:gd name="T36" fmla="*/ 1381 w 6350"/>
                  <a:gd name="T37" fmla="*/ 5484 h 6038"/>
                  <a:gd name="T38" fmla="*/ 1992 w 6350"/>
                  <a:gd name="T39" fmla="*/ 5829 h 6038"/>
                  <a:gd name="T40" fmla="*/ 2291 w 6350"/>
                  <a:gd name="T41" fmla="*/ 6007 h 6038"/>
                  <a:gd name="T42" fmla="*/ 2754 w 6350"/>
                  <a:gd name="T43" fmla="*/ 5806 h 6038"/>
                  <a:gd name="T44" fmla="*/ 2960 w 6350"/>
                  <a:gd name="T45" fmla="*/ 5942 h 6038"/>
                  <a:gd name="T46" fmla="*/ 3244 w 6350"/>
                  <a:gd name="T47" fmla="*/ 5937 h 6038"/>
                  <a:gd name="T48" fmla="*/ 3467 w 6350"/>
                  <a:gd name="T49" fmla="*/ 5866 h 6038"/>
                  <a:gd name="T50" fmla="*/ 3359 w 6350"/>
                  <a:gd name="T51" fmla="*/ 5695 h 6038"/>
                  <a:gd name="T52" fmla="*/ 3379 w 6350"/>
                  <a:gd name="T53" fmla="*/ 5468 h 6038"/>
                  <a:gd name="T54" fmla="*/ 3424 w 6350"/>
                  <a:gd name="T55" fmla="*/ 5218 h 6038"/>
                  <a:gd name="T56" fmla="*/ 3335 w 6350"/>
                  <a:gd name="T57" fmla="*/ 4887 h 6038"/>
                  <a:gd name="T58" fmla="*/ 3166 w 6350"/>
                  <a:gd name="T59" fmla="*/ 4557 h 6038"/>
                  <a:gd name="T60" fmla="*/ 2983 w 6350"/>
                  <a:gd name="T61" fmla="*/ 4204 h 6038"/>
                  <a:gd name="T62" fmla="*/ 3326 w 6350"/>
                  <a:gd name="T63" fmla="*/ 4148 h 6038"/>
                  <a:gd name="T64" fmla="*/ 3579 w 6350"/>
                  <a:gd name="T65" fmla="*/ 4070 h 6038"/>
                  <a:gd name="T66" fmla="*/ 3769 w 6350"/>
                  <a:gd name="T67" fmla="*/ 3972 h 6038"/>
                  <a:gd name="T68" fmla="*/ 4175 w 6350"/>
                  <a:gd name="T69" fmla="*/ 3891 h 6038"/>
                  <a:gd name="T70" fmla="*/ 4457 w 6350"/>
                  <a:gd name="T71" fmla="*/ 3915 h 6038"/>
                  <a:gd name="T72" fmla="*/ 4734 w 6350"/>
                  <a:gd name="T73" fmla="*/ 3726 h 6038"/>
                  <a:gd name="T74" fmla="*/ 4815 w 6350"/>
                  <a:gd name="T75" fmla="*/ 3375 h 6038"/>
                  <a:gd name="T76" fmla="*/ 4979 w 6350"/>
                  <a:gd name="T77" fmla="*/ 3066 h 6038"/>
                  <a:gd name="T78" fmla="*/ 5079 w 6350"/>
                  <a:gd name="T79" fmla="*/ 2582 h 6038"/>
                  <a:gd name="T80" fmla="*/ 5354 w 6350"/>
                  <a:gd name="T81" fmla="*/ 2586 h 6038"/>
                  <a:gd name="T82" fmla="*/ 5652 w 6350"/>
                  <a:gd name="T83" fmla="*/ 2471 h 6038"/>
                  <a:gd name="T84" fmla="*/ 5791 w 6350"/>
                  <a:gd name="T85" fmla="*/ 2261 h 6038"/>
                  <a:gd name="T86" fmla="*/ 6063 w 6350"/>
                  <a:gd name="T87" fmla="*/ 2019 h 6038"/>
                  <a:gd name="T88" fmla="*/ 6161 w 6350"/>
                  <a:gd name="T89" fmla="*/ 1857 h 6038"/>
                  <a:gd name="T90" fmla="*/ 6188 w 6350"/>
                  <a:gd name="T91" fmla="*/ 1482 h 6038"/>
                  <a:gd name="T92" fmla="*/ 6350 w 6350"/>
                  <a:gd name="T93" fmla="*/ 1179 h 6038"/>
                  <a:gd name="T94" fmla="*/ 5858 w 6350"/>
                  <a:gd name="T95" fmla="*/ 877 h 6038"/>
                  <a:gd name="T96" fmla="*/ 5636 w 6350"/>
                  <a:gd name="T97" fmla="*/ 766 h 6038"/>
                  <a:gd name="T98" fmla="*/ 5409 w 6350"/>
                  <a:gd name="T99" fmla="*/ 448 h 6038"/>
                  <a:gd name="T100" fmla="*/ 5056 w 6350"/>
                  <a:gd name="T101" fmla="*/ 290 h 6038"/>
                  <a:gd name="T102" fmla="*/ 4865 w 6350"/>
                  <a:gd name="T103" fmla="*/ 438 h 6038"/>
                  <a:gd name="T104" fmla="*/ 4655 w 6350"/>
                  <a:gd name="T105" fmla="*/ 341 h 6038"/>
                  <a:gd name="T106" fmla="*/ 4501 w 6350"/>
                  <a:gd name="T107" fmla="*/ 98 h 6038"/>
                  <a:gd name="T108" fmla="*/ 4275 w 6350"/>
                  <a:gd name="T109" fmla="*/ 142 h 6038"/>
                  <a:gd name="T110" fmla="*/ 3881 w 6350"/>
                  <a:gd name="T111" fmla="*/ 139 h 6038"/>
                  <a:gd name="T112" fmla="*/ 3564 w 6350"/>
                  <a:gd name="T113" fmla="*/ 168 h 6038"/>
                  <a:gd name="T114" fmla="*/ 3305 w 6350"/>
                  <a:gd name="T115" fmla="*/ 239 h 60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350" h="6038">
                    <a:moveTo>
                      <a:pt x="3046" y="75"/>
                    </a:moveTo>
                    <a:lnTo>
                      <a:pt x="3043" y="99"/>
                    </a:lnTo>
                    <a:lnTo>
                      <a:pt x="3024" y="117"/>
                    </a:lnTo>
                    <a:lnTo>
                      <a:pt x="2955" y="121"/>
                    </a:lnTo>
                    <a:lnTo>
                      <a:pt x="2872" y="56"/>
                    </a:lnTo>
                    <a:lnTo>
                      <a:pt x="2871" y="56"/>
                    </a:lnTo>
                    <a:lnTo>
                      <a:pt x="2854" y="74"/>
                    </a:lnTo>
                    <a:lnTo>
                      <a:pt x="2852" y="76"/>
                    </a:lnTo>
                    <a:lnTo>
                      <a:pt x="2839" y="120"/>
                    </a:lnTo>
                    <a:lnTo>
                      <a:pt x="2843" y="162"/>
                    </a:lnTo>
                    <a:lnTo>
                      <a:pt x="2859" y="185"/>
                    </a:lnTo>
                    <a:lnTo>
                      <a:pt x="2856" y="226"/>
                    </a:lnTo>
                    <a:lnTo>
                      <a:pt x="2852" y="231"/>
                    </a:lnTo>
                    <a:lnTo>
                      <a:pt x="2822" y="268"/>
                    </a:lnTo>
                    <a:lnTo>
                      <a:pt x="2825" y="314"/>
                    </a:lnTo>
                    <a:lnTo>
                      <a:pt x="2864" y="416"/>
                    </a:lnTo>
                    <a:lnTo>
                      <a:pt x="2865" y="419"/>
                    </a:lnTo>
                    <a:lnTo>
                      <a:pt x="2844" y="450"/>
                    </a:lnTo>
                    <a:lnTo>
                      <a:pt x="2844" y="452"/>
                    </a:lnTo>
                    <a:lnTo>
                      <a:pt x="2857" y="522"/>
                    </a:lnTo>
                    <a:lnTo>
                      <a:pt x="2873" y="552"/>
                    </a:lnTo>
                    <a:lnTo>
                      <a:pt x="2846" y="599"/>
                    </a:lnTo>
                    <a:lnTo>
                      <a:pt x="2845" y="600"/>
                    </a:lnTo>
                    <a:lnTo>
                      <a:pt x="2792" y="654"/>
                    </a:lnTo>
                    <a:lnTo>
                      <a:pt x="2791" y="658"/>
                    </a:lnTo>
                    <a:lnTo>
                      <a:pt x="2768" y="712"/>
                    </a:lnTo>
                    <a:lnTo>
                      <a:pt x="2768" y="758"/>
                    </a:lnTo>
                    <a:lnTo>
                      <a:pt x="2796" y="844"/>
                    </a:lnTo>
                    <a:lnTo>
                      <a:pt x="2783" y="869"/>
                    </a:lnTo>
                    <a:lnTo>
                      <a:pt x="2803" y="989"/>
                    </a:lnTo>
                    <a:lnTo>
                      <a:pt x="2821" y="1036"/>
                    </a:lnTo>
                    <a:lnTo>
                      <a:pt x="2821" y="1098"/>
                    </a:lnTo>
                    <a:lnTo>
                      <a:pt x="2834" y="1195"/>
                    </a:lnTo>
                    <a:lnTo>
                      <a:pt x="2846" y="1229"/>
                    </a:lnTo>
                    <a:lnTo>
                      <a:pt x="2873" y="1250"/>
                    </a:lnTo>
                    <a:lnTo>
                      <a:pt x="2858" y="1299"/>
                    </a:lnTo>
                    <a:lnTo>
                      <a:pt x="2854" y="1349"/>
                    </a:lnTo>
                    <a:lnTo>
                      <a:pt x="2873" y="1390"/>
                    </a:lnTo>
                    <a:lnTo>
                      <a:pt x="2877" y="1432"/>
                    </a:lnTo>
                    <a:lnTo>
                      <a:pt x="2874" y="1435"/>
                    </a:lnTo>
                    <a:lnTo>
                      <a:pt x="2854" y="1456"/>
                    </a:lnTo>
                    <a:lnTo>
                      <a:pt x="2817" y="1476"/>
                    </a:lnTo>
                    <a:lnTo>
                      <a:pt x="2766" y="1472"/>
                    </a:lnTo>
                    <a:lnTo>
                      <a:pt x="2740" y="1463"/>
                    </a:lnTo>
                    <a:lnTo>
                      <a:pt x="2688" y="1463"/>
                    </a:lnTo>
                    <a:lnTo>
                      <a:pt x="2684" y="1475"/>
                    </a:lnTo>
                    <a:lnTo>
                      <a:pt x="2673" y="1504"/>
                    </a:lnTo>
                    <a:lnTo>
                      <a:pt x="2671" y="1504"/>
                    </a:lnTo>
                    <a:lnTo>
                      <a:pt x="2638" y="1510"/>
                    </a:lnTo>
                    <a:lnTo>
                      <a:pt x="2618" y="1540"/>
                    </a:lnTo>
                    <a:lnTo>
                      <a:pt x="2613" y="1550"/>
                    </a:lnTo>
                    <a:lnTo>
                      <a:pt x="2615" y="1586"/>
                    </a:lnTo>
                    <a:lnTo>
                      <a:pt x="2580" y="1694"/>
                    </a:lnTo>
                    <a:lnTo>
                      <a:pt x="2578" y="1695"/>
                    </a:lnTo>
                    <a:lnTo>
                      <a:pt x="2543" y="1717"/>
                    </a:lnTo>
                    <a:lnTo>
                      <a:pt x="2543" y="1720"/>
                    </a:lnTo>
                    <a:lnTo>
                      <a:pt x="2552" y="1774"/>
                    </a:lnTo>
                    <a:lnTo>
                      <a:pt x="2548" y="1777"/>
                    </a:lnTo>
                    <a:lnTo>
                      <a:pt x="2525" y="1797"/>
                    </a:lnTo>
                    <a:lnTo>
                      <a:pt x="2497" y="1807"/>
                    </a:lnTo>
                    <a:lnTo>
                      <a:pt x="2497" y="1812"/>
                    </a:lnTo>
                    <a:lnTo>
                      <a:pt x="2499" y="1857"/>
                    </a:lnTo>
                    <a:lnTo>
                      <a:pt x="2483" y="1901"/>
                    </a:lnTo>
                    <a:lnTo>
                      <a:pt x="2482" y="1902"/>
                    </a:lnTo>
                    <a:lnTo>
                      <a:pt x="2455" y="1923"/>
                    </a:lnTo>
                    <a:lnTo>
                      <a:pt x="2435" y="2011"/>
                    </a:lnTo>
                    <a:lnTo>
                      <a:pt x="2226" y="1938"/>
                    </a:lnTo>
                    <a:lnTo>
                      <a:pt x="2208" y="1913"/>
                    </a:lnTo>
                    <a:lnTo>
                      <a:pt x="2198" y="1879"/>
                    </a:lnTo>
                    <a:lnTo>
                      <a:pt x="2181" y="1860"/>
                    </a:lnTo>
                    <a:lnTo>
                      <a:pt x="2150" y="1860"/>
                    </a:lnTo>
                    <a:lnTo>
                      <a:pt x="2118" y="1845"/>
                    </a:lnTo>
                    <a:lnTo>
                      <a:pt x="2050" y="1835"/>
                    </a:lnTo>
                    <a:lnTo>
                      <a:pt x="2019" y="1841"/>
                    </a:lnTo>
                    <a:lnTo>
                      <a:pt x="2040" y="1911"/>
                    </a:lnTo>
                    <a:lnTo>
                      <a:pt x="1991" y="1928"/>
                    </a:lnTo>
                    <a:lnTo>
                      <a:pt x="1960" y="1930"/>
                    </a:lnTo>
                    <a:lnTo>
                      <a:pt x="1925" y="1961"/>
                    </a:lnTo>
                    <a:lnTo>
                      <a:pt x="1879" y="1962"/>
                    </a:lnTo>
                    <a:lnTo>
                      <a:pt x="1842" y="1975"/>
                    </a:lnTo>
                    <a:lnTo>
                      <a:pt x="1809" y="1978"/>
                    </a:lnTo>
                    <a:lnTo>
                      <a:pt x="1808" y="1984"/>
                    </a:lnTo>
                    <a:lnTo>
                      <a:pt x="1800" y="2003"/>
                    </a:lnTo>
                    <a:lnTo>
                      <a:pt x="1747" y="2018"/>
                    </a:lnTo>
                    <a:lnTo>
                      <a:pt x="1740" y="2035"/>
                    </a:lnTo>
                    <a:lnTo>
                      <a:pt x="1728" y="2066"/>
                    </a:lnTo>
                    <a:lnTo>
                      <a:pt x="1720" y="2117"/>
                    </a:lnTo>
                    <a:lnTo>
                      <a:pt x="1720" y="2118"/>
                    </a:lnTo>
                    <a:lnTo>
                      <a:pt x="1678" y="2147"/>
                    </a:lnTo>
                    <a:lnTo>
                      <a:pt x="1633" y="2138"/>
                    </a:lnTo>
                    <a:lnTo>
                      <a:pt x="1597" y="2145"/>
                    </a:lnTo>
                    <a:lnTo>
                      <a:pt x="1549" y="2163"/>
                    </a:lnTo>
                    <a:lnTo>
                      <a:pt x="1516" y="2147"/>
                    </a:lnTo>
                    <a:lnTo>
                      <a:pt x="1477" y="2166"/>
                    </a:lnTo>
                    <a:lnTo>
                      <a:pt x="1451" y="2161"/>
                    </a:lnTo>
                    <a:lnTo>
                      <a:pt x="1392" y="2142"/>
                    </a:lnTo>
                    <a:lnTo>
                      <a:pt x="1330" y="2132"/>
                    </a:lnTo>
                    <a:lnTo>
                      <a:pt x="1276" y="2163"/>
                    </a:lnTo>
                    <a:lnTo>
                      <a:pt x="1176" y="2179"/>
                    </a:lnTo>
                    <a:lnTo>
                      <a:pt x="1139" y="2219"/>
                    </a:lnTo>
                    <a:lnTo>
                      <a:pt x="1113" y="2155"/>
                    </a:lnTo>
                    <a:lnTo>
                      <a:pt x="1037" y="2224"/>
                    </a:lnTo>
                    <a:lnTo>
                      <a:pt x="982" y="2223"/>
                    </a:lnTo>
                    <a:lnTo>
                      <a:pt x="963" y="2262"/>
                    </a:lnTo>
                    <a:lnTo>
                      <a:pt x="909" y="2261"/>
                    </a:lnTo>
                    <a:lnTo>
                      <a:pt x="878" y="2309"/>
                    </a:lnTo>
                    <a:lnTo>
                      <a:pt x="879" y="2310"/>
                    </a:lnTo>
                    <a:lnTo>
                      <a:pt x="895" y="2331"/>
                    </a:lnTo>
                    <a:lnTo>
                      <a:pt x="895" y="2376"/>
                    </a:lnTo>
                    <a:lnTo>
                      <a:pt x="894" y="2377"/>
                    </a:lnTo>
                    <a:lnTo>
                      <a:pt x="862" y="2404"/>
                    </a:lnTo>
                    <a:lnTo>
                      <a:pt x="858" y="2427"/>
                    </a:lnTo>
                    <a:lnTo>
                      <a:pt x="855" y="2451"/>
                    </a:lnTo>
                    <a:lnTo>
                      <a:pt x="869" y="2465"/>
                    </a:lnTo>
                    <a:lnTo>
                      <a:pt x="852" y="2527"/>
                    </a:lnTo>
                    <a:lnTo>
                      <a:pt x="862" y="2552"/>
                    </a:lnTo>
                    <a:lnTo>
                      <a:pt x="859" y="2553"/>
                    </a:lnTo>
                    <a:lnTo>
                      <a:pt x="776" y="2587"/>
                    </a:lnTo>
                    <a:lnTo>
                      <a:pt x="773" y="2592"/>
                    </a:lnTo>
                    <a:lnTo>
                      <a:pt x="754" y="2635"/>
                    </a:lnTo>
                    <a:lnTo>
                      <a:pt x="750" y="2658"/>
                    </a:lnTo>
                    <a:lnTo>
                      <a:pt x="729" y="2675"/>
                    </a:lnTo>
                    <a:lnTo>
                      <a:pt x="689" y="2650"/>
                    </a:lnTo>
                    <a:lnTo>
                      <a:pt x="674" y="2617"/>
                    </a:lnTo>
                    <a:lnTo>
                      <a:pt x="640" y="2626"/>
                    </a:lnTo>
                    <a:lnTo>
                      <a:pt x="588" y="2659"/>
                    </a:lnTo>
                    <a:lnTo>
                      <a:pt x="570" y="2615"/>
                    </a:lnTo>
                    <a:lnTo>
                      <a:pt x="494" y="2599"/>
                    </a:lnTo>
                    <a:lnTo>
                      <a:pt x="483" y="2649"/>
                    </a:lnTo>
                    <a:lnTo>
                      <a:pt x="461" y="2678"/>
                    </a:lnTo>
                    <a:lnTo>
                      <a:pt x="452" y="2733"/>
                    </a:lnTo>
                    <a:lnTo>
                      <a:pt x="379" y="2744"/>
                    </a:lnTo>
                    <a:lnTo>
                      <a:pt x="369" y="2739"/>
                    </a:lnTo>
                    <a:lnTo>
                      <a:pt x="353" y="2731"/>
                    </a:lnTo>
                    <a:lnTo>
                      <a:pt x="341" y="2725"/>
                    </a:lnTo>
                    <a:lnTo>
                      <a:pt x="307" y="2738"/>
                    </a:lnTo>
                    <a:lnTo>
                      <a:pt x="281" y="2731"/>
                    </a:lnTo>
                    <a:lnTo>
                      <a:pt x="266" y="2708"/>
                    </a:lnTo>
                    <a:lnTo>
                      <a:pt x="263" y="2680"/>
                    </a:lnTo>
                    <a:lnTo>
                      <a:pt x="262" y="2681"/>
                    </a:lnTo>
                    <a:lnTo>
                      <a:pt x="250" y="2688"/>
                    </a:lnTo>
                    <a:lnTo>
                      <a:pt x="205" y="2719"/>
                    </a:lnTo>
                    <a:lnTo>
                      <a:pt x="193" y="2753"/>
                    </a:lnTo>
                    <a:lnTo>
                      <a:pt x="194" y="2754"/>
                    </a:lnTo>
                    <a:lnTo>
                      <a:pt x="212" y="2783"/>
                    </a:lnTo>
                    <a:lnTo>
                      <a:pt x="195" y="2815"/>
                    </a:lnTo>
                    <a:lnTo>
                      <a:pt x="230" y="2850"/>
                    </a:lnTo>
                    <a:lnTo>
                      <a:pt x="165" y="2836"/>
                    </a:lnTo>
                    <a:lnTo>
                      <a:pt x="0" y="2940"/>
                    </a:lnTo>
                    <a:lnTo>
                      <a:pt x="54" y="2973"/>
                    </a:lnTo>
                    <a:lnTo>
                      <a:pt x="84" y="3031"/>
                    </a:lnTo>
                    <a:lnTo>
                      <a:pt x="92" y="3077"/>
                    </a:lnTo>
                    <a:lnTo>
                      <a:pt x="83" y="3113"/>
                    </a:lnTo>
                    <a:lnTo>
                      <a:pt x="69" y="3137"/>
                    </a:lnTo>
                    <a:lnTo>
                      <a:pt x="5" y="3160"/>
                    </a:lnTo>
                    <a:lnTo>
                      <a:pt x="79" y="3194"/>
                    </a:lnTo>
                    <a:lnTo>
                      <a:pt x="100" y="3211"/>
                    </a:lnTo>
                    <a:lnTo>
                      <a:pt x="174" y="3247"/>
                    </a:lnTo>
                    <a:lnTo>
                      <a:pt x="225" y="3263"/>
                    </a:lnTo>
                    <a:lnTo>
                      <a:pt x="223" y="3222"/>
                    </a:lnTo>
                    <a:lnTo>
                      <a:pt x="276" y="3205"/>
                    </a:lnTo>
                    <a:lnTo>
                      <a:pt x="343" y="3234"/>
                    </a:lnTo>
                    <a:lnTo>
                      <a:pt x="361" y="3255"/>
                    </a:lnTo>
                    <a:lnTo>
                      <a:pt x="376" y="3288"/>
                    </a:lnTo>
                    <a:lnTo>
                      <a:pt x="436" y="3335"/>
                    </a:lnTo>
                    <a:lnTo>
                      <a:pt x="496" y="3333"/>
                    </a:lnTo>
                    <a:lnTo>
                      <a:pt x="537" y="3297"/>
                    </a:lnTo>
                    <a:lnTo>
                      <a:pt x="574" y="3293"/>
                    </a:lnTo>
                    <a:lnTo>
                      <a:pt x="587" y="3269"/>
                    </a:lnTo>
                    <a:lnTo>
                      <a:pt x="632" y="3254"/>
                    </a:lnTo>
                    <a:lnTo>
                      <a:pt x="659" y="3230"/>
                    </a:lnTo>
                    <a:lnTo>
                      <a:pt x="667" y="3188"/>
                    </a:lnTo>
                    <a:lnTo>
                      <a:pt x="689" y="3212"/>
                    </a:lnTo>
                    <a:lnTo>
                      <a:pt x="738" y="3188"/>
                    </a:lnTo>
                    <a:lnTo>
                      <a:pt x="802" y="3175"/>
                    </a:lnTo>
                    <a:lnTo>
                      <a:pt x="867" y="3182"/>
                    </a:lnTo>
                    <a:lnTo>
                      <a:pt x="929" y="3165"/>
                    </a:lnTo>
                    <a:lnTo>
                      <a:pt x="938" y="3189"/>
                    </a:lnTo>
                    <a:lnTo>
                      <a:pt x="980" y="3165"/>
                    </a:lnTo>
                    <a:lnTo>
                      <a:pt x="978" y="3211"/>
                    </a:lnTo>
                    <a:lnTo>
                      <a:pt x="965" y="3243"/>
                    </a:lnTo>
                    <a:lnTo>
                      <a:pt x="961" y="3254"/>
                    </a:lnTo>
                    <a:lnTo>
                      <a:pt x="920" y="3233"/>
                    </a:lnTo>
                    <a:lnTo>
                      <a:pt x="913" y="3228"/>
                    </a:lnTo>
                    <a:lnTo>
                      <a:pt x="881" y="3246"/>
                    </a:lnTo>
                    <a:lnTo>
                      <a:pt x="758" y="3258"/>
                    </a:lnTo>
                    <a:lnTo>
                      <a:pt x="722" y="3268"/>
                    </a:lnTo>
                    <a:lnTo>
                      <a:pt x="685" y="3271"/>
                    </a:lnTo>
                    <a:lnTo>
                      <a:pt x="679" y="3335"/>
                    </a:lnTo>
                    <a:lnTo>
                      <a:pt x="661" y="3356"/>
                    </a:lnTo>
                    <a:lnTo>
                      <a:pt x="691" y="3424"/>
                    </a:lnTo>
                    <a:lnTo>
                      <a:pt x="691" y="3460"/>
                    </a:lnTo>
                    <a:lnTo>
                      <a:pt x="661" y="3554"/>
                    </a:lnTo>
                    <a:lnTo>
                      <a:pt x="585" y="3563"/>
                    </a:lnTo>
                    <a:lnTo>
                      <a:pt x="525" y="3614"/>
                    </a:lnTo>
                    <a:lnTo>
                      <a:pt x="579" y="3648"/>
                    </a:lnTo>
                    <a:lnTo>
                      <a:pt x="643" y="3659"/>
                    </a:lnTo>
                    <a:lnTo>
                      <a:pt x="699" y="3689"/>
                    </a:lnTo>
                    <a:lnTo>
                      <a:pt x="745" y="3698"/>
                    </a:lnTo>
                    <a:lnTo>
                      <a:pt x="864" y="3748"/>
                    </a:lnTo>
                    <a:lnTo>
                      <a:pt x="897" y="3804"/>
                    </a:lnTo>
                    <a:lnTo>
                      <a:pt x="949" y="3844"/>
                    </a:lnTo>
                    <a:lnTo>
                      <a:pt x="987" y="3931"/>
                    </a:lnTo>
                    <a:lnTo>
                      <a:pt x="895" y="3977"/>
                    </a:lnTo>
                    <a:lnTo>
                      <a:pt x="861" y="4054"/>
                    </a:lnTo>
                    <a:lnTo>
                      <a:pt x="858" y="4089"/>
                    </a:lnTo>
                    <a:lnTo>
                      <a:pt x="805" y="4170"/>
                    </a:lnTo>
                    <a:lnTo>
                      <a:pt x="769" y="4182"/>
                    </a:lnTo>
                    <a:lnTo>
                      <a:pt x="717" y="4234"/>
                    </a:lnTo>
                    <a:lnTo>
                      <a:pt x="727" y="4261"/>
                    </a:lnTo>
                    <a:lnTo>
                      <a:pt x="708" y="4278"/>
                    </a:lnTo>
                    <a:lnTo>
                      <a:pt x="643" y="4286"/>
                    </a:lnTo>
                    <a:lnTo>
                      <a:pt x="654" y="4472"/>
                    </a:lnTo>
                    <a:lnTo>
                      <a:pt x="801" y="4599"/>
                    </a:lnTo>
                    <a:lnTo>
                      <a:pt x="929" y="4754"/>
                    </a:lnTo>
                    <a:lnTo>
                      <a:pt x="936" y="4801"/>
                    </a:lnTo>
                    <a:lnTo>
                      <a:pt x="968" y="4827"/>
                    </a:lnTo>
                    <a:lnTo>
                      <a:pt x="1000" y="4835"/>
                    </a:lnTo>
                    <a:lnTo>
                      <a:pt x="1071" y="4976"/>
                    </a:lnTo>
                    <a:lnTo>
                      <a:pt x="1111" y="5015"/>
                    </a:lnTo>
                    <a:lnTo>
                      <a:pt x="1119" y="5041"/>
                    </a:lnTo>
                    <a:lnTo>
                      <a:pt x="1144" y="5068"/>
                    </a:lnTo>
                    <a:lnTo>
                      <a:pt x="1204" y="5377"/>
                    </a:lnTo>
                    <a:lnTo>
                      <a:pt x="1227" y="5394"/>
                    </a:lnTo>
                    <a:lnTo>
                      <a:pt x="1260" y="5381"/>
                    </a:lnTo>
                    <a:lnTo>
                      <a:pt x="1281" y="5397"/>
                    </a:lnTo>
                    <a:lnTo>
                      <a:pt x="1298" y="5420"/>
                    </a:lnTo>
                    <a:lnTo>
                      <a:pt x="1381" y="5484"/>
                    </a:lnTo>
                    <a:lnTo>
                      <a:pt x="1393" y="5509"/>
                    </a:lnTo>
                    <a:lnTo>
                      <a:pt x="1491" y="5588"/>
                    </a:lnTo>
                    <a:lnTo>
                      <a:pt x="1548" y="5617"/>
                    </a:lnTo>
                    <a:lnTo>
                      <a:pt x="1649" y="5639"/>
                    </a:lnTo>
                    <a:lnTo>
                      <a:pt x="1688" y="5636"/>
                    </a:lnTo>
                    <a:lnTo>
                      <a:pt x="1757" y="5666"/>
                    </a:lnTo>
                    <a:lnTo>
                      <a:pt x="1795" y="5741"/>
                    </a:lnTo>
                    <a:lnTo>
                      <a:pt x="1822" y="5821"/>
                    </a:lnTo>
                    <a:lnTo>
                      <a:pt x="1868" y="5828"/>
                    </a:lnTo>
                    <a:lnTo>
                      <a:pt x="1904" y="5815"/>
                    </a:lnTo>
                    <a:lnTo>
                      <a:pt x="1945" y="5833"/>
                    </a:lnTo>
                    <a:lnTo>
                      <a:pt x="1992" y="5829"/>
                    </a:lnTo>
                    <a:lnTo>
                      <a:pt x="2024" y="5834"/>
                    </a:lnTo>
                    <a:lnTo>
                      <a:pt x="1996" y="5822"/>
                    </a:lnTo>
                    <a:lnTo>
                      <a:pt x="2026" y="5825"/>
                    </a:lnTo>
                    <a:lnTo>
                      <a:pt x="2050" y="5838"/>
                    </a:lnTo>
                    <a:lnTo>
                      <a:pt x="2081" y="5874"/>
                    </a:lnTo>
                    <a:lnTo>
                      <a:pt x="2125" y="5975"/>
                    </a:lnTo>
                    <a:lnTo>
                      <a:pt x="2159" y="5984"/>
                    </a:lnTo>
                    <a:lnTo>
                      <a:pt x="2130" y="5960"/>
                    </a:lnTo>
                    <a:lnTo>
                      <a:pt x="2118" y="5896"/>
                    </a:lnTo>
                    <a:lnTo>
                      <a:pt x="2259" y="6027"/>
                    </a:lnTo>
                    <a:lnTo>
                      <a:pt x="2291" y="6038"/>
                    </a:lnTo>
                    <a:lnTo>
                      <a:pt x="2291" y="6007"/>
                    </a:lnTo>
                    <a:lnTo>
                      <a:pt x="2313" y="5960"/>
                    </a:lnTo>
                    <a:lnTo>
                      <a:pt x="2306" y="5919"/>
                    </a:lnTo>
                    <a:lnTo>
                      <a:pt x="2377" y="5900"/>
                    </a:lnTo>
                    <a:lnTo>
                      <a:pt x="2405" y="5923"/>
                    </a:lnTo>
                    <a:lnTo>
                      <a:pt x="2438" y="5942"/>
                    </a:lnTo>
                    <a:lnTo>
                      <a:pt x="2447" y="5930"/>
                    </a:lnTo>
                    <a:lnTo>
                      <a:pt x="2465" y="5904"/>
                    </a:lnTo>
                    <a:lnTo>
                      <a:pt x="2505" y="5931"/>
                    </a:lnTo>
                    <a:lnTo>
                      <a:pt x="2587" y="5841"/>
                    </a:lnTo>
                    <a:lnTo>
                      <a:pt x="2655" y="5834"/>
                    </a:lnTo>
                    <a:lnTo>
                      <a:pt x="2727" y="5844"/>
                    </a:lnTo>
                    <a:lnTo>
                      <a:pt x="2754" y="5806"/>
                    </a:lnTo>
                    <a:lnTo>
                      <a:pt x="2778" y="5819"/>
                    </a:lnTo>
                    <a:lnTo>
                      <a:pt x="2823" y="5796"/>
                    </a:lnTo>
                    <a:lnTo>
                      <a:pt x="2809" y="5824"/>
                    </a:lnTo>
                    <a:lnTo>
                      <a:pt x="2788" y="5884"/>
                    </a:lnTo>
                    <a:lnTo>
                      <a:pt x="2787" y="5885"/>
                    </a:lnTo>
                    <a:lnTo>
                      <a:pt x="2787" y="5888"/>
                    </a:lnTo>
                    <a:lnTo>
                      <a:pt x="2759" y="5920"/>
                    </a:lnTo>
                    <a:lnTo>
                      <a:pt x="2804" y="5950"/>
                    </a:lnTo>
                    <a:lnTo>
                      <a:pt x="2844" y="5952"/>
                    </a:lnTo>
                    <a:lnTo>
                      <a:pt x="2875" y="5942"/>
                    </a:lnTo>
                    <a:lnTo>
                      <a:pt x="2893" y="5918"/>
                    </a:lnTo>
                    <a:lnTo>
                      <a:pt x="2960" y="5942"/>
                    </a:lnTo>
                    <a:lnTo>
                      <a:pt x="2964" y="5912"/>
                    </a:lnTo>
                    <a:lnTo>
                      <a:pt x="2965" y="5904"/>
                    </a:lnTo>
                    <a:lnTo>
                      <a:pt x="2967" y="5903"/>
                    </a:lnTo>
                    <a:lnTo>
                      <a:pt x="2967" y="5900"/>
                    </a:lnTo>
                    <a:lnTo>
                      <a:pt x="2988" y="5881"/>
                    </a:lnTo>
                    <a:lnTo>
                      <a:pt x="3034" y="5894"/>
                    </a:lnTo>
                    <a:lnTo>
                      <a:pt x="3048" y="5928"/>
                    </a:lnTo>
                    <a:lnTo>
                      <a:pt x="3097" y="5949"/>
                    </a:lnTo>
                    <a:lnTo>
                      <a:pt x="3142" y="5989"/>
                    </a:lnTo>
                    <a:lnTo>
                      <a:pt x="3186" y="5994"/>
                    </a:lnTo>
                    <a:lnTo>
                      <a:pt x="3207" y="5957"/>
                    </a:lnTo>
                    <a:lnTo>
                      <a:pt x="3244" y="5937"/>
                    </a:lnTo>
                    <a:lnTo>
                      <a:pt x="3288" y="5964"/>
                    </a:lnTo>
                    <a:lnTo>
                      <a:pt x="3326" y="5963"/>
                    </a:lnTo>
                    <a:lnTo>
                      <a:pt x="3339" y="5959"/>
                    </a:lnTo>
                    <a:lnTo>
                      <a:pt x="3353" y="5922"/>
                    </a:lnTo>
                    <a:lnTo>
                      <a:pt x="3354" y="5922"/>
                    </a:lnTo>
                    <a:lnTo>
                      <a:pt x="3355" y="5919"/>
                    </a:lnTo>
                    <a:lnTo>
                      <a:pt x="3388" y="5906"/>
                    </a:lnTo>
                    <a:lnTo>
                      <a:pt x="3409" y="5889"/>
                    </a:lnTo>
                    <a:lnTo>
                      <a:pt x="3420" y="5858"/>
                    </a:lnTo>
                    <a:lnTo>
                      <a:pt x="3421" y="5858"/>
                    </a:lnTo>
                    <a:lnTo>
                      <a:pt x="3423" y="5853"/>
                    </a:lnTo>
                    <a:lnTo>
                      <a:pt x="3467" y="5866"/>
                    </a:lnTo>
                    <a:lnTo>
                      <a:pt x="3507" y="5846"/>
                    </a:lnTo>
                    <a:lnTo>
                      <a:pt x="3514" y="5835"/>
                    </a:lnTo>
                    <a:lnTo>
                      <a:pt x="3542" y="5793"/>
                    </a:lnTo>
                    <a:lnTo>
                      <a:pt x="3523" y="5775"/>
                    </a:lnTo>
                    <a:lnTo>
                      <a:pt x="3487" y="5768"/>
                    </a:lnTo>
                    <a:lnTo>
                      <a:pt x="3463" y="5746"/>
                    </a:lnTo>
                    <a:lnTo>
                      <a:pt x="3412" y="5715"/>
                    </a:lnTo>
                    <a:lnTo>
                      <a:pt x="3394" y="5770"/>
                    </a:lnTo>
                    <a:lnTo>
                      <a:pt x="3393" y="5770"/>
                    </a:lnTo>
                    <a:lnTo>
                      <a:pt x="3390" y="5774"/>
                    </a:lnTo>
                    <a:lnTo>
                      <a:pt x="3359" y="5753"/>
                    </a:lnTo>
                    <a:lnTo>
                      <a:pt x="3359" y="5695"/>
                    </a:lnTo>
                    <a:lnTo>
                      <a:pt x="3364" y="5667"/>
                    </a:lnTo>
                    <a:lnTo>
                      <a:pt x="3366" y="5660"/>
                    </a:lnTo>
                    <a:lnTo>
                      <a:pt x="3369" y="5659"/>
                    </a:lnTo>
                    <a:lnTo>
                      <a:pt x="3369" y="5657"/>
                    </a:lnTo>
                    <a:lnTo>
                      <a:pt x="3400" y="5640"/>
                    </a:lnTo>
                    <a:lnTo>
                      <a:pt x="3410" y="5623"/>
                    </a:lnTo>
                    <a:lnTo>
                      <a:pt x="3422" y="5605"/>
                    </a:lnTo>
                    <a:lnTo>
                      <a:pt x="3408" y="5581"/>
                    </a:lnTo>
                    <a:lnTo>
                      <a:pt x="3405" y="5553"/>
                    </a:lnTo>
                    <a:lnTo>
                      <a:pt x="3386" y="5535"/>
                    </a:lnTo>
                    <a:lnTo>
                      <a:pt x="3396" y="5489"/>
                    </a:lnTo>
                    <a:lnTo>
                      <a:pt x="3379" y="5468"/>
                    </a:lnTo>
                    <a:lnTo>
                      <a:pt x="3368" y="5413"/>
                    </a:lnTo>
                    <a:lnTo>
                      <a:pt x="3371" y="5413"/>
                    </a:lnTo>
                    <a:lnTo>
                      <a:pt x="3370" y="5411"/>
                    </a:lnTo>
                    <a:lnTo>
                      <a:pt x="3396" y="5402"/>
                    </a:lnTo>
                    <a:lnTo>
                      <a:pt x="3431" y="5404"/>
                    </a:lnTo>
                    <a:lnTo>
                      <a:pt x="3442" y="5368"/>
                    </a:lnTo>
                    <a:lnTo>
                      <a:pt x="3416" y="5318"/>
                    </a:lnTo>
                    <a:lnTo>
                      <a:pt x="3409" y="5283"/>
                    </a:lnTo>
                    <a:lnTo>
                      <a:pt x="3406" y="5273"/>
                    </a:lnTo>
                    <a:lnTo>
                      <a:pt x="3408" y="5271"/>
                    </a:lnTo>
                    <a:lnTo>
                      <a:pt x="3428" y="5247"/>
                    </a:lnTo>
                    <a:lnTo>
                      <a:pt x="3424" y="5218"/>
                    </a:lnTo>
                    <a:lnTo>
                      <a:pt x="3432" y="5161"/>
                    </a:lnTo>
                    <a:lnTo>
                      <a:pt x="3398" y="5116"/>
                    </a:lnTo>
                    <a:lnTo>
                      <a:pt x="3354" y="5121"/>
                    </a:lnTo>
                    <a:lnTo>
                      <a:pt x="3366" y="5094"/>
                    </a:lnTo>
                    <a:lnTo>
                      <a:pt x="3375" y="5061"/>
                    </a:lnTo>
                    <a:lnTo>
                      <a:pt x="3376" y="5057"/>
                    </a:lnTo>
                    <a:lnTo>
                      <a:pt x="3394" y="5043"/>
                    </a:lnTo>
                    <a:lnTo>
                      <a:pt x="3323" y="4978"/>
                    </a:lnTo>
                    <a:lnTo>
                      <a:pt x="3326" y="4975"/>
                    </a:lnTo>
                    <a:lnTo>
                      <a:pt x="3325" y="4974"/>
                    </a:lnTo>
                    <a:lnTo>
                      <a:pt x="3363" y="4942"/>
                    </a:lnTo>
                    <a:lnTo>
                      <a:pt x="3335" y="4887"/>
                    </a:lnTo>
                    <a:lnTo>
                      <a:pt x="3308" y="4873"/>
                    </a:lnTo>
                    <a:lnTo>
                      <a:pt x="3292" y="4842"/>
                    </a:lnTo>
                    <a:lnTo>
                      <a:pt x="3293" y="4801"/>
                    </a:lnTo>
                    <a:lnTo>
                      <a:pt x="3254" y="4788"/>
                    </a:lnTo>
                    <a:lnTo>
                      <a:pt x="3244" y="4753"/>
                    </a:lnTo>
                    <a:lnTo>
                      <a:pt x="3256" y="4699"/>
                    </a:lnTo>
                    <a:lnTo>
                      <a:pt x="3259" y="4696"/>
                    </a:lnTo>
                    <a:lnTo>
                      <a:pt x="3300" y="4648"/>
                    </a:lnTo>
                    <a:lnTo>
                      <a:pt x="3281" y="4613"/>
                    </a:lnTo>
                    <a:lnTo>
                      <a:pt x="3229" y="4592"/>
                    </a:lnTo>
                    <a:lnTo>
                      <a:pt x="3193" y="4582"/>
                    </a:lnTo>
                    <a:lnTo>
                      <a:pt x="3166" y="4557"/>
                    </a:lnTo>
                    <a:lnTo>
                      <a:pt x="3087" y="4445"/>
                    </a:lnTo>
                    <a:lnTo>
                      <a:pt x="3065" y="4433"/>
                    </a:lnTo>
                    <a:lnTo>
                      <a:pt x="3092" y="4387"/>
                    </a:lnTo>
                    <a:lnTo>
                      <a:pt x="3101" y="4357"/>
                    </a:lnTo>
                    <a:lnTo>
                      <a:pt x="3083" y="4336"/>
                    </a:lnTo>
                    <a:lnTo>
                      <a:pt x="3073" y="4310"/>
                    </a:lnTo>
                    <a:lnTo>
                      <a:pt x="2984" y="4264"/>
                    </a:lnTo>
                    <a:lnTo>
                      <a:pt x="2988" y="4262"/>
                    </a:lnTo>
                    <a:lnTo>
                      <a:pt x="2986" y="4261"/>
                    </a:lnTo>
                    <a:lnTo>
                      <a:pt x="3012" y="4249"/>
                    </a:lnTo>
                    <a:lnTo>
                      <a:pt x="2990" y="4232"/>
                    </a:lnTo>
                    <a:lnTo>
                      <a:pt x="2983" y="4204"/>
                    </a:lnTo>
                    <a:lnTo>
                      <a:pt x="2969" y="4183"/>
                    </a:lnTo>
                    <a:lnTo>
                      <a:pt x="3028" y="4200"/>
                    </a:lnTo>
                    <a:lnTo>
                      <a:pt x="3049" y="4162"/>
                    </a:lnTo>
                    <a:lnTo>
                      <a:pt x="3051" y="4162"/>
                    </a:lnTo>
                    <a:lnTo>
                      <a:pt x="3052" y="4159"/>
                    </a:lnTo>
                    <a:lnTo>
                      <a:pt x="3129" y="4155"/>
                    </a:lnTo>
                    <a:lnTo>
                      <a:pt x="3164" y="4116"/>
                    </a:lnTo>
                    <a:lnTo>
                      <a:pt x="3166" y="4114"/>
                    </a:lnTo>
                    <a:lnTo>
                      <a:pt x="3210" y="4148"/>
                    </a:lnTo>
                    <a:lnTo>
                      <a:pt x="3261" y="4140"/>
                    </a:lnTo>
                    <a:lnTo>
                      <a:pt x="3295" y="4171"/>
                    </a:lnTo>
                    <a:lnTo>
                      <a:pt x="3326" y="4148"/>
                    </a:lnTo>
                    <a:lnTo>
                      <a:pt x="3357" y="4170"/>
                    </a:lnTo>
                    <a:lnTo>
                      <a:pt x="3370" y="4135"/>
                    </a:lnTo>
                    <a:lnTo>
                      <a:pt x="3372" y="4136"/>
                    </a:lnTo>
                    <a:lnTo>
                      <a:pt x="3373" y="4133"/>
                    </a:lnTo>
                    <a:lnTo>
                      <a:pt x="3421" y="4156"/>
                    </a:lnTo>
                    <a:lnTo>
                      <a:pt x="3447" y="4149"/>
                    </a:lnTo>
                    <a:lnTo>
                      <a:pt x="3512" y="4149"/>
                    </a:lnTo>
                    <a:lnTo>
                      <a:pt x="3524" y="4137"/>
                    </a:lnTo>
                    <a:lnTo>
                      <a:pt x="3544" y="4105"/>
                    </a:lnTo>
                    <a:lnTo>
                      <a:pt x="3568" y="4094"/>
                    </a:lnTo>
                    <a:lnTo>
                      <a:pt x="3578" y="4071"/>
                    </a:lnTo>
                    <a:lnTo>
                      <a:pt x="3579" y="4070"/>
                    </a:lnTo>
                    <a:lnTo>
                      <a:pt x="3580" y="4068"/>
                    </a:lnTo>
                    <a:lnTo>
                      <a:pt x="3610" y="4056"/>
                    </a:lnTo>
                    <a:lnTo>
                      <a:pt x="3589" y="4028"/>
                    </a:lnTo>
                    <a:lnTo>
                      <a:pt x="3587" y="3985"/>
                    </a:lnTo>
                    <a:lnTo>
                      <a:pt x="3587" y="3982"/>
                    </a:lnTo>
                    <a:lnTo>
                      <a:pt x="3671" y="3942"/>
                    </a:lnTo>
                    <a:lnTo>
                      <a:pt x="3714" y="3932"/>
                    </a:lnTo>
                    <a:lnTo>
                      <a:pt x="3763" y="3952"/>
                    </a:lnTo>
                    <a:lnTo>
                      <a:pt x="3760" y="3954"/>
                    </a:lnTo>
                    <a:lnTo>
                      <a:pt x="3725" y="3976"/>
                    </a:lnTo>
                    <a:lnTo>
                      <a:pt x="3732" y="4010"/>
                    </a:lnTo>
                    <a:lnTo>
                      <a:pt x="3769" y="3972"/>
                    </a:lnTo>
                    <a:lnTo>
                      <a:pt x="3796" y="3976"/>
                    </a:lnTo>
                    <a:lnTo>
                      <a:pt x="3832" y="3965"/>
                    </a:lnTo>
                    <a:lnTo>
                      <a:pt x="3877" y="3971"/>
                    </a:lnTo>
                    <a:lnTo>
                      <a:pt x="3903" y="3916"/>
                    </a:lnTo>
                    <a:lnTo>
                      <a:pt x="3905" y="3916"/>
                    </a:lnTo>
                    <a:lnTo>
                      <a:pt x="3907" y="3914"/>
                    </a:lnTo>
                    <a:lnTo>
                      <a:pt x="3956" y="3913"/>
                    </a:lnTo>
                    <a:lnTo>
                      <a:pt x="3992" y="3932"/>
                    </a:lnTo>
                    <a:lnTo>
                      <a:pt x="4042" y="3921"/>
                    </a:lnTo>
                    <a:lnTo>
                      <a:pt x="4079" y="3898"/>
                    </a:lnTo>
                    <a:lnTo>
                      <a:pt x="4134" y="3889"/>
                    </a:lnTo>
                    <a:lnTo>
                      <a:pt x="4175" y="3891"/>
                    </a:lnTo>
                    <a:lnTo>
                      <a:pt x="4236" y="3926"/>
                    </a:lnTo>
                    <a:lnTo>
                      <a:pt x="4276" y="3886"/>
                    </a:lnTo>
                    <a:lnTo>
                      <a:pt x="4356" y="3921"/>
                    </a:lnTo>
                    <a:lnTo>
                      <a:pt x="4353" y="3923"/>
                    </a:lnTo>
                    <a:lnTo>
                      <a:pt x="4306" y="3963"/>
                    </a:lnTo>
                    <a:lnTo>
                      <a:pt x="4306" y="4006"/>
                    </a:lnTo>
                    <a:lnTo>
                      <a:pt x="4336" y="3993"/>
                    </a:lnTo>
                    <a:lnTo>
                      <a:pt x="4373" y="4036"/>
                    </a:lnTo>
                    <a:lnTo>
                      <a:pt x="4422" y="4011"/>
                    </a:lnTo>
                    <a:lnTo>
                      <a:pt x="4431" y="3942"/>
                    </a:lnTo>
                    <a:lnTo>
                      <a:pt x="4434" y="3939"/>
                    </a:lnTo>
                    <a:lnTo>
                      <a:pt x="4457" y="3915"/>
                    </a:lnTo>
                    <a:lnTo>
                      <a:pt x="4489" y="3935"/>
                    </a:lnTo>
                    <a:lnTo>
                      <a:pt x="4546" y="3956"/>
                    </a:lnTo>
                    <a:lnTo>
                      <a:pt x="4561" y="3907"/>
                    </a:lnTo>
                    <a:lnTo>
                      <a:pt x="4540" y="3883"/>
                    </a:lnTo>
                    <a:lnTo>
                      <a:pt x="4552" y="3850"/>
                    </a:lnTo>
                    <a:lnTo>
                      <a:pt x="4597" y="3770"/>
                    </a:lnTo>
                    <a:lnTo>
                      <a:pt x="4598" y="3769"/>
                    </a:lnTo>
                    <a:lnTo>
                      <a:pt x="4600" y="3767"/>
                    </a:lnTo>
                    <a:lnTo>
                      <a:pt x="4656" y="3722"/>
                    </a:lnTo>
                    <a:lnTo>
                      <a:pt x="4685" y="3764"/>
                    </a:lnTo>
                    <a:lnTo>
                      <a:pt x="4716" y="3754"/>
                    </a:lnTo>
                    <a:lnTo>
                      <a:pt x="4734" y="3726"/>
                    </a:lnTo>
                    <a:lnTo>
                      <a:pt x="4741" y="3689"/>
                    </a:lnTo>
                    <a:lnTo>
                      <a:pt x="4718" y="3665"/>
                    </a:lnTo>
                    <a:lnTo>
                      <a:pt x="4719" y="3664"/>
                    </a:lnTo>
                    <a:lnTo>
                      <a:pt x="4735" y="3648"/>
                    </a:lnTo>
                    <a:lnTo>
                      <a:pt x="4755" y="3624"/>
                    </a:lnTo>
                    <a:lnTo>
                      <a:pt x="4754" y="3610"/>
                    </a:lnTo>
                    <a:lnTo>
                      <a:pt x="4759" y="3574"/>
                    </a:lnTo>
                    <a:lnTo>
                      <a:pt x="4751" y="3548"/>
                    </a:lnTo>
                    <a:lnTo>
                      <a:pt x="4754" y="3543"/>
                    </a:lnTo>
                    <a:lnTo>
                      <a:pt x="4764" y="3525"/>
                    </a:lnTo>
                    <a:lnTo>
                      <a:pt x="4780" y="3431"/>
                    </a:lnTo>
                    <a:lnTo>
                      <a:pt x="4815" y="3375"/>
                    </a:lnTo>
                    <a:lnTo>
                      <a:pt x="4835" y="3356"/>
                    </a:lnTo>
                    <a:lnTo>
                      <a:pt x="4847" y="3313"/>
                    </a:lnTo>
                    <a:lnTo>
                      <a:pt x="4880" y="3305"/>
                    </a:lnTo>
                    <a:lnTo>
                      <a:pt x="4903" y="3279"/>
                    </a:lnTo>
                    <a:lnTo>
                      <a:pt x="4893" y="3236"/>
                    </a:lnTo>
                    <a:lnTo>
                      <a:pt x="4969" y="3184"/>
                    </a:lnTo>
                    <a:lnTo>
                      <a:pt x="4947" y="3173"/>
                    </a:lnTo>
                    <a:lnTo>
                      <a:pt x="4947" y="3172"/>
                    </a:lnTo>
                    <a:lnTo>
                      <a:pt x="4947" y="3146"/>
                    </a:lnTo>
                    <a:lnTo>
                      <a:pt x="4921" y="3137"/>
                    </a:lnTo>
                    <a:lnTo>
                      <a:pt x="4971" y="3091"/>
                    </a:lnTo>
                    <a:lnTo>
                      <a:pt x="4979" y="3066"/>
                    </a:lnTo>
                    <a:lnTo>
                      <a:pt x="4974" y="2994"/>
                    </a:lnTo>
                    <a:lnTo>
                      <a:pt x="5050" y="2865"/>
                    </a:lnTo>
                    <a:lnTo>
                      <a:pt x="5062" y="2798"/>
                    </a:lnTo>
                    <a:lnTo>
                      <a:pt x="5030" y="2798"/>
                    </a:lnTo>
                    <a:lnTo>
                      <a:pt x="5029" y="2798"/>
                    </a:lnTo>
                    <a:lnTo>
                      <a:pt x="5005" y="2767"/>
                    </a:lnTo>
                    <a:lnTo>
                      <a:pt x="5037" y="2707"/>
                    </a:lnTo>
                    <a:lnTo>
                      <a:pt x="5046" y="2687"/>
                    </a:lnTo>
                    <a:lnTo>
                      <a:pt x="5074" y="2668"/>
                    </a:lnTo>
                    <a:lnTo>
                      <a:pt x="5084" y="2661"/>
                    </a:lnTo>
                    <a:lnTo>
                      <a:pt x="5083" y="2638"/>
                    </a:lnTo>
                    <a:lnTo>
                      <a:pt x="5079" y="2582"/>
                    </a:lnTo>
                    <a:lnTo>
                      <a:pt x="5079" y="2581"/>
                    </a:lnTo>
                    <a:lnTo>
                      <a:pt x="5131" y="2573"/>
                    </a:lnTo>
                    <a:lnTo>
                      <a:pt x="5160" y="2610"/>
                    </a:lnTo>
                    <a:lnTo>
                      <a:pt x="5202" y="2616"/>
                    </a:lnTo>
                    <a:lnTo>
                      <a:pt x="5245" y="2621"/>
                    </a:lnTo>
                    <a:lnTo>
                      <a:pt x="5249" y="2629"/>
                    </a:lnTo>
                    <a:lnTo>
                      <a:pt x="5273" y="2665"/>
                    </a:lnTo>
                    <a:lnTo>
                      <a:pt x="5344" y="2696"/>
                    </a:lnTo>
                    <a:lnTo>
                      <a:pt x="5388" y="2672"/>
                    </a:lnTo>
                    <a:lnTo>
                      <a:pt x="5376" y="2629"/>
                    </a:lnTo>
                    <a:lnTo>
                      <a:pt x="5364" y="2606"/>
                    </a:lnTo>
                    <a:lnTo>
                      <a:pt x="5354" y="2586"/>
                    </a:lnTo>
                    <a:lnTo>
                      <a:pt x="5335" y="2566"/>
                    </a:lnTo>
                    <a:lnTo>
                      <a:pt x="5324" y="2554"/>
                    </a:lnTo>
                    <a:lnTo>
                      <a:pt x="5358" y="2498"/>
                    </a:lnTo>
                    <a:lnTo>
                      <a:pt x="5359" y="2499"/>
                    </a:lnTo>
                    <a:lnTo>
                      <a:pt x="5427" y="2563"/>
                    </a:lnTo>
                    <a:lnTo>
                      <a:pt x="5480" y="2560"/>
                    </a:lnTo>
                    <a:lnTo>
                      <a:pt x="5500" y="2501"/>
                    </a:lnTo>
                    <a:lnTo>
                      <a:pt x="5567" y="2500"/>
                    </a:lnTo>
                    <a:lnTo>
                      <a:pt x="5577" y="2493"/>
                    </a:lnTo>
                    <a:lnTo>
                      <a:pt x="5601" y="2472"/>
                    </a:lnTo>
                    <a:lnTo>
                      <a:pt x="5602" y="2472"/>
                    </a:lnTo>
                    <a:lnTo>
                      <a:pt x="5652" y="2471"/>
                    </a:lnTo>
                    <a:lnTo>
                      <a:pt x="5678" y="2434"/>
                    </a:lnTo>
                    <a:lnTo>
                      <a:pt x="5680" y="2434"/>
                    </a:lnTo>
                    <a:lnTo>
                      <a:pt x="5733" y="2438"/>
                    </a:lnTo>
                    <a:lnTo>
                      <a:pt x="5734" y="2437"/>
                    </a:lnTo>
                    <a:lnTo>
                      <a:pt x="5776" y="2405"/>
                    </a:lnTo>
                    <a:lnTo>
                      <a:pt x="5781" y="2375"/>
                    </a:lnTo>
                    <a:lnTo>
                      <a:pt x="5747" y="2386"/>
                    </a:lnTo>
                    <a:lnTo>
                      <a:pt x="5746" y="2387"/>
                    </a:lnTo>
                    <a:lnTo>
                      <a:pt x="5742" y="2352"/>
                    </a:lnTo>
                    <a:lnTo>
                      <a:pt x="5720" y="2324"/>
                    </a:lnTo>
                    <a:lnTo>
                      <a:pt x="5746" y="2297"/>
                    </a:lnTo>
                    <a:lnTo>
                      <a:pt x="5791" y="2261"/>
                    </a:lnTo>
                    <a:lnTo>
                      <a:pt x="5807" y="2223"/>
                    </a:lnTo>
                    <a:lnTo>
                      <a:pt x="5816" y="2222"/>
                    </a:lnTo>
                    <a:lnTo>
                      <a:pt x="5851" y="2215"/>
                    </a:lnTo>
                    <a:lnTo>
                      <a:pt x="5896" y="2179"/>
                    </a:lnTo>
                    <a:lnTo>
                      <a:pt x="5937" y="2193"/>
                    </a:lnTo>
                    <a:lnTo>
                      <a:pt x="5937" y="2192"/>
                    </a:lnTo>
                    <a:lnTo>
                      <a:pt x="5927" y="2141"/>
                    </a:lnTo>
                    <a:lnTo>
                      <a:pt x="5929" y="2140"/>
                    </a:lnTo>
                    <a:lnTo>
                      <a:pt x="5966" y="2123"/>
                    </a:lnTo>
                    <a:lnTo>
                      <a:pt x="6005" y="2078"/>
                    </a:lnTo>
                    <a:lnTo>
                      <a:pt x="6032" y="2025"/>
                    </a:lnTo>
                    <a:lnTo>
                      <a:pt x="6063" y="2019"/>
                    </a:lnTo>
                    <a:lnTo>
                      <a:pt x="6070" y="2017"/>
                    </a:lnTo>
                    <a:lnTo>
                      <a:pt x="6081" y="1992"/>
                    </a:lnTo>
                    <a:lnTo>
                      <a:pt x="6081" y="1965"/>
                    </a:lnTo>
                    <a:lnTo>
                      <a:pt x="6072" y="1956"/>
                    </a:lnTo>
                    <a:lnTo>
                      <a:pt x="6054" y="1942"/>
                    </a:lnTo>
                    <a:lnTo>
                      <a:pt x="6054" y="1898"/>
                    </a:lnTo>
                    <a:lnTo>
                      <a:pt x="6054" y="1864"/>
                    </a:lnTo>
                    <a:lnTo>
                      <a:pt x="6059" y="1837"/>
                    </a:lnTo>
                    <a:lnTo>
                      <a:pt x="6093" y="1814"/>
                    </a:lnTo>
                    <a:lnTo>
                      <a:pt x="6109" y="1802"/>
                    </a:lnTo>
                    <a:lnTo>
                      <a:pt x="6128" y="1840"/>
                    </a:lnTo>
                    <a:lnTo>
                      <a:pt x="6161" y="1857"/>
                    </a:lnTo>
                    <a:lnTo>
                      <a:pt x="6151" y="1813"/>
                    </a:lnTo>
                    <a:lnTo>
                      <a:pt x="6156" y="1789"/>
                    </a:lnTo>
                    <a:lnTo>
                      <a:pt x="6159" y="1773"/>
                    </a:lnTo>
                    <a:lnTo>
                      <a:pt x="6159" y="1771"/>
                    </a:lnTo>
                    <a:lnTo>
                      <a:pt x="6164" y="1743"/>
                    </a:lnTo>
                    <a:lnTo>
                      <a:pt x="6215" y="1726"/>
                    </a:lnTo>
                    <a:lnTo>
                      <a:pt x="6217" y="1692"/>
                    </a:lnTo>
                    <a:lnTo>
                      <a:pt x="6204" y="1652"/>
                    </a:lnTo>
                    <a:lnTo>
                      <a:pt x="6181" y="1617"/>
                    </a:lnTo>
                    <a:lnTo>
                      <a:pt x="6213" y="1517"/>
                    </a:lnTo>
                    <a:lnTo>
                      <a:pt x="6210" y="1481"/>
                    </a:lnTo>
                    <a:lnTo>
                      <a:pt x="6188" y="1482"/>
                    </a:lnTo>
                    <a:lnTo>
                      <a:pt x="6166" y="1484"/>
                    </a:lnTo>
                    <a:lnTo>
                      <a:pt x="6138" y="1468"/>
                    </a:lnTo>
                    <a:lnTo>
                      <a:pt x="6133" y="1382"/>
                    </a:lnTo>
                    <a:lnTo>
                      <a:pt x="6135" y="1382"/>
                    </a:lnTo>
                    <a:lnTo>
                      <a:pt x="6222" y="1375"/>
                    </a:lnTo>
                    <a:lnTo>
                      <a:pt x="6227" y="1321"/>
                    </a:lnTo>
                    <a:lnTo>
                      <a:pt x="6201" y="1325"/>
                    </a:lnTo>
                    <a:lnTo>
                      <a:pt x="6178" y="1307"/>
                    </a:lnTo>
                    <a:lnTo>
                      <a:pt x="6180" y="1306"/>
                    </a:lnTo>
                    <a:lnTo>
                      <a:pt x="6221" y="1292"/>
                    </a:lnTo>
                    <a:lnTo>
                      <a:pt x="6240" y="1214"/>
                    </a:lnTo>
                    <a:lnTo>
                      <a:pt x="6350" y="1179"/>
                    </a:lnTo>
                    <a:lnTo>
                      <a:pt x="6303" y="1138"/>
                    </a:lnTo>
                    <a:lnTo>
                      <a:pt x="6289" y="1133"/>
                    </a:lnTo>
                    <a:lnTo>
                      <a:pt x="6203" y="1105"/>
                    </a:lnTo>
                    <a:lnTo>
                      <a:pt x="6189" y="1091"/>
                    </a:lnTo>
                    <a:lnTo>
                      <a:pt x="6149" y="1048"/>
                    </a:lnTo>
                    <a:lnTo>
                      <a:pt x="6073" y="1077"/>
                    </a:lnTo>
                    <a:lnTo>
                      <a:pt x="6044" y="1058"/>
                    </a:lnTo>
                    <a:lnTo>
                      <a:pt x="6033" y="1034"/>
                    </a:lnTo>
                    <a:lnTo>
                      <a:pt x="5956" y="917"/>
                    </a:lnTo>
                    <a:lnTo>
                      <a:pt x="5951" y="881"/>
                    </a:lnTo>
                    <a:lnTo>
                      <a:pt x="5895" y="854"/>
                    </a:lnTo>
                    <a:lnTo>
                      <a:pt x="5858" y="877"/>
                    </a:lnTo>
                    <a:lnTo>
                      <a:pt x="5859" y="878"/>
                    </a:lnTo>
                    <a:lnTo>
                      <a:pt x="5868" y="928"/>
                    </a:lnTo>
                    <a:lnTo>
                      <a:pt x="5866" y="926"/>
                    </a:lnTo>
                    <a:lnTo>
                      <a:pt x="5840" y="902"/>
                    </a:lnTo>
                    <a:lnTo>
                      <a:pt x="5789" y="901"/>
                    </a:lnTo>
                    <a:lnTo>
                      <a:pt x="5689" y="886"/>
                    </a:lnTo>
                    <a:lnTo>
                      <a:pt x="5678" y="843"/>
                    </a:lnTo>
                    <a:lnTo>
                      <a:pt x="5645" y="836"/>
                    </a:lnTo>
                    <a:lnTo>
                      <a:pt x="5616" y="793"/>
                    </a:lnTo>
                    <a:lnTo>
                      <a:pt x="5615" y="793"/>
                    </a:lnTo>
                    <a:lnTo>
                      <a:pt x="5635" y="767"/>
                    </a:lnTo>
                    <a:lnTo>
                      <a:pt x="5636" y="766"/>
                    </a:lnTo>
                    <a:lnTo>
                      <a:pt x="5612" y="729"/>
                    </a:lnTo>
                    <a:lnTo>
                      <a:pt x="5584" y="747"/>
                    </a:lnTo>
                    <a:lnTo>
                      <a:pt x="5561" y="731"/>
                    </a:lnTo>
                    <a:lnTo>
                      <a:pt x="5525" y="733"/>
                    </a:lnTo>
                    <a:lnTo>
                      <a:pt x="5500" y="704"/>
                    </a:lnTo>
                    <a:lnTo>
                      <a:pt x="5464" y="699"/>
                    </a:lnTo>
                    <a:lnTo>
                      <a:pt x="5442" y="685"/>
                    </a:lnTo>
                    <a:lnTo>
                      <a:pt x="5423" y="653"/>
                    </a:lnTo>
                    <a:lnTo>
                      <a:pt x="5422" y="653"/>
                    </a:lnTo>
                    <a:lnTo>
                      <a:pt x="5427" y="626"/>
                    </a:lnTo>
                    <a:lnTo>
                      <a:pt x="5429" y="615"/>
                    </a:lnTo>
                    <a:lnTo>
                      <a:pt x="5409" y="448"/>
                    </a:lnTo>
                    <a:lnTo>
                      <a:pt x="5408" y="446"/>
                    </a:lnTo>
                    <a:lnTo>
                      <a:pt x="5425" y="411"/>
                    </a:lnTo>
                    <a:lnTo>
                      <a:pt x="5427" y="408"/>
                    </a:lnTo>
                    <a:lnTo>
                      <a:pt x="5403" y="372"/>
                    </a:lnTo>
                    <a:lnTo>
                      <a:pt x="5396" y="336"/>
                    </a:lnTo>
                    <a:lnTo>
                      <a:pt x="5373" y="315"/>
                    </a:lnTo>
                    <a:lnTo>
                      <a:pt x="5312" y="275"/>
                    </a:lnTo>
                    <a:lnTo>
                      <a:pt x="5312" y="274"/>
                    </a:lnTo>
                    <a:lnTo>
                      <a:pt x="5257" y="250"/>
                    </a:lnTo>
                    <a:lnTo>
                      <a:pt x="5140" y="266"/>
                    </a:lnTo>
                    <a:lnTo>
                      <a:pt x="5097" y="291"/>
                    </a:lnTo>
                    <a:lnTo>
                      <a:pt x="5056" y="290"/>
                    </a:lnTo>
                    <a:lnTo>
                      <a:pt x="5056" y="293"/>
                    </a:lnTo>
                    <a:lnTo>
                      <a:pt x="5058" y="326"/>
                    </a:lnTo>
                    <a:lnTo>
                      <a:pt x="5057" y="325"/>
                    </a:lnTo>
                    <a:lnTo>
                      <a:pt x="5021" y="308"/>
                    </a:lnTo>
                    <a:lnTo>
                      <a:pt x="5021" y="311"/>
                    </a:lnTo>
                    <a:lnTo>
                      <a:pt x="5021" y="358"/>
                    </a:lnTo>
                    <a:lnTo>
                      <a:pt x="5020" y="358"/>
                    </a:lnTo>
                    <a:lnTo>
                      <a:pt x="4965" y="362"/>
                    </a:lnTo>
                    <a:lnTo>
                      <a:pt x="4964" y="364"/>
                    </a:lnTo>
                    <a:lnTo>
                      <a:pt x="4922" y="427"/>
                    </a:lnTo>
                    <a:lnTo>
                      <a:pt x="4893" y="427"/>
                    </a:lnTo>
                    <a:lnTo>
                      <a:pt x="4865" y="438"/>
                    </a:lnTo>
                    <a:lnTo>
                      <a:pt x="4841" y="475"/>
                    </a:lnTo>
                    <a:lnTo>
                      <a:pt x="4842" y="478"/>
                    </a:lnTo>
                    <a:lnTo>
                      <a:pt x="4853" y="499"/>
                    </a:lnTo>
                    <a:lnTo>
                      <a:pt x="4851" y="500"/>
                    </a:lnTo>
                    <a:lnTo>
                      <a:pt x="4783" y="505"/>
                    </a:lnTo>
                    <a:lnTo>
                      <a:pt x="4752" y="478"/>
                    </a:lnTo>
                    <a:lnTo>
                      <a:pt x="4707" y="464"/>
                    </a:lnTo>
                    <a:lnTo>
                      <a:pt x="4654" y="513"/>
                    </a:lnTo>
                    <a:lnTo>
                      <a:pt x="4645" y="494"/>
                    </a:lnTo>
                    <a:lnTo>
                      <a:pt x="4649" y="463"/>
                    </a:lnTo>
                    <a:lnTo>
                      <a:pt x="4645" y="368"/>
                    </a:lnTo>
                    <a:lnTo>
                      <a:pt x="4655" y="341"/>
                    </a:lnTo>
                    <a:lnTo>
                      <a:pt x="4659" y="331"/>
                    </a:lnTo>
                    <a:lnTo>
                      <a:pt x="4659" y="329"/>
                    </a:lnTo>
                    <a:lnTo>
                      <a:pt x="4639" y="294"/>
                    </a:lnTo>
                    <a:lnTo>
                      <a:pt x="4607" y="310"/>
                    </a:lnTo>
                    <a:lnTo>
                      <a:pt x="4557" y="313"/>
                    </a:lnTo>
                    <a:lnTo>
                      <a:pt x="4505" y="299"/>
                    </a:lnTo>
                    <a:lnTo>
                      <a:pt x="4478" y="197"/>
                    </a:lnTo>
                    <a:lnTo>
                      <a:pt x="4451" y="164"/>
                    </a:lnTo>
                    <a:lnTo>
                      <a:pt x="4455" y="149"/>
                    </a:lnTo>
                    <a:lnTo>
                      <a:pt x="4461" y="131"/>
                    </a:lnTo>
                    <a:lnTo>
                      <a:pt x="4500" y="99"/>
                    </a:lnTo>
                    <a:lnTo>
                      <a:pt x="4501" y="98"/>
                    </a:lnTo>
                    <a:lnTo>
                      <a:pt x="4442" y="58"/>
                    </a:lnTo>
                    <a:lnTo>
                      <a:pt x="4413" y="19"/>
                    </a:lnTo>
                    <a:lnTo>
                      <a:pt x="4352" y="0"/>
                    </a:lnTo>
                    <a:lnTo>
                      <a:pt x="4323" y="7"/>
                    </a:lnTo>
                    <a:lnTo>
                      <a:pt x="4303" y="25"/>
                    </a:lnTo>
                    <a:lnTo>
                      <a:pt x="4304" y="25"/>
                    </a:lnTo>
                    <a:lnTo>
                      <a:pt x="4327" y="65"/>
                    </a:lnTo>
                    <a:lnTo>
                      <a:pt x="4326" y="69"/>
                    </a:lnTo>
                    <a:lnTo>
                      <a:pt x="4312" y="89"/>
                    </a:lnTo>
                    <a:lnTo>
                      <a:pt x="4281" y="107"/>
                    </a:lnTo>
                    <a:lnTo>
                      <a:pt x="4280" y="109"/>
                    </a:lnTo>
                    <a:lnTo>
                      <a:pt x="4275" y="142"/>
                    </a:lnTo>
                    <a:lnTo>
                      <a:pt x="4273" y="141"/>
                    </a:lnTo>
                    <a:lnTo>
                      <a:pt x="4249" y="122"/>
                    </a:lnTo>
                    <a:lnTo>
                      <a:pt x="4190" y="97"/>
                    </a:lnTo>
                    <a:lnTo>
                      <a:pt x="4169" y="132"/>
                    </a:lnTo>
                    <a:lnTo>
                      <a:pt x="4157" y="151"/>
                    </a:lnTo>
                    <a:lnTo>
                      <a:pt x="4126" y="166"/>
                    </a:lnTo>
                    <a:lnTo>
                      <a:pt x="4103" y="189"/>
                    </a:lnTo>
                    <a:lnTo>
                      <a:pt x="4088" y="164"/>
                    </a:lnTo>
                    <a:lnTo>
                      <a:pt x="4087" y="163"/>
                    </a:lnTo>
                    <a:lnTo>
                      <a:pt x="4056" y="150"/>
                    </a:lnTo>
                    <a:lnTo>
                      <a:pt x="3938" y="113"/>
                    </a:lnTo>
                    <a:lnTo>
                      <a:pt x="3881" y="139"/>
                    </a:lnTo>
                    <a:lnTo>
                      <a:pt x="3851" y="121"/>
                    </a:lnTo>
                    <a:lnTo>
                      <a:pt x="3834" y="150"/>
                    </a:lnTo>
                    <a:lnTo>
                      <a:pt x="3804" y="165"/>
                    </a:lnTo>
                    <a:lnTo>
                      <a:pt x="3769" y="213"/>
                    </a:lnTo>
                    <a:lnTo>
                      <a:pt x="3736" y="223"/>
                    </a:lnTo>
                    <a:lnTo>
                      <a:pt x="3697" y="215"/>
                    </a:lnTo>
                    <a:lnTo>
                      <a:pt x="3695" y="211"/>
                    </a:lnTo>
                    <a:lnTo>
                      <a:pt x="3694" y="212"/>
                    </a:lnTo>
                    <a:lnTo>
                      <a:pt x="3660" y="240"/>
                    </a:lnTo>
                    <a:lnTo>
                      <a:pt x="3584" y="281"/>
                    </a:lnTo>
                    <a:lnTo>
                      <a:pt x="3582" y="199"/>
                    </a:lnTo>
                    <a:lnTo>
                      <a:pt x="3564" y="168"/>
                    </a:lnTo>
                    <a:lnTo>
                      <a:pt x="3563" y="169"/>
                    </a:lnTo>
                    <a:lnTo>
                      <a:pt x="3536" y="191"/>
                    </a:lnTo>
                    <a:lnTo>
                      <a:pt x="3502" y="201"/>
                    </a:lnTo>
                    <a:lnTo>
                      <a:pt x="3462" y="198"/>
                    </a:lnTo>
                    <a:lnTo>
                      <a:pt x="3445" y="216"/>
                    </a:lnTo>
                    <a:lnTo>
                      <a:pt x="3478" y="259"/>
                    </a:lnTo>
                    <a:lnTo>
                      <a:pt x="3474" y="261"/>
                    </a:lnTo>
                    <a:lnTo>
                      <a:pt x="3403" y="292"/>
                    </a:lnTo>
                    <a:lnTo>
                      <a:pt x="3372" y="276"/>
                    </a:lnTo>
                    <a:lnTo>
                      <a:pt x="3369" y="215"/>
                    </a:lnTo>
                    <a:lnTo>
                      <a:pt x="3340" y="213"/>
                    </a:lnTo>
                    <a:lnTo>
                      <a:pt x="3305" y="239"/>
                    </a:lnTo>
                    <a:lnTo>
                      <a:pt x="3297" y="203"/>
                    </a:lnTo>
                    <a:lnTo>
                      <a:pt x="3252" y="122"/>
                    </a:lnTo>
                    <a:lnTo>
                      <a:pt x="3227" y="111"/>
                    </a:lnTo>
                    <a:lnTo>
                      <a:pt x="3162" y="125"/>
                    </a:lnTo>
                    <a:lnTo>
                      <a:pt x="3124" y="107"/>
                    </a:lnTo>
                    <a:lnTo>
                      <a:pt x="3115" y="74"/>
                    </a:lnTo>
                    <a:lnTo>
                      <a:pt x="3078" y="67"/>
                    </a:lnTo>
                    <a:lnTo>
                      <a:pt x="3047" y="72"/>
                    </a:lnTo>
                    <a:lnTo>
                      <a:pt x="304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8" name="Freeform 14">
                <a:extLst>
                  <a:ext uri="{FF2B5EF4-FFF2-40B4-BE49-F238E27FC236}">
                    <a16:creationId xmlns:a16="http://schemas.microsoft.com/office/drawing/2014/main" id="{51BEF681-4359-BA0C-46C4-A80DEEAB57D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44" y="2693"/>
                <a:ext cx="1686" cy="1213"/>
              </a:xfrm>
              <a:custGeom>
                <a:avLst/>
                <a:gdLst>
                  <a:gd name="T0" fmla="*/ 3419 w 10113"/>
                  <a:gd name="T1" fmla="*/ 618 h 7278"/>
                  <a:gd name="T2" fmla="*/ 3206 w 10113"/>
                  <a:gd name="T3" fmla="*/ 889 h 7278"/>
                  <a:gd name="T4" fmla="*/ 2747 w 10113"/>
                  <a:gd name="T5" fmla="*/ 1336 h 7278"/>
                  <a:gd name="T6" fmla="*/ 2833 w 10113"/>
                  <a:gd name="T7" fmla="*/ 1760 h 7278"/>
                  <a:gd name="T8" fmla="*/ 2456 w 10113"/>
                  <a:gd name="T9" fmla="*/ 1936 h 7278"/>
                  <a:gd name="T10" fmla="*/ 2427 w 10113"/>
                  <a:gd name="T11" fmla="*/ 2247 h 7278"/>
                  <a:gd name="T12" fmla="*/ 2188 w 10113"/>
                  <a:gd name="T13" fmla="*/ 2546 h 7278"/>
                  <a:gd name="T14" fmla="*/ 1732 w 10113"/>
                  <a:gd name="T15" fmla="*/ 2606 h 7278"/>
                  <a:gd name="T16" fmla="*/ 1301 w 10113"/>
                  <a:gd name="T17" fmla="*/ 2730 h 7278"/>
                  <a:gd name="T18" fmla="*/ 1000 w 10113"/>
                  <a:gd name="T19" fmla="*/ 2711 h 7278"/>
                  <a:gd name="T20" fmla="*/ 684 w 10113"/>
                  <a:gd name="T21" fmla="*/ 2747 h 7278"/>
                  <a:gd name="T22" fmla="*/ 340 w 10113"/>
                  <a:gd name="T23" fmla="*/ 2927 h 7278"/>
                  <a:gd name="T24" fmla="*/ 351 w 10113"/>
                  <a:gd name="T25" fmla="*/ 3396 h 7278"/>
                  <a:gd name="T26" fmla="*/ 304 w 10113"/>
                  <a:gd name="T27" fmla="*/ 3780 h 7278"/>
                  <a:gd name="T28" fmla="*/ 649 w 10113"/>
                  <a:gd name="T29" fmla="*/ 4110 h 7278"/>
                  <a:gd name="T30" fmla="*/ 698 w 10113"/>
                  <a:gd name="T31" fmla="*/ 4411 h 7278"/>
                  <a:gd name="T32" fmla="*/ 491 w 10113"/>
                  <a:gd name="T33" fmla="*/ 4901 h 7278"/>
                  <a:gd name="T34" fmla="*/ 145 w 10113"/>
                  <a:gd name="T35" fmla="*/ 5320 h 7278"/>
                  <a:gd name="T36" fmla="*/ 165 w 10113"/>
                  <a:gd name="T37" fmla="*/ 5878 h 7278"/>
                  <a:gd name="T38" fmla="*/ 893 w 10113"/>
                  <a:gd name="T39" fmla="*/ 6134 h 7278"/>
                  <a:gd name="T40" fmla="*/ 1533 w 10113"/>
                  <a:gd name="T41" fmla="*/ 6234 h 7278"/>
                  <a:gd name="T42" fmla="*/ 1942 w 10113"/>
                  <a:gd name="T43" fmla="*/ 5921 h 7278"/>
                  <a:gd name="T44" fmla="*/ 2570 w 10113"/>
                  <a:gd name="T45" fmla="*/ 6013 h 7278"/>
                  <a:gd name="T46" fmla="*/ 3208 w 10113"/>
                  <a:gd name="T47" fmla="*/ 6215 h 7278"/>
                  <a:gd name="T48" fmla="*/ 3647 w 10113"/>
                  <a:gd name="T49" fmla="*/ 6406 h 7278"/>
                  <a:gd name="T50" fmla="*/ 4069 w 10113"/>
                  <a:gd name="T51" fmla="*/ 6653 h 7278"/>
                  <a:gd name="T52" fmla="*/ 4479 w 10113"/>
                  <a:gd name="T53" fmla="*/ 7067 h 7278"/>
                  <a:gd name="T54" fmla="*/ 5214 w 10113"/>
                  <a:gd name="T55" fmla="*/ 7056 h 7278"/>
                  <a:gd name="T56" fmla="*/ 5905 w 10113"/>
                  <a:gd name="T57" fmla="*/ 7250 h 7278"/>
                  <a:gd name="T58" fmla="*/ 6391 w 10113"/>
                  <a:gd name="T59" fmla="*/ 6955 h 7278"/>
                  <a:gd name="T60" fmla="*/ 6814 w 10113"/>
                  <a:gd name="T61" fmla="*/ 6792 h 7278"/>
                  <a:gd name="T62" fmla="*/ 6717 w 10113"/>
                  <a:gd name="T63" fmla="*/ 5348 h 7278"/>
                  <a:gd name="T64" fmla="*/ 7964 w 10113"/>
                  <a:gd name="T65" fmla="*/ 4380 h 7278"/>
                  <a:gd name="T66" fmla="*/ 8953 w 10113"/>
                  <a:gd name="T67" fmla="*/ 4188 h 7278"/>
                  <a:gd name="T68" fmla="*/ 9324 w 10113"/>
                  <a:gd name="T69" fmla="*/ 3919 h 7278"/>
                  <a:gd name="T70" fmla="*/ 9437 w 10113"/>
                  <a:gd name="T71" fmla="*/ 3601 h 7278"/>
                  <a:gd name="T72" fmla="*/ 9756 w 10113"/>
                  <a:gd name="T73" fmla="*/ 3301 h 7278"/>
                  <a:gd name="T74" fmla="*/ 9925 w 10113"/>
                  <a:gd name="T75" fmla="*/ 2975 h 7278"/>
                  <a:gd name="T76" fmla="*/ 10038 w 10113"/>
                  <a:gd name="T77" fmla="*/ 2676 h 7278"/>
                  <a:gd name="T78" fmla="*/ 9841 w 10113"/>
                  <a:gd name="T79" fmla="*/ 2232 h 7278"/>
                  <a:gd name="T80" fmla="*/ 9541 w 10113"/>
                  <a:gd name="T81" fmla="*/ 1979 h 7278"/>
                  <a:gd name="T82" fmla="*/ 9232 w 10113"/>
                  <a:gd name="T83" fmla="*/ 1954 h 7278"/>
                  <a:gd name="T84" fmla="*/ 8888 w 10113"/>
                  <a:gd name="T85" fmla="*/ 2031 h 7278"/>
                  <a:gd name="T86" fmla="*/ 8572 w 10113"/>
                  <a:gd name="T87" fmla="*/ 1849 h 7278"/>
                  <a:gd name="T88" fmla="*/ 8407 w 10113"/>
                  <a:gd name="T89" fmla="*/ 1397 h 7278"/>
                  <a:gd name="T90" fmla="*/ 8197 w 10113"/>
                  <a:gd name="T91" fmla="*/ 881 h 7278"/>
                  <a:gd name="T92" fmla="*/ 7820 w 10113"/>
                  <a:gd name="T93" fmla="*/ 597 h 7278"/>
                  <a:gd name="T94" fmla="*/ 7392 w 10113"/>
                  <a:gd name="T95" fmla="*/ 532 h 7278"/>
                  <a:gd name="T96" fmla="*/ 7024 w 10113"/>
                  <a:gd name="T97" fmla="*/ 306 h 7278"/>
                  <a:gd name="T98" fmla="*/ 6748 w 10113"/>
                  <a:gd name="T99" fmla="*/ 454 h 7278"/>
                  <a:gd name="T100" fmla="*/ 6642 w 10113"/>
                  <a:gd name="T101" fmla="*/ 674 h 7278"/>
                  <a:gd name="T102" fmla="*/ 6516 w 10113"/>
                  <a:gd name="T103" fmla="*/ 1097 h 7278"/>
                  <a:gd name="T104" fmla="*/ 6371 w 10113"/>
                  <a:gd name="T105" fmla="*/ 718 h 7278"/>
                  <a:gd name="T106" fmla="*/ 6106 w 10113"/>
                  <a:gd name="T107" fmla="*/ 503 h 7278"/>
                  <a:gd name="T108" fmla="*/ 5782 w 10113"/>
                  <a:gd name="T109" fmla="*/ 622 h 7278"/>
                  <a:gd name="T110" fmla="*/ 5309 w 10113"/>
                  <a:gd name="T111" fmla="*/ 1098 h 7278"/>
                  <a:gd name="T112" fmla="*/ 4982 w 10113"/>
                  <a:gd name="T113" fmla="*/ 1006 h 7278"/>
                  <a:gd name="T114" fmla="*/ 4869 w 10113"/>
                  <a:gd name="T115" fmla="*/ 540 h 7278"/>
                  <a:gd name="T116" fmla="*/ 4621 w 10113"/>
                  <a:gd name="T117" fmla="*/ 203 h 7278"/>
                  <a:gd name="T118" fmla="*/ 4206 w 10113"/>
                  <a:gd name="T119" fmla="*/ 306 h 7278"/>
                  <a:gd name="T120" fmla="*/ 3755 w 10113"/>
                  <a:gd name="T121" fmla="*/ 0 h 7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113" h="7278">
                    <a:moveTo>
                      <a:pt x="3530" y="95"/>
                    </a:moveTo>
                    <a:lnTo>
                      <a:pt x="3541" y="131"/>
                    </a:lnTo>
                    <a:lnTo>
                      <a:pt x="3538" y="184"/>
                    </a:lnTo>
                    <a:lnTo>
                      <a:pt x="3546" y="226"/>
                    </a:lnTo>
                    <a:lnTo>
                      <a:pt x="3572" y="282"/>
                    </a:lnTo>
                    <a:lnTo>
                      <a:pt x="3587" y="332"/>
                    </a:lnTo>
                    <a:lnTo>
                      <a:pt x="3553" y="333"/>
                    </a:lnTo>
                    <a:lnTo>
                      <a:pt x="3531" y="353"/>
                    </a:lnTo>
                    <a:lnTo>
                      <a:pt x="3527" y="357"/>
                    </a:lnTo>
                    <a:lnTo>
                      <a:pt x="3548" y="390"/>
                    </a:lnTo>
                    <a:lnTo>
                      <a:pt x="3581" y="411"/>
                    </a:lnTo>
                    <a:lnTo>
                      <a:pt x="3586" y="440"/>
                    </a:lnTo>
                    <a:lnTo>
                      <a:pt x="3566" y="457"/>
                    </a:lnTo>
                    <a:lnTo>
                      <a:pt x="3538" y="459"/>
                    </a:lnTo>
                    <a:lnTo>
                      <a:pt x="3509" y="515"/>
                    </a:lnTo>
                    <a:lnTo>
                      <a:pt x="3429" y="542"/>
                    </a:lnTo>
                    <a:lnTo>
                      <a:pt x="3419" y="618"/>
                    </a:lnTo>
                    <a:lnTo>
                      <a:pt x="3360" y="628"/>
                    </a:lnTo>
                    <a:lnTo>
                      <a:pt x="3313" y="649"/>
                    </a:lnTo>
                    <a:lnTo>
                      <a:pt x="3317" y="682"/>
                    </a:lnTo>
                    <a:lnTo>
                      <a:pt x="3304" y="704"/>
                    </a:lnTo>
                    <a:lnTo>
                      <a:pt x="3325" y="721"/>
                    </a:lnTo>
                    <a:lnTo>
                      <a:pt x="3349" y="748"/>
                    </a:lnTo>
                    <a:lnTo>
                      <a:pt x="3339" y="802"/>
                    </a:lnTo>
                    <a:lnTo>
                      <a:pt x="3338" y="803"/>
                    </a:lnTo>
                    <a:lnTo>
                      <a:pt x="3316" y="795"/>
                    </a:lnTo>
                    <a:lnTo>
                      <a:pt x="3308" y="792"/>
                    </a:lnTo>
                    <a:lnTo>
                      <a:pt x="3304" y="835"/>
                    </a:lnTo>
                    <a:lnTo>
                      <a:pt x="3283" y="869"/>
                    </a:lnTo>
                    <a:lnTo>
                      <a:pt x="3282" y="871"/>
                    </a:lnTo>
                    <a:lnTo>
                      <a:pt x="3256" y="854"/>
                    </a:lnTo>
                    <a:lnTo>
                      <a:pt x="3249" y="850"/>
                    </a:lnTo>
                    <a:lnTo>
                      <a:pt x="3233" y="881"/>
                    </a:lnTo>
                    <a:lnTo>
                      <a:pt x="3206" y="889"/>
                    </a:lnTo>
                    <a:lnTo>
                      <a:pt x="3196" y="923"/>
                    </a:lnTo>
                    <a:lnTo>
                      <a:pt x="3160" y="948"/>
                    </a:lnTo>
                    <a:lnTo>
                      <a:pt x="3076" y="952"/>
                    </a:lnTo>
                    <a:lnTo>
                      <a:pt x="3050" y="961"/>
                    </a:lnTo>
                    <a:lnTo>
                      <a:pt x="3013" y="982"/>
                    </a:lnTo>
                    <a:lnTo>
                      <a:pt x="3011" y="982"/>
                    </a:lnTo>
                    <a:lnTo>
                      <a:pt x="3010" y="1030"/>
                    </a:lnTo>
                    <a:lnTo>
                      <a:pt x="3017" y="1083"/>
                    </a:lnTo>
                    <a:lnTo>
                      <a:pt x="2931" y="1159"/>
                    </a:lnTo>
                    <a:lnTo>
                      <a:pt x="2909" y="1187"/>
                    </a:lnTo>
                    <a:lnTo>
                      <a:pt x="2923" y="1221"/>
                    </a:lnTo>
                    <a:lnTo>
                      <a:pt x="2869" y="1228"/>
                    </a:lnTo>
                    <a:lnTo>
                      <a:pt x="2852" y="1260"/>
                    </a:lnTo>
                    <a:lnTo>
                      <a:pt x="2825" y="1263"/>
                    </a:lnTo>
                    <a:lnTo>
                      <a:pt x="2802" y="1280"/>
                    </a:lnTo>
                    <a:lnTo>
                      <a:pt x="2752" y="1331"/>
                    </a:lnTo>
                    <a:lnTo>
                      <a:pt x="2747" y="1336"/>
                    </a:lnTo>
                    <a:lnTo>
                      <a:pt x="2735" y="1307"/>
                    </a:lnTo>
                    <a:lnTo>
                      <a:pt x="2735" y="1305"/>
                    </a:lnTo>
                    <a:lnTo>
                      <a:pt x="2687" y="1312"/>
                    </a:lnTo>
                    <a:lnTo>
                      <a:pt x="2701" y="1346"/>
                    </a:lnTo>
                    <a:lnTo>
                      <a:pt x="2721" y="1364"/>
                    </a:lnTo>
                    <a:lnTo>
                      <a:pt x="2750" y="1423"/>
                    </a:lnTo>
                    <a:lnTo>
                      <a:pt x="2748" y="1459"/>
                    </a:lnTo>
                    <a:lnTo>
                      <a:pt x="2735" y="1486"/>
                    </a:lnTo>
                    <a:lnTo>
                      <a:pt x="2761" y="1499"/>
                    </a:lnTo>
                    <a:lnTo>
                      <a:pt x="2765" y="1524"/>
                    </a:lnTo>
                    <a:lnTo>
                      <a:pt x="2757" y="1576"/>
                    </a:lnTo>
                    <a:lnTo>
                      <a:pt x="2775" y="1613"/>
                    </a:lnTo>
                    <a:lnTo>
                      <a:pt x="2805" y="1618"/>
                    </a:lnTo>
                    <a:lnTo>
                      <a:pt x="2831" y="1663"/>
                    </a:lnTo>
                    <a:lnTo>
                      <a:pt x="2831" y="1697"/>
                    </a:lnTo>
                    <a:lnTo>
                      <a:pt x="2810" y="1722"/>
                    </a:lnTo>
                    <a:lnTo>
                      <a:pt x="2833" y="1760"/>
                    </a:lnTo>
                    <a:lnTo>
                      <a:pt x="2826" y="1792"/>
                    </a:lnTo>
                    <a:lnTo>
                      <a:pt x="2802" y="1800"/>
                    </a:lnTo>
                    <a:lnTo>
                      <a:pt x="2801" y="1801"/>
                    </a:lnTo>
                    <a:lnTo>
                      <a:pt x="2764" y="1790"/>
                    </a:lnTo>
                    <a:lnTo>
                      <a:pt x="2757" y="1788"/>
                    </a:lnTo>
                    <a:lnTo>
                      <a:pt x="2719" y="1791"/>
                    </a:lnTo>
                    <a:lnTo>
                      <a:pt x="2677" y="1807"/>
                    </a:lnTo>
                    <a:lnTo>
                      <a:pt x="2615" y="1805"/>
                    </a:lnTo>
                    <a:lnTo>
                      <a:pt x="2597" y="1844"/>
                    </a:lnTo>
                    <a:lnTo>
                      <a:pt x="2590" y="1780"/>
                    </a:lnTo>
                    <a:lnTo>
                      <a:pt x="2564" y="1755"/>
                    </a:lnTo>
                    <a:lnTo>
                      <a:pt x="2540" y="1740"/>
                    </a:lnTo>
                    <a:lnTo>
                      <a:pt x="2507" y="1766"/>
                    </a:lnTo>
                    <a:lnTo>
                      <a:pt x="2504" y="1811"/>
                    </a:lnTo>
                    <a:lnTo>
                      <a:pt x="2509" y="1837"/>
                    </a:lnTo>
                    <a:lnTo>
                      <a:pt x="2463" y="1897"/>
                    </a:lnTo>
                    <a:lnTo>
                      <a:pt x="2456" y="1936"/>
                    </a:lnTo>
                    <a:lnTo>
                      <a:pt x="2483" y="1940"/>
                    </a:lnTo>
                    <a:lnTo>
                      <a:pt x="2503" y="1970"/>
                    </a:lnTo>
                    <a:lnTo>
                      <a:pt x="2510" y="1968"/>
                    </a:lnTo>
                    <a:lnTo>
                      <a:pt x="2544" y="1955"/>
                    </a:lnTo>
                    <a:lnTo>
                      <a:pt x="2546" y="1960"/>
                    </a:lnTo>
                    <a:lnTo>
                      <a:pt x="2559" y="1985"/>
                    </a:lnTo>
                    <a:lnTo>
                      <a:pt x="2610" y="2030"/>
                    </a:lnTo>
                    <a:lnTo>
                      <a:pt x="2590" y="2057"/>
                    </a:lnTo>
                    <a:lnTo>
                      <a:pt x="2589" y="2058"/>
                    </a:lnTo>
                    <a:lnTo>
                      <a:pt x="2572" y="2052"/>
                    </a:lnTo>
                    <a:lnTo>
                      <a:pt x="2565" y="2050"/>
                    </a:lnTo>
                    <a:lnTo>
                      <a:pt x="2572" y="2094"/>
                    </a:lnTo>
                    <a:lnTo>
                      <a:pt x="2545" y="2127"/>
                    </a:lnTo>
                    <a:lnTo>
                      <a:pt x="2565" y="2150"/>
                    </a:lnTo>
                    <a:lnTo>
                      <a:pt x="2512" y="2255"/>
                    </a:lnTo>
                    <a:lnTo>
                      <a:pt x="2429" y="2246"/>
                    </a:lnTo>
                    <a:lnTo>
                      <a:pt x="2427" y="2247"/>
                    </a:lnTo>
                    <a:lnTo>
                      <a:pt x="2414" y="2294"/>
                    </a:lnTo>
                    <a:lnTo>
                      <a:pt x="2446" y="2310"/>
                    </a:lnTo>
                    <a:lnTo>
                      <a:pt x="2484" y="2318"/>
                    </a:lnTo>
                    <a:lnTo>
                      <a:pt x="2479" y="2365"/>
                    </a:lnTo>
                    <a:lnTo>
                      <a:pt x="2486" y="2396"/>
                    </a:lnTo>
                    <a:lnTo>
                      <a:pt x="2463" y="2411"/>
                    </a:lnTo>
                    <a:lnTo>
                      <a:pt x="2423" y="2419"/>
                    </a:lnTo>
                    <a:lnTo>
                      <a:pt x="2420" y="2420"/>
                    </a:lnTo>
                    <a:lnTo>
                      <a:pt x="2349" y="2377"/>
                    </a:lnTo>
                    <a:lnTo>
                      <a:pt x="2286" y="2376"/>
                    </a:lnTo>
                    <a:lnTo>
                      <a:pt x="2304" y="2409"/>
                    </a:lnTo>
                    <a:lnTo>
                      <a:pt x="2305" y="2462"/>
                    </a:lnTo>
                    <a:lnTo>
                      <a:pt x="2305" y="2463"/>
                    </a:lnTo>
                    <a:lnTo>
                      <a:pt x="2264" y="2447"/>
                    </a:lnTo>
                    <a:lnTo>
                      <a:pt x="2260" y="2445"/>
                    </a:lnTo>
                    <a:lnTo>
                      <a:pt x="2218" y="2475"/>
                    </a:lnTo>
                    <a:lnTo>
                      <a:pt x="2188" y="2546"/>
                    </a:lnTo>
                    <a:lnTo>
                      <a:pt x="2191" y="2581"/>
                    </a:lnTo>
                    <a:lnTo>
                      <a:pt x="2142" y="2601"/>
                    </a:lnTo>
                    <a:lnTo>
                      <a:pt x="2098" y="2631"/>
                    </a:lnTo>
                    <a:lnTo>
                      <a:pt x="2068" y="2674"/>
                    </a:lnTo>
                    <a:lnTo>
                      <a:pt x="2035" y="2685"/>
                    </a:lnTo>
                    <a:lnTo>
                      <a:pt x="2020" y="2663"/>
                    </a:lnTo>
                    <a:lnTo>
                      <a:pt x="2017" y="2636"/>
                    </a:lnTo>
                    <a:lnTo>
                      <a:pt x="1980" y="2616"/>
                    </a:lnTo>
                    <a:lnTo>
                      <a:pt x="1961" y="2577"/>
                    </a:lnTo>
                    <a:lnTo>
                      <a:pt x="1922" y="2539"/>
                    </a:lnTo>
                    <a:lnTo>
                      <a:pt x="1921" y="2538"/>
                    </a:lnTo>
                    <a:lnTo>
                      <a:pt x="1888" y="2539"/>
                    </a:lnTo>
                    <a:lnTo>
                      <a:pt x="1855" y="2582"/>
                    </a:lnTo>
                    <a:lnTo>
                      <a:pt x="1813" y="2593"/>
                    </a:lnTo>
                    <a:lnTo>
                      <a:pt x="1767" y="2590"/>
                    </a:lnTo>
                    <a:lnTo>
                      <a:pt x="1736" y="2605"/>
                    </a:lnTo>
                    <a:lnTo>
                      <a:pt x="1732" y="2606"/>
                    </a:lnTo>
                    <a:lnTo>
                      <a:pt x="1699" y="2585"/>
                    </a:lnTo>
                    <a:lnTo>
                      <a:pt x="1697" y="2583"/>
                    </a:lnTo>
                    <a:lnTo>
                      <a:pt x="1646" y="2590"/>
                    </a:lnTo>
                    <a:lnTo>
                      <a:pt x="1626" y="2619"/>
                    </a:lnTo>
                    <a:lnTo>
                      <a:pt x="1611" y="2661"/>
                    </a:lnTo>
                    <a:lnTo>
                      <a:pt x="1566" y="2660"/>
                    </a:lnTo>
                    <a:lnTo>
                      <a:pt x="1524" y="2676"/>
                    </a:lnTo>
                    <a:lnTo>
                      <a:pt x="1478" y="2708"/>
                    </a:lnTo>
                    <a:lnTo>
                      <a:pt x="1474" y="2710"/>
                    </a:lnTo>
                    <a:lnTo>
                      <a:pt x="1456" y="2693"/>
                    </a:lnTo>
                    <a:lnTo>
                      <a:pt x="1454" y="2691"/>
                    </a:lnTo>
                    <a:lnTo>
                      <a:pt x="1363" y="2703"/>
                    </a:lnTo>
                    <a:lnTo>
                      <a:pt x="1343" y="2743"/>
                    </a:lnTo>
                    <a:lnTo>
                      <a:pt x="1343" y="2744"/>
                    </a:lnTo>
                    <a:lnTo>
                      <a:pt x="1315" y="2735"/>
                    </a:lnTo>
                    <a:lnTo>
                      <a:pt x="1306" y="2732"/>
                    </a:lnTo>
                    <a:lnTo>
                      <a:pt x="1301" y="2730"/>
                    </a:lnTo>
                    <a:lnTo>
                      <a:pt x="1263" y="2712"/>
                    </a:lnTo>
                    <a:lnTo>
                      <a:pt x="1212" y="2699"/>
                    </a:lnTo>
                    <a:lnTo>
                      <a:pt x="1213" y="2664"/>
                    </a:lnTo>
                    <a:lnTo>
                      <a:pt x="1206" y="2665"/>
                    </a:lnTo>
                    <a:lnTo>
                      <a:pt x="1206" y="2664"/>
                    </a:lnTo>
                    <a:lnTo>
                      <a:pt x="1179" y="2666"/>
                    </a:lnTo>
                    <a:lnTo>
                      <a:pt x="1130" y="2684"/>
                    </a:lnTo>
                    <a:lnTo>
                      <a:pt x="1104" y="2713"/>
                    </a:lnTo>
                    <a:lnTo>
                      <a:pt x="1074" y="2734"/>
                    </a:lnTo>
                    <a:lnTo>
                      <a:pt x="1072" y="2771"/>
                    </a:lnTo>
                    <a:lnTo>
                      <a:pt x="1027" y="2779"/>
                    </a:lnTo>
                    <a:lnTo>
                      <a:pt x="1021" y="2779"/>
                    </a:lnTo>
                    <a:lnTo>
                      <a:pt x="1027" y="2779"/>
                    </a:lnTo>
                    <a:lnTo>
                      <a:pt x="1034" y="2735"/>
                    </a:lnTo>
                    <a:lnTo>
                      <a:pt x="1007" y="2712"/>
                    </a:lnTo>
                    <a:lnTo>
                      <a:pt x="1005" y="2715"/>
                    </a:lnTo>
                    <a:lnTo>
                      <a:pt x="1000" y="2711"/>
                    </a:lnTo>
                    <a:lnTo>
                      <a:pt x="960" y="2754"/>
                    </a:lnTo>
                    <a:lnTo>
                      <a:pt x="933" y="2752"/>
                    </a:lnTo>
                    <a:lnTo>
                      <a:pt x="900" y="2758"/>
                    </a:lnTo>
                    <a:lnTo>
                      <a:pt x="856" y="2825"/>
                    </a:lnTo>
                    <a:lnTo>
                      <a:pt x="884" y="2885"/>
                    </a:lnTo>
                    <a:lnTo>
                      <a:pt x="892" y="2940"/>
                    </a:lnTo>
                    <a:lnTo>
                      <a:pt x="879" y="2965"/>
                    </a:lnTo>
                    <a:lnTo>
                      <a:pt x="857" y="2984"/>
                    </a:lnTo>
                    <a:lnTo>
                      <a:pt x="816" y="2977"/>
                    </a:lnTo>
                    <a:lnTo>
                      <a:pt x="808" y="2975"/>
                    </a:lnTo>
                    <a:lnTo>
                      <a:pt x="779" y="2939"/>
                    </a:lnTo>
                    <a:lnTo>
                      <a:pt x="716" y="2895"/>
                    </a:lnTo>
                    <a:lnTo>
                      <a:pt x="767" y="2855"/>
                    </a:lnTo>
                    <a:lnTo>
                      <a:pt x="769" y="2827"/>
                    </a:lnTo>
                    <a:lnTo>
                      <a:pt x="764" y="2822"/>
                    </a:lnTo>
                    <a:lnTo>
                      <a:pt x="690" y="2754"/>
                    </a:lnTo>
                    <a:lnTo>
                      <a:pt x="684" y="2747"/>
                    </a:lnTo>
                    <a:lnTo>
                      <a:pt x="666" y="2801"/>
                    </a:lnTo>
                    <a:lnTo>
                      <a:pt x="633" y="2813"/>
                    </a:lnTo>
                    <a:lnTo>
                      <a:pt x="604" y="2848"/>
                    </a:lnTo>
                    <a:lnTo>
                      <a:pt x="560" y="2852"/>
                    </a:lnTo>
                    <a:lnTo>
                      <a:pt x="563" y="2881"/>
                    </a:lnTo>
                    <a:lnTo>
                      <a:pt x="564" y="2884"/>
                    </a:lnTo>
                    <a:lnTo>
                      <a:pt x="512" y="2852"/>
                    </a:lnTo>
                    <a:lnTo>
                      <a:pt x="507" y="2847"/>
                    </a:lnTo>
                    <a:lnTo>
                      <a:pt x="487" y="2866"/>
                    </a:lnTo>
                    <a:lnTo>
                      <a:pt x="480" y="2865"/>
                    </a:lnTo>
                    <a:lnTo>
                      <a:pt x="460" y="2861"/>
                    </a:lnTo>
                    <a:lnTo>
                      <a:pt x="454" y="2860"/>
                    </a:lnTo>
                    <a:lnTo>
                      <a:pt x="434" y="2885"/>
                    </a:lnTo>
                    <a:lnTo>
                      <a:pt x="431" y="2888"/>
                    </a:lnTo>
                    <a:lnTo>
                      <a:pt x="408" y="2867"/>
                    </a:lnTo>
                    <a:lnTo>
                      <a:pt x="404" y="2863"/>
                    </a:lnTo>
                    <a:lnTo>
                      <a:pt x="340" y="2927"/>
                    </a:lnTo>
                    <a:lnTo>
                      <a:pt x="305" y="2929"/>
                    </a:lnTo>
                    <a:lnTo>
                      <a:pt x="294" y="2951"/>
                    </a:lnTo>
                    <a:lnTo>
                      <a:pt x="304" y="2982"/>
                    </a:lnTo>
                    <a:lnTo>
                      <a:pt x="354" y="2997"/>
                    </a:lnTo>
                    <a:lnTo>
                      <a:pt x="384" y="3048"/>
                    </a:lnTo>
                    <a:lnTo>
                      <a:pt x="336" y="3072"/>
                    </a:lnTo>
                    <a:lnTo>
                      <a:pt x="363" y="3120"/>
                    </a:lnTo>
                    <a:lnTo>
                      <a:pt x="357" y="3149"/>
                    </a:lnTo>
                    <a:lnTo>
                      <a:pt x="359" y="3202"/>
                    </a:lnTo>
                    <a:lnTo>
                      <a:pt x="324" y="3201"/>
                    </a:lnTo>
                    <a:lnTo>
                      <a:pt x="295" y="3204"/>
                    </a:lnTo>
                    <a:lnTo>
                      <a:pt x="303" y="3259"/>
                    </a:lnTo>
                    <a:lnTo>
                      <a:pt x="313" y="3300"/>
                    </a:lnTo>
                    <a:lnTo>
                      <a:pt x="314" y="3345"/>
                    </a:lnTo>
                    <a:lnTo>
                      <a:pt x="304" y="3358"/>
                    </a:lnTo>
                    <a:lnTo>
                      <a:pt x="348" y="3369"/>
                    </a:lnTo>
                    <a:lnTo>
                      <a:pt x="351" y="3396"/>
                    </a:lnTo>
                    <a:lnTo>
                      <a:pt x="294" y="3443"/>
                    </a:lnTo>
                    <a:lnTo>
                      <a:pt x="244" y="3466"/>
                    </a:lnTo>
                    <a:lnTo>
                      <a:pt x="256" y="3510"/>
                    </a:lnTo>
                    <a:lnTo>
                      <a:pt x="229" y="3536"/>
                    </a:lnTo>
                    <a:lnTo>
                      <a:pt x="237" y="3565"/>
                    </a:lnTo>
                    <a:lnTo>
                      <a:pt x="241" y="3611"/>
                    </a:lnTo>
                    <a:lnTo>
                      <a:pt x="210" y="3629"/>
                    </a:lnTo>
                    <a:lnTo>
                      <a:pt x="199" y="3658"/>
                    </a:lnTo>
                    <a:lnTo>
                      <a:pt x="171" y="3639"/>
                    </a:lnTo>
                    <a:lnTo>
                      <a:pt x="170" y="3690"/>
                    </a:lnTo>
                    <a:lnTo>
                      <a:pt x="235" y="3715"/>
                    </a:lnTo>
                    <a:lnTo>
                      <a:pt x="219" y="3766"/>
                    </a:lnTo>
                    <a:lnTo>
                      <a:pt x="238" y="3795"/>
                    </a:lnTo>
                    <a:lnTo>
                      <a:pt x="242" y="3798"/>
                    </a:lnTo>
                    <a:lnTo>
                      <a:pt x="245" y="3795"/>
                    </a:lnTo>
                    <a:lnTo>
                      <a:pt x="266" y="3787"/>
                    </a:lnTo>
                    <a:lnTo>
                      <a:pt x="304" y="3780"/>
                    </a:lnTo>
                    <a:lnTo>
                      <a:pt x="304" y="3782"/>
                    </a:lnTo>
                    <a:lnTo>
                      <a:pt x="313" y="3805"/>
                    </a:lnTo>
                    <a:lnTo>
                      <a:pt x="369" y="3772"/>
                    </a:lnTo>
                    <a:lnTo>
                      <a:pt x="371" y="3777"/>
                    </a:lnTo>
                    <a:lnTo>
                      <a:pt x="396" y="3814"/>
                    </a:lnTo>
                    <a:lnTo>
                      <a:pt x="523" y="3817"/>
                    </a:lnTo>
                    <a:lnTo>
                      <a:pt x="523" y="3818"/>
                    </a:lnTo>
                    <a:lnTo>
                      <a:pt x="527" y="3867"/>
                    </a:lnTo>
                    <a:lnTo>
                      <a:pt x="523" y="3909"/>
                    </a:lnTo>
                    <a:lnTo>
                      <a:pt x="531" y="3910"/>
                    </a:lnTo>
                    <a:lnTo>
                      <a:pt x="573" y="3914"/>
                    </a:lnTo>
                    <a:lnTo>
                      <a:pt x="573" y="3915"/>
                    </a:lnTo>
                    <a:lnTo>
                      <a:pt x="620" y="3980"/>
                    </a:lnTo>
                    <a:lnTo>
                      <a:pt x="626" y="4008"/>
                    </a:lnTo>
                    <a:lnTo>
                      <a:pt x="613" y="4046"/>
                    </a:lnTo>
                    <a:lnTo>
                      <a:pt x="632" y="4071"/>
                    </a:lnTo>
                    <a:lnTo>
                      <a:pt x="649" y="4110"/>
                    </a:lnTo>
                    <a:lnTo>
                      <a:pt x="637" y="4134"/>
                    </a:lnTo>
                    <a:lnTo>
                      <a:pt x="571" y="4137"/>
                    </a:lnTo>
                    <a:lnTo>
                      <a:pt x="577" y="4164"/>
                    </a:lnTo>
                    <a:lnTo>
                      <a:pt x="560" y="4215"/>
                    </a:lnTo>
                    <a:lnTo>
                      <a:pt x="591" y="4247"/>
                    </a:lnTo>
                    <a:lnTo>
                      <a:pt x="563" y="4278"/>
                    </a:lnTo>
                    <a:lnTo>
                      <a:pt x="571" y="4279"/>
                    </a:lnTo>
                    <a:lnTo>
                      <a:pt x="611" y="4283"/>
                    </a:lnTo>
                    <a:lnTo>
                      <a:pt x="617" y="4284"/>
                    </a:lnTo>
                    <a:lnTo>
                      <a:pt x="637" y="4228"/>
                    </a:lnTo>
                    <a:lnTo>
                      <a:pt x="691" y="4197"/>
                    </a:lnTo>
                    <a:lnTo>
                      <a:pt x="687" y="4226"/>
                    </a:lnTo>
                    <a:lnTo>
                      <a:pt x="714" y="4253"/>
                    </a:lnTo>
                    <a:lnTo>
                      <a:pt x="686" y="4316"/>
                    </a:lnTo>
                    <a:lnTo>
                      <a:pt x="694" y="4352"/>
                    </a:lnTo>
                    <a:lnTo>
                      <a:pt x="681" y="4376"/>
                    </a:lnTo>
                    <a:lnTo>
                      <a:pt x="698" y="4411"/>
                    </a:lnTo>
                    <a:lnTo>
                      <a:pt x="736" y="4451"/>
                    </a:lnTo>
                    <a:lnTo>
                      <a:pt x="735" y="4478"/>
                    </a:lnTo>
                    <a:lnTo>
                      <a:pt x="712" y="4506"/>
                    </a:lnTo>
                    <a:lnTo>
                      <a:pt x="711" y="4506"/>
                    </a:lnTo>
                    <a:lnTo>
                      <a:pt x="685" y="4497"/>
                    </a:lnTo>
                    <a:lnTo>
                      <a:pt x="679" y="4495"/>
                    </a:lnTo>
                    <a:lnTo>
                      <a:pt x="637" y="4498"/>
                    </a:lnTo>
                    <a:lnTo>
                      <a:pt x="616" y="4551"/>
                    </a:lnTo>
                    <a:lnTo>
                      <a:pt x="595" y="4568"/>
                    </a:lnTo>
                    <a:lnTo>
                      <a:pt x="595" y="4604"/>
                    </a:lnTo>
                    <a:lnTo>
                      <a:pt x="633" y="4630"/>
                    </a:lnTo>
                    <a:lnTo>
                      <a:pt x="627" y="4702"/>
                    </a:lnTo>
                    <a:lnTo>
                      <a:pt x="587" y="4753"/>
                    </a:lnTo>
                    <a:lnTo>
                      <a:pt x="584" y="4780"/>
                    </a:lnTo>
                    <a:lnTo>
                      <a:pt x="530" y="4782"/>
                    </a:lnTo>
                    <a:lnTo>
                      <a:pt x="538" y="4903"/>
                    </a:lnTo>
                    <a:lnTo>
                      <a:pt x="491" y="4901"/>
                    </a:lnTo>
                    <a:lnTo>
                      <a:pt x="470" y="4927"/>
                    </a:lnTo>
                    <a:lnTo>
                      <a:pt x="443" y="4893"/>
                    </a:lnTo>
                    <a:lnTo>
                      <a:pt x="404" y="4966"/>
                    </a:lnTo>
                    <a:lnTo>
                      <a:pt x="393" y="4975"/>
                    </a:lnTo>
                    <a:lnTo>
                      <a:pt x="379" y="5027"/>
                    </a:lnTo>
                    <a:lnTo>
                      <a:pt x="338" y="5044"/>
                    </a:lnTo>
                    <a:lnTo>
                      <a:pt x="318" y="5070"/>
                    </a:lnTo>
                    <a:lnTo>
                      <a:pt x="317" y="5071"/>
                    </a:lnTo>
                    <a:lnTo>
                      <a:pt x="284" y="5061"/>
                    </a:lnTo>
                    <a:lnTo>
                      <a:pt x="294" y="5131"/>
                    </a:lnTo>
                    <a:lnTo>
                      <a:pt x="269" y="5180"/>
                    </a:lnTo>
                    <a:lnTo>
                      <a:pt x="303" y="5230"/>
                    </a:lnTo>
                    <a:lnTo>
                      <a:pt x="215" y="5274"/>
                    </a:lnTo>
                    <a:lnTo>
                      <a:pt x="145" y="5261"/>
                    </a:lnTo>
                    <a:lnTo>
                      <a:pt x="145" y="5262"/>
                    </a:lnTo>
                    <a:lnTo>
                      <a:pt x="151" y="5295"/>
                    </a:lnTo>
                    <a:lnTo>
                      <a:pt x="145" y="5320"/>
                    </a:lnTo>
                    <a:lnTo>
                      <a:pt x="87" y="5344"/>
                    </a:lnTo>
                    <a:lnTo>
                      <a:pt x="77" y="5380"/>
                    </a:lnTo>
                    <a:lnTo>
                      <a:pt x="79" y="5463"/>
                    </a:lnTo>
                    <a:lnTo>
                      <a:pt x="97" y="5514"/>
                    </a:lnTo>
                    <a:lnTo>
                      <a:pt x="27" y="5574"/>
                    </a:lnTo>
                    <a:lnTo>
                      <a:pt x="0" y="5578"/>
                    </a:lnTo>
                    <a:lnTo>
                      <a:pt x="4" y="5615"/>
                    </a:lnTo>
                    <a:lnTo>
                      <a:pt x="20" y="5637"/>
                    </a:lnTo>
                    <a:lnTo>
                      <a:pt x="19" y="5664"/>
                    </a:lnTo>
                    <a:lnTo>
                      <a:pt x="33" y="5708"/>
                    </a:lnTo>
                    <a:lnTo>
                      <a:pt x="20" y="5759"/>
                    </a:lnTo>
                    <a:lnTo>
                      <a:pt x="24" y="5766"/>
                    </a:lnTo>
                    <a:lnTo>
                      <a:pt x="34" y="5782"/>
                    </a:lnTo>
                    <a:lnTo>
                      <a:pt x="93" y="5816"/>
                    </a:lnTo>
                    <a:lnTo>
                      <a:pt x="129" y="5843"/>
                    </a:lnTo>
                    <a:lnTo>
                      <a:pt x="163" y="5851"/>
                    </a:lnTo>
                    <a:lnTo>
                      <a:pt x="165" y="5878"/>
                    </a:lnTo>
                    <a:lnTo>
                      <a:pt x="286" y="5935"/>
                    </a:lnTo>
                    <a:lnTo>
                      <a:pt x="317" y="5917"/>
                    </a:lnTo>
                    <a:lnTo>
                      <a:pt x="325" y="5952"/>
                    </a:lnTo>
                    <a:lnTo>
                      <a:pt x="338" y="5975"/>
                    </a:lnTo>
                    <a:lnTo>
                      <a:pt x="358" y="6001"/>
                    </a:lnTo>
                    <a:lnTo>
                      <a:pt x="405" y="6083"/>
                    </a:lnTo>
                    <a:lnTo>
                      <a:pt x="408" y="6110"/>
                    </a:lnTo>
                    <a:lnTo>
                      <a:pt x="486" y="6136"/>
                    </a:lnTo>
                    <a:lnTo>
                      <a:pt x="507" y="6198"/>
                    </a:lnTo>
                    <a:lnTo>
                      <a:pt x="596" y="6226"/>
                    </a:lnTo>
                    <a:lnTo>
                      <a:pt x="624" y="6219"/>
                    </a:lnTo>
                    <a:lnTo>
                      <a:pt x="670" y="6181"/>
                    </a:lnTo>
                    <a:lnTo>
                      <a:pt x="733" y="6194"/>
                    </a:lnTo>
                    <a:lnTo>
                      <a:pt x="757" y="6181"/>
                    </a:lnTo>
                    <a:lnTo>
                      <a:pt x="798" y="6145"/>
                    </a:lnTo>
                    <a:lnTo>
                      <a:pt x="849" y="6164"/>
                    </a:lnTo>
                    <a:lnTo>
                      <a:pt x="893" y="6134"/>
                    </a:lnTo>
                    <a:lnTo>
                      <a:pt x="937" y="6133"/>
                    </a:lnTo>
                    <a:lnTo>
                      <a:pt x="971" y="6102"/>
                    </a:lnTo>
                    <a:lnTo>
                      <a:pt x="1030" y="6123"/>
                    </a:lnTo>
                    <a:lnTo>
                      <a:pt x="1064" y="6151"/>
                    </a:lnTo>
                    <a:lnTo>
                      <a:pt x="1135" y="6161"/>
                    </a:lnTo>
                    <a:lnTo>
                      <a:pt x="1148" y="6198"/>
                    </a:lnTo>
                    <a:lnTo>
                      <a:pt x="1146" y="6225"/>
                    </a:lnTo>
                    <a:lnTo>
                      <a:pt x="1202" y="6272"/>
                    </a:lnTo>
                    <a:lnTo>
                      <a:pt x="1251" y="6247"/>
                    </a:lnTo>
                    <a:lnTo>
                      <a:pt x="1268" y="6194"/>
                    </a:lnTo>
                    <a:lnTo>
                      <a:pt x="1303" y="6179"/>
                    </a:lnTo>
                    <a:lnTo>
                      <a:pt x="1334" y="6144"/>
                    </a:lnTo>
                    <a:lnTo>
                      <a:pt x="1361" y="6170"/>
                    </a:lnTo>
                    <a:lnTo>
                      <a:pt x="1396" y="6178"/>
                    </a:lnTo>
                    <a:lnTo>
                      <a:pt x="1401" y="6214"/>
                    </a:lnTo>
                    <a:lnTo>
                      <a:pt x="1460" y="6240"/>
                    </a:lnTo>
                    <a:lnTo>
                      <a:pt x="1533" y="6234"/>
                    </a:lnTo>
                    <a:lnTo>
                      <a:pt x="1564" y="6218"/>
                    </a:lnTo>
                    <a:lnTo>
                      <a:pt x="1593" y="6237"/>
                    </a:lnTo>
                    <a:lnTo>
                      <a:pt x="1639" y="6242"/>
                    </a:lnTo>
                    <a:lnTo>
                      <a:pt x="1667" y="6215"/>
                    </a:lnTo>
                    <a:lnTo>
                      <a:pt x="1780" y="6238"/>
                    </a:lnTo>
                    <a:lnTo>
                      <a:pt x="1799" y="6211"/>
                    </a:lnTo>
                    <a:lnTo>
                      <a:pt x="1847" y="6238"/>
                    </a:lnTo>
                    <a:lnTo>
                      <a:pt x="1949" y="6254"/>
                    </a:lnTo>
                    <a:lnTo>
                      <a:pt x="1964" y="6210"/>
                    </a:lnTo>
                    <a:lnTo>
                      <a:pt x="1954" y="6184"/>
                    </a:lnTo>
                    <a:lnTo>
                      <a:pt x="1946" y="6142"/>
                    </a:lnTo>
                    <a:lnTo>
                      <a:pt x="1927" y="6089"/>
                    </a:lnTo>
                    <a:lnTo>
                      <a:pt x="1893" y="6082"/>
                    </a:lnTo>
                    <a:lnTo>
                      <a:pt x="1937" y="6029"/>
                    </a:lnTo>
                    <a:lnTo>
                      <a:pt x="1914" y="5995"/>
                    </a:lnTo>
                    <a:lnTo>
                      <a:pt x="1952" y="5953"/>
                    </a:lnTo>
                    <a:lnTo>
                      <a:pt x="1942" y="5921"/>
                    </a:lnTo>
                    <a:lnTo>
                      <a:pt x="1952" y="5897"/>
                    </a:lnTo>
                    <a:lnTo>
                      <a:pt x="1933" y="5868"/>
                    </a:lnTo>
                    <a:lnTo>
                      <a:pt x="1971" y="5815"/>
                    </a:lnTo>
                    <a:lnTo>
                      <a:pt x="1999" y="5816"/>
                    </a:lnTo>
                    <a:lnTo>
                      <a:pt x="2032" y="5800"/>
                    </a:lnTo>
                    <a:lnTo>
                      <a:pt x="2074" y="5816"/>
                    </a:lnTo>
                    <a:lnTo>
                      <a:pt x="2092" y="5837"/>
                    </a:lnTo>
                    <a:lnTo>
                      <a:pt x="2169" y="5871"/>
                    </a:lnTo>
                    <a:lnTo>
                      <a:pt x="2214" y="5861"/>
                    </a:lnTo>
                    <a:lnTo>
                      <a:pt x="2280" y="5896"/>
                    </a:lnTo>
                    <a:lnTo>
                      <a:pt x="2325" y="5904"/>
                    </a:lnTo>
                    <a:lnTo>
                      <a:pt x="2348" y="5930"/>
                    </a:lnTo>
                    <a:lnTo>
                      <a:pt x="2375" y="5939"/>
                    </a:lnTo>
                    <a:lnTo>
                      <a:pt x="2472" y="6001"/>
                    </a:lnTo>
                    <a:lnTo>
                      <a:pt x="2498" y="5974"/>
                    </a:lnTo>
                    <a:lnTo>
                      <a:pt x="2523" y="5963"/>
                    </a:lnTo>
                    <a:lnTo>
                      <a:pt x="2570" y="6013"/>
                    </a:lnTo>
                    <a:lnTo>
                      <a:pt x="2613" y="6005"/>
                    </a:lnTo>
                    <a:lnTo>
                      <a:pt x="2675" y="6019"/>
                    </a:lnTo>
                    <a:lnTo>
                      <a:pt x="2698" y="6032"/>
                    </a:lnTo>
                    <a:lnTo>
                      <a:pt x="2757" y="6015"/>
                    </a:lnTo>
                    <a:lnTo>
                      <a:pt x="2777" y="6046"/>
                    </a:lnTo>
                    <a:lnTo>
                      <a:pt x="2810" y="6060"/>
                    </a:lnTo>
                    <a:lnTo>
                      <a:pt x="2853" y="6108"/>
                    </a:lnTo>
                    <a:lnTo>
                      <a:pt x="2864" y="6182"/>
                    </a:lnTo>
                    <a:lnTo>
                      <a:pt x="2940" y="6232"/>
                    </a:lnTo>
                    <a:lnTo>
                      <a:pt x="2972" y="6212"/>
                    </a:lnTo>
                    <a:lnTo>
                      <a:pt x="3028" y="6201"/>
                    </a:lnTo>
                    <a:lnTo>
                      <a:pt x="3050" y="6184"/>
                    </a:lnTo>
                    <a:lnTo>
                      <a:pt x="3076" y="6195"/>
                    </a:lnTo>
                    <a:lnTo>
                      <a:pt x="3104" y="6219"/>
                    </a:lnTo>
                    <a:lnTo>
                      <a:pt x="3155" y="6219"/>
                    </a:lnTo>
                    <a:lnTo>
                      <a:pt x="3181" y="6211"/>
                    </a:lnTo>
                    <a:lnTo>
                      <a:pt x="3208" y="6215"/>
                    </a:lnTo>
                    <a:lnTo>
                      <a:pt x="3259" y="6199"/>
                    </a:lnTo>
                    <a:lnTo>
                      <a:pt x="3303" y="6213"/>
                    </a:lnTo>
                    <a:lnTo>
                      <a:pt x="3292" y="6238"/>
                    </a:lnTo>
                    <a:lnTo>
                      <a:pt x="3295" y="6264"/>
                    </a:lnTo>
                    <a:lnTo>
                      <a:pt x="3339" y="6282"/>
                    </a:lnTo>
                    <a:lnTo>
                      <a:pt x="3361" y="6300"/>
                    </a:lnTo>
                    <a:lnTo>
                      <a:pt x="3364" y="6347"/>
                    </a:lnTo>
                    <a:lnTo>
                      <a:pt x="3409" y="6394"/>
                    </a:lnTo>
                    <a:lnTo>
                      <a:pt x="3423" y="6468"/>
                    </a:lnTo>
                    <a:lnTo>
                      <a:pt x="3458" y="6524"/>
                    </a:lnTo>
                    <a:lnTo>
                      <a:pt x="3494" y="6526"/>
                    </a:lnTo>
                    <a:lnTo>
                      <a:pt x="3526" y="6507"/>
                    </a:lnTo>
                    <a:lnTo>
                      <a:pt x="3521" y="6444"/>
                    </a:lnTo>
                    <a:lnTo>
                      <a:pt x="3540" y="6402"/>
                    </a:lnTo>
                    <a:lnTo>
                      <a:pt x="3568" y="6394"/>
                    </a:lnTo>
                    <a:lnTo>
                      <a:pt x="3583" y="6417"/>
                    </a:lnTo>
                    <a:lnTo>
                      <a:pt x="3647" y="6406"/>
                    </a:lnTo>
                    <a:lnTo>
                      <a:pt x="3684" y="6394"/>
                    </a:lnTo>
                    <a:lnTo>
                      <a:pt x="3728" y="6413"/>
                    </a:lnTo>
                    <a:lnTo>
                      <a:pt x="3744" y="6446"/>
                    </a:lnTo>
                    <a:lnTo>
                      <a:pt x="3781" y="6471"/>
                    </a:lnTo>
                    <a:lnTo>
                      <a:pt x="3846" y="6465"/>
                    </a:lnTo>
                    <a:lnTo>
                      <a:pt x="3873" y="6471"/>
                    </a:lnTo>
                    <a:lnTo>
                      <a:pt x="3896" y="6489"/>
                    </a:lnTo>
                    <a:lnTo>
                      <a:pt x="3940" y="6480"/>
                    </a:lnTo>
                    <a:lnTo>
                      <a:pt x="4001" y="6505"/>
                    </a:lnTo>
                    <a:lnTo>
                      <a:pt x="4045" y="6499"/>
                    </a:lnTo>
                    <a:lnTo>
                      <a:pt x="4029" y="6574"/>
                    </a:lnTo>
                    <a:lnTo>
                      <a:pt x="4100" y="6598"/>
                    </a:lnTo>
                    <a:lnTo>
                      <a:pt x="4128" y="6596"/>
                    </a:lnTo>
                    <a:lnTo>
                      <a:pt x="4143" y="6619"/>
                    </a:lnTo>
                    <a:lnTo>
                      <a:pt x="4149" y="6620"/>
                    </a:lnTo>
                    <a:lnTo>
                      <a:pt x="4115" y="6646"/>
                    </a:lnTo>
                    <a:lnTo>
                      <a:pt x="4069" y="6653"/>
                    </a:lnTo>
                    <a:lnTo>
                      <a:pt x="4049" y="6685"/>
                    </a:lnTo>
                    <a:lnTo>
                      <a:pt x="4042" y="6731"/>
                    </a:lnTo>
                    <a:lnTo>
                      <a:pt x="4023" y="6763"/>
                    </a:lnTo>
                    <a:lnTo>
                      <a:pt x="4027" y="6810"/>
                    </a:lnTo>
                    <a:lnTo>
                      <a:pt x="4039" y="6836"/>
                    </a:lnTo>
                    <a:lnTo>
                      <a:pt x="4067" y="6832"/>
                    </a:lnTo>
                    <a:lnTo>
                      <a:pt x="4108" y="6854"/>
                    </a:lnTo>
                    <a:lnTo>
                      <a:pt x="4235" y="6866"/>
                    </a:lnTo>
                    <a:lnTo>
                      <a:pt x="4300" y="6916"/>
                    </a:lnTo>
                    <a:lnTo>
                      <a:pt x="4324" y="6926"/>
                    </a:lnTo>
                    <a:lnTo>
                      <a:pt x="4369" y="6957"/>
                    </a:lnTo>
                    <a:lnTo>
                      <a:pt x="4406" y="6967"/>
                    </a:lnTo>
                    <a:lnTo>
                      <a:pt x="4436" y="6946"/>
                    </a:lnTo>
                    <a:lnTo>
                      <a:pt x="4453" y="6973"/>
                    </a:lnTo>
                    <a:lnTo>
                      <a:pt x="4451" y="7010"/>
                    </a:lnTo>
                    <a:lnTo>
                      <a:pt x="4484" y="7029"/>
                    </a:lnTo>
                    <a:lnTo>
                      <a:pt x="4479" y="7067"/>
                    </a:lnTo>
                    <a:lnTo>
                      <a:pt x="4504" y="7156"/>
                    </a:lnTo>
                    <a:lnTo>
                      <a:pt x="4543" y="7199"/>
                    </a:lnTo>
                    <a:lnTo>
                      <a:pt x="4611" y="7215"/>
                    </a:lnTo>
                    <a:lnTo>
                      <a:pt x="4683" y="7207"/>
                    </a:lnTo>
                    <a:lnTo>
                      <a:pt x="4734" y="7192"/>
                    </a:lnTo>
                    <a:lnTo>
                      <a:pt x="4743" y="7166"/>
                    </a:lnTo>
                    <a:lnTo>
                      <a:pt x="4791" y="7146"/>
                    </a:lnTo>
                    <a:lnTo>
                      <a:pt x="4793" y="7112"/>
                    </a:lnTo>
                    <a:lnTo>
                      <a:pt x="4830" y="7058"/>
                    </a:lnTo>
                    <a:lnTo>
                      <a:pt x="4877" y="7034"/>
                    </a:lnTo>
                    <a:lnTo>
                      <a:pt x="4966" y="7053"/>
                    </a:lnTo>
                    <a:lnTo>
                      <a:pt x="5015" y="7030"/>
                    </a:lnTo>
                    <a:lnTo>
                      <a:pt x="5052" y="7022"/>
                    </a:lnTo>
                    <a:lnTo>
                      <a:pt x="5077" y="6996"/>
                    </a:lnTo>
                    <a:lnTo>
                      <a:pt x="5150" y="7040"/>
                    </a:lnTo>
                    <a:lnTo>
                      <a:pt x="5198" y="7033"/>
                    </a:lnTo>
                    <a:lnTo>
                      <a:pt x="5214" y="7056"/>
                    </a:lnTo>
                    <a:lnTo>
                      <a:pt x="5249" y="7062"/>
                    </a:lnTo>
                    <a:lnTo>
                      <a:pt x="5273" y="7089"/>
                    </a:lnTo>
                    <a:lnTo>
                      <a:pt x="5328" y="7102"/>
                    </a:lnTo>
                    <a:lnTo>
                      <a:pt x="5379" y="7124"/>
                    </a:lnTo>
                    <a:lnTo>
                      <a:pt x="5425" y="7125"/>
                    </a:lnTo>
                    <a:lnTo>
                      <a:pt x="5431" y="7171"/>
                    </a:lnTo>
                    <a:lnTo>
                      <a:pt x="5464" y="7187"/>
                    </a:lnTo>
                    <a:lnTo>
                      <a:pt x="5492" y="7211"/>
                    </a:lnTo>
                    <a:lnTo>
                      <a:pt x="5511" y="7243"/>
                    </a:lnTo>
                    <a:lnTo>
                      <a:pt x="5526" y="7264"/>
                    </a:lnTo>
                    <a:lnTo>
                      <a:pt x="5553" y="7257"/>
                    </a:lnTo>
                    <a:lnTo>
                      <a:pt x="5640" y="7278"/>
                    </a:lnTo>
                    <a:lnTo>
                      <a:pt x="5658" y="7258"/>
                    </a:lnTo>
                    <a:lnTo>
                      <a:pt x="5679" y="7220"/>
                    </a:lnTo>
                    <a:lnTo>
                      <a:pt x="5729" y="7220"/>
                    </a:lnTo>
                    <a:lnTo>
                      <a:pt x="5785" y="7250"/>
                    </a:lnTo>
                    <a:lnTo>
                      <a:pt x="5905" y="7250"/>
                    </a:lnTo>
                    <a:lnTo>
                      <a:pt x="5904" y="7222"/>
                    </a:lnTo>
                    <a:lnTo>
                      <a:pt x="5878" y="7197"/>
                    </a:lnTo>
                    <a:lnTo>
                      <a:pt x="5862" y="7138"/>
                    </a:lnTo>
                    <a:lnTo>
                      <a:pt x="5895" y="7136"/>
                    </a:lnTo>
                    <a:lnTo>
                      <a:pt x="5903" y="7094"/>
                    </a:lnTo>
                    <a:lnTo>
                      <a:pt x="5937" y="7088"/>
                    </a:lnTo>
                    <a:lnTo>
                      <a:pt x="6002" y="7046"/>
                    </a:lnTo>
                    <a:lnTo>
                      <a:pt x="6075" y="7057"/>
                    </a:lnTo>
                    <a:lnTo>
                      <a:pt x="6097" y="7074"/>
                    </a:lnTo>
                    <a:lnTo>
                      <a:pt x="6149" y="7053"/>
                    </a:lnTo>
                    <a:lnTo>
                      <a:pt x="6182" y="7007"/>
                    </a:lnTo>
                    <a:lnTo>
                      <a:pt x="6213" y="6992"/>
                    </a:lnTo>
                    <a:lnTo>
                      <a:pt x="6241" y="6951"/>
                    </a:lnTo>
                    <a:lnTo>
                      <a:pt x="6274" y="6958"/>
                    </a:lnTo>
                    <a:lnTo>
                      <a:pt x="6290" y="6928"/>
                    </a:lnTo>
                    <a:lnTo>
                      <a:pt x="6327" y="6944"/>
                    </a:lnTo>
                    <a:lnTo>
                      <a:pt x="6391" y="6955"/>
                    </a:lnTo>
                    <a:lnTo>
                      <a:pt x="6416" y="6908"/>
                    </a:lnTo>
                    <a:lnTo>
                      <a:pt x="6446" y="6889"/>
                    </a:lnTo>
                    <a:lnTo>
                      <a:pt x="6502" y="6927"/>
                    </a:lnTo>
                    <a:lnTo>
                      <a:pt x="6523" y="6911"/>
                    </a:lnTo>
                    <a:lnTo>
                      <a:pt x="6629" y="6908"/>
                    </a:lnTo>
                    <a:lnTo>
                      <a:pt x="6645" y="6955"/>
                    </a:lnTo>
                    <a:lnTo>
                      <a:pt x="6710" y="7032"/>
                    </a:lnTo>
                    <a:lnTo>
                      <a:pt x="6747" y="7040"/>
                    </a:lnTo>
                    <a:lnTo>
                      <a:pt x="6763" y="7017"/>
                    </a:lnTo>
                    <a:lnTo>
                      <a:pt x="6789" y="7005"/>
                    </a:lnTo>
                    <a:lnTo>
                      <a:pt x="6898" y="7003"/>
                    </a:lnTo>
                    <a:lnTo>
                      <a:pt x="6861" y="6946"/>
                    </a:lnTo>
                    <a:lnTo>
                      <a:pt x="6855" y="6899"/>
                    </a:lnTo>
                    <a:lnTo>
                      <a:pt x="6812" y="6885"/>
                    </a:lnTo>
                    <a:lnTo>
                      <a:pt x="6812" y="6852"/>
                    </a:lnTo>
                    <a:lnTo>
                      <a:pt x="6801" y="6823"/>
                    </a:lnTo>
                    <a:lnTo>
                      <a:pt x="6814" y="6792"/>
                    </a:lnTo>
                    <a:lnTo>
                      <a:pt x="6747" y="6776"/>
                    </a:lnTo>
                    <a:lnTo>
                      <a:pt x="6700" y="6749"/>
                    </a:lnTo>
                    <a:lnTo>
                      <a:pt x="6659" y="6734"/>
                    </a:lnTo>
                    <a:lnTo>
                      <a:pt x="6647" y="6700"/>
                    </a:lnTo>
                    <a:lnTo>
                      <a:pt x="6639" y="6589"/>
                    </a:lnTo>
                    <a:lnTo>
                      <a:pt x="6503" y="6615"/>
                    </a:lnTo>
                    <a:lnTo>
                      <a:pt x="6583" y="6593"/>
                    </a:lnTo>
                    <a:lnTo>
                      <a:pt x="6635" y="6572"/>
                    </a:lnTo>
                    <a:lnTo>
                      <a:pt x="6621" y="6463"/>
                    </a:lnTo>
                    <a:lnTo>
                      <a:pt x="6630" y="6241"/>
                    </a:lnTo>
                    <a:lnTo>
                      <a:pt x="6626" y="6188"/>
                    </a:lnTo>
                    <a:lnTo>
                      <a:pt x="6636" y="5933"/>
                    </a:lnTo>
                    <a:lnTo>
                      <a:pt x="6658" y="5702"/>
                    </a:lnTo>
                    <a:lnTo>
                      <a:pt x="6629" y="5682"/>
                    </a:lnTo>
                    <a:lnTo>
                      <a:pt x="6634" y="5606"/>
                    </a:lnTo>
                    <a:lnTo>
                      <a:pt x="6677" y="5446"/>
                    </a:lnTo>
                    <a:lnTo>
                      <a:pt x="6717" y="5348"/>
                    </a:lnTo>
                    <a:lnTo>
                      <a:pt x="6781" y="5225"/>
                    </a:lnTo>
                    <a:lnTo>
                      <a:pt x="6807" y="5200"/>
                    </a:lnTo>
                    <a:lnTo>
                      <a:pt x="6841" y="5127"/>
                    </a:lnTo>
                    <a:lnTo>
                      <a:pt x="6910" y="5043"/>
                    </a:lnTo>
                    <a:lnTo>
                      <a:pt x="7082" y="4874"/>
                    </a:lnTo>
                    <a:lnTo>
                      <a:pt x="7222" y="4774"/>
                    </a:lnTo>
                    <a:lnTo>
                      <a:pt x="7334" y="4728"/>
                    </a:lnTo>
                    <a:lnTo>
                      <a:pt x="7390" y="4720"/>
                    </a:lnTo>
                    <a:lnTo>
                      <a:pt x="7418" y="4742"/>
                    </a:lnTo>
                    <a:lnTo>
                      <a:pt x="7560" y="4757"/>
                    </a:lnTo>
                    <a:lnTo>
                      <a:pt x="7657" y="4623"/>
                    </a:lnTo>
                    <a:lnTo>
                      <a:pt x="7759" y="4510"/>
                    </a:lnTo>
                    <a:lnTo>
                      <a:pt x="7824" y="4455"/>
                    </a:lnTo>
                    <a:lnTo>
                      <a:pt x="7850" y="4442"/>
                    </a:lnTo>
                    <a:lnTo>
                      <a:pt x="7897" y="4444"/>
                    </a:lnTo>
                    <a:lnTo>
                      <a:pt x="7965" y="4418"/>
                    </a:lnTo>
                    <a:lnTo>
                      <a:pt x="7964" y="4380"/>
                    </a:lnTo>
                    <a:lnTo>
                      <a:pt x="8100" y="4314"/>
                    </a:lnTo>
                    <a:lnTo>
                      <a:pt x="8212" y="4185"/>
                    </a:lnTo>
                    <a:lnTo>
                      <a:pt x="8440" y="4022"/>
                    </a:lnTo>
                    <a:lnTo>
                      <a:pt x="8438" y="4041"/>
                    </a:lnTo>
                    <a:lnTo>
                      <a:pt x="8506" y="4012"/>
                    </a:lnTo>
                    <a:lnTo>
                      <a:pt x="8570" y="3997"/>
                    </a:lnTo>
                    <a:lnTo>
                      <a:pt x="8694" y="4001"/>
                    </a:lnTo>
                    <a:lnTo>
                      <a:pt x="8742" y="4027"/>
                    </a:lnTo>
                    <a:lnTo>
                      <a:pt x="8766" y="4067"/>
                    </a:lnTo>
                    <a:lnTo>
                      <a:pt x="8740" y="4089"/>
                    </a:lnTo>
                    <a:lnTo>
                      <a:pt x="8729" y="4124"/>
                    </a:lnTo>
                    <a:lnTo>
                      <a:pt x="8733" y="4151"/>
                    </a:lnTo>
                    <a:lnTo>
                      <a:pt x="8755" y="4183"/>
                    </a:lnTo>
                    <a:lnTo>
                      <a:pt x="8821" y="4219"/>
                    </a:lnTo>
                    <a:lnTo>
                      <a:pt x="8947" y="4249"/>
                    </a:lnTo>
                    <a:lnTo>
                      <a:pt x="8952" y="4193"/>
                    </a:lnTo>
                    <a:lnTo>
                      <a:pt x="8953" y="4188"/>
                    </a:lnTo>
                    <a:lnTo>
                      <a:pt x="8961" y="4150"/>
                    </a:lnTo>
                    <a:lnTo>
                      <a:pt x="8993" y="4137"/>
                    </a:lnTo>
                    <a:lnTo>
                      <a:pt x="9069" y="4102"/>
                    </a:lnTo>
                    <a:lnTo>
                      <a:pt x="9121" y="4065"/>
                    </a:lnTo>
                    <a:lnTo>
                      <a:pt x="9098" y="4015"/>
                    </a:lnTo>
                    <a:lnTo>
                      <a:pt x="9116" y="3987"/>
                    </a:lnTo>
                    <a:lnTo>
                      <a:pt x="9116" y="3988"/>
                    </a:lnTo>
                    <a:lnTo>
                      <a:pt x="9116" y="3987"/>
                    </a:lnTo>
                    <a:lnTo>
                      <a:pt x="9113" y="4014"/>
                    </a:lnTo>
                    <a:lnTo>
                      <a:pt x="9145" y="4042"/>
                    </a:lnTo>
                    <a:lnTo>
                      <a:pt x="9168" y="4024"/>
                    </a:lnTo>
                    <a:lnTo>
                      <a:pt x="9186" y="4011"/>
                    </a:lnTo>
                    <a:lnTo>
                      <a:pt x="9222" y="4005"/>
                    </a:lnTo>
                    <a:lnTo>
                      <a:pt x="9256" y="3974"/>
                    </a:lnTo>
                    <a:lnTo>
                      <a:pt x="9285" y="3974"/>
                    </a:lnTo>
                    <a:lnTo>
                      <a:pt x="9302" y="3955"/>
                    </a:lnTo>
                    <a:lnTo>
                      <a:pt x="9324" y="3919"/>
                    </a:lnTo>
                    <a:lnTo>
                      <a:pt x="9331" y="3908"/>
                    </a:lnTo>
                    <a:lnTo>
                      <a:pt x="9331" y="3907"/>
                    </a:lnTo>
                    <a:lnTo>
                      <a:pt x="9368" y="3912"/>
                    </a:lnTo>
                    <a:lnTo>
                      <a:pt x="9397" y="3879"/>
                    </a:lnTo>
                    <a:lnTo>
                      <a:pt x="9416" y="3858"/>
                    </a:lnTo>
                    <a:lnTo>
                      <a:pt x="9401" y="3827"/>
                    </a:lnTo>
                    <a:lnTo>
                      <a:pt x="9368" y="3840"/>
                    </a:lnTo>
                    <a:lnTo>
                      <a:pt x="9367" y="3840"/>
                    </a:lnTo>
                    <a:lnTo>
                      <a:pt x="9329" y="3816"/>
                    </a:lnTo>
                    <a:lnTo>
                      <a:pt x="9328" y="3816"/>
                    </a:lnTo>
                    <a:lnTo>
                      <a:pt x="9361" y="3723"/>
                    </a:lnTo>
                    <a:lnTo>
                      <a:pt x="9370" y="3696"/>
                    </a:lnTo>
                    <a:lnTo>
                      <a:pt x="9387" y="3687"/>
                    </a:lnTo>
                    <a:lnTo>
                      <a:pt x="9420" y="3671"/>
                    </a:lnTo>
                    <a:lnTo>
                      <a:pt x="9417" y="3634"/>
                    </a:lnTo>
                    <a:lnTo>
                      <a:pt x="9425" y="3621"/>
                    </a:lnTo>
                    <a:lnTo>
                      <a:pt x="9437" y="3601"/>
                    </a:lnTo>
                    <a:lnTo>
                      <a:pt x="9476" y="3595"/>
                    </a:lnTo>
                    <a:lnTo>
                      <a:pt x="9510" y="3589"/>
                    </a:lnTo>
                    <a:lnTo>
                      <a:pt x="9519" y="3585"/>
                    </a:lnTo>
                    <a:lnTo>
                      <a:pt x="9535" y="3577"/>
                    </a:lnTo>
                    <a:lnTo>
                      <a:pt x="9556" y="3587"/>
                    </a:lnTo>
                    <a:lnTo>
                      <a:pt x="9578" y="3597"/>
                    </a:lnTo>
                    <a:lnTo>
                      <a:pt x="9605" y="3601"/>
                    </a:lnTo>
                    <a:lnTo>
                      <a:pt x="9615" y="3603"/>
                    </a:lnTo>
                    <a:lnTo>
                      <a:pt x="9653" y="3630"/>
                    </a:lnTo>
                    <a:lnTo>
                      <a:pt x="9708" y="3625"/>
                    </a:lnTo>
                    <a:lnTo>
                      <a:pt x="9690" y="3579"/>
                    </a:lnTo>
                    <a:lnTo>
                      <a:pt x="9681" y="3556"/>
                    </a:lnTo>
                    <a:lnTo>
                      <a:pt x="9678" y="3528"/>
                    </a:lnTo>
                    <a:lnTo>
                      <a:pt x="9707" y="3438"/>
                    </a:lnTo>
                    <a:lnTo>
                      <a:pt x="9730" y="3400"/>
                    </a:lnTo>
                    <a:lnTo>
                      <a:pt x="9754" y="3357"/>
                    </a:lnTo>
                    <a:lnTo>
                      <a:pt x="9756" y="3301"/>
                    </a:lnTo>
                    <a:lnTo>
                      <a:pt x="9750" y="3284"/>
                    </a:lnTo>
                    <a:lnTo>
                      <a:pt x="9733" y="3239"/>
                    </a:lnTo>
                    <a:lnTo>
                      <a:pt x="9733" y="3238"/>
                    </a:lnTo>
                    <a:lnTo>
                      <a:pt x="9750" y="3219"/>
                    </a:lnTo>
                    <a:lnTo>
                      <a:pt x="9767" y="3184"/>
                    </a:lnTo>
                    <a:lnTo>
                      <a:pt x="9747" y="3172"/>
                    </a:lnTo>
                    <a:lnTo>
                      <a:pt x="9739" y="3169"/>
                    </a:lnTo>
                    <a:lnTo>
                      <a:pt x="9728" y="3144"/>
                    </a:lnTo>
                    <a:lnTo>
                      <a:pt x="9768" y="3135"/>
                    </a:lnTo>
                    <a:lnTo>
                      <a:pt x="9808" y="3109"/>
                    </a:lnTo>
                    <a:lnTo>
                      <a:pt x="9826" y="3097"/>
                    </a:lnTo>
                    <a:lnTo>
                      <a:pt x="9835" y="3086"/>
                    </a:lnTo>
                    <a:lnTo>
                      <a:pt x="9855" y="3061"/>
                    </a:lnTo>
                    <a:lnTo>
                      <a:pt x="9884" y="3038"/>
                    </a:lnTo>
                    <a:lnTo>
                      <a:pt x="9906" y="3008"/>
                    </a:lnTo>
                    <a:lnTo>
                      <a:pt x="9912" y="2988"/>
                    </a:lnTo>
                    <a:lnTo>
                      <a:pt x="9925" y="2975"/>
                    </a:lnTo>
                    <a:lnTo>
                      <a:pt x="9931" y="2968"/>
                    </a:lnTo>
                    <a:lnTo>
                      <a:pt x="9982" y="2950"/>
                    </a:lnTo>
                    <a:lnTo>
                      <a:pt x="10013" y="2910"/>
                    </a:lnTo>
                    <a:lnTo>
                      <a:pt x="10031" y="2896"/>
                    </a:lnTo>
                    <a:lnTo>
                      <a:pt x="10055" y="2875"/>
                    </a:lnTo>
                    <a:lnTo>
                      <a:pt x="10051" y="2858"/>
                    </a:lnTo>
                    <a:lnTo>
                      <a:pt x="10046" y="2841"/>
                    </a:lnTo>
                    <a:lnTo>
                      <a:pt x="10051" y="2814"/>
                    </a:lnTo>
                    <a:lnTo>
                      <a:pt x="10051" y="2813"/>
                    </a:lnTo>
                    <a:lnTo>
                      <a:pt x="10097" y="2820"/>
                    </a:lnTo>
                    <a:lnTo>
                      <a:pt x="10113" y="2791"/>
                    </a:lnTo>
                    <a:lnTo>
                      <a:pt x="10109" y="2779"/>
                    </a:lnTo>
                    <a:lnTo>
                      <a:pt x="10100" y="2743"/>
                    </a:lnTo>
                    <a:lnTo>
                      <a:pt x="10083" y="2739"/>
                    </a:lnTo>
                    <a:lnTo>
                      <a:pt x="10064" y="2735"/>
                    </a:lnTo>
                    <a:lnTo>
                      <a:pt x="10047" y="2696"/>
                    </a:lnTo>
                    <a:lnTo>
                      <a:pt x="10038" y="2676"/>
                    </a:lnTo>
                    <a:lnTo>
                      <a:pt x="10015" y="2655"/>
                    </a:lnTo>
                    <a:lnTo>
                      <a:pt x="10007" y="2633"/>
                    </a:lnTo>
                    <a:lnTo>
                      <a:pt x="9996" y="2610"/>
                    </a:lnTo>
                    <a:lnTo>
                      <a:pt x="9970" y="2592"/>
                    </a:lnTo>
                    <a:lnTo>
                      <a:pt x="9943" y="2574"/>
                    </a:lnTo>
                    <a:lnTo>
                      <a:pt x="9865" y="2557"/>
                    </a:lnTo>
                    <a:lnTo>
                      <a:pt x="9842" y="2507"/>
                    </a:lnTo>
                    <a:lnTo>
                      <a:pt x="9837" y="2498"/>
                    </a:lnTo>
                    <a:lnTo>
                      <a:pt x="9838" y="2497"/>
                    </a:lnTo>
                    <a:lnTo>
                      <a:pt x="9860" y="2409"/>
                    </a:lnTo>
                    <a:lnTo>
                      <a:pt x="9859" y="2376"/>
                    </a:lnTo>
                    <a:lnTo>
                      <a:pt x="9857" y="2342"/>
                    </a:lnTo>
                    <a:lnTo>
                      <a:pt x="9862" y="2297"/>
                    </a:lnTo>
                    <a:lnTo>
                      <a:pt x="9864" y="2282"/>
                    </a:lnTo>
                    <a:lnTo>
                      <a:pt x="9846" y="2270"/>
                    </a:lnTo>
                    <a:lnTo>
                      <a:pt x="9830" y="2257"/>
                    </a:lnTo>
                    <a:lnTo>
                      <a:pt x="9841" y="2232"/>
                    </a:lnTo>
                    <a:lnTo>
                      <a:pt x="9821" y="2208"/>
                    </a:lnTo>
                    <a:lnTo>
                      <a:pt x="9797" y="2210"/>
                    </a:lnTo>
                    <a:lnTo>
                      <a:pt x="9772" y="2214"/>
                    </a:lnTo>
                    <a:lnTo>
                      <a:pt x="9769" y="2203"/>
                    </a:lnTo>
                    <a:lnTo>
                      <a:pt x="9769" y="2202"/>
                    </a:lnTo>
                    <a:lnTo>
                      <a:pt x="9777" y="2159"/>
                    </a:lnTo>
                    <a:lnTo>
                      <a:pt x="9757" y="2134"/>
                    </a:lnTo>
                    <a:lnTo>
                      <a:pt x="9726" y="2095"/>
                    </a:lnTo>
                    <a:lnTo>
                      <a:pt x="9721" y="2066"/>
                    </a:lnTo>
                    <a:lnTo>
                      <a:pt x="9721" y="2065"/>
                    </a:lnTo>
                    <a:lnTo>
                      <a:pt x="9720" y="2064"/>
                    </a:lnTo>
                    <a:lnTo>
                      <a:pt x="9720" y="2067"/>
                    </a:lnTo>
                    <a:lnTo>
                      <a:pt x="9687" y="2029"/>
                    </a:lnTo>
                    <a:lnTo>
                      <a:pt x="9658" y="2048"/>
                    </a:lnTo>
                    <a:lnTo>
                      <a:pt x="9623" y="2011"/>
                    </a:lnTo>
                    <a:lnTo>
                      <a:pt x="9567" y="1992"/>
                    </a:lnTo>
                    <a:lnTo>
                      <a:pt x="9541" y="1979"/>
                    </a:lnTo>
                    <a:lnTo>
                      <a:pt x="9528" y="1933"/>
                    </a:lnTo>
                    <a:lnTo>
                      <a:pt x="9525" y="1926"/>
                    </a:lnTo>
                    <a:lnTo>
                      <a:pt x="9491" y="1927"/>
                    </a:lnTo>
                    <a:lnTo>
                      <a:pt x="9459" y="1916"/>
                    </a:lnTo>
                    <a:lnTo>
                      <a:pt x="9442" y="1886"/>
                    </a:lnTo>
                    <a:lnTo>
                      <a:pt x="9397" y="1892"/>
                    </a:lnTo>
                    <a:lnTo>
                      <a:pt x="9363" y="1884"/>
                    </a:lnTo>
                    <a:lnTo>
                      <a:pt x="9337" y="1904"/>
                    </a:lnTo>
                    <a:lnTo>
                      <a:pt x="9340" y="1951"/>
                    </a:lnTo>
                    <a:lnTo>
                      <a:pt x="9343" y="1999"/>
                    </a:lnTo>
                    <a:lnTo>
                      <a:pt x="9342" y="2000"/>
                    </a:lnTo>
                    <a:lnTo>
                      <a:pt x="9342" y="2001"/>
                    </a:lnTo>
                    <a:lnTo>
                      <a:pt x="9319" y="2039"/>
                    </a:lnTo>
                    <a:lnTo>
                      <a:pt x="9227" y="2012"/>
                    </a:lnTo>
                    <a:lnTo>
                      <a:pt x="9227" y="2011"/>
                    </a:lnTo>
                    <a:lnTo>
                      <a:pt x="9223" y="1984"/>
                    </a:lnTo>
                    <a:lnTo>
                      <a:pt x="9232" y="1954"/>
                    </a:lnTo>
                    <a:lnTo>
                      <a:pt x="9241" y="1921"/>
                    </a:lnTo>
                    <a:lnTo>
                      <a:pt x="9213" y="1870"/>
                    </a:lnTo>
                    <a:lnTo>
                      <a:pt x="9182" y="1890"/>
                    </a:lnTo>
                    <a:lnTo>
                      <a:pt x="9096" y="1896"/>
                    </a:lnTo>
                    <a:lnTo>
                      <a:pt x="9085" y="1930"/>
                    </a:lnTo>
                    <a:lnTo>
                      <a:pt x="9082" y="1939"/>
                    </a:lnTo>
                    <a:lnTo>
                      <a:pt x="9082" y="1940"/>
                    </a:lnTo>
                    <a:lnTo>
                      <a:pt x="9081" y="1941"/>
                    </a:lnTo>
                    <a:lnTo>
                      <a:pt x="9060" y="1956"/>
                    </a:lnTo>
                    <a:lnTo>
                      <a:pt x="9024" y="1961"/>
                    </a:lnTo>
                    <a:lnTo>
                      <a:pt x="9028" y="2021"/>
                    </a:lnTo>
                    <a:lnTo>
                      <a:pt x="8998" y="2076"/>
                    </a:lnTo>
                    <a:lnTo>
                      <a:pt x="8972" y="2096"/>
                    </a:lnTo>
                    <a:lnTo>
                      <a:pt x="8971" y="2096"/>
                    </a:lnTo>
                    <a:lnTo>
                      <a:pt x="8944" y="2087"/>
                    </a:lnTo>
                    <a:lnTo>
                      <a:pt x="8921" y="2069"/>
                    </a:lnTo>
                    <a:lnTo>
                      <a:pt x="8888" y="2031"/>
                    </a:lnTo>
                    <a:lnTo>
                      <a:pt x="8830" y="2004"/>
                    </a:lnTo>
                    <a:lnTo>
                      <a:pt x="8812" y="1956"/>
                    </a:lnTo>
                    <a:lnTo>
                      <a:pt x="8781" y="1971"/>
                    </a:lnTo>
                    <a:lnTo>
                      <a:pt x="8746" y="1969"/>
                    </a:lnTo>
                    <a:lnTo>
                      <a:pt x="8746" y="1968"/>
                    </a:lnTo>
                    <a:lnTo>
                      <a:pt x="8740" y="1936"/>
                    </a:lnTo>
                    <a:lnTo>
                      <a:pt x="8713" y="1904"/>
                    </a:lnTo>
                    <a:lnTo>
                      <a:pt x="8681" y="1923"/>
                    </a:lnTo>
                    <a:lnTo>
                      <a:pt x="8611" y="1928"/>
                    </a:lnTo>
                    <a:lnTo>
                      <a:pt x="8570" y="1960"/>
                    </a:lnTo>
                    <a:lnTo>
                      <a:pt x="8569" y="1961"/>
                    </a:lnTo>
                    <a:lnTo>
                      <a:pt x="8539" y="1927"/>
                    </a:lnTo>
                    <a:lnTo>
                      <a:pt x="8540" y="1927"/>
                    </a:lnTo>
                    <a:lnTo>
                      <a:pt x="8539" y="1926"/>
                    </a:lnTo>
                    <a:lnTo>
                      <a:pt x="8562" y="1913"/>
                    </a:lnTo>
                    <a:lnTo>
                      <a:pt x="8563" y="1903"/>
                    </a:lnTo>
                    <a:lnTo>
                      <a:pt x="8572" y="1849"/>
                    </a:lnTo>
                    <a:lnTo>
                      <a:pt x="8571" y="1795"/>
                    </a:lnTo>
                    <a:lnTo>
                      <a:pt x="8549" y="1756"/>
                    </a:lnTo>
                    <a:lnTo>
                      <a:pt x="8551" y="1756"/>
                    </a:lnTo>
                    <a:lnTo>
                      <a:pt x="8550" y="1754"/>
                    </a:lnTo>
                    <a:lnTo>
                      <a:pt x="8582" y="1755"/>
                    </a:lnTo>
                    <a:lnTo>
                      <a:pt x="8599" y="1725"/>
                    </a:lnTo>
                    <a:lnTo>
                      <a:pt x="8573" y="1699"/>
                    </a:lnTo>
                    <a:lnTo>
                      <a:pt x="8540" y="1684"/>
                    </a:lnTo>
                    <a:lnTo>
                      <a:pt x="8541" y="1682"/>
                    </a:lnTo>
                    <a:lnTo>
                      <a:pt x="8540" y="1682"/>
                    </a:lnTo>
                    <a:lnTo>
                      <a:pt x="8554" y="1649"/>
                    </a:lnTo>
                    <a:lnTo>
                      <a:pt x="8536" y="1617"/>
                    </a:lnTo>
                    <a:lnTo>
                      <a:pt x="8462" y="1580"/>
                    </a:lnTo>
                    <a:lnTo>
                      <a:pt x="8441" y="1541"/>
                    </a:lnTo>
                    <a:lnTo>
                      <a:pt x="8440" y="1467"/>
                    </a:lnTo>
                    <a:lnTo>
                      <a:pt x="8417" y="1429"/>
                    </a:lnTo>
                    <a:lnTo>
                      <a:pt x="8407" y="1397"/>
                    </a:lnTo>
                    <a:lnTo>
                      <a:pt x="8398" y="1372"/>
                    </a:lnTo>
                    <a:lnTo>
                      <a:pt x="8393" y="1348"/>
                    </a:lnTo>
                    <a:lnTo>
                      <a:pt x="8388" y="1330"/>
                    </a:lnTo>
                    <a:lnTo>
                      <a:pt x="8365" y="1280"/>
                    </a:lnTo>
                    <a:lnTo>
                      <a:pt x="8317" y="1282"/>
                    </a:lnTo>
                    <a:lnTo>
                      <a:pt x="8283" y="1228"/>
                    </a:lnTo>
                    <a:lnTo>
                      <a:pt x="8285" y="1187"/>
                    </a:lnTo>
                    <a:lnTo>
                      <a:pt x="8259" y="1168"/>
                    </a:lnTo>
                    <a:lnTo>
                      <a:pt x="8258" y="1074"/>
                    </a:lnTo>
                    <a:lnTo>
                      <a:pt x="8241" y="1055"/>
                    </a:lnTo>
                    <a:lnTo>
                      <a:pt x="8214" y="997"/>
                    </a:lnTo>
                    <a:lnTo>
                      <a:pt x="8215" y="995"/>
                    </a:lnTo>
                    <a:lnTo>
                      <a:pt x="8215" y="994"/>
                    </a:lnTo>
                    <a:lnTo>
                      <a:pt x="8238" y="958"/>
                    </a:lnTo>
                    <a:lnTo>
                      <a:pt x="8210" y="949"/>
                    </a:lnTo>
                    <a:lnTo>
                      <a:pt x="8210" y="922"/>
                    </a:lnTo>
                    <a:lnTo>
                      <a:pt x="8197" y="881"/>
                    </a:lnTo>
                    <a:lnTo>
                      <a:pt x="8203" y="872"/>
                    </a:lnTo>
                    <a:lnTo>
                      <a:pt x="8221" y="844"/>
                    </a:lnTo>
                    <a:lnTo>
                      <a:pt x="8194" y="824"/>
                    </a:lnTo>
                    <a:lnTo>
                      <a:pt x="8195" y="822"/>
                    </a:lnTo>
                    <a:lnTo>
                      <a:pt x="8151" y="813"/>
                    </a:lnTo>
                    <a:lnTo>
                      <a:pt x="8133" y="793"/>
                    </a:lnTo>
                    <a:lnTo>
                      <a:pt x="8139" y="738"/>
                    </a:lnTo>
                    <a:lnTo>
                      <a:pt x="8113" y="746"/>
                    </a:lnTo>
                    <a:lnTo>
                      <a:pt x="8089" y="760"/>
                    </a:lnTo>
                    <a:lnTo>
                      <a:pt x="8069" y="709"/>
                    </a:lnTo>
                    <a:lnTo>
                      <a:pt x="8007" y="672"/>
                    </a:lnTo>
                    <a:lnTo>
                      <a:pt x="7997" y="631"/>
                    </a:lnTo>
                    <a:lnTo>
                      <a:pt x="7952" y="567"/>
                    </a:lnTo>
                    <a:lnTo>
                      <a:pt x="7950" y="568"/>
                    </a:lnTo>
                    <a:lnTo>
                      <a:pt x="7920" y="588"/>
                    </a:lnTo>
                    <a:lnTo>
                      <a:pt x="7887" y="577"/>
                    </a:lnTo>
                    <a:lnTo>
                      <a:pt x="7820" y="597"/>
                    </a:lnTo>
                    <a:lnTo>
                      <a:pt x="7833" y="530"/>
                    </a:lnTo>
                    <a:lnTo>
                      <a:pt x="7807" y="486"/>
                    </a:lnTo>
                    <a:lnTo>
                      <a:pt x="7755" y="468"/>
                    </a:lnTo>
                    <a:lnTo>
                      <a:pt x="7709" y="464"/>
                    </a:lnTo>
                    <a:lnTo>
                      <a:pt x="7683" y="473"/>
                    </a:lnTo>
                    <a:lnTo>
                      <a:pt x="7684" y="477"/>
                    </a:lnTo>
                    <a:lnTo>
                      <a:pt x="7688" y="519"/>
                    </a:lnTo>
                    <a:lnTo>
                      <a:pt x="7686" y="524"/>
                    </a:lnTo>
                    <a:lnTo>
                      <a:pt x="7659" y="607"/>
                    </a:lnTo>
                    <a:lnTo>
                      <a:pt x="7634" y="586"/>
                    </a:lnTo>
                    <a:lnTo>
                      <a:pt x="7608" y="608"/>
                    </a:lnTo>
                    <a:lnTo>
                      <a:pt x="7580" y="601"/>
                    </a:lnTo>
                    <a:lnTo>
                      <a:pt x="7517" y="613"/>
                    </a:lnTo>
                    <a:lnTo>
                      <a:pt x="7487" y="654"/>
                    </a:lnTo>
                    <a:lnTo>
                      <a:pt x="7420" y="594"/>
                    </a:lnTo>
                    <a:lnTo>
                      <a:pt x="7422" y="568"/>
                    </a:lnTo>
                    <a:lnTo>
                      <a:pt x="7392" y="532"/>
                    </a:lnTo>
                    <a:lnTo>
                      <a:pt x="7380" y="463"/>
                    </a:lnTo>
                    <a:lnTo>
                      <a:pt x="7353" y="424"/>
                    </a:lnTo>
                    <a:lnTo>
                      <a:pt x="7348" y="388"/>
                    </a:lnTo>
                    <a:lnTo>
                      <a:pt x="7332" y="363"/>
                    </a:lnTo>
                    <a:lnTo>
                      <a:pt x="7336" y="291"/>
                    </a:lnTo>
                    <a:lnTo>
                      <a:pt x="7270" y="259"/>
                    </a:lnTo>
                    <a:lnTo>
                      <a:pt x="7238" y="220"/>
                    </a:lnTo>
                    <a:lnTo>
                      <a:pt x="7237" y="226"/>
                    </a:lnTo>
                    <a:lnTo>
                      <a:pt x="7227" y="255"/>
                    </a:lnTo>
                    <a:lnTo>
                      <a:pt x="7224" y="265"/>
                    </a:lnTo>
                    <a:lnTo>
                      <a:pt x="7194" y="261"/>
                    </a:lnTo>
                    <a:lnTo>
                      <a:pt x="7156" y="288"/>
                    </a:lnTo>
                    <a:lnTo>
                      <a:pt x="7122" y="306"/>
                    </a:lnTo>
                    <a:lnTo>
                      <a:pt x="7093" y="342"/>
                    </a:lnTo>
                    <a:lnTo>
                      <a:pt x="7059" y="333"/>
                    </a:lnTo>
                    <a:lnTo>
                      <a:pt x="7056" y="301"/>
                    </a:lnTo>
                    <a:lnTo>
                      <a:pt x="7024" y="306"/>
                    </a:lnTo>
                    <a:lnTo>
                      <a:pt x="7024" y="311"/>
                    </a:lnTo>
                    <a:lnTo>
                      <a:pt x="7027" y="368"/>
                    </a:lnTo>
                    <a:lnTo>
                      <a:pt x="7025" y="368"/>
                    </a:lnTo>
                    <a:lnTo>
                      <a:pt x="6981" y="386"/>
                    </a:lnTo>
                    <a:lnTo>
                      <a:pt x="6982" y="390"/>
                    </a:lnTo>
                    <a:lnTo>
                      <a:pt x="6984" y="420"/>
                    </a:lnTo>
                    <a:lnTo>
                      <a:pt x="6981" y="460"/>
                    </a:lnTo>
                    <a:lnTo>
                      <a:pt x="6980" y="460"/>
                    </a:lnTo>
                    <a:lnTo>
                      <a:pt x="6961" y="479"/>
                    </a:lnTo>
                    <a:lnTo>
                      <a:pt x="6925" y="486"/>
                    </a:lnTo>
                    <a:lnTo>
                      <a:pt x="6897" y="507"/>
                    </a:lnTo>
                    <a:lnTo>
                      <a:pt x="6864" y="479"/>
                    </a:lnTo>
                    <a:lnTo>
                      <a:pt x="6839" y="428"/>
                    </a:lnTo>
                    <a:lnTo>
                      <a:pt x="6823" y="407"/>
                    </a:lnTo>
                    <a:lnTo>
                      <a:pt x="6795" y="403"/>
                    </a:lnTo>
                    <a:lnTo>
                      <a:pt x="6779" y="436"/>
                    </a:lnTo>
                    <a:lnTo>
                      <a:pt x="6748" y="454"/>
                    </a:lnTo>
                    <a:lnTo>
                      <a:pt x="6749" y="458"/>
                    </a:lnTo>
                    <a:lnTo>
                      <a:pt x="6751" y="503"/>
                    </a:lnTo>
                    <a:lnTo>
                      <a:pt x="6732" y="531"/>
                    </a:lnTo>
                    <a:lnTo>
                      <a:pt x="6733" y="533"/>
                    </a:lnTo>
                    <a:lnTo>
                      <a:pt x="6730" y="537"/>
                    </a:lnTo>
                    <a:lnTo>
                      <a:pt x="6731" y="540"/>
                    </a:lnTo>
                    <a:lnTo>
                      <a:pt x="6743" y="562"/>
                    </a:lnTo>
                    <a:lnTo>
                      <a:pt x="6742" y="568"/>
                    </a:lnTo>
                    <a:lnTo>
                      <a:pt x="6739" y="592"/>
                    </a:lnTo>
                    <a:lnTo>
                      <a:pt x="6691" y="583"/>
                    </a:lnTo>
                    <a:lnTo>
                      <a:pt x="6692" y="588"/>
                    </a:lnTo>
                    <a:lnTo>
                      <a:pt x="6699" y="615"/>
                    </a:lnTo>
                    <a:lnTo>
                      <a:pt x="6696" y="616"/>
                    </a:lnTo>
                    <a:lnTo>
                      <a:pt x="6674" y="625"/>
                    </a:lnTo>
                    <a:lnTo>
                      <a:pt x="6644" y="670"/>
                    </a:lnTo>
                    <a:lnTo>
                      <a:pt x="6644" y="671"/>
                    </a:lnTo>
                    <a:lnTo>
                      <a:pt x="6642" y="674"/>
                    </a:lnTo>
                    <a:lnTo>
                      <a:pt x="6642" y="678"/>
                    </a:lnTo>
                    <a:lnTo>
                      <a:pt x="6647" y="727"/>
                    </a:lnTo>
                    <a:lnTo>
                      <a:pt x="6633" y="789"/>
                    </a:lnTo>
                    <a:lnTo>
                      <a:pt x="6632" y="790"/>
                    </a:lnTo>
                    <a:lnTo>
                      <a:pt x="6611" y="815"/>
                    </a:lnTo>
                    <a:lnTo>
                      <a:pt x="6611" y="819"/>
                    </a:lnTo>
                    <a:lnTo>
                      <a:pt x="6606" y="858"/>
                    </a:lnTo>
                    <a:lnTo>
                      <a:pt x="6626" y="906"/>
                    </a:lnTo>
                    <a:lnTo>
                      <a:pt x="6623" y="907"/>
                    </a:lnTo>
                    <a:lnTo>
                      <a:pt x="6582" y="915"/>
                    </a:lnTo>
                    <a:lnTo>
                      <a:pt x="6555" y="983"/>
                    </a:lnTo>
                    <a:lnTo>
                      <a:pt x="6551" y="1010"/>
                    </a:lnTo>
                    <a:lnTo>
                      <a:pt x="6551" y="1011"/>
                    </a:lnTo>
                    <a:lnTo>
                      <a:pt x="6524" y="1059"/>
                    </a:lnTo>
                    <a:lnTo>
                      <a:pt x="6524" y="1061"/>
                    </a:lnTo>
                    <a:lnTo>
                      <a:pt x="6516" y="1095"/>
                    </a:lnTo>
                    <a:lnTo>
                      <a:pt x="6516" y="1097"/>
                    </a:lnTo>
                    <a:lnTo>
                      <a:pt x="6513" y="1095"/>
                    </a:lnTo>
                    <a:lnTo>
                      <a:pt x="6475" y="1069"/>
                    </a:lnTo>
                    <a:lnTo>
                      <a:pt x="6435" y="1010"/>
                    </a:lnTo>
                    <a:lnTo>
                      <a:pt x="6432" y="1007"/>
                    </a:lnTo>
                    <a:lnTo>
                      <a:pt x="6417" y="914"/>
                    </a:lnTo>
                    <a:lnTo>
                      <a:pt x="6416" y="912"/>
                    </a:lnTo>
                    <a:lnTo>
                      <a:pt x="6410" y="892"/>
                    </a:lnTo>
                    <a:lnTo>
                      <a:pt x="6401" y="869"/>
                    </a:lnTo>
                    <a:lnTo>
                      <a:pt x="6417" y="847"/>
                    </a:lnTo>
                    <a:lnTo>
                      <a:pt x="6415" y="804"/>
                    </a:lnTo>
                    <a:lnTo>
                      <a:pt x="6415" y="802"/>
                    </a:lnTo>
                    <a:lnTo>
                      <a:pt x="6396" y="775"/>
                    </a:lnTo>
                    <a:lnTo>
                      <a:pt x="6391" y="770"/>
                    </a:lnTo>
                    <a:lnTo>
                      <a:pt x="6423" y="767"/>
                    </a:lnTo>
                    <a:lnTo>
                      <a:pt x="6421" y="731"/>
                    </a:lnTo>
                    <a:lnTo>
                      <a:pt x="6396" y="694"/>
                    </a:lnTo>
                    <a:lnTo>
                      <a:pt x="6371" y="718"/>
                    </a:lnTo>
                    <a:lnTo>
                      <a:pt x="6338" y="710"/>
                    </a:lnTo>
                    <a:lnTo>
                      <a:pt x="6337" y="710"/>
                    </a:lnTo>
                    <a:lnTo>
                      <a:pt x="6321" y="676"/>
                    </a:lnTo>
                    <a:lnTo>
                      <a:pt x="6318" y="671"/>
                    </a:lnTo>
                    <a:lnTo>
                      <a:pt x="6299" y="600"/>
                    </a:lnTo>
                    <a:lnTo>
                      <a:pt x="6299" y="599"/>
                    </a:lnTo>
                    <a:lnTo>
                      <a:pt x="6287" y="582"/>
                    </a:lnTo>
                    <a:lnTo>
                      <a:pt x="6285" y="577"/>
                    </a:lnTo>
                    <a:lnTo>
                      <a:pt x="6276" y="550"/>
                    </a:lnTo>
                    <a:lnTo>
                      <a:pt x="6275" y="547"/>
                    </a:lnTo>
                    <a:lnTo>
                      <a:pt x="6273" y="541"/>
                    </a:lnTo>
                    <a:lnTo>
                      <a:pt x="6281" y="485"/>
                    </a:lnTo>
                    <a:lnTo>
                      <a:pt x="6282" y="480"/>
                    </a:lnTo>
                    <a:lnTo>
                      <a:pt x="6183" y="481"/>
                    </a:lnTo>
                    <a:lnTo>
                      <a:pt x="6132" y="528"/>
                    </a:lnTo>
                    <a:lnTo>
                      <a:pt x="6109" y="506"/>
                    </a:lnTo>
                    <a:lnTo>
                      <a:pt x="6106" y="503"/>
                    </a:lnTo>
                    <a:lnTo>
                      <a:pt x="6111" y="477"/>
                    </a:lnTo>
                    <a:lnTo>
                      <a:pt x="6128" y="445"/>
                    </a:lnTo>
                    <a:lnTo>
                      <a:pt x="6115" y="412"/>
                    </a:lnTo>
                    <a:lnTo>
                      <a:pt x="6121" y="386"/>
                    </a:lnTo>
                    <a:lnTo>
                      <a:pt x="6108" y="364"/>
                    </a:lnTo>
                    <a:lnTo>
                      <a:pt x="6084" y="325"/>
                    </a:lnTo>
                    <a:lnTo>
                      <a:pt x="6050" y="303"/>
                    </a:lnTo>
                    <a:lnTo>
                      <a:pt x="6009" y="334"/>
                    </a:lnTo>
                    <a:lnTo>
                      <a:pt x="5989" y="391"/>
                    </a:lnTo>
                    <a:lnTo>
                      <a:pt x="5942" y="391"/>
                    </a:lnTo>
                    <a:lnTo>
                      <a:pt x="5899" y="448"/>
                    </a:lnTo>
                    <a:lnTo>
                      <a:pt x="5893" y="485"/>
                    </a:lnTo>
                    <a:lnTo>
                      <a:pt x="5841" y="484"/>
                    </a:lnTo>
                    <a:lnTo>
                      <a:pt x="5821" y="536"/>
                    </a:lnTo>
                    <a:lnTo>
                      <a:pt x="5795" y="563"/>
                    </a:lnTo>
                    <a:lnTo>
                      <a:pt x="5808" y="596"/>
                    </a:lnTo>
                    <a:lnTo>
                      <a:pt x="5782" y="622"/>
                    </a:lnTo>
                    <a:lnTo>
                      <a:pt x="5785" y="694"/>
                    </a:lnTo>
                    <a:lnTo>
                      <a:pt x="5744" y="715"/>
                    </a:lnTo>
                    <a:lnTo>
                      <a:pt x="5717" y="736"/>
                    </a:lnTo>
                    <a:lnTo>
                      <a:pt x="5698" y="791"/>
                    </a:lnTo>
                    <a:lnTo>
                      <a:pt x="5698" y="840"/>
                    </a:lnTo>
                    <a:lnTo>
                      <a:pt x="5694" y="860"/>
                    </a:lnTo>
                    <a:lnTo>
                      <a:pt x="5662" y="912"/>
                    </a:lnTo>
                    <a:lnTo>
                      <a:pt x="5629" y="946"/>
                    </a:lnTo>
                    <a:lnTo>
                      <a:pt x="5595" y="973"/>
                    </a:lnTo>
                    <a:lnTo>
                      <a:pt x="5572" y="1026"/>
                    </a:lnTo>
                    <a:lnTo>
                      <a:pt x="5573" y="1054"/>
                    </a:lnTo>
                    <a:lnTo>
                      <a:pt x="5531" y="1096"/>
                    </a:lnTo>
                    <a:lnTo>
                      <a:pt x="5498" y="1082"/>
                    </a:lnTo>
                    <a:lnTo>
                      <a:pt x="5471" y="1104"/>
                    </a:lnTo>
                    <a:lnTo>
                      <a:pt x="5366" y="1076"/>
                    </a:lnTo>
                    <a:lnTo>
                      <a:pt x="5337" y="1097"/>
                    </a:lnTo>
                    <a:lnTo>
                      <a:pt x="5309" y="1098"/>
                    </a:lnTo>
                    <a:lnTo>
                      <a:pt x="5282" y="1079"/>
                    </a:lnTo>
                    <a:lnTo>
                      <a:pt x="5279" y="1078"/>
                    </a:lnTo>
                    <a:lnTo>
                      <a:pt x="5273" y="1039"/>
                    </a:lnTo>
                    <a:lnTo>
                      <a:pt x="5272" y="1036"/>
                    </a:lnTo>
                    <a:lnTo>
                      <a:pt x="5258" y="1024"/>
                    </a:lnTo>
                    <a:lnTo>
                      <a:pt x="5223" y="1037"/>
                    </a:lnTo>
                    <a:lnTo>
                      <a:pt x="5188" y="1029"/>
                    </a:lnTo>
                    <a:lnTo>
                      <a:pt x="5117" y="1068"/>
                    </a:lnTo>
                    <a:lnTo>
                      <a:pt x="5073" y="1062"/>
                    </a:lnTo>
                    <a:lnTo>
                      <a:pt x="5037" y="1090"/>
                    </a:lnTo>
                    <a:lnTo>
                      <a:pt x="5060" y="1148"/>
                    </a:lnTo>
                    <a:lnTo>
                      <a:pt x="5034" y="1165"/>
                    </a:lnTo>
                    <a:lnTo>
                      <a:pt x="4978" y="1112"/>
                    </a:lnTo>
                    <a:lnTo>
                      <a:pt x="4977" y="1111"/>
                    </a:lnTo>
                    <a:lnTo>
                      <a:pt x="4963" y="1078"/>
                    </a:lnTo>
                    <a:lnTo>
                      <a:pt x="4956" y="1042"/>
                    </a:lnTo>
                    <a:lnTo>
                      <a:pt x="4982" y="1006"/>
                    </a:lnTo>
                    <a:lnTo>
                      <a:pt x="4965" y="980"/>
                    </a:lnTo>
                    <a:lnTo>
                      <a:pt x="4946" y="950"/>
                    </a:lnTo>
                    <a:lnTo>
                      <a:pt x="4942" y="945"/>
                    </a:lnTo>
                    <a:lnTo>
                      <a:pt x="4892" y="939"/>
                    </a:lnTo>
                    <a:lnTo>
                      <a:pt x="4889" y="939"/>
                    </a:lnTo>
                    <a:lnTo>
                      <a:pt x="4895" y="913"/>
                    </a:lnTo>
                    <a:lnTo>
                      <a:pt x="4924" y="877"/>
                    </a:lnTo>
                    <a:lnTo>
                      <a:pt x="4935" y="796"/>
                    </a:lnTo>
                    <a:lnTo>
                      <a:pt x="4930" y="751"/>
                    </a:lnTo>
                    <a:lnTo>
                      <a:pt x="4957" y="744"/>
                    </a:lnTo>
                    <a:lnTo>
                      <a:pt x="4971" y="697"/>
                    </a:lnTo>
                    <a:lnTo>
                      <a:pt x="4962" y="642"/>
                    </a:lnTo>
                    <a:lnTo>
                      <a:pt x="4961" y="638"/>
                    </a:lnTo>
                    <a:lnTo>
                      <a:pt x="4911" y="606"/>
                    </a:lnTo>
                    <a:lnTo>
                      <a:pt x="4889" y="563"/>
                    </a:lnTo>
                    <a:lnTo>
                      <a:pt x="4888" y="561"/>
                    </a:lnTo>
                    <a:lnTo>
                      <a:pt x="4869" y="540"/>
                    </a:lnTo>
                    <a:lnTo>
                      <a:pt x="4858" y="525"/>
                    </a:lnTo>
                    <a:lnTo>
                      <a:pt x="4824" y="475"/>
                    </a:lnTo>
                    <a:lnTo>
                      <a:pt x="4808" y="432"/>
                    </a:lnTo>
                    <a:lnTo>
                      <a:pt x="4809" y="405"/>
                    </a:lnTo>
                    <a:lnTo>
                      <a:pt x="4853" y="373"/>
                    </a:lnTo>
                    <a:lnTo>
                      <a:pt x="4845" y="352"/>
                    </a:lnTo>
                    <a:lnTo>
                      <a:pt x="4844" y="350"/>
                    </a:lnTo>
                    <a:lnTo>
                      <a:pt x="4797" y="310"/>
                    </a:lnTo>
                    <a:lnTo>
                      <a:pt x="4794" y="308"/>
                    </a:lnTo>
                    <a:lnTo>
                      <a:pt x="4794" y="247"/>
                    </a:lnTo>
                    <a:lnTo>
                      <a:pt x="4780" y="217"/>
                    </a:lnTo>
                    <a:lnTo>
                      <a:pt x="4772" y="202"/>
                    </a:lnTo>
                    <a:lnTo>
                      <a:pt x="4771" y="198"/>
                    </a:lnTo>
                    <a:lnTo>
                      <a:pt x="4770" y="196"/>
                    </a:lnTo>
                    <a:lnTo>
                      <a:pt x="4735" y="177"/>
                    </a:lnTo>
                    <a:lnTo>
                      <a:pt x="4666" y="196"/>
                    </a:lnTo>
                    <a:lnTo>
                      <a:pt x="4621" y="203"/>
                    </a:lnTo>
                    <a:lnTo>
                      <a:pt x="4561" y="252"/>
                    </a:lnTo>
                    <a:lnTo>
                      <a:pt x="4555" y="256"/>
                    </a:lnTo>
                    <a:lnTo>
                      <a:pt x="4563" y="274"/>
                    </a:lnTo>
                    <a:lnTo>
                      <a:pt x="4555" y="256"/>
                    </a:lnTo>
                    <a:lnTo>
                      <a:pt x="4537" y="206"/>
                    </a:lnTo>
                    <a:lnTo>
                      <a:pt x="4518" y="192"/>
                    </a:lnTo>
                    <a:lnTo>
                      <a:pt x="4512" y="187"/>
                    </a:lnTo>
                    <a:lnTo>
                      <a:pt x="4475" y="187"/>
                    </a:lnTo>
                    <a:lnTo>
                      <a:pt x="4436" y="245"/>
                    </a:lnTo>
                    <a:lnTo>
                      <a:pt x="4326" y="287"/>
                    </a:lnTo>
                    <a:lnTo>
                      <a:pt x="4306" y="322"/>
                    </a:lnTo>
                    <a:lnTo>
                      <a:pt x="4272" y="324"/>
                    </a:lnTo>
                    <a:lnTo>
                      <a:pt x="4248" y="302"/>
                    </a:lnTo>
                    <a:lnTo>
                      <a:pt x="4241" y="295"/>
                    </a:lnTo>
                    <a:lnTo>
                      <a:pt x="4222" y="325"/>
                    </a:lnTo>
                    <a:lnTo>
                      <a:pt x="4219" y="329"/>
                    </a:lnTo>
                    <a:lnTo>
                      <a:pt x="4206" y="306"/>
                    </a:lnTo>
                    <a:lnTo>
                      <a:pt x="4181" y="284"/>
                    </a:lnTo>
                    <a:lnTo>
                      <a:pt x="4172" y="240"/>
                    </a:lnTo>
                    <a:lnTo>
                      <a:pt x="4130" y="212"/>
                    </a:lnTo>
                    <a:lnTo>
                      <a:pt x="4108" y="212"/>
                    </a:lnTo>
                    <a:lnTo>
                      <a:pt x="4102" y="212"/>
                    </a:lnTo>
                    <a:lnTo>
                      <a:pt x="4087" y="160"/>
                    </a:lnTo>
                    <a:lnTo>
                      <a:pt x="4066" y="142"/>
                    </a:lnTo>
                    <a:lnTo>
                      <a:pt x="4052" y="115"/>
                    </a:lnTo>
                    <a:lnTo>
                      <a:pt x="4001" y="76"/>
                    </a:lnTo>
                    <a:lnTo>
                      <a:pt x="3961" y="40"/>
                    </a:lnTo>
                    <a:lnTo>
                      <a:pt x="3955" y="34"/>
                    </a:lnTo>
                    <a:lnTo>
                      <a:pt x="3909" y="44"/>
                    </a:lnTo>
                    <a:lnTo>
                      <a:pt x="3839" y="13"/>
                    </a:lnTo>
                    <a:lnTo>
                      <a:pt x="3790" y="34"/>
                    </a:lnTo>
                    <a:lnTo>
                      <a:pt x="3787" y="34"/>
                    </a:lnTo>
                    <a:lnTo>
                      <a:pt x="3759" y="5"/>
                    </a:lnTo>
                    <a:lnTo>
                      <a:pt x="3755" y="0"/>
                    </a:lnTo>
                    <a:lnTo>
                      <a:pt x="3716" y="11"/>
                    </a:lnTo>
                    <a:lnTo>
                      <a:pt x="3666" y="44"/>
                    </a:lnTo>
                    <a:lnTo>
                      <a:pt x="3628" y="78"/>
                    </a:lnTo>
                    <a:lnTo>
                      <a:pt x="3605" y="62"/>
                    </a:lnTo>
                    <a:lnTo>
                      <a:pt x="3575" y="85"/>
                    </a:lnTo>
                    <a:lnTo>
                      <a:pt x="3530" y="95"/>
                    </a:lnTo>
                    <a:close/>
                    <a:moveTo>
                      <a:pt x="4565" y="6866"/>
                    </a:moveTo>
                    <a:lnTo>
                      <a:pt x="4543" y="6890"/>
                    </a:lnTo>
                    <a:lnTo>
                      <a:pt x="4586" y="6965"/>
                    </a:lnTo>
                    <a:lnTo>
                      <a:pt x="4529" y="6966"/>
                    </a:lnTo>
                    <a:lnTo>
                      <a:pt x="4488" y="6951"/>
                    </a:lnTo>
                    <a:lnTo>
                      <a:pt x="4489" y="6904"/>
                    </a:lnTo>
                    <a:lnTo>
                      <a:pt x="4525" y="6855"/>
                    </a:lnTo>
                    <a:lnTo>
                      <a:pt x="4548" y="6843"/>
                    </a:lnTo>
                    <a:lnTo>
                      <a:pt x="4565" y="68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9" name="Freeform 15">
                <a:extLst>
                  <a:ext uri="{FF2B5EF4-FFF2-40B4-BE49-F238E27FC236}">
                    <a16:creationId xmlns:a16="http://schemas.microsoft.com/office/drawing/2014/main" id="{E39C26F7-A0BD-72A3-8136-0853AD9418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636" y="2638"/>
                <a:ext cx="1114" cy="940"/>
              </a:xfrm>
              <a:custGeom>
                <a:avLst/>
                <a:gdLst>
                  <a:gd name="T0" fmla="*/ 5779 w 6684"/>
                  <a:gd name="T1" fmla="*/ 2513 h 5638"/>
                  <a:gd name="T2" fmla="*/ 5266 w 6684"/>
                  <a:gd name="T3" fmla="*/ 2208 h 5638"/>
                  <a:gd name="T4" fmla="*/ 5093 w 6684"/>
                  <a:gd name="T5" fmla="*/ 1762 h 5638"/>
                  <a:gd name="T6" fmla="*/ 5173 w 6684"/>
                  <a:gd name="T7" fmla="*/ 1298 h 5638"/>
                  <a:gd name="T8" fmla="*/ 5260 w 6684"/>
                  <a:gd name="T9" fmla="*/ 905 h 5638"/>
                  <a:gd name="T10" fmla="*/ 4791 w 6684"/>
                  <a:gd name="T11" fmla="*/ 601 h 5638"/>
                  <a:gd name="T12" fmla="*/ 4550 w 6684"/>
                  <a:gd name="T13" fmla="*/ 202 h 5638"/>
                  <a:gd name="T14" fmla="*/ 4197 w 6684"/>
                  <a:gd name="T15" fmla="*/ 85 h 5638"/>
                  <a:gd name="T16" fmla="*/ 3835 w 6684"/>
                  <a:gd name="T17" fmla="*/ 61 h 5638"/>
                  <a:gd name="T18" fmla="*/ 3893 w 6684"/>
                  <a:gd name="T19" fmla="*/ 337 h 5638"/>
                  <a:gd name="T20" fmla="*/ 3985 w 6684"/>
                  <a:gd name="T21" fmla="*/ 647 h 5638"/>
                  <a:gd name="T22" fmla="*/ 3630 w 6684"/>
                  <a:gd name="T23" fmla="*/ 755 h 5638"/>
                  <a:gd name="T24" fmla="*/ 3270 w 6684"/>
                  <a:gd name="T25" fmla="*/ 933 h 5638"/>
                  <a:gd name="T26" fmla="*/ 2993 w 6684"/>
                  <a:gd name="T27" fmla="*/ 1074 h 5638"/>
                  <a:gd name="T28" fmla="*/ 2849 w 6684"/>
                  <a:gd name="T29" fmla="*/ 1323 h 5638"/>
                  <a:gd name="T30" fmla="*/ 2663 w 6684"/>
                  <a:gd name="T31" fmla="*/ 1680 h 5638"/>
                  <a:gd name="T32" fmla="*/ 2381 w 6684"/>
                  <a:gd name="T33" fmla="*/ 1906 h 5638"/>
                  <a:gd name="T34" fmla="*/ 2324 w 6684"/>
                  <a:gd name="T35" fmla="*/ 2099 h 5638"/>
                  <a:gd name="T36" fmla="*/ 2637 w 6684"/>
                  <a:gd name="T37" fmla="*/ 2176 h 5638"/>
                  <a:gd name="T38" fmla="*/ 2756 w 6684"/>
                  <a:gd name="T39" fmla="*/ 2452 h 5638"/>
                  <a:gd name="T40" fmla="*/ 2666 w 6684"/>
                  <a:gd name="T41" fmla="*/ 2669 h 5638"/>
                  <a:gd name="T42" fmla="*/ 2513 w 6684"/>
                  <a:gd name="T43" fmla="*/ 2678 h 5638"/>
                  <a:gd name="T44" fmla="*/ 2189 w 6684"/>
                  <a:gd name="T45" fmla="*/ 2671 h 5638"/>
                  <a:gd name="T46" fmla="*/ 1906 w 6684"/>
                  <a:gd name="T47" fmla="*/ 2526 h 5638"/>
                  <a:gd name="T48" fmla="*/ 1732 w 6684"/>
                  <a:gd name="T49" fmla="*/ 2345 h 5638"/>
                  <a:gd name="T50" fmla="*/ 1214 w 6684"/>
                  <a:gd name="T51" fmla="*/ 2412 h 5638"/>
                  <a:gd name="T52" fmla="*/ 772 w 6684"/>
                  <a:gd name="T53" fmla="*/ 2264 h 5638"/>
                  <a:gd name="T54" fmla="*/ 822 w 6684"/>
                  <a:gd name="T55" fmla="*/ 2545 h 5638"/>
                  <a:gd name="T56" fmla="*/ 887 w 6684"/>
                  <a:gd name="T57" fmla="*/ 2831 h 5638"/>
                  <a:gd name="T58" fmla="*/ 1150 w 6684"/>
                  <a:gd name="T59" fmla="*/ 3075 h 5638"/>
                  <a:gd name="T60" fmla="*/ 975 w 6684"/>
                  <a:gd name="T61" fmla="*/ 3308 h 5638"/>
                  <a:gd name="T62" fmla="*/ 818 w 6684"/>
                  <a:gd name="T63" fmla="*/ 3517 h 5638"/>
                  <a:gd name="T64" fmla="*/ 759 w 6684"/>
                  <a:gd name="T65" fmla="*/ 3958 h 5638"/>
                  <a:gd name="T66" fmla="*/ 475 w 6684"/>
                  <a:gd name="T67" fmla="*/ 3954 h 5638"/>
                  <a:gd name="T68" fmla="*/ 467 w 6684"/>
                  <a:gd name="T69" fmla="*/ 4189 h 5638"/>
                  <a:gd name="T70" fmla="*/ 236 w 6684"/>
                  <a:gd name="T71" fmla="*/ 4344 h 5638"/>
                  <a:gd name="T72" fmla="*/ 13 w 6684"/>
                  <a:gd name="T73" fmla="*/ 4483 h 5638"/>
                  <a:gd name="T74" fmla="*/ 715 w 6684"/>
                  <a:gd name="T75" fmla="*/ 4713 h 5638"/>
                  <a:gd name="T76" fmla="*/ 1280 w 6684"/>
                  <a:gd name="T77" fmla="*/ 4845 h 5638"/>
                  <a:gd name="T78" fmla="*/ 1234 w 6684"/>
                  <a:gd name="T79" fmla="*/ 4618 h 5638"/>
                  <a:gd name="T80" fmla="*/ 1550 w 6684"/>
                  <a:gd name="T81" fmla="*/ 4834 h 5638"/>
                  <a:gd name="T82" fmla="*/ 2098 w 6684"/>
                  <a:gd name="T83" fmla="*/ 4802 h 5638"/>
                  <a:gd name="T84" fmla="*/ 2227 w 6684"/>
                  <a:gd name="T85" fmla="*/ 5208 h 5638"/>
                  <a:gd name="T86" fmla="*/ 2735 w 6684"/>
                  <a:gd name="T87" fmla="*/ 5250 h 5638"/>
                  <a:gd name="T88" fmla="*/ 3077 w 6684"/>
                  <a:gd name="T89" fmla="*/ 5433 h 5638"/>
                  <a:gd name="T90" fmla="*/ 3317 w 6684"/>
                  <a:gd name="T91" fmla="*/ 5548 h 5638"/>
                  <a:gd name="T92" fmla="*/ 3441 w 6684"/>
                  <a:gd name="T93" fmla="*/ 5438 h 5638"/>
                  <a:gd name="T94" fmla="*/ 3687 w 6684"/>
                  <a:gd name="T95" fmla="*/ 5603 h 5638"/>
                  <a:gd name="T96" fmla="*/ 4014 w 6684"/>
                  <a:gd name="T97" fmla="*/ 5376 h 5638"/>
                  <a:gd name="T98" fmla="*/ 4524 w 6684"/>
                  <a:gd name="T99" fmla="*/ 5234 h 5638"/>
                  <a:gd name="T100" fmla="*/ 4792 w 6684"/>
                  <a:gd name="T101" fmla="*/ 5008 h 5638"/>
                  <a:gd name="T102" fmla="*/ 4760 w 6684"/>
                  <a:gd name="T103" fmla="*/ 4807 h 5638"/>
                  <a:gd name="T104" fmla="*/ 5122 w 6684"/>
                  <a:gd name="T105" fmla="*/ 4541 h 5638"/>
                  <a:gd name="T106" fmla="*/ 5424 w 6684"/>
                  <a:gd name="T107" fmla="*/ 4164 h 5638"/>
                  <a:gd name="T108" fmla="*/ 5650 w 6684"/>
                  <a:gd name="T109" fmla="*/ 3904 h 5638"/>
                  <a:gd name="T110" fmla="*/ 5998 w 6684"/>
                  <a:gd name="T111" fmla="*/ 3790 h 5638"/>
                  <a:gd name="T112" fmla="*/ 6296 w 6684"/>
                  <a:gd name="T113" fmla="*/ 3538 h 5638"/>
                  <a:gd name="T114" fmla="*/ 6511 w 6684"/>
                  <a:gd name="T115" fmla="*/ 3009 h 5638"/>
                  <a:gd name="T116" fmla="*/ 6601 w 6684"/>
                  <a:gd name="T117" fmla="*/ 2508 h 5638"/>
                  <a:gd name="T118" fmla="*/ 1543 w 6684"/>
                  <a:gd name="T119" fmla="*/ 4289 h 5638"/>
                  <a:gd name="T120" fmla="*/ 1945 w 6684"/>
                  <a:gd name="T121" fmla="*/ 4522 h 5638"/>
                  <a:gd name="T122" fmla="*/ 1511 w 6684"/>
                  <a:gd name="T123" fmla="*/ 4526 h 5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684" h="5638">
                    <a:moveTo>
                      <a:pt x="6304" y="2535"/>
                    </a:moveTo>
                    <a:lnTo>
                      <a:pt x="6260" y="2529"/>
                    </a:lnTo>
                    <a:lnTo>
                      <a:pt x="6189" y="2572"/>
                    </a:lnTo>
                    <a:lnTo>
                      <a:pt x="6132" y="2568"/>
                    </a:lnTo>
                    <a:lnTo>
                      <a:pt x="6125" y="2614"/>
                    </a:lnTo>
                    <a:lnTo>
                      <a:pt x="6095" y="2600"/>
                    </a:lnTo>
                    <a:lnTo>
                      <a:pt x="6045" y="2589"/>
                    </a:lnTo>
                    <a:lnTo>
                      <a:pt x="5994" y="2611"/>
                    </a:lnTo>
                    <a:lnTo>
                      <a:pt x="5955" y="2537"/>
                    </a:lnTo>
                    <a:lnTo>
                      <a:pt x="5846" y="2551"/>
                    </a:lnTo>
                    <a:lnTo>
                      <a:pt x="5804" y="2538"/>
                    </a:lnTo>
                    <a:lnTo>
                      <a:pt x="5779" y="2513"/>
                    </a:lnTo>
                    <a:lnTo>
                      <a:pt x="5757" y="2473"/>
                    </a:lnTo>
                    <a:lnTo>
                      <a:pt x="5719" y="2485"/>
                    </a:lnTo>
                    <a:lnTo>
                      <a:pt x="5632" y="2409"/>
                    </a:lnTo>
                    <a:lnTo>
                      <a:pt x="5598" y="2394"/>
                    </a:lnTo>
                    <a:lnTo>
                      <a:pt x="5564" y="2407"/>
                    </a:lnTo>
                    <a:lnTo>
                      <a:pt x="5516" y="2374"/>
                    </a:lnTo>
                    <a:lnTo>
                      <a:pt x="5472" y="2359"/>
                    </a:lnTo>
                    <a:lnTo>
                      <a:pt x="5434" y="2332"/>
                    </a:lnTo>
                    <a:lnTo>
                      <a:pt x="5363" y="2354"/>
                    </a:lnTo>
                    <a:lnTo>
                      <a:pt x="5300" y="2324"/>
                    </a:lnTo>
                    <a:lnTo>
                      <a:pt x="5282" y="2291"/>
                    </a:lnTo>
                    <a:lnTo>
                      <a:pt x="5266" y="2208"/>
                    </a:lnTo>
                    <a:lnTo>
                      <a:pt x="5231" y="2197"/>
                    </a:lnTo>
                    <a:lnTo>
                      <a:pt x="5205" y="2173"/>
                    </a:lnTo>
                    <a:lnTo>
                      <a:pt x="5195" y="2128"/>
                    </a:lnTo>
                    <a:lnTo>
                      <a:pt x="5139" y="2078"/>
                    </a:lnTo>
                    <a:lnTo>
                      <a:pt x="5117" y="2026"/>
                    </a:lnTo>
                    <a:lnTo>
                      <a:pt x="5092" y="2013"/>
                    </a:lnTo>
                    <a:lnTo>
                      <a:pt x="5055" y="2006"/>
                    </a:lnTo>
                    <a:lnTo>
                      <a:pt x="5064" y="1851"/>
                    </a:lnTo>
                    <a:lnTo>
                      <a:pt x="5096" y="1833"/>
                    </a:lnTo>
                    <a:lnTo>
                      <a:pt x="5124" y="1829"/>
                    </a:lnTo>
                    <a:lnTo>
                      <a:pt x="5139" y="1795"/>
                    </a:lnTo>
                    <a:lnTo>
                      <a:pt x="5093" y="1762"/>
                    </a:lnTo>
                    <a:lnTo>
                      <a:pt x="5073" y="1718"/>
                    </a:lnTo>
                    <a:lnTo>
                      <a:pt x="5025" y="1690"/>
                    </a:lnTo>
                    <a:lnTo>
                      <a:pt x="4988" y="1630"/>
                    </a:lnTo>
                    <a:lnTo>
                      <a:pt x="4972" y="1557"/>
                    </a:lnTo>
                    <a:lnTo>
                      <a:pt x="4998" y="1530"/>
                    </a:lnTo>
                    <a:lnTo>
                      <a:pt x="5016" y="1496"/>
                    </a:lnTo>
                    <a:lnTo>
                      <a:pt x="5069" y="1479"/>
                    </a:lnTo>
                    <a:lnTo>
                      <a:pt x="5088" y="1446"/>
                    </a:lnTo>
                    <a:lnTo>
                      <a:pt x="5111" y="1431"/>
                    </a:lnTo>
                    <a:lnTo>
                      <a:pt x="5118" y="1365"/>
                    </a:lnTo>
                    <a:lnTo>
                      <a:pt x="5143" y="1316"/>
                    </a:lnTo>
                    <a:lnTo>
                      <a:pt x="5173" y="1298"/>
                    </a:lnTo>
                    <a:lnTo>
                      <a:pt x="5146" y="1259"/>
                    </a:lnTo>
                    <a:lnTo>
                      <a:pt x="5134" y="1214"/>
                    </a:lnTo>
                    <a:lnTo>
                      <a:pt x="5149" y="1194"/>
                    </a:lnTo>
                    <a:lnTo>
                      <a:pt x="5157" y="1152"/>
                    </a:lnTo>
                    <a:lnTo>
                      <a:pt x="5218" y="1115"/>
                    </a:lnTo>
                    <a:lnTo>
                      <a:pt x="5281" y="1110"/>
                    </a:lnTo>
                    <a:lnTo>
                      <a:pt x="5372" y="1123"/>
                    </a:lnTo>
                    <a:lnTo>
                      <a:pt x="5345" y="1051"/>
                    </a:lnTo>
                    <a:lnTo>
                      <a:pt x="5303" y="1033"/>
                    </a:lnTo>
                    <a:lnTo>
                      <a:pt x="5279" y="1004"/>
                    </a:lnTo>
                    <a:lnTo>
                      <a:pt x="5260" y="951"/>
                    </a:lnTo>
                    <a:lnTo>
                      <a:pt x="5260" y="905"/>
                    </a:lnTo>
                    <a:lnTo>
                      <a:pt x="5235" y="864"/>
                    </a:lnTo>
                    <a:lnTo>
                      <a:pt x="5213" y="849"/>
                    </a:lnTo>
                    <a:lnTo>
                      <a:pt x="5247" y="783"/>
                    </a:lnTo>
                    <a:lnTo>
                      <a:pt x="5213" y="714"/>
                    </a:lnTo>
                    <a:lnTo>
                      <a:pt x="5066" y="672"/>
                    </a:lnTo>
                    <a:lnTo>
                      <a:pt x="5038" y="710"/>
                    </a:lnTo>
                    <a:lnTo>
                      <a:pt x="4949" y="699"/>
                    </a:lnTo>
                    <a:lnTo>
                      <a:pt x="4926" y="683"/>
                    </a:lnTo>
                    <a:lnTo>
                      <a:pt x="4899" y="674"/>
                    </a:lnTo>
                    <a:lnTo>
                      <a:pt x="4836" y="636"/>
                    </a:lnTo>
                    <a:lnTo>
                      <a:pt x="4818" y="603"/>
                    </a:lnTo>
                    <a:lnTo>
                      <a:pt x="4791" y="601"/>
                    </a:lnTo>
                    <a:lnTo>
                      <a:pt x="4770" y="572"/>
                    </a:lnTo>
                    <a:lnTo>
                      <a:pt x="4726" y="564"/>
                    </a:lnTo>
                    <a:lnTo>
                      <a:pt x="4717" y="478"/>
                    </a:lnTo>
                    <a:lnTo>
                      <a:pt x="4741" y="427"/>
                    </a:lnTo>
                    <a:lnTo>
                      <a:pt x="4742" y="399"/>
                    </a:lnTo>
                    <a:lnTo>
                      <a:pt x="4689" y="340"/>
                    </a:lnTo>
                    <a:lnTo>
                      <a:pt x="4711" y="316"/>
                    </a:lnTo>
                    <a:lnTo>
                      <a:pt x="4690" y="266"/>
                    </a:lnTo>
                    <a:lnTo>
                      <a:pt x="4654" y="256"/>
                    </a:lnTo>
                    <a:lnTo>
                      <a:pt x="4561" y="255"/>
                    </a:lnTo>
                    <a:lnTo>
                      <a:pt x="4548" y="230"/>
                    </a:lnTo>
                    <a:lnTo>
                      <a:pt x="4550" y="202"/>
                    </a:lnTo>
                    <a:lnTo>
                      <a:pt x="4537" y="178"/>
                    </a:lnTo>
                    <a:lnTo>
                      <a:pt x="4537" y="140"/>
                    </a:lnTo>
                    <a:lnTo>
                      <a:pt x="4508" y="119"/>
                    </a:lnTo>
                    <a:lnTo>
                      <a:pt x="4501" y="91"/>
                    </a:lnTo>
                    <a:lnTo>
                      <a:pt x="4472" y="30"/>
                    </a:lnTo>
                    <a:lnTo>
                      <a:pt x="4439" y="2"/>
                    </a:lnTo>
                    <a:lnTo>
                      <a:pt x="4396" y="9"/>
                    </a:lnTo>
                    <a:lnTo>
                      <a:pt x="4370" y="0"/>
                    </a:lnTo>
                    <a:lnTo>
                      <a:pt x="4347" y="25"/>
                    </a:lnTo>
                    <a:lnTo>
                      <a:pt x="4303" y="65"/>
                    </a:lnTo>
                    <a:lnTo>
                      <a:pt x="4247" y="41"/>
                    </a:lnTo>
                    <a:lnTo>
                      <a:pt x="4197" y="85"/>
                    </a:lnTo>
                    <a:lnTo>
                      <a:pt x="4211" y="148"/>
                    </a:lnTo>
                    <a:lnTo>
                      <a:pt x="4208" y="185"/>
                    </a:lnTo>
                    <a:lnTo>
                      <a:pt x="4145" y="199"/>
                    </a:lnTo>
                    <a:lnTo>
                      <a:pt x="4109" y="172"/>
                    </a:lnTo>
                    <a:lnTo>
                      <a:pt x="4081" y="178"/>
                    </a:lnTo>
                    <a:lnTo>
                      <a:pt x="4037" y="177"/>
                    </a:lnTo>
                    <a:lnTo>
                      <a:pt x="3976" y="158"/>
                    </a:lnTo>
                    <a:lnTo>
                      <a:pt x="3991" y="124"/>
                    </a:lnTo>
                    <a:lnTo>
                      <a:pt x="3966" y="64"/>
                    </a:lnTo>
                    <a:lnTo>
                      <a:pt x="3912" y="20"/>
                    </a:lnTo>
                    <a:lnTo>
                      <a:pt x="3881" y="50"/>
                    </a:lnTo>
                    <a:lnTo>
                      <a:pt x="3835" y="61"/>
                    </a:lnTo>
                    <a:lnTo>
                      <a:pt x="3804" y="46"/>
                    </a:lnTo>
                    <a:lnTo>
                      <a:pt x="3785" y="28"/>
                    </a:lnTo>
                    <a:lnTo>
                      <a:pt x="3771" y="15"/>
                    </a:lnTo>
                    <a:lnTo>
                      <a:pt x="3717" y="61"/>
                    </a:lnTo>
                    <a:lnTo>
                      <a:pt x="3716" y="89"/>
                    </a:lnTo>
                    <a:lnTo>
                      <a:pt x="3744" y="168"/>
                    </a:lnTo>
                    <a:lnTo>
                      <a:pt x="3702" y="181"/>
                    </a:lnTo>
                    <a:lnTo>
                      <a:pt x="3685" y="245"/>
                    </a:lnTo>
                    <a:lnTo>
                      <a:pt x="3678" y="325"/>
                    </a:lnTo>
                    <a:lnTo>
                      <a:pt x="3726" y="344"/>
                    </a:lnTo>
                    <a:lnTo>
                      <a:pt x="3774" y="363"/>
                    </a:lnTo>
                    <a:lnTo>
                      <a:pt x="3893" y="337"/>
                    </a:lnTo>
                    <a:lnTo>
                      <a:pt x="3893" y="339"/>
                    </a:lnTo>
                    <a:lnTo>
                      <a:pt x="3894" y="339"/>
                    </a:lnTo>
                    <a:lnTo>
                      <a:pt x="3893" y="399"/>
                    </a:lnTo>
                    <a:lnTo>
                      <a:pt x="3918" y="438"/>
                    </a:lnTo>
                    <a:lnTo>
                      <a:pt x="3922" y="486"/>
                    </a:lnTo>
                    <a:lnTo>
                      <a:pt x="3975" y="500"/>
                    </a:lnTo>
                    <a:lnTo>
                      <a:pt x="3975" y="502"/>
                    </a:lnTo>
                    <a:lnTo>
                      <a:pt x="3977" y="502"/>
                    </a:lnTo>
                    <a:lnTo>
                      <a:pt x="3971" y="549"/>
                    </a:lnTo>
                    <a:lnTo>
                      <a:pt x="3980" y="594"/>
                    </a:lnTo>
                    <a:lnTo>
                      <a:pt x="3975" y="621"/>
                    </a:lnTo>
                    <a:lnTo>
                      <a:pt x="3985" y="647"/>
                    </a:lnTo>
                    <a:lnTo>
                      <a:pt x="3970" y="680"/>
                    </a:lnTo>
                    <a:lnTo>
                      <a:pt x="3982" y="735"/>
                    </a:lnTo>
                    <a:lnTo>
                      <a:pt x="3946" y="753"/>
                    </a:lnTo>
                    <a:lnTo>
                      <a:pt x="3913" y="736"/>
                    </a:lnTo>
                    <a:lnTo>
                      <a:pt x="3912" y="735"/>
                    </a:lnTo>
                    <a:lnTo>
                      <a:pt x="3912" y="734"/>
                    </a:lnTo>
                    <a:lnTo>
                      <a:pt x="3883" y="690"/>
                    </a:lnTo>
                    <a:lnTo>
                      <a:pt x="3812" y="703"/>
                    </a:lnTo>
                    <a:lnTo>
                      <a:pt x="3780" y="749"/>
                    </a:lnTo>
                    <a:lnTo>
                      <a:pt x="3742" y="751"/>
                    </a:lnTo>
                    <a:lnTo>
                      <a:pt x="3679" y="736"/>
                    </a:lnTo>
                    <a:lnTo>
                      <a:pt x="3630" y="755"/>
                    </a:lnTo>
                    <a:lnTo>
                      <a:pt x="3606" y="740"/>
                    </a:lnTo>
                    <a:lnTo>
                      <a:pt x="3554" y="731"/>
                    </a:lnTo>
                    <a:lnTo>
                      <a:pt x="3523" y="778"/>
                    </a:lnTo>
                    <a:lnTo>
                      <a:pt x="3418" y="862"/>
                    </a:lnTo>
                    <a:lnTo>
                      <a:pt x="3391" y="831"/>
                    </a:lnTo>
                    <a:lnTo>
                      <a:pt x="3365" y="803"/>
                    </a:lnTo>
                    <a:lnTo>
                      <a:pt x="3339" y="813"/>
                    </a:lnTo>
                    <a:lnTo>
                      <a:pt x="3316" y="854"/>
                    </a:lnTo>
                    <a:lnTo>
                      <a:pt x="3271" y="859"/>
                    </a:lnTo>
                    <a:lnTo>
                      <a:pt x="3216" y="899"/>
                    </a:lnTo>
                    <a:lnTo>
                      <a:pt x="3242" y="916"/>
                    </a:lnTo>
                    <a:lnTo>
                      <a:pt x="3270" y="933"/>
                    </a:lnTo>
                    <a:lnTo>
                      <a:pt x="3276" y="959"/>
                    </a:lnTo>
                    <a:lnTo>
                      <a:pt x="3226" y="987"/>
                    </a:lnTo>
                    <a:lnTo>
                      <a:pt x="3222" y="1020"/>
                    </a:lnTo>
                    <a:lnTo>
                      <a:pt x="3221" y="1019"/>
                    </a:lnTo>
                    <a:lnTo>
                      <a:pt x="3198" y="1010"/>
                    </a:lnTo>
                    <a:lnTo>
                      <a:pt x="3163" y="1040"/>
                    </a:lnTo>
                    <a:lnTo>
                      <a:pt x="3129" y="1027"/>
                    </a:lnTo>
                    <a:lnTo>
                      <a:pt x="3098" y="1057"/>
                    </a:lnTo>
                    <a:lnTo>
                      <a:pt x="3064" y="1048"/>
                    </a:lnTo>
                    <a:lnTo>
                      <a:pt x="3026" y="1048"/>
                    </a:lnTo>
                    <a:lnTo>
                      <a:pt x="2986" y="1028"/>
                    </a:lnTo>
                    <a:lnTo>
                      <a:pt x="2993" y="1074"/>
                    </a:lnTo>
                    <a:lnTo>
                      <a:pt x="2974" y="1106"/>
                    </a:lnTo>
                    <a:lnTo>
                      <a:pt x="2960" y="1151"/>
                    </a:lnTo>
                    <a:lnTo>
                      <a:pt x="2943" y="1169"/>
                    </a:lnTo>
                    <a:lnTo>
                      <a:pt x="2988" y="1182"/>
                    </a:lnTo>
                    <a:lnTo>
                      <a:pt x="2989" y="1185"/>
                    </a:lnTo>
                    <a:lnTo>
                      <a:pt x="2996" y="1220"/>
                    </a:lnTo>
                    <a:lnTo>
                      <a:pt x="2944" y="1257"/>
                    </a:lnTo>
                    <a:lnTo>
                      <a:pt x="2928" y="1313"/>
                    </a:lnTo>
                    <a:lnTo>
                      <a:pt x="2928" y="1314"/>
                    </a:lnTo>
                    <a:lnTo>
                      <a:pt x="2890" y="1313"/>
                    </a:lnTo>
                    <a:lnTo>
                      <a:pt x="2856" y="1298"/>
                    </a:lnTo>
                    <a:lnTo>
                      <a:pt x="2849" y="1323"/>
                    </a:lnTo>
                    <a:lnTo>
                      <a:pt x="2804" y="1354"/>
                    </a:lnTo>
                    <a:lnTo>
                      <a:pt x="2661" y="1319"/>
                    </a:lnTo>
                    <a:lnTo>
                      <a:pt x="2648" y="1403"/>
                    </a:lnTo>
                    <a:lnTo>
                      <a:pt x="2655" y="1440"/>
                    </a:lnTo>
                    <a:lnTo>
                      <a:pt x="2621" y="1481"/>
                    </a:lnTo>
                    <a:lnTo>
                      <a:pt x="2583" y="1557"/>
                    </a:lnTo>
                    <a:lnTo>
                      <a:pt x="2568" y="1620"/>
                    </a:lnTo>
                    <a:lnTo>
                      <a:pt x="2626" y="1641"/>
                    </a:lnTo>
                    <a:lnTo>
                      <a:pt x="2627" y="1642"/>
                    </a:lnTo>
                    <a:lnTo>
                      <a:pt x="2650" y="1666"/>
                    </a:lnTo>
                    <a:lnTo>
                      <a:pt x="2662" y="1679"/>
                    </a:lnTo>
                    <a:lnTo>
                      <a:pt x="2663" y="1680"/>
                    </a:lnTo>
                    <a:lnTo>
                      <a:pt x="2700" y="1727"/>
                    </a:lnTo>
                    <a:lnTo>
                      <a:pt x="2628" y="1741"/>
                    </a:lnTo>
                    <a:lnTo>
                      <a:pt x="2612" y="1803"/>
                    </a:lnTo>
                    <a:lnTo>
                      <a:pt x="2586" y="1828"/>
                    </a:lnTo>
                    <a:lnTo>
                      <a:pt x="2406" y="1765"/>
                    </a:lnTo>
                    <a:lnTo>
                      <a:pt x="2353" y="1767"/>
                    </a:lnTo>
                    <a:lnTo>
                      <a:pt x="2329" y="1745"/>
                    </a:lnTo>
                    <a:lnTo>
                      <a:pt x="2307" y="1775"/>
                    </a:lnTo>
                    <a:lnTo>
                      <a:pt x="2319" y="1871"/>
                    </a:lnTo>
                    <a:lnTo>
                      <a:pt x="2381" y="1905"/>
                    </a:lnTo>
                    <a:lnTo>
                      <a:pt x="2380" y="1906"/>
                    </a:lnTo>
                    <a:lnTo>
                      <a:pt x="2381" y="1906"/>
                    </a:lnTo>
                    <a:lnTo>
                      <a:pt x="2365" y="1934"/>
                    </a:lnTo>
                    <a:lnTo>
                      <a:pt x="2340" y="1956"/>
                    </a:lnTo>
                    <a:lnTo>
                      <a:pt x="2273" y="1924"/>
                    </a:lnTo>
                    <a:lnTo>
                      <a:pt x="2237" y="1949"/>
                    </a:lnTo>
                    <a:lnTo>
                      <a:pt x="2264" y="1981"/>
                    </a:lnTo>
                    <a:lnTo>
                      <a:pt x="2271" y="2004"/>
                    </a:lnTo>
                    <a:lnTo>
                      <a:pt x="2282" y="2036"/>
                    </a:lnTo>
                    <a:lnTo>
                      <a:pt x="2286" y="2063"/>
                    </a:lnTo>
                    <a:lnTo>
                      <a:pt x="2286" y="2064"/>
                    </a:lnTo>
                    <a:lnTo>
                      <a:pt x="2265" y="2080"/>
                    </a:lnTo>
                    <a:lnTo>
                      <a:pt x="2289" y="2099"/>
                    </a:lnTo>
                    <a:lnTo>
                      <a:pt x="2324" y="2099"/>
                    </a:lnTo>
                    <a:lnTo>
                      <a:pt x="2337" y="2115"/>
                    </a:lnTo>
                    <a:lnTo>
                      <a:pt x="2383" y="2175"/>
                    </a:lnTo>
                    <a:lnTo>
                      <a:pt x="2385" y="2177"/>
                    </a:lnTo>
                    <a:lnTo>
                      <a:pt x="2404" y="2157"/>
                    </a:lnTo>
                    <a:lnTo>
                      <a:pt x="2436" y="2142"/>
                    </a:lnTo>
                    <a:lnTo>
                      <a:pt x="2468" y="2159"/>
                    </a:lnTo>
                    <a:lnTo>
                      <a:pt x="2495" y="2191"/>
                    </a:lnTo>
                    <a:lnTo>
                      <a:pt x="2535" y="2182"/>
                    </a:lnTo>
                    <a:lnTo>
                      <a:pt x="2565" y="2184"/>
                    </a:lnTo>
                    <a:lnTo>
                      <a:pt x="2636" y="2174"/>
                    </a:lnTo>
                    <a:lnTo>
                      <a:pt x="2635" y="2177"/>
                    </a:lnTo>
                    <a:lnTo>
                      <a:pt x="2637" y="2176"/>
                    </a:lnTo>
                    <a:lnTo>
                      <a:pt x="2610" y="2254"/>
                    </a:lnTo>
                    <a:lnTo>
                      <a:pt x="2658" y="2267"/>
                    </a:lnTo>
                    <a:lnTo>
                      <a:pt x="2659" y="2268"/>
                    </a:lnTo>
                    <a:lnTo>
                      <a:pt x="2657" y="2297"/>
                    </a:lnTo>
                    <a:lnTo>
                      <a:pt x="2686" y="2355"/>
                    </a:lnTo>
                    <a:lnTo>
                      <a:pt x="2740" y="2329"/>
                    </a:lnTo>
                    <a:lnTo>
                      <a:pt x="2763" y="2354"/>
                    </a:lnTo>
                    <a:lnTo>
                      <a:pt x="2762" y="2356"/>
                    </a:lnTo>
                    <a:lnTo>
                      <a:pt x="2763" y="2357"/>
                    </a:lnTo>
                    <a:lnTo>
                      <a:pt x="2741" y="2385"/>
                    </a:lnTo>
                    <a:lnTo>
                      <a:pt x="2738" y="2412"/>
                    </a:lnTo>
                    <a:lnTo>
                      <a:pt x="2756" y="2452"/>
                    </a:lnTo>
                    <a:lnTo>
                      <a:pt x="2750" y="2499"/>
                    </a:lnTo>
                    <a:lnTo>
                      <a:pt x="2750" y="2558"/>
                    </a:lnTo>
                    <a:lnTo>
                      <a:pt x="2704" y="2564"/>
                    </a:lnTo>
                    <a:lnTo>
                      <a:pt x="2689" y="2614"/>
                    </a:lnTo>
                    <a:lnTo>
                      <a:pt x="2746" y="2627"/>
                    </a:lnTo>
                    <a:lnTo>
                      <a:pt x="2764" y="2631"/>
                    </a:lnTo>
                    <a:lnTo>
                      <a:pt x="2765" y="2632"/>
                    </a:lnTo>
                    <a:lnTo>
                      <a:pt x="2759" y="2676"/>
                    </a:lnTo>
                    <a:lnTo>
                      <a:pt x="2759" y="2677"/>
                    </a:lnTo>
                    <a:lnTo>
                      <a:pt x="2759" y="2679"/>
                    </a:lnTo>
                    <a:lnTo>
                      <a:pt x="2695" y="2675"/>
                    </a:lnTo>
                    <a:lnTo>
                      <a:pt x="2666" y="2669"/>
                    </a:lnTo>
                    <a:lnTo>
                      <a:pt x="2666" y="2668"/>
                    </a:lnTo>
                    <a:lnTo>
                      <a:pt x="2679" y="2626"/>
                    </a:lnTo>
                    <a:lnTo>
                      <a:pt x="2663" y="2606"/>
                    </a:lnTo>
                    <a:lnTo>
                      <a:pt x="2638" y="2596"/>
                    </a:lnTo>
                    <a:lnTo>
                      <a:pt x="2608" y="2561"/>
                    </a:lnTo>
                    <a:lnTo>
                      <a:pt x="2559" y="2573"/>
                    </a:lnTo>
                    <a:lnTo>
                      <a:pt x="2537" y="2618"/>
                    </a:lnTo>
                    <a:lnTo>
                      <a:pt x="2570" y="2659"/>
                    </a:lnTo>
                    <a:lnTo>
                      <a:pt x="2569" y="2659"/>
                    </a:lnTo>
                    <a:lnTo>
                      <a:pt x="2571" y="2661"/>
                    </a:lnTo>
                    <a:lnTo>
                      <a:pt x="2550" y="2679"/>
                    </a:lnTo>
                    <a:lnTo>
                      <a:pt x="2513" y="2678"/>
                    </a:lnTo>
                    <a:lnTo>
                      <a:pt x="2511" y="2683"/>
                    </a:lnTo>
                    <a:lnTo>
                      <a:pt x="2506" y="2721"/>
                    </a:lnTo>
                    <a:lnTo>
                      <a:pt x="2511" y="2683"/>
                    </a:lnTo>
                    <a:lnTo>
                      <a:pt x="2498" y="2720"/>
                    </a:lnTo>
                    <a:lnTo>
                      <a:pt x="2439" y="2748"/>
                    </a:lnTo>
                    <a:lnTo>
                      <a:pt x="2415" y="2771"/>
                    </a:lnTo>
                    <a:lnTo>
                      <a:pt x="2329" y="2765"/>
                    </a:lnTo>
                    <a:lnTo>
                      <a:pt x="2315" y="2718"/>
                    </a:lnTo>
                    <a:lnTo>
                      <a:pt x="2292" y="2677"/>
                    </a:lnTo>
                    <a:lnTo>
                      <a:pt x="2252" y="2671"/>
                    </a:lnTo>
                    <a:lnTo>
                      <a:pt x="2216" y="2680"/>
                    </a:lnTo>
                    <a:lnTo>
                      <a:pt x="2189" y="2671"/>
                    </a:lnTo>
                    <a:lnTo>
                      <a:pt x="2189" y="2670"/>
                    </a:lnTo>
                    <a:lnTo>
                      <a:pt x="2193" y="2606"/>
                    </a:lnTo>
                    <a:lnTo>
                      <a:pt x="2179" y="2559"/>
                    </a:lnTo>
                    <a:lnTo>
                      <a:pt x="2172" y="2539"/>
                    </a:lnTo>
                    <a:lnTo>
                      <a:pt x="2132" y="2518"/>
                    </a:lnTo>
                    <a:lnTo>
                      <a:pt x="2094" y="2544"/>
                    </a:lnTo>
                    <a:lnTo>
                      <a:pt x="2060" y="2531"/>
                    </a:lnTo>
                    <a:lnTo>
                      <a:pt x="2031" y="2542"/>
                    </a:lnTo>
                    <a:lnTo>
                      <a:pt x="1986" y="2506"/>
                    </a:lnTo>
                    <a:lnTo>
                      <a:pt x="1940" y="2479"/>
                    </a:lnTo>
                    <a:lnTo>
                      <a:pt x="1909" y="2478"/>
                    </a:lnTo>
                    <a:lnTo>
                      <a:pt x="1906" y="2526"/>
                    </a:lnTo>
                    <a:lnTo>
                      <a:pt x="1849" y="2523"/>
                    </a:lnTo>
                    <a:lnTo>
                      <a:pt x="1769" y="2496"/>
                    </a:lnTo>
                    <a:lnTo>
                      <a:pt x="1738" y="2462"/>
                    </a:lnTo>
                    <a:lnTo>
                      <a:pt x="1738" y="2461"/>
                    </a:lnTo>
                    <a:lnTo>
                      <a:pt x="1737" y="2460"/>
                    </a:lnTo>
                    <a:lnTo>
                      <a:pt x="1756" y="2440"/>
                    </a:lnTo>
                    <a:lnTo>
                      <a:pt x="1754" y="2422"/>
                    </a:lnTo>
                    <a:lnTo>
                      <a:pt x="1752" y="2388"/>
                    </a:lnTo>
                    <a:lnTo>
                      <a:pt x="1728" y="2381"/>
                    </a:lnTo>
                    <a:lnTo>
                      <a:pt x="1728" y="2379"/>
                    </a:lnTo>
                    <a:lnTo>
                      <a:pt x="1732" y="2346"/>
                    </a:lnTo>
                    <a:lnTo>
                      <a:pt x="1732" y="2345"/>
                    </a:lnTo>
                    <a:lnTo>
                      <a:pt x="1767" y="2298"/>
                    </a:lnTo>
                    <a:lnTo>
                      <a:pt x="1765" y="2259"/>
                    </a:lnTo>
                    <a:lnTo>
                      <a:pt x="1729" y="2296"/>
                    </a:lnTo>
                    <a:lnTo>
                      <a:pt x="1654" y="2352"/>
                    </a:lnTo>
                    <a:lnTo>
                      <a:pt x="1589" y="2344"/>
                    </a:lnTo>
                    <a:lnTo>
                      <a:pt x="1557" y="2281"/>
                    </a:lnTo>
                    <a:lnTo>
                      <a:pt x="1498" y="2309"/>
                    </a:lnTo>
                    <a:lnTo>
                      <a:pt x="1475" y="2325"/>
                    </a:lnTo>
                    <a:lnTo>
                      <a:pt x="1423" y="2344"/>
                    </a:lnTo>
                    <a:lnTo>
                      <a:pt x="1313" y="2409"/>
                    </a:lnTo>
                    <a:lnTo>
                      <a:pt x="1253" y="2406"/>
                    </a:lnTo>
                    <a:lnTo>
                      <a:pt x="1214" y="2412"/>
                    </a:lnTo>
                    <a:lnTo>
                      <a:pt x="1170" y="2456"/>
                    </a:lnTo>
                    <a:lnTo>
                      <a:pt x="1110" y="2504"/>
                    </a:lnTo>
                    <a:lnTo>
                      <a:pt x="1084" y="2468"/>
                    </a:lnTo>
                    <a:lnTo>
                      <a:pt x="1084" y="2426"/>
                    </a:lnTo>
                    <a:lnTo>
                      <a:pt x="1067" y="2374"/>
                    </a:lnTo>
                    <a:lnTo>
                      <a:pt x="1065" y="2304"/>
                    </a:lnTo>
                    <a:lnTo>
                      <a:pt x="1003" y="2269"/>
                    </a:lnTo>
                    <a:lnTo>
                      <a:pt x="985" y="2249"/>
                    </a:lnTo>
                    <a:lnTo>
                      <a:pt x="906" y="2247"/>
                    </a:lnTo>
                    <a:lnTo>
                      <a:pt x="827" y="2264"/>
                    </a:lnTo>
                    <a:lnTo>
                      <a:pt x="771" y="2242"/>
                    </a:lnTo>
                    <a:lnTo>
                      <a:pt x="772" y="2264"/>
                    </a:lnTo>
                    <a:lnTo>
                      <a:pt x="777" y="2333"/>
                    </a:lnTo>
                    <a:lnTo>
                      <a:pt x="777" y="2334"/>
                    </a:lnTo>
                    <a:lnTo>
                      <a:pt x="772" y="2381"/>
                    </a:lnTo>
                    <a:lnTo>
                      <a:pt x="771" y="2398"/>
                    </a:lnTo>
                    <a:lnTo>
                      <a:pt x="771" y="2399"/>
                    </a:lnTo>
                    <a:lnTo>
                      <a:pt x="776" y="2428"/>
                    </a:lnTo>
                    <a:lnTo>
                      <a:pt x="807" y="2467"/>
                    </a:lnTo>
                    <a:lnTo>
                      <a:pt x="827" y="2491"/>
                    </a:lnTo>
                    <a:lnTo>
                      <a:pt x="827" y="2492"/>
                    </a:lnTo>
                    <a:lnTo>
                      <a:pt x="819" y="2535"/>
                    </a:lnTo>
                    <a:lnTo>
                      <a:pt x="819" y="2536"/>
                    </a:lnTo>
                    <a:lnTo>
                      <a:pt x="822" y="2545"/>
                    </a:lnTo>
                    <a:lnTo>
                      <a:pt x="847" y="2543"/>
                    </a:lnTo>
                    <a:lnTo>
                      <a:pt x="871" y="2541"/>
                    </a:lnTo>
                    <a:lnTo>
                      <a:pt x="891" y="2565"/>
                    </a:lnTo>
                    <a:lnTo>
                      <a:pt x="880" y="2590"/>
                    </a:lnTo>
                    <a:lnTo>
                      <a:pt x="896" y="2603"/>
                    </a:lnTo>
                    <a:lnTo>
                      <a:pt x="914" y="2615"/>
                    </a:lnTo>
                    <a:lnTo>
                      <a:pt x="912" y="2630"/>
                    </a:lnTo>
                    <a:lnTo>
                      <a:pt x="908" y="2675"/>
                    </a:lnTo>
                    <a:lnTo>
                      <a:pt x="909" y="2709"/>
                    </a:lnTo>
                    <a:lnTo>
                      <a:pt x="910" y="2742"/>
                    </a:lnTo>
                    <a:lnTo>
                      <a:pt x="888" y="2830"/>
                    </a:lnTo>
                    <a:lnTo>
                      <a:pt x="887" y="2831"/>
                    </a:lnTo>
                    <a:lnTo>
                      <a:pt x="892" y="2840"/>
                    </a:lnTo>
                    <a:lnTo>
                      <a:pt x="917" y="2889"/>
                    </a:lnTo>
                    <a:lnTo>
                      <a:pt x="994" y="2907"/>
                    </a:lnTo>
                    <a:lnTo>
                      <a:pt x="1020" y="2925"/>
                    </a:lnTo>
                    <a:lnTo>
                      <a:pt x="1046" y="2943"/>
                    </a:lnTo>
                    <a:lnTo>
                      <a:pt x="1057" y="2966"/>
                    </a:lnTo>
                    <a:lnTo>
                      <a:pt x="1065" y="2988"/>
                    </a:lnTo>
                    <a:lnTo>
                      <a:pt x="1089" y="3009"/>
                    </a:lnTo>
                    <a:lnTo>
                      <a:pt x="1097" y="3029"/>
                    </a:lnTo>
                    <a:lnTo>
                      <a:pt x="1114" y="3068"/>
                    </a:lnTo>
                    <a:lnTo>
                      <a:pt x="1133" y="3072"/>
                    </a:lnTo>
                    <a:lnTo>
                      <a:pt x="1150" y="3075"/>
                    </a:lnTo>
                    <a:lnTo>
                      <a:pt x="1159" y="3112"/>
                    </a:lnTo>
                    <a:lnTo>
                      <a:pt x="1164" y="3125"/>
                    </a:lnTo>
                    <a:lnTo>
                      <a:pt x="1147" y="3153"/>
                    </a:lnTo>
                    <a:lnTo>
                      <a:pt x="1101" y="3147"/>
                    </a:lnTo>
                    <a:lnTo>
                      <a:pt x="1096" y="3174"/>
                    </a:lnTo>
                    <a:lnTo>
                      <a:pt x="1101" y="3191"/>
                    </a:lnTo>
                    <a:lnTo>
                      <a:pt x="1106" y="3208"/>
                    </a:lnTo>
                    <a:lnTo>
                      <a:pt x="1081" y="3229"/>
                    </a:lnTo>
                    <a:lnTo>
                      <a:pt x="1063" y="3243"/>
                    </a:lnTo>
                    <a:lnTo>
                      <a:pt x="1032" y="3283"/>
                    </a:lnTo>
                    <a:lnTo>
                      <a:pt x="981" y="3301"/>
                    </a:lnTo>
                    <a:lnTo>
                      <a:pt x="975" y="3308"/>
                    </a:lnTo>
                    <a:lnTo>
                      <a:pt x="962" y="3322"/>
                    </a:lnTo>
                    <a:lnTo>
                      <a:pt x="957" y="3342"/>
                    </a:lnTo>
                    <a:lnTo>
                      <a:pt x="934" y="3371"/>
                    </a:lnTo>
                    <a:lnTo>
                      <a:pt x="905" y="3394"/>
                    </a:lnTo>
                    <a:lnTo>
                      <a:pt x="885" y="3419"/>
                    </a:lnTo>
                    <a:lnTo>
                      <a:pt x="877" y="3430"/>
                    </a:lnTo>
                    <a:lnTo>
                      <a:pt x="858" y="3442"/>
                    </a:lnTo>
                    <a:lnTo>
                      <a:pt x="818" y="3468"/>
                    </a:lnTo>
                    <a:lnTo>
                      <a:pt x="778" y="3477"/>
                    </a:lnTo>
                    <a:lnTo>
                      <a:pt x="789" y="3502"/>
                    </a:lnTo>
                    <a:lnTo>
                      <a:pt x="797" y="3505"/>
                    </a:lnTo>
                    <a:lnTo>
                      <a:pt x="818" y="3517"/>
                    </a:lnTo>
                    <a:lnTo>
                      <a:pt x="801" y="3551"/>
                    </a:lnTo>
                    <a:lnTo>
                      <a:pt x="783" y="3572"/>
                    </a:lnTo>
                    <a:lnTo>
                      <a:pt x="800" y="3617"/>
                    </a:lnTo>
                    <a:lnTo>
                      <a:pt x="806" y="3633"/>
                    </a:lnTo>
                    <a:lnTo>
                      <a:pt x="806" y="3634"/>
                    </a:lnTo>
                    <a:lnTo>
                      <a:pt x="804" y="3690"/>
                    </a:lnTo>
                    <a:lnTo>
                      <a:pt x="780" y="3733"/>
                    </a:lnTo>
                    <a:lnTo>
                      <a:pt x="758" y="3771"/>
                    </a:lnTo>
                    <a:lnTo>
                      <a:pt x="728" y="3861"/>
                    </a:lnTo>
                    <a:lnTo>
                      <a:pt x="731" y="3889"/>
                    </a:lnTo>
                    <a:lnTo>
                      <a:pt x="740" y="3912"/>
                    </a:lnTo>
                    <a:lnTo>
                      <a:pt x="759" y="3958"/>
                    </a:lnTo>
                    <a:lnTo>
                      <a:pt x="758" y="3958"/>
                    </a:lnTo>
                    <a:lnTo>
                      <a:pt x="703" y="3963"/>
                    </a:lnTo>
                    <a:lnTo>
                      <a:pt x="665" y="3936"/>
                    </a:lnTo>
                    <a:lnTo>
                      <a:pt x="655" y="3934"/>
                    </a:lnTo>
                    <a:lnTo>
                      <a:pt x="628" y="3931"/>
                    </a:lnTo>
                    <a:lnTo>
                      <a:pt x="606" y="3920"/>
                    </a:lnTo>
                    <a:lnTo>
                      <a:pt x="585" y="3910"/>
                    </a:lnTo>
                    <a:lnTo>
                      <a:pt x="569" y="3918"/>
                    </a:lnTo>
                    <a:lnTo>
                      <a:pt x="559" y="3923"/>
                    </a:lnTo>
                    <a:lnTo>
                      <a:pt x="526" y="3928"/>
                    </a:lnTo>
                    <a:lnTo>
                      <a:pt x="487" y="3934"/>
                    </a:lnTo>
                    <a:lnTo>
                      <a:pt x="475" y="3954"/>
                    </a:lnTo>
                    <a:lnTo>
                      <a:pt x="468" y="3966"/>
                    </a:lnTo>
                    <a:lnTo>
                      <a:pt x="470" y="4004"/>
                    </a:lnTo>
                    <a:lnTo>
                      <a:pt x="437" y="4020"/>
                    </a:lnTo>
                    <a:lnTo>
                      <a:pt x="421" y="4029"/>
                    </a:lnTo>
                    <a:lnTo>
                      <a:pt x="411" y="4056"/>
                    </a:lnTo>
                    <a:lnTo>
                      <a:pt x="378" y="4149"/>
                    </a:lnTo>
                    <a:lnTo>
                      <a:pt x="379" y="4149"/>
                    </a:lnTo>
                    <a:lnTo>
                      <a:pt x="417" y="4173"/>
                    </a:lnTo>
                    <a:lnTo>
                      <a:pt x="418" y="4173"/>
                    </a:lnTo>
                    <a:lnTo>
                      <a:pt x="451" y="4160"/>
                    </a:lnTo>
                    <a:lnTo>
                      <a:pt x="452" y="4160"/>
                    </a:lnTo>
                    <a:lnTo>
                      <a:pt x="467" y="4189"/>
                    </a:lnTo>
                    <a:lnTo>
                      <a:pt x="466" y="4191"/>
                    </a:lnTo>
                    <a:lnTo>
                      <a:pt x="447" y="4212"/>
                    </a:lnTo>
                    <a:lnTo>
                      <a:pt x="419" y="4245"/>
                    </a:lnTo>
                    <a:lnTo>
                      <a:pt x="418" y="4245"/>
                    </a:lnTo>
                    <a:lnTo>
                      <a:pt x="381" y="4240"/>
                    </a:lnTo>
                    <a:lnTo>
                      <a:pt x="381" y="4241"/>
                    </a:lnTo>
                    <a:lnTo>
                      <a:pt x="374" y="4252"/>
                    </a:lnTo>
                    <a:lnTo>
                      <a:pt x="353" y="4288"/>
                    </a:lnTo>
                    <a:lnTo>
                      <a:pt x="335" y="4307"/>
                    </a:lnTo>
                    <a:lnTo>
                      <a:pt x="306" y="4307"/>
                    </a:lnTo>
                    <a:lnTo>
                      <a:pt x="272" y="4338"/>
                    </a:lnTo>
                    <a:lnTo>
                      <a:pt x="236" y="4344"/>
                    </a:lnTo>
                    <a:lnTo>
                      <a:pt x="218" y="4357"/>
                    </a:lnTo>
                    <a:lnTo>
                      <a:pt x="195" y="4376"/>
                    </a:lnTo>
                    <a:lnTo>
                      <a:pt x="195" y="4375"/>
                    </a:lnTo>
                    <a:lnTo>
                      <a:pt x="163" y="4347"/>
                    </a:lnTo>
                    <a:lnTo>
                      <a:pt x="166" y="4320"/>
                    </a:lnTo>
                    <a:lnTo>
                      <a:pt x="166" y="4321"/>
                    </a:lnTo>
                    <a:lnTo>
                      <a:pt x="149" y="4348"/>
                    </a:lnTo>
                    <a:lnTo>
                      <a:pt x="172" y="4397"/>
                    </a:lnTo>
                    <a:lnTo>
                      <a:pt x="171" y="4398"/>
                    </a:lnTo>
                    <a:lnTo>
                      <a:pt x="119" y="4435"/>
                    </a:lnTo>
                    <a:lnTo>
                      <a:pt x="43" y="4470"/>
                    </a:lnTo>
                    <a:lnTo>
                      <a:pt x="13" y="4483"/>
                    </a:lnTo>
                    <a:lnTo>
                      <a:pt x="3" y="4521"/>
                    </a:lnTo>
                    <a:lnTo>
                      <a:pt x="2" y="4526"/>
                    </a:lnTo>
                    <a:lnTo>
                      <a:pt x="0" y="4582"/>
                    </a:lnTo>
                    <a:lnTo>
                      <a:pt x="286" y="4597"/>
                    </a:lnTo>
                    <a:lnTo>
                      <a:pt x="331" y="4610"/>
                    </a:lnTo>
                    <a:lnTo>
                      <a:pt x="379" y="4605"/>
                    </a:lnTo>
                    <a:lnTo>
                      <a:pt x="442" y="4585"/>
                    </a:lnTo>
                    <a:lnTo>
                      <a:pt x="575" y="4591"/>
                    </a:lnTo>
                    <a:lnTo>
                      <a:pt x="629" y="4607"/>
                    </a:lnTo>
                    <a:lnTo>
                      <a:pt x="671" y="4630"/>
                    </a:lnTo>
                    <a:lnTo>
                      <a:pt x="696" y="4658"/>
                    </a:lnTo>
                    <a:lnTo>
                      <a:pt x="715" y="4713"/>
                    </a:lnTo>
                    <a:lnTo>
                      <a:pt x="644" y="4792"/>
                    </a:lnTo>
                    <a:lnTo>
                      <a:pt x="661" y="4815"/>
                    </a:lnTo>
                    <a:lnTo>
                      <a:pt x="693" y="4836"/>
                    </a:lnTo>
                    <a:lnTo>
                      <a:pt x="736" y="4855"/>
                    </a:lnTo>
                    <a:lnTo>
                      <a:pt x="850" y="4872"/>
                    </a:lnTo>
                    <a:lnTo>
                      <a:pt x="972" y="4859"/>
                    </a:lnTo>
                    <a:lnTo>
                      <a:pt x="1059" y="4860"/>
                    </a:lnTo>
                    <a:lnTo>
                      <a:pt x="1141" y="4885"/>
                    </a:lnTo>
                    <a:lnTo>
                      <a:pt x="1200" y="4915"/>
                    </a:lnTo>
                    <a:lnTo>
                      <a:pt x="1228" y="4910"/>
                    </a:lnTo>
                    <a:lnTo>
                      <a:pt x="1238" y="4883"/>
                    </a:lnTo>
                    <a:lnTo>
                      <a:pt x="1280" y="4845"/>
                    </a:lnTo>
                    <a:lnTo>
                      <a:pt x="1314" y="4798"/>
                    </a:lnTo>
                    <a:lnTo>
                      <a:pt x="1272" y="4831"/>
                    </a:lnTo>
                    <a:lnTo>
                      <a:pt x="1243" y="4807"/>
                    </a:lnTo>
                    <a:lnTo>
                      <a:pt x="1191" y="4786"/>
                    </a:lnTo>
                    <a:lnTo>
                      <a:pt x="1230" y="4748"/>
                    </a:lnTo>
                    <a:lnTo>
                      <a:pt x="1186" y="4705"/>
                    </a:lnTo>
                    <a:lnTo>
                      <a:pt x="1223" y="4710"/>
                    </a:lnTo>
                    <a:lnTo>
                      <a:pt x="1172" y="4653"/>
                    </a:lnTo>
                    <a:lnTo>
                      <a:pt x="1234" y="4697"/>
                    </a:lnTo>
                    <a:lnTo>
                      <a:pt x="1254" y="4675"/>
                    </a:lnTo>
                    <a:lnTo>
                      <a:pt x="1239" y="4623"/>
                    </a:lnTo>
                    <a:lnTo>
                      <a:pt x="1234" y="4618"/>
                    </a:lnTo>
                    <a:lnTo>
                      <a:pt x="1228" y="4591"/>
                    </a:lnTo>
                    <a:lnTo>
                      <a:pt x="1239" y="4623"/>
                    </a:lnTo>
                    <a:lnTo>
                      <a:pt x="1264" y="4654"/>
                    </a:lnTo>
                    <a:lnTo>
                      <a:pt x="1298" y="4644"/>
                    </a:lnTo>
                    <a:lnTo>
                      <a:pt x="1288" y="4692"/>
                    </a:lnTo>
                    <a:lnTo>
                      <a:pt x="1329" y="4644"/>
                    </a:lnTo>
                    <a:lnTo>
                      <a:pt x="1355" y="4629"/>
                    </a:lnTo>
                    <a:lnTo>
                      <a:pt x="1448" y="4656"/>
                    </a:lnTo>
                    <a:lnTo>
                      <a:pt x="1460" y="4714"/>
                    </a:lnTo>
                    <a:lnTo>
                      <a:pt x="1493" y="4704"/>
                    </a:lnTo>
                    <a:lnTo>
                      <a:pt x="1485" y="4745"/>
                    </a:lnTo>
                    <a:lnTo>
                      <a:pt x="1550" y="4834"/>
                    </a:lnTo>
                    <a:lnTo>
                      <a:pt x="1549" y="4871"/>
                    </a:lnTo>
                    <a:lnTo>
                      <a:pt x="1578" y="4897"/>
                    </a:lnTo>
                    <a:lnTo>
                      <a:pt x="1612" y="4907"/>
                    </a:lnTo>
                    <a:lnTo>
                      <a:pt x="1638" y="4894"/>
                    </a:lnTo>
                    <a:lnTo>
                      <a:pt x="1679" y="4889"/>
                    </a:lnTo>
                    <a:lnTo>
                      <a:pt x="1795" y="4902"/>
                    </a:lnTo>
                    <a:lnTo>
                      <a:pt x="1830" y="4898"/>
                    </a:lnTo>
                    <a:lnTo>
                      <a:pt x="1868" y="4884"/>
                    </a:lnTo>
                    <a:lnTo>
                      <a:pt x="1945" y="4892"/>
                    </a:lnTo>
                    <a:lnTo>
                      <a:pt x="2010" y="4864"/>
                    </a:lnTo>
                    <a:lnTo>
                      <a:pt x="2058" y="4822"/>
                    </a:lnTo>
                    <a:lnTo>
                      <a:pt x="2098" y="4802"/>
                    </a:lnTo>
                    <a:lnTo>
                      <a:pt x="2126" y="4817"/>
                    </a:lnTo>
                    <a:lnTo>
                      <a:pt x="2165" y="4851"/>
                    </a:lnTo>
                    <a:lnTo>
                      <a:pt x="2205" y="4901"/>
                    </a:lnTo>
                    <a:lnTo>
                      <a:pt x="2202" y="4985"/>
                    </a:lnTo>
                    <a:lnTo>
                      <a:pt x="2193" y="5011"/>
                    </a:lnTo>
                    <a:lnTo>
                      <a:pt x="2226" y="5043"/>
                    </a:lnTo>
                    <a:lnTo>
                      <a:pt x="2241" y="5068"/>
                    </a:lnTo>
                    <a:lnTo>
                      <a:pt x="2238" y="5105"/>
                    </a:lnTo>
                    <a:lnTo>
                      <a:pt x="2217" y="5132"/>
                    </a:lnTo>
                    <a:lnTo>
                      <a:pt x="2197" y="5149"/>
                    </a:lnTo>
                    <a:lnTo>
                      <a:pt x="2184" y="5194"/>
                    </a:lnTo>
                    <a:lnTo>
                      <a:pt x="2227" y="5208"/>
                    </a:lnTo>
                    <a:lnTo>
                      <a:pt x="2291" y="5193"/>
                    </a:lnTo>
                    <a:lnTo>
                      <a:pt x="2350" y="5203"/>
                    </a:lnTo>
                    <a:lnTo>
                      <a:pt x="2385" y="5212"/>
                    </a:lnTo>
                    <a:lnTo>
                      <a:pt x="2411" y="5195"/>
                    </a:lnTo>
                    <a:lnTo>
                      <a:pt x="2518" y="5208"/>
                    </a:lnTo>
                    <a:lnTo>
                      <a:pt x="2555" y="5188"/>
                    </a:lnTo>
                    <a:lnTo>
                      <a:pt x="2588" y="5199"/>
                    </a:lnTo>
                    <a:lnTo>
                      <a:pt x="2588" y="5226"/>
                    </a:lnTo>
                    <a:lnTo>
                      <a:pt x="2641" y="5290"/>
                    </a:lnTo>
                    <a:lnTo>
                      <a:pt x="2713" y="5299"/>
                    </a:lnTo>
                    <a:lnTo>
                      <a:pt x="2717" y="5272"/>
                    </a:lnTo>
                    <a:lnTo>
                      <a:pt x="2735" y="5250"/>
                    </a:lnTo>
                    <a:lnTo>
                      <a:pt x="2781" y="5243"/>
                    </a:lnTo>
                    <a:lnTo>
                      <a:pt x="2833" y="5265"/>
                    </a:lnTo>
                    <a:lnTo>
                      <a:pt x="2860" y="5265"/>
                    </a:lnTo>
                    <a:lnTo>
                      <a:pt x="2875" y="5295"/>
                    </a:lnTo>
                    <a:lnTo>
                      <a:pt x="2859" y="5326"/>
                    </a:lnTo>
                    <a:lnTo>
                      <a:pt x="2882" y="5354"/>
                    </a:lnTo>
                    <a:lnTo>
                      <a:pt x="2928" y="5351"/>
                    </a:lnTo>
                    <a:lnTo>
                      <a:pt x="2942" y="5375"/>
                    </a:lnTo>
                    <a:lnTo>
                      <a:pt x="2992" y="5388"/>
                    </a:lnTo>
                    <a:lnTo>
                      <a:pt x="3048" y="5384"/>
                    </a:lnTo>
                    <a:lnTo>
                      <a:pt x="3032" y="5425"/>
                    </a:lnTo>
                    <a:lnTo>
                      <a:pt x="3077" y="5433"/>
                    </a:lnTo>
                    <a:lnTo>
                      <a:pt x="3103" y="5425"/>
                    </a:lnTo>
                    <a:lnTo>
                      <a:pt x="3115" y="5450"/>
                    </a:lnTo>
                    <a:lnTo>
                      <a:pt x="3111" y="5485"/>
                    </a:lnTo>
                    <a:lnTo>
                      <a:pt x="3101" y="5521"/>
                    </a:lnTo>
                    <a:lnTo>
                      <a:pt x="3089" y="5551"/>
                    </a:lnTo>
                    <a:lnTo>
                      <a:pt x="3123" y="5566"/>
                    </a:lnTo>
                    <a:lnTo>
                      <a:pt x="3154" y="5600"/>
                    </a:lnTo>
                    <a:lnTo>
                      <a:pt x="3189" y="5601"/>
                    </a:lnTo>
                    <a:lnTo>
                      <a:pt x="3237" y="5549"/>
                    </a:lnTo>
                    <a:lnTo>
                      <a:pt x="3265" y="5525"/>
                    </a:lnTo>
                    <a:lnTo>
                      <a:pt x="3296" y="5532"/>
                    </a:lnTo>
                    <a:lnTo>
                      <a:pt x="3317" y="5548"/>
                    </a:lnTo>
                    <a:lnTo>
                      <a:pt x="3351" y="5537"/>
                    </a:lnTo>
                    <a:lnTo>
                      <a:pt x="3378" y="5540"/>
                    </a:lnTo>
                    <a:lnTo>
                      <a:pt x="3369" y="5504"/>
                    </a:lnTo>
                    <a:lnTo>
                      <a:pt x="3297" y="5518"/>
                    </a:lnTo>
                    <a:lnTo>
                      <a:pt x="3301" y="5462"/>
                    </a:lnTo>
                    <a:lnTo>
                      <a:pt x="3256" y="5450"/>
                    </a:lnTo>
                    <a:lnTo>
                      <a:pt x="3256" y="5416"/>
                    </a:lnTo>
                    <a:lnTo>
                      <a:pt x="3295" y="5422"/>
                    </a:lnTo>
                    <a:lnTo>
                      <a:pt x="3324" y="5403"/>
                    </a:lnTo>
                    <a:lnTo>
                      <a:pt x="3346" y="5418"/>
                    </a:lnTo>
                    <a:lnTo>
                      <a:pt x="3342" y="5445"/>
                    </a:lnTo>
                    <a:lnTo>
                      <a:pt x="3441" y="5438"/>
                    </a:lnTo>
                    <a:lnTo>
                      <a:pt x="3469" y="5441"/>
                    </a:lnTo>
                    <a:lnTo>
                      <a:pt x="3526" y="5464"/>
                    </a:lnTo>
                    <a:lnTo>
                      <a:pt x="3523" y="5505"/>
                    </a:lnTo>
                    <a:lnTo>
                      <a:pt x="3548" y="5511"/>
                    </a:lnTo>
                    <a:lnTo>
                      <a:pt x="3584" y="5505"/>
                    </a:lnTo>
                    <a:lnTo>
                      <a:pt x="3643" y="5481"/>
                    </a:lnTo>
                    <a:lnTo>
                      <a:pt x="3698" y="5489"/>
                    </a:lnTo>
                    <a:lnTo>
                      <a:pt x="3734" y="5513"/>
                    </a:lnTo>
                    <a:lnTo>
                      <a:pt x="3746" y="5558"/>
                    </a:lnTo>
                    <a:lnTo>
                      <a:pt x="3743" y="5587"/>
                    </a:lnTo>
                    <a:lnTo>
                      <a:pt x="3725" y="5605"/>
                    </a:lnTo>
                    <a:lnTo>
                      <a:pt x="3687" y="5603"/>
                    </a:lnTo>
                    <a:lnTo>
                      <a:pt x="3686" y="5638"/>
                    </a:lnTo>
                    <a:lnTo>
                      <a:pt x="3753" y="5620"/>
                    </a:lnTo>
                    <a:lnTo>
                      <a:pt x="3783" y="5637"/>
                    </a:lnTo>
                    <a:lnTo>
                      <a:pt x="3809" y="5626"/>
                    </a:lnTo>
                    <a:lnTo>
                      <a:pt x="3789" y="5605"/>
                    </a:lnTo>
                    <a:lnTo>
                      <a:pt x="3781" y="5569"/>
                    </a:lnTo>
                    <a:lnTo>
                      <a:pt x="3787" y="5512"/>
                    </a:lnTo>
                    <a:lnTo>
                      <a:pt x="3801" y="5467"/>
                    </a:lnTo>
                    <a:lnTo>
                      <a:pt x="3835" y="5424"/>
                    </a:lnTo>
                    <a:lnTo>
                      <a:pt x="3874" y="5397"/>
                    </a:lnTo>
                    <a:lnTo>
                      <a:pt x="3940" y="5401"/>
                    </a:lnTo>
                    <a:lnTo>
                      <a:pt x="4014" y="5376"/>
                    </a:lnTo>
                    <a:lnTo>
                      <a:pt x="4059" y="5408"/>
                    </a:lnTo>
                    <a:lnTo>
                      <a:pt x="4095" y="5412"/>
                    </a:lnTo>
                    <a:lnTo>
                      <a:pt x="4122" y="5448"/>
                    </a:lnTo>
                    <a:lnTo>
                      <a:pt x="4201" y="5444"/>
                    </a:lnTo>
                    <a:lnTo>
                      <a:pt x="4193" y="5357"/>
                    </a:lnTo>
                    <a:lnTo>
                      <a:pt x="4200" y="5330"/>
                    </a:lnTo>
                    <a:lnTo>
                      <a:pt x="4273" y="5293"/>
                    </a:lnTo>
                    <a:lnTo>
                      <a:pt x="4354" y="5277"/>
                    </a:lnTo>
                    <a:lnTo>
                      <a:pt x="4387" y="5265"/>
                    </a:lnTo>
                    <a:lnTo>
                      <a:pt x="4436" y="5273"/>
                    </a:lnTo>
                    <a:lnTo>
                      <a:pt x="4497" y="5240"/>
                    </a:lnTo>
                    <a:lnTo>
                      <a:pt x="4524" y="5234"/>
                    </a:lnTo>
                    <a:lnTo>
                      <a:pt x="4525" y="5199"/>
                    </a:lnTo>
                    <a:lnTo>
                      <a:pt x="4554" y="5174"/>
                    </a:lnTo>
                    <a:lnTo>
                      <a:pt x="4644" y="5183"/>
                    </a:lnTo>
                    <a:lnTo>
                      <a:pt x="4682" y="5237"/>
                    </a:lnTo>
                    <a:lnTo>
                      <a:pt x="4715" y="5210"/>
                    </a:lnTo>
                    <a:lnTo>
                      <a:pt x="4740" y="5219"/>
                    </a:lnTo>
                    <a:lnTo>
                      <a:pt x="4735" y="5168"/>
                    </a:lnTo>
                    <a:lnTo>
                      <a:pt x="4763" y="5144"/>
                    </a:lnTo>
                    <a:lnTo>
                      <a:pt x="4798" y="5136"/>
                    </a:lnTo>
                    <a:lnTo>
                      <a:pt x="4772" y="5101"/>
                    </a:lnTo>
                    <a:lnTo>
                      <a:pt x="4765" y="5064"/>
                    </a:lnTo>
                    <a:lnTo>
                      <a:pt x="4792" y="5008"/>
                    </a:lnTo>
                    <a:lnTo>
                      <a:pt x="4813" y="4990"/>
                    </a:lnTo>
                    <a:lnTo>
                      <a:pt x="4828" y="4957"/>
                    </a:lnTo>
                    <a:lnTo>
                      <a:pt x="4785" y="4920"/>
                    </a:lnTo>
                    <a:lnTo>
                      <a:pt x="4763" y="4957"/>
                    </a:lnTo>
                    <a:lnTo>
                      <a:pt x="4723" y="4936"/>
                    </a:lnTo>
                    <a:lnTo>
                      <a:pt x="4684" y="4961"/>
                    </a:lnTo>
                    <a:lnTo>
                      <a:pt x="4627" y="4971"/>
                    </a:lnTo>
                    <a:lnTo>
                      <a:pt x="4612" y="4954"/>
                    </a:lnTo>
                    <a:lnTo>
                      <a:pt x="4607" y="4927"/>
                    </a:lnTo>
                    <a:lnTo>
                      <a:pt x="4674" y="4880"/>
                    </a:lnTo>
                    <a:lnTo>
                      <a:pt x="4698" y="4853"/>
                    </a:lnTo>
                    <a:lnTo>
                      <a:pt x="4760" y="4807"/>
                    </a:lnTo>
                    <a:lnTo>
                      <a:pt x="4764" y="4779"/>
                    </a:lnTo>
                    <a:lnTo>
                      <a:pt x="4789" y="4752"/>
                    </a:lnTo>
                    <a:lnTo>
                      <a:pt x="4851" y="4736"/>
                    </a:lnTo>
                    <a:lnTo>
                      <a:pt x="4857" y="4703"/>
                    </a:lnTo>
                    <a:lnTo>
                      <a:pt x="4846" y="4678"/>
                    </a:lnTo>
                    <a:lnTo>
                      <a:pt x="4847" y="4676"/>
                    </a:lnTo>
                    <a:lnTo>
                      <a:pt x="4885" y="4569"/>
                    </a:lnTo>
                    <a:lnTo>
                      <a:pt x="4906" y="4540"/>
                    </a:lnTo>
                    <a:lnTo>
                      <a:pt x="4938" y="4522"/>
                    </a:lnTo>
                    <a:lnTo>
                      <a:pt x="4986" y="4560"/>
                    </a:lnTo>
                    <a:lnTo>
                      <a:pt x="5064" y="4534"/>
                    </a:lnTo>
                    <a:lnTo>
                      <a:pt x="5122" y="4541"/>
                    </a:lnTo>
                    <a:lnTo>
                      <a:pt x="5131" y="4490"/>
                    </a:lnTo>
                    <a:lnTo>
                      <a:pt x="5154" y="4506"/>
                    </a:lnTo>
                    <a:lnTo>
                      <a:pt x="5242" y="4434"/>
                    </a:lnTo>
                    <a:lnTo>
                      <a:pt x="5244" y="4379"/>
                    </a:lnTo>
                    <a:lnTo>
                      <a:pt x="5260" y="4357"/>
                    </a:lnTo>
                    <a:lnTo>
                      <a:pt x="5286" y="4338"/>
                    </a:lnTo>
                    <a:lnTo>
                      <a:pt x="5293" y="4288"/>
                    </a:lnTo>
                    <a:lnTo>
                      <a:pt x="5265" y="4260"/>
                    </a:lnTo>
                    <a:lnTo>
                      <a:pt x="5289" y="4204"/>
                    </a:lnTo>
                    <a:lnTo>
                      <a:pt x="5324" y="4181"/>
                    </a:lnTo>
                    <a:lnTo>
                      <a:pt x="5368" y="4168"/>
                    </a:lnTo>
                    <a:lnTo>
                      <a:pt x="5424" y="4164"/>
                    </a:lnTo>
                    <a:lnTo>
                      <a:pt x="5458" y="4189"/>
                    </a:lnTo>
                    <a:lnTo>
                      <a:pt x="5545" y="4102"/>
                    </a:lnTo>
                    <a:lnTo>
                      <a:pt x="5574" y="4098"/>
                    </a:lnTo>
                    <a:lnTo>
                      <a:pt x="5600" y="4111"/>
                    </a:lnTo>
                    <a:lnTo>
                      <a:pt x="5614" y="4135"/>
                    </a:lnTo>
                    <a:lnTo>
                      <a:pt x="5614" y="4162"/>
                    </a:lnTo>
                    <a:lnTo>
                      <a:pt x="5653" y="4146"/>
                    </a:lnTo>
                    <a:lnTo>
                      <a:pt x="5645" y="4111"/>
                    </a:lnTo>
                    <a:lnTo>
                      <a:pt x="5628" y="4089"/>
                    </a:lnTo>
                    <a:lnTo>
                      <a:pt x="5619" y="4052"/>
                    </a:lnTo>
                    <a:lnTo>
                      <a:pt x="5624" y="3969"/>
                    </a:lnTo>
                    <a:lnTo>
                      <a:pt x="5650" y="3904"/>
                    </a:lnTo>
                    <a:lnTo>
                      <a:pt x="5684" y="3862"/>
                    </a:lnTo>
                    <a:lnTo>
                      <a:pt x="5752" y="3862"/>
                    </a:lnTo>
                    <a:lnTo>
                      <a:pt x="5773" y="3880"/>
                    </a:lnTo>
                    <a:lnTo>
                      <a:pt x="5804" y="3843"/>
                    </a:lnTo>
                    <a:lnTo>
                      <a:pt x="5815" y="3788"/>
                    </a:lnTo>
                    <a:lnTo>
                      <a:pt x="5841" y="3762"/>
                    </a:lnTo>
                    <a:lnTo>
                      <a:pt x="5867" y="3753"/>
                    </a:lnTo>
                    <a:lnTo>
                      <a:pt x="5914" y="3749"/>
                    </a:lnTo>
                    <a:lnTo>
                      <a:pt x="5959" y="3751"/>
                    </a:lnTo>
                    <a:lnTo>
                      <a:pt x="5981" y="3726"/>
                    </a:lnTo>
                    <a:lnTo>
                      <a:pt x="5986" y="3766"/>
                    </a:lnTo>
                    <a:lnTo>
                      <a:pt x="5998" y="3790"/>
                    </a:lnTo>
                    <a:lnTo>
                      <a:pt x="6023" y="3768"/>
                    </a:lnTo>
                    <a:lnTo>
                      <a:pt x="5992" y="3725"/>
                    </a:lnTo>
                    <a:lnTo>
                      <a:pt x="6033" y="3689"/>
                    </a:lnTo>
                    <a:lnTo>
                      <a:pt x="6099" y="3663"/>
                    </a:lnTo>
                    <a:lnTo>
                      <a:pt x="6141" y="3667"/>
                    </a:lnTo>
                    <a:lnTo>
                      <a:pt x="6155" y="3635"/>
                    </a:lnTo>
                    <a:lnTo>
                      <a:pt x="6112" y="3653"/>
                    </a:lnTo>
                    <a:lnTo>
                      <a:pt x="6155" y="3627"/>
                    </a:lnTo>
                    <a:lnTo>
                      <a:pt x="6144" y="3615"/>
                    </a:lnTo>
                    <a:lnTo>
                      <a:pt x="6239" y="3557"/>
                    </a:lnTo>
                    <a:lnTo>
                      <a:pt x="6287" y="3578"/>
                    </a:lnTo>
                    <a:lnTo>
                      <a:pt x="6296" y="3538"/>
                    </a:lnTo>
                    <a:lnTo>
                      <a:pt x="6341" y="3495"/>
                    </a:lnTo>
                    <a:lnTo>
                      <a:pt x="6374" y="3473"/>
                    </a:lnTo>
                    <a:lnTo>
                      <a:pt x="6349" y="3434"/>
                    </a:lnTo>
                    <a:lnTo>
                      <a:pt x="6322" y="3335"/>
                    </a:lnTo>
                    <a:lnTo>
                      <a:pt x="6299" y="3307"/>
                    </a:lnTo>
                    <a:lnTo>
                      <a:pt x="6319" y="3231"/>
                    </a:lnTo>
                    <a:lnTo>
                      <a:pt x="6417" y="3166"/>
                    </a:lnTo>
                    <a:lnTo>
                      <a:pt x="6411" y="3129"/>
                    </a:lnTo>
                    <a:lnTo>
                      <a:pt x="6429" y="3086"/>
                    </a:lnTo>
                    <a:lnTo>
                      <a:pt x="6430" y="3041"/>
                    </a:lnTo>
                    <a:lnTo>
                      <a:pt x="6466" y="3016"/>
                    </a:lnTo>
                    <a:lnTo>
                      <a:pt x="6511" y="3009"/>
                    </a:lnTo>
                    <a:lnTo>
                      <a:pt x="6587" y="2934"/>
                    </a:lnTo>
                    <a:lnTo>
                      <a:pt x="6609" y="2893"/>
                    </a:lnTo>
                    <a:lnTo>
                      <a:pt x="6594" y="2849"/>
                    </a:lnTo>
                    <a:lnTo>
                      <a:pt x="6593" y="2812"/>
                    </a:lnTo>
                    <a:lnTo>
                      <a:pt x="6664" y="2770"/>
                    </a:lnTo>
                    <a:lnTo>
                      <a:pt x="6683" y="2717"/>
                    </a:lnTo>
                    <a:lnTo>
                      <a:pt x="6684" y="2661"/>
                    </a:lnTo>
                    <a:lnTo>
                      <a:pt x="6651" y="2629"/>
                    </a:lnTo>
                    <a:lnTo>
                      <a:pt x="6631" y="2596"/>
                    </a:lnTo>
                    <a:lnTo>
                      <a:pt x="6600" y="2573"/>
                    </a:lnTo>
                    <a:lnTo>
                      <a:pt x="6586" y="2531"/>
                    </a:lnTo>
                    <a:lnTo>
                      <a:pt x="6601" y="2508"/>
                    </a:lnTo>
                    <a:lnTo>
                      <a:pt x="6589" y="2475"/>
                    </a:lnTo>
                    <a:lnTo>
                      <a:pt x="6602" y="2417"/>
                    </a:lnTo>
                    <a:lnTo>
                      <a:pt x="6512" y="2428"/>
                    </a:lnTo>
                    <a:lnTo>
                      <a:pt x="6484" y="2494"/>
                    </a:lnTo>
                    <a:lnTo>
                      <a:pt x="6390" y="2490"/>
                    </a:lnTo>
                    <a:lnTo>
                      <a:pt x="6369" y="2508"/>
                    </a:lnTo>
                    <a:lnTo>
                      <a:pt x="6322" y="2513"/>
                    </a:lnTo>
                    <a:lnTo>
                      <a:pt x="6304" y="2535"/>
                    </a:lnTo>
                    <a:close/>
                    <a:moveTo>
                      <a:pt x="1496" y="4420"/>
                    </a:moveTo>
                    <a:lnTo>
                      <a:pt x="1524" y="4370"/>
                    </a:lnTo>
                    <a:lnTo>
                      <a:pt x="1520" y="4295"/>
                    </a:lnTo>
                    <a:lnTo>
                      <a:pt x="1543" y="4289"/>
                    </a:lnTo>
                    <a:lnTo>
                      <a:pt x="1535" y="4292"/>
                    </a:lnTo>
                    <a:lnTo>
                      <a:pt x="1581" y="4380"/>
                    </a:lnTo>
                    <a:lnTo>
                      <a:pt x="1617" y="4368"/>
                    </a:lnTo>
                    <a:lnTo>
                      <a:pt x="1700" y="4371"/>
                    </a:lnTo>
                    <a:lnTo>
                      <a:pt x="1722" y="4386"/>
                    </a:lnTo>
                    <a:lnTo>
                      <a:pt x="1716" y="4420"/>
                    </a:lnTo>
                    <a:lnTo>
                      <a:pt x="1739" y="4481"/>
                    </a:lnTo>
                    <a:lnTo>
                      <a:pt x="1799" y="4550"/>
                    </a:lnTo>
                    <a:lnTo>
                      <a:pt x="1817" y="4517"/>
                    </a:lnTo>
                    <a:lnTo>
                      <a:pt x="1891" y="4457"/>
                    </a:lnTo>
                    <a:lnTo>
                      <a:pt x="1933" y="4490"/>
                    </a:lnTo>
                    <a:lnTo>
                      <a:pt x="1945" y="4522"/>
                    </a:lnTo>
                    <a:lnTo>
                      <a:pt x="1928" y="4570"/>
                    </a:lnTo>
                    <a:lnTo>
                      <a:pt x="1887" y="4596"/>
                    </a:lnTo>
                    <a:lnTo>
                      <a:pt x="1835" y="4654"/>
                    </a:lnTo>
                    <a:lnTo>
                      <a:pt x="1767" y="4704"/>
                    </a:lnTo>
                    <a:lnTo>
                      <a:pt x="1733" y="4695"/>
                    </a:lnTo>
                    <a:lnTo>
                      <a:pt x="1696" y="4702"/>
                    </a:lnTo>
                    <a:lnTo>
                      <a:pt x="1618" y="4695"/>
                    </a:lnTo>
                    <a:lnTo>
                      <a:pt x="1619" y="4649"/>
                    </a:lnTo>
                    <a:lnTo>
                      <a:pt x="1605" y="4595"/>
                    </a:lnTo>
                    <a:lnTo>
                      <a:pt x="1601" y="4548"/>
                    </a:lnTo>
                    <a:lnTo>
                      <a:pt x="1584" y="4527"/>
                    </a:lnTo>
                    <a:lnTo>
                      <a:pt x="1511" y="4526"/>
                    </a:lnTo>
                    <a:lnTo>
                      <a:pt x="1492" y="4447"/>
                    </a:lnTo>
                    <a:lnTo>
                      <a:pt x="1496" y="44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0" name="Freeform 16">
                <a:extLst>
                  <a:ext uri="{FF2B5EF4-FFF2-40B4-BE49-F238E27FC236}">
                    <a16:creationId xmlns:a16="http://schemas.microsoft.com/office/drawing/2014/main" id="{568E6904-B4D1-B4F1-8C81-1AC531556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7" y="2964"/>
                <a:ext cx="61" cy="61"/>
              </a:xfrm>
              <a:custGeom>
                <a:avLst/>
                <a:gdLst>
                  <a:gd name="T0" fmla="*/ 261 w 363"/>
                  <a:gd name="T1" fmla="*/ 59 h 365"/>
                  <a:gd name="T2" fmla="*/ 205 w 363"/>
                  <a:gd name="T3" fmla="*/ 17 h 365"/>
                  <a:gd name="T4" fmla="*/ 170 w 363"/>
                  <a:gd name="T5" fmla="*/ 0 h 365"/>
                  <a:gd name="T6" fmla="*/ 148 w 363"/>
                  <a:gd name="T7" fmla="*/ 27 h 365"/>
                  <a:gd name="T8" fmla="*/ 71 w 363"/>
                  <a:gd name="T9" fmla="*/ 62 h 365"/>
                  <a:gd name="T10" fmla="*/ 57 w 363"/>
                  <a:gd name="T11" fmla="*/ 94 h 365"/>
                  <a:gd name="T12" fmla="*/ 54 w 363"/>
                  <a:gd name="T13" fmla="*/ 132 h 365"/>
                  <a:gd name="T14" fmla="*/ 52 w 363"/>
                  <a:gd name="T15" fmla="*/ 151 h 365"/>
                  <a:gd name="T16" fmla="*/ 26 w 363"/>
                  <a:gd name="T17" fmla="*/ 177 h 365"/>
                  <a:gd name="T18" fmla="*/ 0 w 363"/>
                  <a:gd name="T19" fmla="*/ 228 h 365"/>
                  <a:gd name="T20" fmla="*/ 32 w 363"/>
                  <a:gd name="T21" fmla="*/ 247 h 365"/>
                  <a:gd name="T22" fmla="*/ 31 w 363"/>
                  <a:gd name="T23" fmla="*/ 248 h 365"/>
                  <a:gd name="T24" fmla="*/ 7 w 363"/>
                  <a:gd name="T25" fmla="*/ 284 h 365"/>
                  <a:gd name="T26" fmla="*/ 22 w 363"/>
                  <a:gd name="T27" fmla="*/ 338 h 365"/>
                  <a:gd name="T28" fmla="*/ 83 w 363"/>
                  <a:gd name="T29" fmla="*/ 324 h 365"/>
                  <a:gd name="T30" fmla="*/ 211 w 363"/>
                  <a:gd name="T31" fmla="*/ 365 h 365"/>
                  <a:gd name="T32" fmla="*/ 228 w 363"/>
                  <a:gd name="T33" fmla="*/ 295 h 365"/>
                  <a:gd name="T34" fmla="*/ 250 w 363"/>
                  <a:gd name="T35" fmla="*/ 253 h 365"/>
                  <a:gd name="T36" fmla="*/ 272 w 363"/>
                  <a:gd name="T37" fmla="*/ 224 h 365"/>
                  <a:gd name="T38" fmla="*/ 278 w 363"/>
                  <a:gd name="T39" fmla="*/ 180 h 365"/>
                  <a:gd name="T40" fmla="*/ 333 w 363"/>
                  <a:gd name="T41" fmla="*/ 169 h 365"/>
                  <a:gd name="T42" fmla="*/ 363 w 363"/>
                  <a:gd name="T43" fmla="*/ 121 h 365"/>
                  <a:gd name="T44" fmla="*/ 320 w 363"/>
                  <a:gd name="T45" fmla="*/ 123 h 365"/>
                  <a:gd name="T46" fmla="*/ 292 w 363"/>
                  <a:gd name="T47" fmla="*/ 101 h 365"/>
                  <a:gd name="T48" fmla="*/ 264 w 363"/>
                  <a:gd name="T49" fmla="*/ 97 h 365"/>
                  <a:gd name="T50" fmla="*/ 261 w 363"/>
                  <a:gd name="T51" fmla="*/ 59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63" h="365">
                    <a:moveTo>
                      <a:pt x="261" y="59"/>
                    </a:moveTo>
                    <a:lnTo>
                      <a:pt x="205" y="17"/>
                    </a:lnTo>
                    <a:lnTo>
                      <a:pt x="170" y="0"/>
                    </a:lnTo>
                    <a:lnTo>
                      <a:pt x="148" y="27"/>
                    </a:lnTo>
                    <a:lnTo>
                      <a:pt x="71" y="62"/>
                    </a:lnTo>
                    <a:lnTo>
                      <a:pt x="57" y="94"/>
                    </a:lnTo>
                    <a:lnTo>
                      <a:pt x="54" y="132"/>
                    </a:lnTo>
                    <a:lnTo>
                      <a:pt x="52" y="151"/>
                    </a:lnTo>
                    <a:lnTo>
                      <a:pt x="26" y="177"/>
                    </a:lnTo>
                    <a:lnTo>
                      <a:pt x="0" y="228"/>
                    </a:lnTo>
                    <a:lnTo>
                      <a:pt x="32" y="247"/>
                    </a:lnTo>
                    <a:lnTo>
                      <a:pt x="31" y="248"/>
                    </a:lnTo>
                    <a:lnTo>
                      <a:pt x="7" y="284"/>
                    </a:lnTo>
                    <a:lnTo>
                      <a:pt x="22" y="338"/>
                    </a:lnTo>
                    <a:lnTo>
                      <a:pt x="83" y="324"/>
                    </a:lnTo>
                    <a:lnTo>
                      <a:pt x="211" y="365"/>
                    </a:lnTo>
                    <a:lnTo>
                      <a:pt x="228" y="295"/>
                    </a:lnTo>
                    <a:lnTo>
                      <a:pt x="250" y="253"/>
                    </a:lnTo>
                    <a:lnTo>
                      <a:pt x="272" y="224"/>
                    </a:lnTo>
                    <a:lnTo>
                      <a:pt x="278" y="180"/>
                    </a:lnTo>
                    <a:lnTo>
                      <a:pt x="333" y="169"/>
                    </a:lnTo>
                    <a:lnTo>
                      <a:pt x="363" y="121"/>
                    </a:lnTo>
                    <a:lnTo>
                      <a:pt x="320" y="123"/>
                    </a:lnTo>
                    <a:lnTo>
                      <a:pt x="292" y="101"/>
                    </a:lnTo>
                    <a:lnTo>
                      <a:pt x="264" y="97"/>
                    </a:lnTo>
                    <a:lnTo>
                      <a:pt x="261" y="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1" name="Freeform 17">
                <a:extLst>
                  <a:ext uri="{FF2B5EF4-FFF2-40B4-BE49-F238E27FC236}">
                    <a16:creationId xmlns:a16="http://schemas.microsoft.com/office/drawing/2014/main" id="{D2943EAA-6771-E3F8-F275-34D2C906B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30" y="1042"/>
                <a:ext cx="28" cy="19"/>
              </a:xfrm>
              <a:custGeom>
                <a:avLst/>
                <a:gdLst>
                  <a:gd name="T0" fmla="*/ 0 w 167"/>
                  <a:gd name="T1" fmla="*/ 78 h 112"/>
                  <a:gd name="T2" fmla="*/ 63 w 167"/>
                  <a:gd name="T3" fmla="*/ 87 h 112"/>
                  <a:gd name="T4" fmla="*/ 25 w 167"/>
                  <a:gd name="T5" fmla="*/ 112 h 112"/>
                  <a:gd name="T6" fmla="*/ 70 w 167"/>
                  <a:gd name="T7" fmla="*/ 108 h 112"/>
                  <a:gd name="T8" fmla="*/ 89 w 167"/>
                  <a:gd name="T9" fmla="*/ 87 h 112"/>
                  <a:gd name="T10" fmla="*/ 126 w 167"/>
                  <a:gd name="T11" fmla="*/ 88 h 112"/>
                  <a:gd name="T12" fmla="*/ 167 w 167"/>
                  <a:gd name="T13" fmla="*/ 57 h 112"/>
                  <a:gd name="T14" fmla="*/ 137 w 167"/>
                  <a:gd name="T15" fmla="*/ 46 h 112"/>
                  <a:gd name="T16" fmla="*/ 132 w 167"/>
                  <a:gd name="T17" fmla="*/ 18 h 112"/>
                  <a:gd name="T18" fmla="*/ 112 w 167"/>
                  <a:gd name="T19" fmla="*/ 0 h 112"/>
                  <a:gd name="T20" fmla="*/ 39 w 167"/>
                  <a:gd name="T21" fmla="*/ 38 h 112"/>
                  <a:gd name="T22" fmla="*/ 0 w 167"/>
                  <a:gd name="T23" fmla="*/ 78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7" h="112">
                    <a:moveTo>
                      <a:pt x="0" y="78"/>
                    </a:moveTo>
                    <a:lnTo>
                      <a:pt x="63" y="87"/>
                    </a:lnTo>
                    <a:lnTo>
                      <a:pt x="25" y="112"/>
                    </a:lnTo>
                    <a:lnTo>
                      <a:pt x="70" y="108"/>
                    </a:lnTo>
                    <a:lnTo>
                      <a:pt x="89" y="87"/>
                    </a:lnTo>
                    <a:lnTo>
                      <a:pt x="126" y="88"/>
                    </a:lnTo>
                    <a:lnTo>
                      <a:pt x="167" y="57"/>
                    </a:lnTo>
                    <a:lnTo>
                      <a:pt x="137" y="46"/>
                    </a:lnTo>
                    <a:lnTo>
                      <a:pt x="132" y="18"/>
                    </a:lnTo>
                    <a:lnTo>
                      <a:pt x="112" y="0"/>
                    </a:lnTo>
                    <a:lnTo>
                      <a:pt x="39" y="38"/>
                    </a:lnTo>
                    <a:lnTo>
                      <a:pt x="0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2" name="Freeform 18">
                <a:extLst>
                  <a:ext uri="{FF2B5EF4-FFF2-40B4-BE49-F238E27FC236}">
                    <a16:creationId xmlns:a16="http://schemas.microsoft.com/office/drawing/2014/main" id="{0720C3C2-E223-E6DC-1C5F-61E77669C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8" y="1455"/>
                <a:ext cx="28" cy="16"/>
              </a:xfrm>
              <a:custGeom>
                <a:avLst/>
                <a:gdLst>
                  <a:gd name="T0" fmla="*/ 155 w 167"/>
                  <a:gd name="T1" fmla="*/ 98 h 98"/>
                  <a:gd name="T2" fmla="*/ 167 w 167"/>
                  <a:gd name="T3" fmla="*/ 62 h 98"/>
                  <a:gd name="T4" fmla="*/ 146 w 167"/>
                  <a:gd name="T5" fmla="*/ 37 h 98"/>
                  <a:gd name="T6" fmla="*/ 114 w 167"/>
                  <a:gd name="T7" fmla="*/ 30 h 98"/>
                  <a:gd name="T8" fmla="*/ 84 w 167"/>
                  <a:gd name="T9" fmla="*/ 16 h 98"/>
                  <a:gd name="T10" fmla="*/ 0 w 167"/>
                  <a:gd name="T11" fmla="*/ 0 h 98"/>
                  <a:gd name="T12" fmla="*/ 8 w 167"/>
                  <a:gd name="T13" fmla="*/ 32 h 98"/>
                  <a:gd name="T14" fmla="*/ 45 w 167"/>
                  <a:gd name="T15" fmla="*/ 65 h 98"/>
                  <a:gd name="T16" fmla="*/ 82 w 167"/>
                  <a:gd name="T17" fmla="*/ 87 h 98"/>
                  <a:gd name="T18" fmla="*/ 126 w 167"/>
                  <a:gd name="T19" fmla="*/ 74 h 98"/>
                  <a:gd name="T20" fmla="*/ 155 w 167"/>
                  <a:gd name="T21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" h="98">
                    <a:moveTo>
                      <a:pt x="155" y="98"/>
                    </a:moveTo>
                    <a:lnTo>
                      <a:pt x="167" y="62"/>
                    </a:lnTo>
                    <a:lnTo>
                      <a:pt x="146" y="37"/>
                    </a:lnTo>
                    <a:lnTo>
                      <a:pt x="114" y="30"/>
                    </a:lnTo>
                    <a:lnTo>
                      <a:pt x="84" y="16"/>
                    </a:lnTo>
                    <a:lnTo>
                      <a:pt x="0" y="0"/>
                    </a:lnTo>
                    <a:lnTo>
                      <a:pt x="8" y="32"/>
                    </a:lnTo>
                    <a:lnTo>
                      <a:pt x="45" y="65"/>
                    </a:lnTo>
                    <a:lnTo>
                      <a:pt x="82" y="87"/>
                    </a:lnTo>
                    <a:lnTo>
                      <a:pt x="126" y="74"/>
                    </a:lnTo>
                    <a:lnTo>
                      <a:pt x="155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3" name="Freeform 19">
                <a:extLst>
                  <a:ext uri="{FF2B5EF4-FFF2-40B4-BE49-F238E27FC236}">
                    <a16:creationId xmlns:a16="http://schemas.microsoft.com/office/drawing/2014/main" id="{6EC091A6-3F5F-2F71-D72F-CC1388AEB7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1580"/>
                <a:ext cx="56" cy="50"/>
              </a:xfrm>
              <a:custGeom>
                <a:avLst/>
                <a:gdLst>
                  <a:gd name="T0" fmla="*/ 104 w 340"/>
                  <a:gd name="T1" fmla="*/ 42 h 301"/>
                  <a:gd name="T2" fmla="*/ 79 w 340"/>
                  <a:gd name="T3" fmla="*/ 28 h 301"/>
                  <a:gd name="T4" fmla="*/ 54 w 340"/>
                  <a:gd name="T5" fmla="*/ 20 h 301"/>
                  <a:gd name="T6" fmla="*/ 29 w 340"/>
                  <a:gd name="T7" fmla="*/ 0 h 301"/>
                  <a:gd name="T8" fmla="*/ 5 w 340"/>
                  <a:gd name="T9" fmla="*/ 47 h 301"/>
                  <a:gd name="T10" fmla="*/ 0 w 340"/>
                  <a:gd name="T11" fmla="*/ 75 h 301"/>
                  <a:gd name="T12" fmla="*/ 12 w 340"/>
                  <a:gd name="T13" fmla="*/ 129 h 301"/>
                  <a:gd name="T14" fmla="*/ 38 w 340"/>
                  <a:gd name="T15" fmla="*/ 167 h 301"/>
                  <a:gd name="T16" fmla="*/ 16 w 340"/>
                  <a:gd name="T17" fmla="*/ 195 h 301"/>
                  <a:gd name="T18" fmla="*/ 31 w 340"/>
                  <a:gd name="T19" fmla="*/ 218 h 301"/>
                  <a:gd name="T20" fmla="*/ 66 w 340"/>
                  <a:gd name="T21" fmla="*/ 248 h 301"/>
                  <a:gd name="T22" fmla="*/ 94 w 340"/>
                  <a:gd name="T23" fmla="*/ 244 h 301"/>
                  <a:gd name="T24" fmla="*/ 121 w 340"/>
                  <a:gd name="T25" fmla="*/ 249 h 301"/>
                  <a:gd name="T26" fmla="*/ 146 w 340"/>
                  <a:gd name="T27" fmla="*/ 236 h 301"/>
                  <a:gd name="T28" fmla="*/ 172 w 340"/>
                  <a:gd name="T29" fmla="*/ 262 h 301"/>
                  <a:gd name="T30" fmla="*/ 214 w 340"/>
                  <a:gd name="T31" fmla="*/ 278 h 301"/>
                  <a:gd name="T32" fmla="*/ 251 w 340"/>
                  <a:gd name="T33" fmla="*/ 279 h 301"/>
                  <a:gd name="T34" fmla="*/ 293 w 340"/>
                  <a:gd name="T35" fmla="*/ 301 h 301"/>
                  <a:gd name="T36" fmla="*/ 317 w 340"/>
                  <a:gd name="T37" fmla="*/ 287 h 301"/>
                  <a:gd name="T38" fmla="*/ 340 w 340"/>
                  <a:gd name="T39" fmla="*/ 210 h 301"/>
                  <a:gd name="T40" fmla="*/ 283 w 340"/>
                  <a:gd name="T41" fmla="*/ 207 h 301"/>
                  <a:gd name="T42" fmla="*/ 209 w 340"/>
                  <a:gd name="T43" fmla="*/ 159 h 301"/>
                  <a:gd name="T44" fmla="*/ 190 w 340"/>
                  <a:gd name="T45" fmla="*/ 79 h 301"/>
                  <a:gd name="T46" fmla="*/ 122 w 340"/>
                  <a:gd name="T47" fmla="*/ 61 h 301"/>
                  <a:gd name="T48" fmla="*/ 104 w 340"/>
                  <a:gd name="T49" fmla="*/ 42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40" h="301">
                    <a:moveTo>
                      <a:pt x="104" y="42"/>
                    </a:moveTo>
                    <a:lnTo>
                      <a:pt x="79" y="28"/>
                    </a:lnTo>
                    <a:lnTo>
                      <a:pt x="54" y="20"/>
                    </a:lnTo>
                    <a:lnTo>
                      <a:pt x="29" y="0"/>
                    </a:lnTo>
                    <a:lnTo>
                      <a:pt x="5" y="47"/>
                    </a:lnTo>
                    <a:lnTo>
                      <a:pt x="0" y="75"/>
                    </a:lnTo>
                    <a:lnTo>
                      <a:pt x="12" y="129"/>
                    </a:lnTo>
                    <a:lnTo>
                      <a:pt x="38" y="167"/>
                    </a:lnTo>
                    <a:lnTo>
                      <a:pt x="16" y="195"/>
                    </a:lnTo>
                    <a:lnTo>
                      <a:pt x="31" y="218"/>
                    </a:lnTo>
                    <a:lnTo>
                      <a:pt x="66" y="248"/>
                    </a:lnTo>
                    <a:lnTo>
                      <a:pt x="94" y="244"/>
                    </a:lnTo>
                    <a:lnTo>
                      <a:pt x="121" y="249"/>
                    </a:lnTo>
                    <a:lnTo>
                      <a:pt x="146" y="236"/>
                    </a:lnTo>
                    <a:lnTo>
                      <a:pt x="172" y="262"/>
                    </a:lnTo>
                    <a:lnTo>
                      <a:pt x="214" y="278"/>
                    </a:lnTo>
                    <a:lnTo>
                      <a:pt x="251" y="279"/>
                    </a:lnTo>
                    <a:lnTo>
                      <a:pt x="293" y="301"/>
                    </a:lnTo>
                    <a:lnTo>
                      <a:pt x="317" y="287"/>
                    </a:lnTo>
                    <a:lnTo>
                      <a:pt x="340" y="210"/>
                    </a:lnTo>
                    <a:lnTo>
                      <a:pt x="283" y="207"/>
                    </a:lnTo>
                    <a:lnTo>
                      <a:pt x="209" y="159"/>
                    </a:lnTo>
                    <a:lnTo>
                      <a:pt x="190" y="79"/>
                    </a:lnTo>
                    <a:lnTo>
                      <a:pt x="122" y="61"/>
                    </a:lnTo>
                    <a:lnTo>
                      <a:pt x="104" y="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4" name="Freeform 20">
                <a:extLst>
                  <a:ext uri="{FF2B5EF4-FFF2-40B4-BE49-F238E27FC236}">
                    <a16:creationId xmlns:a16="http://schemas.microsoft.com/office/drawing/2014/main" id="{EE243D1A-043F-1A4D-CA60-A0A5ECA123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1" y="1760"/>
                <a:ext cx="45" cy="59"/>
              </a:xfrm>
              <a:custGeom>
                <a:avLst/>
                <a:gdLst>
                  <a:gd name="T0" fmla="*/ 146 w 269"/>
                  <a:gd name="T1" fmla="*/ 41 h 355"/>
                  <a:gd name="T2" fmla="*/ 119 w 269"/>
                  <a:gd name="T3" fmla="*/ 30 h 355"/>
                  <a:gd name="T4" fmla="*/ 82 w 269"/>
                  <a:gd name="T5" fmla="*/ 2 h 355"/>
                  <a:gd name="T6" fmla="*/ 54 w 269"/>
                  <a:gd name="T7" fmla="*/ 0 h 355"/>
                  <a:gd name="T8" fmla="*/ 7 w 269"/>
                  <a:gd name="T9" fmla="*/ 5 h 355"/>
                  <a:gd name="T10" fmla="*/ 20 w 269"/>
                  <a:gd name="T11" fmla="*/ 45 h 355"/>
                  <a:gd name="T12" fmla="*/ 0 w 269"/>
                  <a:gd name="T13" fmla="*/ 98 h 355"/>
                  <a:gd name="T14" fmla="*/ 30 w 269"/>
                  <a:gd name="T15" fmla="*/ 121 h 355"/>
                  <a:gd name="T16" fmla="*/ 59 w 269"/>
                  <a:gd name="T17" fmla="*/ 172 h 355"/>
                  <a:gd name="T18" fmla="*/ 82 w 269"/>
                  <a:gd name="T19" fmla="*/ 187 h 355"/>
                  <a:gd name="T20" fmla="*/ 105 w 269"/>
                  <a:gd name="T21" fmla="*/ 172 h 355"/>
                  <a:gd name="T22" fmla="*/ 142 w 269"/>
                  <a:gd name="T23" fmla="*/ 175 h 355"/>
                  <a:gd name="T24" fmla="*/ 184 w 269"/>
                  <a:gd name="T25" fmla="*/ 214 h 355"/>
                  <a:gd name="T26" fmla="*/ 215 w 269"/>
                  <a:gd name="T27" fmla="*/ 261 h 355"/>
                  <a:gd name="T28" fmla="*/ 262 w 269"/>
                  <a:gd name="T29" fmla="*/ 355 h 355"/>
                  <a:gd name="T30" fmla="*/ 269 w 269"/>
                  <a:gd name="T31" fmla="*/ 252 h 355"/>
                  <a:gd name="T32" fmla="*/ 252 w 269"/>
                  <a:gd name="T33" fmla="*/ 219 h 355"/>
                  <a:gd name="T34" fmla="*/ 124 w 269"/>
                  <a:gd name="T35" fmla="*/ 146 h 355"/>
                  <a:gd name="T36" fmla="*/ 124 w 269"/>
                  <a:gd name="T37" fmla="*/ 96 h 355"/>
                  <a:gd name="T38" fmla="*/ 154 w 269"/>
                  <a:gd name="T39" fmla="*/ 87 h 355"/>
                  <a:gd name="T40" fmla="*/ 146 w 269"/>
                  <a:gd name="T41" fmla="*/ 41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9" h="355">
                    <a:moveTo>
                      <a:pt x="146" y="41"/>
                    </a:moveTo>
                    <a:lnTo>
                      <a:pt x="119" y="30"/>
                    </a:lnTo>
                    <a:lnTo>
                      <a:pt x="82" y="2"/>
                    </a:lnTo>
                    <a:lnTo>
                      <a:pt x="54" y="0"/>
                    </a:lnTo>
                    <a:lnTo>
                      <a:pt x="7" y="5"/>
                    </a:lnTo>
                    <a:lnTo>
                      <a:pt x="20" y="45"/>
                    </a:lnTo>
                    <a:lnTo>
                      <a:pt x="0" y="98"/>
                    </a:lnTo>
                    <a:lnTo>
                      <a:pt x="30" y="121"/>
                    </a:lnTo>
                    <a:lnTo>
                      <a:pt x="59" y="172"/>
                    </a:lnTo>
                    <a:lnTo>
                      <a:pt x="82" y="187"/>
                    </a:lnTo>
                    <a:lnTo>
                      <a:pt x="105" y="172"/>
                    </a:lnTo>
                    <a:lnTo>
                      <a:pt x="142" y="175"/>
                    </a:lnTo>
                    <a:lnTo>
                      <a:pt x="184" y="214"/>
                    </a:lnTo>
                    <a:lnTo>
                      <a:pt x="215" y="261"/>
                    </a:lnTo>
                    <a:lnTo>
                      <a:pt x="262" y="355"/>
                    </a:lnTo>
                    <a:lnTo>
                      <a:pt x="269" y="252"/>
                    </a:lnTo>
                    <a:lnTo>
                      <a:pt x="252" y="219"/>
                    </a:lnTo>
                    <a:lnTo>
                      <a:pt x="124" y="146"/>
                    </a:lnTo>
                    <a:lnTo>
                      <a:pt x="124" y="96"/>
                    </a:lnTo>
                    <a:lnTo>
                      <a:pt x="154" y="87"/>
                    </a:lnTo>
                    <a:lnTo>
                      <a:pt x="146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5" name="Freeform 21">
                <a:extLst>
                  <a:ext uri="{FF2B5EF4-FFF2-40B4-BE49-F238E27FC236}">
                    <a16:creationId xmlns:a16="http://schemas.microsoft.com/office/drawing/2014/main" id="{618545B4-ED5E-28FF-8DFE-0D7DEFFD7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1889"/>
                <a:ext cx="33" cy="22"/>
              </a:xfrm>
              <a:custGeom>
                <a:avLst/>
                <a:gdLst>
                  <a:gd name="T0" fmla="*/ 110 w 199"/>
                  <a:gd name="T1" fmla="*/ 36 h 130"/>
                  <a:gd name="T2" fmla="*/ 93 w 199"/>
                  <a:gd name="T3" fmla="*/ 14 h 130"/>
                  <a:gd name="T4" fmla="*/ 30 w 199"/>
                  <a:gd name="T5" fmla="*/ 0 h 130"/>
                  <a:gd name="T6" fmla="*/ 0 w 199"/>
                  <a:gd name="T7" fmla="*/ 26 h 130"/>
                  <a:gd name="T8" fmla="*/ 9 w 199"/>
                  <a:gd name="T9" fmla="*/ 57 h 130"/>
                  <a:gd name="T10" fmla="*/ 28 w 199"/>
                  <a:gd name="T11" fmla="*/ 86 h 130"/>
                  <a:gd name="T12" fmla="*/ 57 w 199"/>
                  <a:gd name="T13" fmla="*/ 101 h 130"/>
                  <a:gd name="T14" fmla="*/ 97 w 199"/>
                  <a:gd name="T15" fmla="*/ 110 h 130"/>
                  <a:gd name="T16" fmla="*/ 114 w 199"/>
                  <a:gd name="T17" fmla="*/ 130 h 130"/>
                  <a:gd name="T18" fmla="*/ 153 w 199"/>
                  <a:gd name="T19" fmla="*/ 108 h 130"/>
                  <a:gd name="T20" fmla="*/ 199 w 199"/>
                  <a:gd name="T21" fmla="*/ 106 h 130"/>
                  <a:gd name="T22" fmla="*/ 146 w 199"/>
                  <a:gd name="T23" fmla="*/ 43 h 130"/>
                  <a:gd name="T24" fmla="*/ 110 w 199"/>
                  <a:gd name="T25" fmla="*/ 36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9" h="130">
                    <a:moveTo>
                      <a:pt x="110" y="36"/>
                    </a:moveTo>
                    <a:lnTo>
                      <a:pt x="93" y="14"/>
                    </a:lnTo>
                    <a:lnTo>
                      <a:pt x="30" y="0"/>
                    </a:lnTo>
                    <a:lnTo>
                      <a:pt x="0" y="26"/>
                    </a:lnTo>
                    <a:lnTo>
                      <a:pt x="9" y="57"/>
                    </a:lnTo>
                    <a:lnTo>
                      <a:pt x="28" y="86"/>
                    </a:lnTo>
                    <a:lnTo>
                      <a:pt x="57" y="101"/>
                    </a:lnTo>
                    <a:lnTo>
                      <a:pt x="97" y="110"/>
                    </a:lnTo>
                    <a:lnTo>
                      <a:pt x="114" y="130"/>
                    </a:lnTo>
                    <a:lnTo>
                      <a:pt x="153" y="108"/>
                    </a:lnTo>
                    <a:lnTo>
                      <a:pt x="199" y="106"/>
                    </a:lnTo>
                    <a:lnTo>
                      <a:pt x="146" y="43"/>
                    </a:lnTo>
                    <a:lnTo>
                      <a:pt x="11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6" name="Freeform 22">
                <a:extLst>
                  <a:ext uri="{FF2B5EF4-FFF2-40B4-BE49-F238E27FC236}">
                    <a16:creationId xmlns:a16="http://schemas.microsoft.com/office/drawing/2014/main" id="{28EBEBA9-0349-5F62-8664-45803CF66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8" y="2117"/>
                <a:ext cx="92" cy="54"/>
              </a:xfrm>
              <a:custGeom>
                <a:avLst/>
                <a:gdLst>
                  <a:gd name="T0" fmla="*/ 120 w 550"/>
                  <a:gd name="T1" fmla="*/ 3 h 328"/>
                  <a:gd name="T2" fmla="*/ 91 w 550"/>
                  <a:gd name="T3" fmla="*/ 0 h 328"/>
                  <a:gd name="T4" fmla="*/ 70 w 550"/>
                  <a:gd name="T5" fmla="*/ 17 h 328"/>
                  <a:gd name="T6" fmla="*/ 36 w 550"/>
                  <a:gd name="T7" fmla="*/ 34 h 328"/>
                  <a:gd name="T8" fmla="*/ 0 w 550"/>
                  <a:gd name="T9" fmla="*/ 32 h 328"/>
                  <a:gd name="T10" fmla="*/ 3 w 550"/>
                  <a:gd name="T11" fmla="*/ 59 h 328"/>
                  <a:gd name="T12" fmla="*/ 29 w 550"/>
                  <a:gd name="T13" fmla="*/ 97 h 328"/>
                  <a:gd name="T14" fmla="*/ 44 w 550"/>
                  <a:gd name="T15" fmla="*/ 142 h 328"/>
                  <a:gd name="T16" fmla="*/ 93 w 550"/>
                  <a:gd name="T17" fmla="*/ 169 h 328"/>
                  <a:gd name="T18" fmla="*/ 153 w 550"/>
                  <a:gd name="T19" fmla="*/ 150 h 328"/>
                  <a:gd name="T20" fmla="*/ 314 w 550"/>
                  <a:gd name="T21" fmla="*/ 235 h 328"/>
                  <a:gd name="T22" fmla="*/ 354 w 550"/>
                  <a:gd name="T23" fmla="*/ 271 h 328"/>
                  <a:gd name="T24" fmla="*/ 371 w 550"/>
                  <a:gd name="T25" fmla="*/ 292 h 328"/>
                  <a:gd name="T26" fmla="*/ 428 w 550"/>
                  <a:gd name="T27" fmla="*/ 320 h 328"/>
                  <a:gd name="T28" fmla="*/ 455 w 550"/>
                  <a:gd name="T29" fmla="*/ 328 h 328"/>
                  <a:gd name="T30" fmla="*/ 499 w 550"/>
                  <a:gd name="T31" fmla="*/ 324 h 328"/>
                  <a:gd name="T32" fmla="*/ 550 w 550"/>
                  <a:gd name="T33" fmla="*/ 280 h 328"/>
                  <a:gd name="T34" fmla="*/ 515 w 550"/>
                  <a:gd name="T35" fmla="*/ 281 h 328"/>
                  <a:gd name="T36" fmla="*/ 504 w 550"/>
                  <a:gd name="T37" fmla="*/ 247 h 328"/>
                  <a:gd name="T38" fmla="*/ 466 w 550"/>
                  <a:gd name="T39" fmla="*/ 201 h 328"/>
                  <a:gd name="T40" fmla="*/ 440 w 550"/>
                  <a:gd name="T41" fmla="*/ 208 h 328"/>
                  <a:gd name="T42" fmla="*/ 398 w 550"/>
                  <a:gd name="T43" fmla="*/ 170 h 328"/>
                  <a:gd name="T44" fmla="*/ 359 w 550"/>
                  <a:gd name="T45" fmla="*/ 151 h 328"/>
                  <a:gd name="T46" fmla="*/ 291 w 550"/>
                  <a:gd name="T47" fmla="*/ 156 h 328"/>
                  <a:gd name="T48" fmla="*/ 247 w 550"/>
                  <a:gd name="T49" fmla="*/ 149 h 328"/>
                  <a:gd name="T50" fmla="*/ 212 w 550"/>
                  <a:gd name="T51" fmla="*/ 123 h 328"/>
                  <a:gd name="T52" fmla="*/ 265 w 550"/>
                  <a:gd name="T53" fmla="*/ 87 h 328"/>
                  <a:gd name="T54" fmla="*/ 189 w 550"/>
                  <a:gd name="T55" fmla="*/ 85 h 328"/>
                  <a:gd name="T56" fmla="*/ 170 w 550"/>
                  <a:gd name="T57" fmla="*/ 109 h 328"/>
                  <a:gd name="T58" fmla="*/ 115 w 550"/>
                  <a:gd name="T59" fmla="*/ 135 h 328"/>
                  <a:gd name="T60" fmla="*/ 94 w 550"/>
                  <a:gd name="T61" fmla="*/ 109 h 328"/>
                  <a:gd name="T62" fmla="*/ 84 w 550"/>
                  <a:gd name="T63" fmla="*/ 61 h 328"/>
                  <a:gd name="T64" fmla="*/ 106 w 550"/>
                  <a:gd name="T65" fmla="*/ 88 h 328"/>
                  <a:gd name="T66" fmla="*/ 128 w 550"/>
                  <a:gd name="T67" fmla="*/ 58 h 328"/>
                  <a:gd name="T68" fmla="*/ 153 w 550"/>
                  <a:gd name="T69" fmla="*/ 67 h 328"/>
                  <a:gd name="T70" fmla="*/ 144 w 550"/>
                  <a:gd name="T71" fmla="*/ 32 h 328"/>
                  <a:gd name="T72" fmla="*/ 120 w 550"/>
                  <a:gd name="T73" fmla="*/ 3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50" h="328">
                    <a:moveTo>
                      <a:pt x="120" y="3"/>
                    </a:moveTo>
                    <a:lnTo>
                      <a:pt x="91" y="0"/>
                    </a:lnTo>
                    <a:lnTo>
                      <a:pt x="70" y="17"/>
                    </a:lnTo>
                    <a:lnTo>
                      <a:pt x="36" y="34"/>
                    </a:lnTo>
                    <a:lnTo>
                      <a:pt x="0" y="32"/>
                    </a:lnTo>
                    <a:lnTo>
                      <a:pt x="3" y="59"/>
                    </a:lnTo>
                    <a:lnTo>
                      <a:pt x="29" y="97"/>
                    </a:lnTo>
                    <a:lnTo>
                      <a:pt x="44" y="142"/>
                    </a:lnTo>
                    <a:lnTo>
                      <a:pt x="93" y="169"/>
                    </a:lnTo>
                    <a:lnTo>
                      <a:pt x="153" y="150"/>
                    </a:lnTo>
                    <a:lnTo>
                      <a:pt x="314" y="235"/>
                    </a:lnTo>
                    <a:lnTo>
                      <a:pt x="354" y="271"/>
                    </a:lnTo>
                    <a:lnTo>
                      <a:pt x="371" y="292"/>
                    </a:lnTo>
                    <a:lnTo>
                      <a:pt x="428" y="320"/>
                    </a:lnTo>
                    <a:lnTo>
                      <a:pt x="455" y="328"/>
                    </a:lnTo>
                    <a:lnTo>
                      <a:pt x="499" y="324"/>
                    </a:lnTo>
                    <a:lnTo>
                      <a:pt x="550" y="280"/>
                    </a:lnTo>
                    <a:lnTo>
                      <a:pt x="515" y="281"/>
                    </a:lnTo>
                    <a:lnTo>
                      <a:pt x="504" y="247"/>
                    </a:lnTo>
                    <a:lnTo>
                      <a:pt x="466" y="201"/>
                    </a:lnTo>
                    <a:lnTo>
                      <a:pt x="440" y="208"/>
                    </a:lnTo>
                    <a:lnTo>
                      <a:pt x="398" y="170"/>
                    </a:lnTo>
                    <a:lnTo>
                      <a:pt x="359" y="151"/>
                    </a:lnTo>
                    <a:lnTo>
                      <a:pt x="291" y="156"/>
                    </a:lnTo>
                    <a:lnTo>
                      <a:pt x="247" y="149"/>
                    </a:lnTo>
                    <a:lnTo>
                      <a:pt x="212" y="123"/>
                    </a:lnTo>
                    <a:lnTo>
                      <a:pt x="265" y="87"/>
                    </a:lnTo>
                    <a:lnTo>
                      <a:pt x="189" y="85"/>
                    </a:lnTo>
                    <a:lnTo>
                      <a:pt x="170" y="109"/>
                    </a:lnTo>
                    <a:lnTo>
                      <a:pt x="115" y="135"/>
                    </a:lnTo>
                    <a:lnTo>
                      <a:pt x="94" y="109"/>
                    </a:lnTo>
                    <a:lnTo>
                      <a:pt x="84" y="61"/>
                    </a:lnTo>
                    <a:lnTo>
                      <a:pt x="106" y="88"/>
                    </a:lnTo>
                    <a:lnTo>
                      <a:pt x="128" y="58"/>
                    </a:lnTo>
                    <a:lnTo>
                      <a:pt x="153" y="67"/>
                    </a:lnTo>
                    <a:lnTo>
                      <a:pt x="144" y="32"/>
                    </a:lnTo>
                    <a:lnTo>
                      <a:pt x="120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7" name="Freeform 23">
                <a:extLst>
                  <a:ext uri="{FF2B5EF4-FFF2-40B4-BE49-F238E27FC236}">
                    <a16:creationId xmlns:a16="http://schemas.microsoft.com/office/drawing/2014/main" id="{EAF4871E-51E8-798F-4320-649FE88BF6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9" y="2214"/>
                <a:ext cx="65" cy="111"/>
              </a:xfrm>
              <a:custGeom>
                <a:avLst/>
                <a:gdLst>
                  <a:gd name="T0" fmla="*/ 206 w 391"/>
                  <a:gd name="T1" fmla="*/ 156 h 665"/>
                  <a:gd name="T2" fmla="*/ 172 w 391"/>
                  <a:gd name="T3" fmla="*/ 142 h 665"/>
                  <a:gd name="T4" fmla="*/ 159 w 391"/>
                  <a:gd name="T5" fmla="*/ 120 h 665"/>
                  <a:gd name="T6" fmla="*/ 98 w 391"/>
                  <a:gd name="T7" fmla="*/ 57 h 665"/>
                  <a:gd name="T8" fmla="*/ 77 w 391"/>
                  <a:gd name="T9" fmla="*/ 42 h 665"/>
                  <a:gd name="T10" fmla="*/ 71 w 391"/>
                  <a:gd name="T11" fmla="*/ 15 h 665"/>
                  <a:gd name="T12" fmla="*/ 0 w 391"/>
                  <a:gd name="T13" fmla="*/ 0 h 665"/>
                  <a:gd name="T14" fmla="*/ 18 w 391"/>
                  <a:gd name="T15" fmla="*/ 74 h 665"/>
                  <a:gd name="T16" fmla="*/ 38 w 391"/>
                  <a:gd name="T17" fmla="*/ 125 h 665"/>
                  <a:gd name="T18" fmla="*/ 21 w 391"/>
                  <a:gd name="T19" fmla="*/ 178 h 665"/>
                  <a:gd name="T20" fmla="*/ 34 w 391"/>
                  <a:gd name="T21" fmla="*/ 215 h 665"/>
                  <a:gd name="T22" fmla="*/ 33 w 391"/>
                  <a:gd name="T23" fmla="*/ 243 h 665"/>
                  <a:gd name="T24" fmla="*/ 91 w 391"/>
                  <a:gd name="T25" fmla="*/ 318 h 665"/>
                  <a:gd name="T26" fmla="*/ 241 w 391"/>
                  <a:gd name="T27" fmla="*/ 449 h 665"/>
                  <a:gd name="T28" fmla="*/ 256 w 391"/>
                  <a:gd name="T29" fmla="*/ 485 h 665"/>
                  <a:gd name="T30" fmla="*/ 275 w 391"/>
                  <a:gd name="T31" fmla="*/ 639 h 665"/>
                  <a:gd name="T32" fmla="*/ 297 w 391"/>
                  <a:gd name="T33" fmla="*/ 665 h 665"/>
                  <a:gd name="T34" fmla="*/ 367 w 391"/>
                  <a:gd name="T35" fmla="*/ 590 h 665"/>
                  <a:gd name="T36" fmla="*/ 350 w 391"/>
                  <a:gd name="T37" fmla="*/ 535 h 665"/>
                  <a:gd name="T38" fmla="*/ 391 w 391"/>
                  <a:gd name="T39" fmla="*/ 442 h 665"/>
                  <a:gd name="T40" fmla="*/ 367 w 391"/>
                  <a:gd name="T41" fmla="*/ 404 h 665"/>
                  <a:gd name="T42" fmla="*/ 346 w 391"/>
                  <a:gd name="T43" fmla="*/ 384 h 665"/>
                  <a:gd name="T44" fmla="*/ 323 w 391"/>
                  <a:gd name="T45" fmla="*/ 308 h 665"/>
                  <a:gd name="T46" fmla="*/ 322 w 391"/>
                  <a:gd name="T47" fmla="*/ 283 h 665"/>
                  <a:gd name="T48" fmla="*/ 306 w 391"/>
                  <a:gd name="T49" fmla="*/ 255 h 665"/>
                  <a:gd name="T50" fmla="*/ 317 w 391"/>
                  <a:gd name="T51" fmla="*/ 217 h 665"/>
                  <a:gd name="T52" fmla="*/ 316 w 391"/>
                  <a:gd name="T53" fmla="*/ 181 h 665"/>
                  <a:gd name="T54" fmla="*/ 298 w 391"/>
                  <a:gd name="T55" fmla="*/ 159 h 665"/>
                  <a:gd name="T56" fmla="*/ 206 w 391"/>
                  <a:gd name="T57" fmla="*/ 156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91" h="665">
                    <a:moveTo>
                      <a:pt x="206" y="156"/>
                    </a:moveTo>
                    <a:lnTo>
                      <a:pt x="172" y="142"/>
                    </a:lnTo>
                    <a:lnTo>
                      <a:pt x="159" y="120"/>
                    </a:lnTo>
                    <a:lnTo>
                      <a:pt x="98" y="57"/>
                    </a:lnTo>
                    <a:lnTo>
                      <a:pt x="77" y="42"/>
                    </a:lnTo>
                    <a:lnTo>
                      <a:pt x="71" y="15"/>
                    </a:lnTo>
                    <a:lnTo>
                      <a:pt x="0" y="0"/>
                    </a:lnTo>
                    <a:lnTo>
                      <a:pt x="18" y="74"/>
                    </a:lnTo>
                    <a:lnTo>
                      <a:pt x="38" y="125"/>
                    </a:lnTo>
                    <a:lnTo>
                      <a:pt x="21" y="178"/>
                    </a:lnTo>
                    <a:lnTo>
                      <a:pt x="34" y="215"/>
                    </a:lnTo>
                    <a:lnTo>
                      <a:pt x="33" y="243"/>
                    </a:lnTo>
                    <a:lnTo>
                      <a:pt x="91" y="318"/>
                    </a:lnTo>
                    <a:lnTo>
                      <a:pt x="241" y="449"/>
                    </a:lnTo>
                    <a:lnTo>
                      <a:pt x="256" y="485"/>
                    </a:lnTo>
                    <a:lnTo>
                      <a:pt x="275" y="639"/>
                    </a:lnTo>
                    <a:lnTo>
                      <a:pt x="297" y="665"/>
                    </a:lnTo>
                    <a:lnTo>
                      <a:pt x="367" y="590"/>
                    </a:lnTo>
                    <a:lnTo>
                      <a:pt x="350" y="535"/>
                    </a:lnTo>
                    <a:lnTo>
                      <a:pt x="391" y="442"/>
                    </a:lnTo>
                    <a:lnTo>
                      <a:pt x="367" y="404"/>
                    </a:lnTo>
                    <a:lnTo>
                      <a:pt x="346" y="384"/>
                    </a:lnTo>
                    <a:lnTo>
                      <a:pt x="323" y="308"/>
                    </a:lnTo>
                    <a:lnTo>
                      <a:pt x="322" y="283"/>
                    </a:lnTo>
                    <a:lnTo>
                      <a:pt x="306" y="255"/>
                    </a:lnTo>
                    <a:lnTo>
                      <a:pt x="317" y="217"/>
                    </a:lnTo>
                    <a:lnTo>
                      <a:pt x="316" y="181"/>
                    </a:lnTo>
                    <a:lnTo>
                      <a:pt x="298" y="159"/>
                    </a:lnTo>
                    <a:lnTo>
                      <a:pt x="206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8" name="Freeform 24">
                <a:extLst>
                  <a:ext uri="{FF2B5EF4-FFF2-40B4-BE49-F238E27FC236}">
                    <a16:creationId xmlns:a16="http://schemas.microsoft.com/office/drawing/2014/main" id="{ADFC25A9-6C98-39E4-C66A-416B2B58DB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9" y="3581"/>
                <a:ext cx="342" cy="737"/>
              </a:xfrm>
              <a:custGeom>
                <a:avLst/>
                <a:gdLst>
                  <a:gd name="T0" fmla="*/ 821 w 2054"/>
                  <a:gd name="T1" fmla="*/ 1053 h 4422"/>
                  <a:gd name="T2" fmla="*/ 590 w 2054"/>
                  <a:gd name="T3" fmla="*/ 1160 h 4422"/>
                  <a:gd name="T4" fmla="*/ 472 w 2054"/>
                  <a:gd name="T5" fmla="*/ 1271 h 4422"/>
                  <a:gd name="T6" fmla="*/ 322 w 2054"/>
                  <a:gd name="T7" fmla="*/ 1292 h 4422"/>
                  <a:gd name="T8" fmla="*/ 275 w 2054"/>
                  <a:gd name="T9" fmla="*/ 1407 h 4422"/>
                  <a:gd name="T10" fmla="*/ 248 w 2054"/>
                  <a:gd name="T11" fmla="*/ 1564 h 4422"/>
                  <a:gd name="T12" fmla="*/ 165 w 2054"/>
                  <a:gd name="T13" fmla="*/ 1698 h 4422"/>
                  <a:gd name="T14" fmla="*/ 57 w 2054"/>
                  <a:gd name="T15" fmla="*/ 1808 h 4422"/>
                  <a:gd name="T16" fmla="*/ 24 w 2054"/>
                  <a:gd name="T17" fmla="*/ 1836 h 4422"/>
                  <a:gd name="T18" fmla="*/ 116 w 2054"/>
                  <a:gd name="T19" fmla="*/ 1883 h 4422"/>
                  <a:gd name="T20" fmla="*/ 175 w 2054"/>
                  <a:gd name="T21" fmla="*/ 1989 h 4422"/>
                  <a:gd name="T22" fmla="*/ 305 w 2054"/>
                  <a:gd name="T23" fmla="*/ 2106 h 4422"/>
                  <a:gd name="T24" fmla="*/ 43 w 2054"/>
                  <a:gd name="T25" fmla="*/ 2220 h 4422"/>
                  <a:gd name="T26" fmla="*/ 101 w 2054"/>
                  <a:gd name="T27" fmla="*/ 2310 h 4422"/>
                  <a:gd name="T28" fmla="*/ 106 w 2054"/>
                  <a:gd name="T29" fmla="*/ 2418 h 4422"/>
                  <a:gd name="T30" fmla="*/ 246 w 2054"/>
                  <a:gd name="T31" fmla="*/ 2492 h 4422"/>
                  <a:gd name="T32" fmla="*/ 376 w 2054"/>
                  <a:gd name="T33" fmla="*/ 2574 h 4422"/>
                  <a:gd name="T34" fmla="*/ 463 w 2054"/>
                  <a:gd name="T35" fmla="*/ 2668 h 4422"/>
                  <a:gd name="T36" fmla="*/ 294 w 2054"/>
                  <a:gd name="T37" fmla="*/ 2802 h 4422"/>
                  <a:gd name="T38" fmla="*/ 178 w 2054"/>
                  <a:gd name="T39" fmla="*/ 2921 h 4422"/>
                  <a:gd name="T40" fmla="*/ 283 w 2054"/>
                  <a:gd name="T41" fmla="*/ 3057 h 4422"/>
                  <a:gd name="T42" fmla="*/ 535 w 2054"/>
                  <a:gd name="T43" fmla="*/ 2993 h 4422"/>
                  <a:gd name="T44" fmla="*/ 584 w 2054"/>
                  <a:gd name="T45" fmla="*/ 3146 h 4422"/>
                  <a:gd name="T46" fmla="*/ 447 w 2054"/>
                  <a:gd name="T47" fmla="*/ 3335 h 4422"/>
                  <a:gd name="T48" fmla="*/ 359 w 2054"/>
                  <a:gd name="T49" fmla="*/ 3480 h 4422"/>
                  <a:gd name="T50" fmla="*/ 572 w 2054"/>
                  <a:gd name="T51" fmla="*/ 3489 h 4422"/>
                  <a:gd name="T52" fmla="*/ 727 w 2054"/>
                  <a:gd name="T53" fmla="*/ 3593 h 4422"/>
                  <a:gd name="T54" fmla="*/ 794 w 2054"/>
                  <a:gd name="T55" fmla="*/ 3726 h 4422"/>
                  <a:gd name="T56" fmla="*/ 630 w 2054"/>
                  <a:gd name="T57" fmla="*/ 3895 h 4422"/>
                  <a:gd name="T58" fmla="*/ 718 w 2054"/>
                  <a:gd name="T59" fmla="*/ 4000 h 4422"/>
                  <a:gd name="T60" fmla="*/ 837 w 2054"/>
                  <a:gd name="T61" fmla="*/ 4054 h 4422"/>
                  <a:gd name="T62" fmla="*/ 1021 w 2054"/>
                  <a:gd name="T63" fmla="*/ 4139 h 4422"/>
                  <a:gd name="T64" fmla="*/ 1163 w 2054"/>
                  <a:gd name="T65" fmla="*/ 4176 h 4422"/>
                  <a:gd name="T66" fmla="*/ 1243 w 2054"/>
                  <a:gd name="T67" fmla="*/ 4232 h 4422"/>
                  <a:gd name="T68" fmla="*/ 1318 w 2054"/>
                  <a:gd name="T69" fmla="*/ 4290 h 4422"/>
                  <a:gd name="T70" fmla="*/ 1452 w 2054"/>
                  <a:gd name="T71" fmla="*/ 4380 h 4422"/>
                  <a:gd name="T72" fmla="*/ 1632 w 2054"/>
                  <a:gd name="T73" fmla="*/ 4251 h 4422"/>
                  <a:gd name="T74" fmla="*/ 1585 w 2054"/>
                  <a:gd name="T75" fmla="*/ 4195 h 4422"/>
                  <a:gd name="T76" fmla="*/ 1642 w 2054"/>
                  <a:gd name="T77" fmla="*/ 4060 h 4422"/>
                  <a:gd name="T78" fmla="*/ 1773 w 2054"/>
                  <a:gd name="T79" fmla="*/ 3831 h 4422"/>
                  <a:gd name="T80" fmla="*/ 1642 w 2054"/>
                  <a:gd name="T81" fmla="*/ 3811 h 4422"/>
                  <a:gd name="T82" fmla="*/ 1768 w 2054"/>
                  <a:gd name="T83" fmla="*/ 3714 h 4422"/>
                  <a:gd name="T84" fmla="*/ 1796 w 2054"/>
                  <a:gd name="T85" fmla="*/ 3560 h 4422"/>
                  <a:gd name="T86" fmla="*/ 1828 w 2054"/>
                  <a:gd name="T87" fmla="*/ 3174 h 4422"/>
                  <a:gd name="T88" fmla="*/ 1815 w 2054"/>
                  <a:gd name="T89" fmla="*/ 2857 h 4422"/>
                  <a:gd name="T90" fmla="*/ 1958 w 2054"/>
                  <a:gd name="T91" fmla="*/ 2549 h 4422"/>
                  <a:gd name="T92" fmla="*/ 2029 w 2054"/>
                  <a:gd name="T93" fmla="*/ 2082 h 4422"/>
                  <a:gd name="T94" fmla="*/ 1954 w 2054"/>
                  <a:gd name="T95" fmla="*/ 1494 h 4422"/>
                  <a:gd name="T96" fmla="*/ 1754 w 2054"/>
                  <a:gd name="T97" fmla="*/ 979 h 4422"/>
                  <a:gd name="T98" fmla="*/ 1738 w 2054"/>
                  <a:gd name="T99" fmla="*/ 641 h 4422"/>
                  <a:gd name="T100" fmla="*/ 1707 w 2054"/>
                  <a:gd name="T101" fmla="*/ 269 h 4422"/>
                  <a:gd name="T102" fmla="*/ 1579 w 2054"/>
                  <a:gd name="T103" fmla="*/ 0 h 4422"/>
                  <a:gd name="T104" fmla="*/ 1458 w 2054"/>
                  <a:gd name="T105" fmla="*/ 119 h 4422"/>
                  <a:gd name="T106" fmla="*/ 1427 w 2054"/>
                  <a:gd name="T107" fmla="*/ 305 h 4422"/>
                  <a:gd name="T108" fmla="*/ 1472 w 2054"/>
                  <a:gd name="T109" fmla="*/ 562 h 4422"/>
                  <a:gd name="T110" fmla="*/ 1418 w 2054"/>
                  <a:gd name="T111" fmla="*/ 910 h 4422"/>
                  <a:gd name="T112" fmla="*/ 1259 w 2054"/>
                  <a:gd name="T113" fmla="*/ 768 h 4422"/>
                  <a:gd name="T114" fmla="*/ 997 w 2054"/>
                  <a:gd name="T115" fmla="*/ 842 h 4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54" h="4422">
                    <a:moveTo>
                      <a:pt x="955" y="986"/>
                    </a:moveTo>
                    <a:lnTo>
                      <a:pt x="934" y="1004"/>
                    </a:lnTo>
                    <a:lnTo>
                      <a:pt x="901" y="1016"/>
                    </a:lnTo>
                    <a:lnTo>
                      <a:pt x="878" y="1044"/>
                    </a:lnTo>
                    <a:lnTo>
                      <a:pt x="864" y="1051"/>
                    </a:lnTo>
                    <a:lnTo>
                      <a:pt x="844" y="1049"/>
                    </a:lnTo>
                    <a:lnTo>
                      <a:pt x="821" y="1053"/>
                    </a:lnTo>
                    <a:lnTo>
                      <a:pt x="744" y="1080"/>
                    </a:lnTo>
                    <a:lnTo>
                      <a:pt x="717" y="1063"/>
                    </a:lnTo>
                    <a:lnTo>
                      <a:pt x="696" y="1071"/>
                    </a:lnTo>
                    <a:lnTo>
                      <a:pt x="670" y="1095"/>
                    </a:lnTo>
                    <a:lnTo>
                      <a:pt x="616" y="1106"/>
                    </a:lnTo>
                    <a:lnTo>
                      <a:pt x="603" y="1140"/>
                    </a:lnTo>
                    <a:lnTo>
                      <a:pt x="590" y="1160"/>
                    </a:lnTo>
                    <a:lnTo>
                      <a:pt x="550" y="1161"/>
                    </a:lnTo>
                    <a:lnTo>
                      <a:pt x="521" y="1182"/>
                    </a:lnTo>
                    <a:lnTo>
                      <a:pt x="504" y="1173"/>
                    </a:lnTo>
                    <a:lnTo>
                      <a:pt x="470" y="1186"/>
                    </a:lnTo>
                    <a:lnTo>
                      <a:pt x="479" y="1211"/>
                    </a:lnTo>
                    <a:lnTo>
                      <a:pt x="466" y="1236"/>
                    </a:lnTo>
                    <a:lnTo>
                      <a:pt x="472" y="1271"/>
                    </a:lnTo>
                    <a:lnTo>
                      <a:pt x="459" y="1285"/>
                    </a:lnTo>
                    <a:lnTo>
                      <a:pt x="432" y="1310"/>
                    </a:lnTo>
                    <a:lnTo>
                      <a:pt x="405" y="1313"/>
                    </a:lnTo>
                    <a:lnTo>
                      <a:pt x="384" y="1299"/>
                    </a:lnTo>
                    <a:lnTo>
                      <a:pt x="387" y="1281"/>
                    </a:lnTo>
                    <a:lnTo>
                      <a:pt x="337" y="1299"/>
                    </a:lnTo>
                    <a:lnTo>
                      <a:pt x="322" y="1292"/>
                    </a:lnTo>
                    <a:lnTo>
                      <a:pt x="313" y="1256"/>
                    </a:lnTo>
                    <a:lnTo>
                      <a:pt x="297" y="1261"/>
                    </a:lnTo>
                    <a:lnTo>
                      <a:pt x="292" y="1277"/>
                    </a:lnTo>
                    <a:lnTo>
                      <a:pt x="311" y="1321"/>
                    </a:lnTo>
                    <a:lnTo>
                      <a:pt x="301" y="1376"/>
                    </a:lnTo>
                    <a:lnTo>
                      <a:pt x="311" y="1394"/>
                    </a:lnTo>
                    <a:lnTo>
                      <a:pt x="275" y="1407"/>
                    </a:lnTo>
                    <a:lnTo>
                      <a:pt x="257" y="1427"/>
                    </a:lnTo>
                    <a:lnTo>
                      <a:pt x="228" y="1432"/>
                    </a:lnTo>
                    <a:lnTo>
                      <a:pt x="215" y="1443"/>
                    </a:lnTo>
                    <a:lnTo>
                      <a:pt x="213" y="1490"/>
                    </a:lnTo>
                    <a:lnTo>
                      <a:pt x="189" y="1542"/>
                    </a:lnTo>
                    <a:lnTo>
                      <a:pt x="233" y="1543"/>
                    </a:lnTo>
                    <a:lnTo>
                      <a:pt x="248" y="1564"/>
                    </a:lnTo>
                    <a:lnTo>
                      <a:pt x="226" y="1592"/>
                    </a:lnTo>
                    <a:lnTo>
                      <a:pt x="228" y="1619"/>
                    </a:lnTo>
                    <a:lnTo>
                      <a:pt x="198" y="1638"/>
                    </a:lnTo>
                    <a:lnTo>
                      <a:pt x="221" y="1665"/>
                    </a:lnTo>
                    <a:lnTo>
                      <a:pt x="213" y="1700"/>
                    </a:lnTo>
                    <a:lnTo>
                      <a:pt x="198" y="1711"/>
                    </a:lnTo>
                    <a:lnTo>
                      <a:pt x="165" y="1698"/>
                    </a:lnTo>
                    <a:lnTo>
                      <a:pt x="146" y="1697"/>
                    </a:lnTo>
                    <a:lnTo>
                      <a:pt x="116" y="1716"/>
                    </a:lnTo>
                    <a:lnTo>
                      <a:pt x="119" y="1743"/>
                    </a:lnTo>
                    <a:lnTo>
                      <a:pt x="113" y="1759"/>
                    </a:lnTo>
                    <a:lnTo>
                      <a:pt x="121" y="1786"/>
                    </a:lnTo>
                    <a:lnTo>
                      <a:pt x="98" y="1801"/>
                    </a:lnTo>
                    <a:lnTo>
                      <a:pt x="57" y="1808"/>
                    </a:lnTo>
                    <a:lnTo>
                      <a:pt x="70" y="1811"/>
                    </a:lnTo>
                    <a:lnTo>
                      <a:pt x="83" y="1813"/>
                    </a:lnTo>
                    <a:lnTo>
                      <a:pt x="70" y="1811"/>
                    </a:lnTo>
                    <a:lnTo>
                      <a:pt x="55" y="1808"/>
                    </a:lnTo>
                    <a:lnTo>
                      <a:pt x="63" y="1824"/>
                    </a:lnTo>
                    <a:lnTo>
                      <a:pt x="51" y="1835"/>
                    </a:lnTo>
                    <a:lnTo>
                      <a:pt x="24" y="1836"/>
                    </a:lnTo>
                    <a:lnTo>
                      <a:pt x="3" y="1831"/>
                    </a:lnTo>
                    <a:lnTo>
                      <a:pt x="0" y="1849"/>
                    </a:lnTo>
                    <a:lnTo>
                      <a:pt x="16" y="1855"/>
                    </a:lnTo>
                    <a:lnTo>
                      <a:pt x="31" y="1934"/>
                    </a:lnTo>
                    <a:lnTo>
                      <a:pt x="48" y="1933"/>
                    </a:lnTo>
                    <a:lnTo>
                      <a:pt x="91" y="1885"/>
                    </a:lnTo>
                    <a:lnTo>
                      <a:pt x="116" y="1883"/>
                    </a:lnTo>
                    <a:lnTo>
                      <a:pt x="144" y="1893"/>
                    </a:lnTo>
                    <a:lnTo>
                      <a:pt x="167" y="1921"/>
                    </a:lnTo>
                    <a:lnTo>
                      <a:pt x="163" y="1938"/>
                    </a:lnTo>
                    <a:lnTo>
                      <a:pt x="119" y="1973"/>
                    </a:lnTo>
                    <a:lnTo>
                      <a:pt x="124" y="1989"/>
                    </a:lnTo>
                    <a:lnTo>
                      <a:pt x="140" y="1999"/>
                    </a:lnTo>
                    <a:lnTo>
                      <a:pt x="175" y="1989"/>
                    </a:lnTo>
                    <a:lnTo>
                      <a:pt x="200" y="2012"/>
                    </a:lnTo>
                    <a:lnTo>
                      <a:pt x="242" y="2006"/>
                    </a:lnTo>
                    <a:lnTo>
                      <a:pt x="267" y="2026"/>
                    </a:lnTo>
                    <a:lnTo>
                      <a:pt x="275" y="2050"/>
                    </a:lnTo>
                    <a:lnTo>
                      <a:pt x="298" y="2056"/>
                    </a:lnTo>
                    <a:lnTo>
                      <a:pt x="307" y="2075"/>
                    </a:lnTo>
                    <a:lnTo>
                      <a:pt x="305" y="2106"/>
                    </a:lnTo>
                    <a:lnTo>
                      <a:pt x="217" y="2130"/>
                    </a:lnTo>
                    <a:lnTo>
                      <a:pt x="202" y="2142"/>
                    </a:lnTo>
                    <a:lnTo>
                      <a:pt x="145" y="2153"/>
                    </a:lnTo>
                    <a:lnTo>
                      <a:pt x="63" y="2192"/>
                    </a:lnTo>
                    <a:lnTo>
                      <a:pt x="27" y="2193"/>
                    </a:lnTo>
                    <a:lnTo>
                      <a:pt x="29" y="2209"/>
                    </a:lnTo>
                    <a:lnTo>
                      <a:pt x="43" y="2220"/>
                    </a:lnTo>
                    <a:lnTo>
                      <a:pt x="60" y="2210"/>
                    </a:lnTo>
                    <a:lnTo>
                      <a:pt x="84" y="2218"/>
                    </a:lnTo>
                    <a:lnTo>
                      <a:pt x="81" y="2236"/>
                    </a:lnTo>
                    <a:lnTo>
                      <a:pt x="88" y="2252"/>
                    </a:lnTo>
                    <a:lnTo>
                      <a:pt x="82" y="2269"/>
                    </a:lnTo>
                    <a:lnTo>
                      <a:pt x="103" y="2283"/>
                    </a:lnTo>
                    <a:lnTo>
                      <a:pt x="101" y="2310"/>
                    </a:lnTo>
                    <a:lnTo>
                      <a:pt x="110" y="2335"/>
                    </a:lnTo>
                    <a:lnTo>
                      <a:pt x="79" y="2357"/>
                    </a:lnTo>
                    <a:lnTo>
                      <a:pt x="82" y="2372"/>
                    </a:lnTo>
                    <a:lnTo>
                      <a:pt x="117" y="2368"/>
                    </a:lnTo>
                    <a:lnTo>
                      <a:pt x="133" y="2375"/>
                    </a:lnTo>
                    <a:lnTo>
                      <a:pt x="82" y="2434"/>
                    </a:lnTo>
                    <a:lnTo>
                      <a:pt x="106" y="2418"/>
                    </a:lnTo>
                    <a:lnTo>
                      <a:pt x="123" y="2421"/>
                    </a:lnTo>
                    <a:lnTo>
                      <a:pt x="138" y="2443"/>
                    </a:lnTo>
                    <a:lnTo>
                      <a:pt x="124" y="2475"/>
                    </a:lnTo>
                    <a:lnTo>
                      <a:pt x="178" y="2465"/>
                    </a:lnTo>
                    <a:lnTo>
                      <a:pt x="205" y="2489"/>
                    </a:lnTo>
                    <a:lnTo>
                      <a:pt x="228" y="2496"/>
                    </a:lnTo>
                    <a:lnTo>
                      <a:pt x="246" y="2492"/>
                    </a:lnTo>
                    <a:lnTo>
                      <a:pt x="260" y="2502"/>
                    </a:lnTo>
                    <a:lnTo>
                      <a:pt x="286" y="2536"/>
                    </a:lnTo>
                    <a:lnTo>
                      <a:pt x="320" y="2525"/>
                    </a:lnTo>
                    <a:lnTo>
                      <a:pt x="337" y="2506"/>
                    </a:lnTo>
                    <a:lnTo>
                      <a:pt x="361" y="2511"/>
                    </a:lnTo>
                    <a:lnTo>
                      <a:pt x="379" y="2548"/>
                    </a:lnTo>
                    <a:lnTo>
                      <a:pt x="376" y="2574"/>
                    </a:lnTo>
                    <a:lnTo>
                      <a:pt x="391" y="2584"/>
                    </a:lnTo>
                    <a:lnTo>
                      <a:pt x="400" y="2598"/>
                    </a:lnTo>
                    <a:lnTo>
                      <a:pt x="409" y="2633"/>
                    </a:lnTo>
                    <a:lnTo>
                      <a:pt x="435" y="2627"/>
                    </a:lnTo>
                    <a:lnTo>
                      <a:pt x="456" y="2642"/>
                    </a:lnTo>
                    <a:lnTo>
                      <a:pt x="461" y="2646"/>
                    </a:lnTo>
                    <a:lnTo>
                      <a:pt x="463" y="2668"/>
                    </a:lnTo>
                    <a:lnTo>
                      <a:pt x="458" y="2686"/>
                    </a:lnTo>
                    <a:lnTo>
                      <a:pt x="424" y="2693"/>
                    </a:lnTo>
                    <a:lnTo>
                      <a:pt x="415" y="2718"/>
                    </a:lnTo>
                    <a:lnTo>
                      <a:pt x="390" y="2732"/>
                    </a:lnTo>
                    <a:lnTo>
                      <a:pt x="353" y="2738"/>
                    </a:lnTo>
                    <a:lnTo>
                      <a:pt x="296" y="2786"/>
                    </a:lnTo>
                    <a:lnTo>
                      <a:pt x="294" y="2802"/>
                    </a:lnTo>
                    <a:lnTo>
                      <a:pt x="301" y="2833"/>
                    </a:lnTo>
                    <a:lnTo>
                      <a:pt x="319" y="2839"/>
                    </a:lnTo>
                    <a:lnTo>
                      <a:pt x="322" y="2860"/>
                    </a:lnTo>
                    <a:lnTo>
                      <a:pt x="313" y="2874"/>
                    </a:lnTo>
                    <a:lnTo>
                      <a:pt x="277" y="2901"/>
                    </a:lnTo>
                    <a:lnTo>
                      <a:pt x="234" y="2898"/>
                    </a:lnTo>
                    <a:lnTo>
                      <a:pt x="178" y="2921"/>
                    </a:lnTo>
                    <a:lnTo>
                      <a:pt x="214" y="2981"/>
                    </a:lnTo>
                    <a:lnTo>
                      <a:pt x="239" y="2985"/>
                    </a:lnTo>
                    <a:lnTo>
                      <a:pt x="238" y="3012"/>
                    </a:lnTo>
                    <a:lnTo>
                      <a:pt x="221" y="3055"/>
                    </a:lnTo>
                    <a:lnTo>
                      <a:pt x="228" y="3082"/>
                    </a:lnTo>
                    <a:lnTo>
                      <a:pt x="221" y="3099"/>
                    </a:lnTo>
                    <a:lnTo>
                      <a:pt x="283" y="3057"/>
                    </a:lnTo>
                    <a:lnTo>
                      <a:pt x="347" y="3064"/>
                    </a:lnTo>
                    <a:lnTo>
                      <a:pt x="439" y="3046"/>
                    </a:lnTo>
                    <a:lnTo>
                      <a:pt x="476" y="3020"/>
                    </a:lnTo>
                    <a:lnTo>
                      <a:pt x="478" y="2991"/>
                    </a:lnTo>
                    <a:lnTo>
                      <a:pt x="500" y="2979"/>
                    </a:lnTo>
                    <a:lnTo>
                      <a:pt x="519" y="3000"/>
                    </a:lnTo>
                    <a:lnTo>
                      <a:pt x="535" y="2993"/>
                    </a:lnTo>
                    <a:lnTo>
                      <a:pt x="553" y="2996"/>
                    </a:lnTo>
                    <a:lnTo>
                      <a:pt x="595" y="3045"/>
                    </a:lnTo>
                    <a:lnTo>
                      <a:pt x="607" y="3070"/>
                    </a:lnTo>
                    <a:lnTo>
                      <a:pt x="603" y="3086"/>
                    </a:lnTo>
                    <a:lnTo>
                      <a:pt x="566" y="3109"/>
                    </a:lnTo>
                    <a:lnTo>
                      <a:pt x="572" y="3134"/>
                    </a:lnTo>
                    <a:lnTo>
                      <a:pt x="584" y="3146"/>
                    </a:lnTo>
                    <a:lnTo>
                      <a:pt x="590" y="3185"/>
                    </a:lnTo>
                    <a:lnTo>
                      <a:pt x="523" y="3221"/>
                    </a:lnTo>
                    <a:lnTo>
                      <a:pt x="575" y="3240"/>
                    </a:lnTo>
                    <a:lnTo>
                      <a:pt x="563" y="3301"/>
                    </a:lnTo>
                    <a:lnTo>
                      <a:pt x="528" y="3302"/>
                    </a:lnTo>
                    <a:lnTo>
                      <a:pt x="492" y="3341"/>
                    </a:lnTo>
                    <a:lnTo>
                      <a:pt x="447" y="3335"/>
                    </a:lnTo>
                    <a:lnTo>
                      <a:pt x="449" y="3352"/>
                    </a:lnTo>
                    <a:lnTo>
                      <a:pt x="472" y="3367"/>
                    </a:lnTo>
                    <a:lnTo>
                      <a:pt x="487" y="3390"/>
                    </a:lnTo>
                    <a:lnTo>
                      <a:pt x="448" y="3453"/>
                    </a:lnTo>
                    <a:lnTo>
                      <a:pt x="401" y="3483"/>
                    </a:lnTo>
                    <a:lnTo>
                      <a:pt x="376" y="3473"/>
                    </a:lnTo>
                    <a:lnTo>
                      <a:pt x="359" y="3480"/>
                    </a:lnTo>
                    <a:lnTo>
                      <a:pt x="356" y="3505"/>
                    </a:lnTo>
                    <a:lnTo>
                      <a:pt x="374" y="3498"/>
                    </a:lnTo>
                    <a:lnTo>
                      <a:pt x="440" y="3502"/>
                    </a:lnTo>
                    <a:lnTo>
                      <a:pt x="448" y="3517"/>
                    </a:lnTo>
                    <a:lnTo>
                      <a:pt x="449" y="3544"/>
                    </a:lnTo>
                    <a:lnTo>
                      <a:pt x="467" y="3545"/>
                    </a:lnTo>
                    <a:lnTo>
                      <a:pt x="572" y="3489"/>
                    </a:lnTo>
                    <a:lnTo>
                      <a:pt x="590" y="3488"/>
                    </a:lnTo>
                    <a:lnTo>
                      <a:pt x="603" y="3502"/>
                    </a:lnTo>
                    <a:lnTo>
                      <a:pt x="585" y="3553"/>
                    </a:lnTo>
                    <a:lnTo>
                      <a:pt x="613" y="3586"/>
                    </a:lnTo>
                    <a:lnTo>
                      <a:pt x="666" y="3555"/>
                    </a:lnTo>
                    <a:lnTo>
                      <a:pt x="692" y="3564"/>
                    </a:lnTo>
                    <a:lnTo>
                      <a:pt x="727" y="3593"/>
                    </a:lnTo>
                    <a:lnTo>
                      <a:pt x="800" y="3593"/>
                    </a:lnTo>
                    <a:lnTo>
                      <a:pt x="824" y="3606"/>
                    </a:lnTo>
                    <a:lnTo>
                      <a:pt x="869" y="3598"/>
                    </a:lnTo>
                    <a:lnTo>
                      <a:pt x="878" y="3624"/>
                    </a:lnTo>
                    <a:lnTo>
                      <a:pt x="815" y="3659"/>
                    </a:lnTo>
                    <a:lnTo>
                      <a:pt x="806" y="3712"/>
                    </a:lnTo>
                    <a:lnTo>
                      <a:pt x="794" y="3726"/>
                    </a:lnTo>
                    <a:lnTo>
                      <a:pt x="759" y="3726"/>
                    </a:lnTo>
                    <a:lnTo>
                      <a:pt x="693" y="3774"/>
                    </a:lnTo>
                    <a:lnTo>
                      <a:pt x="663" y="3756"/>
                    </a:lnTo>
                    <a:lnTo>
                      <a:pt x="656" y="3772"/>
                    </a:lnTo>
                    <a:lnTo>
                      <a:pt x="642" y="3783"/>
                    </a:lnTo>
                    <a:lnTo>
                      <a:pt x="641" y="3847"/>
                    </a:lnTo>
                    <a:lnTo>
                      <a:pt x="630" y="3895"/>
                    </a:lnTo>
                    <a:lnTo>
                      <a:pt x="648" y="3901"/>
                    </a:lnTo>
                    <a:lnTo>
                      <a:pt x="668" y="3931"/>
                    </a:lnTo>
                    <a:lnTo>
                      <a:pt x="649" y="3951"/>
                    </a:lnTo>
                    <a:lnTo>
                      <a:pt x="646" y="3968"/>
                    </a:lnTo>
                    <a:lnTo>
                      <a:pt x="661" y="3977"/>
                    </a:lnTo>
                    <a:lnTo>
                      <a:pt x="697" y="3981"/>
                    </a:lnTo>
                    <a:lnTo>
                      <a:pt x="718" y="4000"/>
                    </a:lnTo>
                    <a:lnTo>
                      <a:pt x="755" y="3998"/>
                    </a:lnTo>
                    <a:lnTo>
                      <a:pt x="779" y="4006"/>
                    </a:lnTo>
                    <a:lnTo>
                      <a:pt x="781" y="4025"/>
                    </a:lnTo>
                    <a:lnTo>
                      <a:pt x="764" y="4058"/>
                    </a:lnTo>
                    <a:lnTo>
                      <a:pt x="774" y="4071"/>
                    </a:lnTo>
                    <a:lnTo>
                      <a:pt x="792" y="4068"/>
                    </a:lnTo>
                    <a:lnTo>
                      <a:pt x="837" y="4054"/>
                    </a:lnTo>
                    <a:lnTo>
                      <a:pt x="852" y="4065"/>
                    </a:lnTo>
                    <a:lnTo>
                      <a:pt x="856" y="4092"/>
                    </a:lnTo>
                    <a:lnTo>
                      <a:pt x="911" y="4093"/>
                    </a:lnTo>
                    <a:lnTo>
                      <a:pt x="935" y="4130"/>
                    </a:lnTo>
                    <a:lnTo>
                      <a:pt x="968" y="4131"/>
                    </a:lnTo>
                    <a:lnTo>
                      <a:pt x="1011" y="4125"/>
                    </a:lnTo>
                    <a:lnTo>
                      <a:pt x="1021" y="4139"/>
                    </a:lnTo>
                    <a:lnTo>
                      <a:pt x="1038" y="4144"/>
                    </a:lnTo>
                    <a:lnTo>
                      <a:pt x="1057" y="4163"/>
                    </a:lnTo>
                    <a:lnTo>
                      <a:pt x="1078" y="4135"/>
                    </a:lnTo>
                    <a:lnTo>
                      <a:pt x="1095" y="4157"/>
                    </a:lnTo>
                    <a:lnTo>
                      <a:pt x="1122" y="4159"/>
                    </a:lnTo>
                    <a:lnTo>
                      <a:pt x="1137" y="4182"/>
                    </a:lnTo>
                    <a:lnTo>
                      <a:pt x="1163" y="4176"/>
                    </a:lnTo>
                    <a:lnTo>
                      <a:pt x="1190" y="4195"/>
                    </a:lnTo>
                    <a:lnTo>
                      <a:pt x="1206" y="4185"/>
                    </a:lnTo>
                    <a:lnTo>
                      <a:pt x="1233" y="4148"/>
                    </a:lnTo>
                    <a:lnTo>
                      <a:pt x="1250" y="4143"/>
                    </a:lnTo>
                    <a:lnTo>
                      <a:pt x="1231" y="4182"/>
                    </a:lnTo>
                    <a:lnTo>
                      <a:pt x="1232" y="4218"/>
                    </a:lnTo>
                    <a:lnTo>
                      <a:pt x="1243" y="4232"/>
                    </a:lnTo>
                    <a:lnTo>
                      <a:pt x="1261" y="4237"/>
                    </a:lnTo>
                    <a:lnTo>
                      <a:pt x="1288" y="4214"/>
                    </a:lnTo>
                    <a:lnTo>
                      <a:pt x="1297" y="4231"/>
                    </a:lnTo>
                    <a:lnTo>
                      <a:pt x="1325" y="4232"/>
                    </a:lnTo>
                    <a:lnTo>
                      <a:pt x="1338" y="4242"/>
                    </a:lnTo>
                    <a:lnTo>
                      <a:pt x="1316" y="4272"/>
                    </a:lnTo>
                    <a:lnTo>
                      <a:pt x="1318" y="4290"/>
                    </a:lnTo>
                    <a:lnTo>
                      <a:pt x="1299" y="4311"/>
                    </a:lnTo>
                    <a:lnTo>
                      <a:pt x="1291" y="4347"/>
                    </a:lnTo>
                    <a:lnTo>
                      <a:pt x="1309" y="4364"/>
                    </a:lnTo>
                    <a:lnTo>
                      <a:pt x="1361" y="4348"/>
                    </a:lnTo>
                    <a:lnTo>
                      <a:pt x="1391" y="4365"/>
                    </a:lnTo>
                    <a:lnTo>
                      <a:pt x="1417" y="4374"/>
                    </a:lnTo>
                    <a:lnTo>
                      <a:pt x="1452" y="4380"/>
                    </a:lnTo>
                    <a:lnTo>
                      <a:pt x="1484" y="4422"/>
                    </a:lnTo>
                    <a:lnTo>
                      <a:pt x="1523" y="4420"/>
                    </a:lnTo>
                    <a:lnTo>
                      <a:pt x="1557" y="4407"/>
                    </a:lnTo>
                    <a:lnTo>
                      <a:pt x="1559" y="4388"/>
                    </a:lnTo>
                    <a:lnTo>
                      <a:pt x="1597" y="4319"/>
                    </a:lnTo>
                    <a:lnTo>
                      <a:pt x="1623" y="4285"/>
                    </a:lnTo>
                    <a:lnTo>
                      <a:pt x="1632" y="4251"/>
                    </a:lnTo>
                    <a:lnTo>
                      <a:pt x="1616" y="4251"/>
                    </a:lnTo>
                    <a:lnTo>
                      <a:pt x="1547" y="4306"/>
                    </a:lnTo>
                    <a:lnTo>
                      <a:pt x="1539" y="4289"/>
                    </a:lnTo>
                    <a:lnTo>
                      <a:pt x="1555" y="4282"/>
                    </a:lnTo>
                    <a:lnTo>
                      <a:pt x="1551" y="4237"/>
                    </a:lnTo>
                    <a:lnTo>
                      <a:pt x="1552" y="4211"/>
                    </a:lnTo>
                    <a:lnTo>
                      <a:pt x="1585" y="4195"/>
                    </a:lnTo>
                    <a:lnTo>
                      <a:pt x="1622" y="4152"/>
                    </a:lnTo>
                    <a:lnTo>
                      <a:pt x="1638" y="4146"/>
                    </a:lnTo>
                    <a:lnTo>
                      <a:pt x="1637" y="4128"/>
                    </a:lnTo>
                    <a:lnTo>
                      <a:pt x="1659" y="4109"/>
                    </a:lnTo>
                    <a:lnTo>
                      <a:pt x="1667" y="4092"/>
                    </a:lnTo>
                    <a:lnTo>
                      <a:pt x="1657" y="4049"/>
                    </a:lnTo>
                    <a:lnTo>
                      <a:pt x="1642" y="4060"/>
                    </a:lnTo>
                    <a:lnTo>
                      <a:pt x="1631" y="4046"/>
                    </a:lnTo>
                    <a:lnTo>
                      <a:pt x="1650" y="4005"/>
                    </a:lnTo>
                    <a:lnTo>
                      <a:pt x="1630" y="3976"/>
                    </a:lnTo>
                    <a:lnTo>
                      <a:pt x="1655" y="3966"/>
                    </a:lnTo>
                    <a:lnTo>
                      <a:pt x="1677" y="3935"/>
                    </a:lnTo>
                    <a:lnTo>
                      <a:pt x="1770" y="3867"/>
                    </a:lnTo>
                    <a:lnTo>
                      <a:pt x="1773" y="3831"/>
                    </a:lnTo>
                    <a:lnTo>
                      <a:pt x="1803" y="3785"/>
                    </a:lnTo>
                    <a:lnTo>
                      <a:pt x="1780" y="3780"/>
                    </a:lnTo>
                    <a:lnTo>
                      <a:pt x="1754" y="3786"/>
                    </a:lnTo>
                    <a:lnTo>
                      <a:pt x="1732" y="3768"/>
                    </a:lnTo>
                    <a:lnTo>
                      <a:pt x="1705" y="3765"/>
                    </a:lnTo>
                    <a:lnTo>
                      <a:pt x="1658" y="3820"/>
                    </a:lnTo>
                    <a:lnTo>
                      <a:pt x="1642" y="3811"/>
                    </a:lnTo>
                    <a:lnTo>
                      <a:pt x="1633" y="3794"/>
                    </a:lnTo>
                    <a:lnTo>
                      <a:pt x="1637" y="3766"/>
                    </a:lnTo>
                    <a:lnTo>
                      <a:pt x="1673" y="3737"/>
                    </a:lnTo>
                    <a:lnTo>
                      <a:pt x="1670" y="3709"/>
                    </a:lnTo>
                    <a:lnTo>
                      <a:pt x="1687" y="3700"/>
                    </a:lnTo>
                    <a:lnTo>
                      <a:pt x="1708" y="3727"/>
                    </a:lnTo>
                    <a:lnTo>
                      <a:pt x="1768" y="3714"/>
                    </a:lnTo>
                    <a:lnTo>
                      <a:pt x="1752" y="3682"/>
                    </a:lnTo>
                    <a:lnTo>
                      <a:pt x="1759" y="3665"/>
                    </a:lnTo>
                    <a:lnTo>
                      <a:pt x="1777" y="3661"/>
                    </a:lnTo>
                    <a:lnTo>
                      <a:pt x="1793" y="3668"/>
                    </a:lnTo>
                    <a:lnTo>
                      <a:pt x="1824" y="3622"/>
                    </a:lnTo>
                    <a:lnTo>
                      <a:pt x="1818" y="3586"/>
                    </a:lnTo>
                    <a:lnTo>
                      <a:pt x="1796" y="3560"/>
                    </a:lnTo>
                    <a:lnTo>
                      <a:pt x="1807" y="3534"/>
                    </a:lnTo>
                    <a:lnTo>
                      <a:pt x="1844" y="3511"/>
                    </a:lnTo>
                    <a:lnTo>
                      <a:pt x="1841" y="3314"/>
                    </a:lnTo>
                    <a:lnTo>
                      <a:pt x="1819" y="3300"/>
                    </a:lnTo>
                    <a:lnTo>
                      <a:pt x="1822" y="3263"/>
                    </a:lnTo>
                    <a:lnTo>
                      <a:pt x="1811" y="3236"/>
                    </a:lnTo>
                    <a:lnTo>
                      <a:pt x="1828" y="3174"/>
                    </a:lnTo>
                    <a:lnTo>
                      <a:pt x="1811" y="3071"/>
                    </a:lnTo>
                    <a:lnTo>
                      <a:pt x="1812" y="3071"/>
                    </a:lnTo>
                    <a:lnTo>
                      <a:pt x="1799" y="3021"/>
                    </a:lnTo>
                    <a:lnTo>
                      <a:pt x="1804" y="2968"/>
                    </a:lnTo>
                    <a:lnTo>
                      <a:pt x="1815" y="2942"/>
                    </a:lnTo>
                    <a:lnTo>
                      <a:pt x="1824" y="2883"/>
                    </a:lnTo>
                    <a:lnTo>
                      <a:pt x="1815" y="2857"/>
                    </a:lnTo>
                    <a:lnTo>
                      <a:pt x="1816" y="2803"/>
                    </a:lnTo>
                    <a:lnTo>
                      <a:pt x="1858" y="2722"/>
                    </a:lnTo>
                    <a:lnTo>
                      <a:pt x="1825" y="2753"/>
                    </a:lnTo>
                    <a:lnTo>
                      <a:pt x="1853" y="2711"/>
                    </a:lnTo>
                    <a:lnTo>
                      <a:pt x="1860" y="2716"/>
                    </a:lnTo>
                    <a:lnTo>
                      <a:pt x="1888" y="2679"/>
                    </a:lnTo>
                    <a:lnTo>
                      <a:pt x="1958" y="2549"/>
                    </a:lnTo>
                    <a:lnTo>
                      <a:pt x="1951" y="2533"/>
                    </a:lnTo>
                    <a:lnTo>
                      <a:pt x="1958" y="2549"/>
                    </a:lnTo>
                    <a:lnTo>
                      <a:pt x="2048" y="2393"/>
                    </a:lnTo>
                    <a:lnTo>
                      <a:pt x="2054" y="2288"/>
                    </a:lnTo>
                    <a:lnTo>
                      <a:pt x="2045" y="2251"/>
                    </a:lnTo>
                    <a:lnTo>
                      <a:pt x="2045" y="2147"/>
                    </a:lnTo>
                    <a:lnTo>
                      <a:pt x="2029" y="2082"/>
                    </a:lnTo>
                    <a:lnTo>
                      <a:pt x="2024" y="2026"/>
                    </a:lnTo>
                    <a:lnTo>
                      <a:pt x="2028" y="1914"/>
                    </a:lnTo>
                    <a:lnTo>
                      <a:pt x="1983" y="1795"/>
                    </a:lnTo>
                    <a:lnTo>
                      <a:pt x="1952" y="1663"/>
                    </a:lnTo>
                    <a:lnTo>
                      <a:pt x="1955" y="1573"/>
                    </a:lnTo>
                    <a:lnTo>
                      <a:pt x="1961" y="1529"/>
                    </a:lnTo>
                    <a:lnTo>
                      <a:pt x="1954" y="1494"/>
                    </a:lnTo>
                    <a:lnTo>
                      <a:pt x="1951" y="1450"/>
                    </a:lnTo>
                    <a:lnTo>
                      <a:pt x="1925" y="1385"/>
                    </a:lnTo>
                    <a:lnTo>
                      <a:pt x="1918" y="1352"/>
                    </a:lnTo>
                    <a:lnTo>
                      <a:pt x="1922" y="1279"/>
                    </a:lnTo>
                    <a:lnTo>
                      <a:pt x="1899" y="1168"/>
                    </a:lnTo>
                    <a:lnTo>
                      <a:pt x="1873" y="1121"/>
                    </a:lnTo>
                    <a:lnTo>
                      <a:pt x="1754" y="979"/>
                    </a:lnTo>
                    <a:lnTo>
                      <a:pt x="1723" y="922"/>
                    </a:lnTo>
                    <a:lnTo>
                      <a:pt x="1712" y="860"/>
                    </a:lnTo>
                    <a:lnTo>
                      <a:pt x="1725" y="816"/>
                    </a:lnTo>
                    <a:lnTo>
                      <a:pt x="1723" y="799"/>
                    </a:lnTo>
                    <a:lnTo>
                      <a:pt x="1728" y="711"/>
                    </a:lnTo>
                    <a:lnTo>
                      <a:pt x="1739" y="677"/>
                    </a:lnTo>
                    <a:lnTo>
                      <a:pt x="1738" y="641"/>
                    </a:lnTo>
                    <a:lnTo>
                      <a:pt x="1775" y="554"/>
                    </a:lnTo>
                    <a:lnTo>
                      <a:pt x="1759" y="477"/>
                    </a:lnTo>
                    <a:lnTo>
                      <a:pt x="1746" y="452"/>
                    </a:lnTo>
                    <a:lnTo>
                      <a:pt x="1747" y="405"/>
                    </a:lnTo>
                    <a:lnTo>
                      <a:pt x="1737" y="390"/>
                    </a:lnTo>
                    <a:lnTo>
                      <a:pt x="1718" y="284"/>
                    </a:lnTo>
                    <a:lnTo>
                      <a:pt x="1707" y="269"/>
                    </a:lnTo>
                    <a:lnTo>
                      <a:pt x="1706" y="232"/>
                    </a:lnTo>
                    <a:lnTo>
                      <a:pt x="1698" y="188"/>
                    </a:lnTo>
                    <a:lnTo>
                      <a:pt x="1668" y="138"/>
                    </a:lnTo>
                    <a:lnTo>
                      <a:pt x="1659" y="121"/>
                    </a:lnTo>
                    <a:lnTo>
                      <a:pt x="1670" y="58"/>
                    </a:lnTo>
                    <a:lnTo>
                      <a:pt x="1597" y="2"/>
                    </a:lnTo>
                    <a:lnTo>
                      <a:pt x="1579" y="0"/>
                    </a:lnTo>
                    <a:lnTo>
                      <a:pt x="1557" y="14"/>
                    </a:lnTo>
                    <a:lnTo>
                      <a:pt x="1515" y="9"/>
                    </a:lnTo>
                    <a:lnTo>
                      <a:pt x="1492" y="21"/>
                    </a:lnTo>
                    <a:lnTo>
                      <a:pt x="1464" y="20"/>
                    </a:lnTo>
                    <a:lnTo>
                      <a:pt x="1439" y="45"/>
                    </a:lnTo>
                    <a:lnTo>
                      <a:pt x="1444" y="96"/>
                    </a:lnTo>
                    <a:lnTo>
                      <a:pt x="1458" y="119"/>
                    </a:lnTo>
                    <a:lnTo>
                      <a:pt x="1460" y="143"/>
                    </a:lnTo>
                    <a:lnTo>
                      <a:pt x="1455" y="159"/>
                    </a:lnTo>
                    <a:lnTo>
                      <a:pt x="1479" y="188"/>
                    </a:lnTo>
                    <a:lnTo>
                      <a:pt x="1468" y="224"/>
                    </a:lnTo>
                    <a:lnTo>
                      <a:pt x="1487" y="243"/>
                    </a:lnTo>
                    <a:lnTo>
                      <a:pt x="1473" y="264"/>
                    </a:lnTo>
                    <a:lnTo>
                      <a:pt x="1427" y="305"/>
                    </a:lnTo>
                    <a:lnTo>
                      <a:pt x="1419" y="320"/>
                    </a:lnTo>
                    <a:lnTo>
                      <a:pt x="1434" y="344"/>
                    </a:lnTo>
                    <a:lnTo>
                      <a:pt x="1436" y="372"/>
                    </a:lnTo>
                    <a:lnTo>
                      <a:pt x="1463" y="398"/>
                    </a:lnTo>
                    <a:lnTo>
                      <a:pt x="1415" y="486"/>
                    </a:lnTo>
                    <a:lnTo>
                      <a:pt x="1447" y="543"/>
                    </a:lnTo>
                    <a:lnTo>
                      <a:pt x="1472" y="562"/>
                    </a:lnTo>
                    <a:lnTo>
                      <a:pt x="1483" y="598"/>
                    </a:lnTo>
                    <a:lnTo>
                      <a:pt x="1485" y="678"/>
                    </a:lnTo>
                    <a:lnTo>
                      <a:pt x="1498" y="733"/>
                    </a:lnTo>
                    <a:lnTo>
                      <a:pt x="1497" y="752"/>
                    </a:lnTo>
                    <a:lnTo>
                      <a:pt x="1473" y="791"/>
                    </a:lnTo>
                    <a:lnTo>
                      <a:pt x="1464" y="853"/>
                    </a:lnTo>
                    <a:lnTo>
                      <a:pt x="1418" y="910"/>
                    </a:lnTo>
                    <a:lnTo>
                      <a:pt x="1400" y="912"/>
                    </a:lnTo>
                    <a:lnTo>
                      <a:pt x="1364" y="859"/>
                    </a:lnTo>
                    <a:lnTo>
                      <a:pt x="1334" y="838"/>
                    </a:lnTo>
                    <a:lnTo>
                      <a:pt x="1330" y="811"/>
                    </a:lnTo>
                    <a:lnTo>
                      <a:pt x="1314" y="802"/>
                    </a:lnTo>
                    <a:lnTo>
                      <a:pt x="1286" y="805"/>
                    </a:lnTo>
                    <a:lnTo>
                      <a:pt x="1259" y="768"/>
                    </a:lnTo>
                    <a:lnTo>
                      <a:pt x="1213" y="795"/>
                    </a:lnTo>
                    <a:lnTo>
                      <a:pt x="1141" y="773"/>
                    </a:lnTo>
                    <a:lnTo>
                      <a:pt x="1089" y="795"/>
                    </a:lnTo>
                    <a:lnTo>
                      <a:pt x="1069" y="792"/>
                    </a:lnTo>
                    <a:lnTo>
                      <a:pt x="1038" y="811"/>
                    </a:lnTo>
                    <a:lnTo>
                      <a:pt x="1025" y="836"/>
                    </a:lnTo>
                    <a:lnTo>
                      <a:pt x="997" y="842"/>
                    </a:lnTo>
                    <a:lnTo>
                      <a:pt x="993" y="869"/>
                    </a:lnTo>
                    <a:lnTo>
                      <a:pt x="979" y="893"/>
                    </a:lnTo>
                    <a:lnTo>
                      <a:pt x="955" y="901"/>
                    </a:lnTo>
                    <a:lnTo>
                      <a:pt x="944" y="942"/>
                    </a:lnTo>
                    <a:lnTo>
                      <a:pt x="955" y="9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9" name="Freeform 25">
                <a:extLst>
                  <a:ext uri="{FF2B5EF4-FFF2-40B4-BE49-F238E27FC236}">
                    <a16:creationId xmlns:a16="http://schemas.microsoft.com/office/drawing/2014/main" id="{CA9A34C9-C11A-F3E2-B5F8-F8DDD29D2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3" y="408"/>
                <a:ext cx="961" cy="445"/>
              </a:xfrm>
              <a:custGeom>
                <a:avLst/>
                <a:gdLst>
                  <a:gd name="T0" fmla="*/ 134 w 5771"/>
                  <a:gd name="T1" fmla="*/ 550 h 2672"/>
                  <a:gd name="T2" fmla="*/ 287 w 5771"/>
                  <a:gd name="T3" fmla="*/ 602 h 2672"/>
                  <a:gd name="T4" fmla="*/ 480 w 5771"/>
                  <a:gd name="T5" fmla="*/ 602 h 2672"/>
                  <a:gd name="T6" fmla="*/ 689 w 5771"/>
                  <a:gd name="T7" fmla="*/ 489 h 2672"/>
                  <a:gd name="T8" fmla="*/ 790 w 5771"/>
                  <a:gd name="T9" fmla="*/ 418 h 2672"/>
                  <a:gd name="T10" fmla="*/ 798 w 5771"/>
                  <a:gd name="T11" fmla="*/ 205 h 2672"/>
                  <a:gd name="T12" fmla="*/ 971 w 5771"/>
                  <a:gd name="T13" fmla="*/ 46 h 2672"/>
                  <a:gd name="T14" fmla="*/ 1109 w 5771"/>
                  <a:gd name="T15" fmla="*/ 60 h 2672"/>
                  <a:gd name="T16" fmla="*/ 1096 w 5771"/>
                  <a:gd name="T17" fmla="*/ 200 h 2672"/>
                  <a:gd name="T18" fmla="*/ 1007 w 5771"/>
                  <a:gd name="T19" fmla="*/ 286 h 2672"/>
                  <a:gd name="T20" fmla="*/ 1005 w 5771"/>
                  <a:gd name="T21" fmla="*/ 468 h 2672"/>
                  <a:gd name="T22" fmla="*/ 1082 w 5771"/>
                  <a:gd name="T23" fmla="*/ 625 h 2672"/>
                  <a:gd name="T24" fmla="*/ 1092 w 5771"/>
                  <a:gd name="T25" fmla="*/ 796 h 2672"/>
                  <a:gd name="T26" fmla="*/ 1101 w 5771"/>
                  <a:gd name="T27" fmla="*/ 955 h 2672"/>
                  <a:gd name="T28" fmla="*/ 1257 w 5771"/>
                  <a:gd name="T29" fmla="*/ 978 h 2672"/>
                  <a:gd name="T30" fmla="*/ 1493 w 5771"/>
                  <a:gd name="T31" fmla="*/ 1068 h 2672"/>
                  <a:gd name="T32" fmla="*/ 1630 w 5771"/>
                  <a:gd name="T33" fmla="*/ 1256 h 2672"/>
                  <a:gd name="T34" fmla="*/ 1769 w 5771"/>
                  <a:gd name="T35" fmla="*/ 1268 h 2672"/>
                  <a:gd name="T36" fmla="*/ 1923 w 5771"/>
                  <a:gd name="T37" fmla="*/ 1354 h 2672"/>
                  <a:gd name="T38" fmla="*/ 1893 w 5771"/>
                  <a:gd name="T39" fmla="*/ 1477 h 2672"/>
                  <a:gd name="T40" fmla="*/ 2034 w 5771"/>
                  <a:gd name="T41" fmla="*/ 1447 h 2672"/>
                  <a:gd name="T42" fmla="*/ 2122 w 5771"/>
                  <a:gd name="T43" fmla="*/ 1619 h 2672"/>
                  <a:gd name="T44" fmla="*/ 2164 w 5771"/>
                  <a:gd name="T45" fmla="*/ 1734 h 2672"/>
                  <a:gd name="T46" fmla="*/ 2321 w 5771"/>
                  <a:gd name="T47" fmla="*/ 1677 h 2672"/>
                  <a:gd name="T48" fmla="*/ 2433 w 5771"/>
                  <a:gd name="T49" fmla="*/ 1711 h 2672"/>
                  <a:gd name="T50" fmla="*/ 2506 w 5771"/>
                  <a:gd name="T51" fmla="*/ 1607 h 2672"/>
                  <a:gd name="T52" fmla="*/ 2648 w 5771"/>
                  <a:gd name="T53" fmla="*/ 1637 h 2672"/>
                  <a:gd name="T54" fmla="*/ 2811 w 5771"/>
                  <a:gd name="T55" fmla="*/ 1624 h 2672"/>
                  <a:gd name="T56" fmla="*/ 2915 w 5771"/>
                  <a:gd name="T57" fmla="*/ 1741 h 2672"/>
                  <a:gd name="T58" fmla="*/ 3049 w 5771"/>
                  <a:gd name="T59" fmla="*/ 1753 h 2672"/>
                  <a:gd name="T60" fmla="*/ 3150 w 5771"/>
                  <a:gd name="T61" fmla="*/ 1849 h 2672"/>
                  <a:gd name="T62" fmla="*/ 3255 w 5771"/>
                  <a:gd name="T63" fmla="*/ 1839 h 2672"/>
                  <a:gd name="T64" fmla="*/ 3327 w 5771"/>
                  <a:gd name="T65" fmla="*/ 1741 h 2672"/>
                  <a:gd name="T66" fmla="*/ 3478 w 5771"/>
                  <a:gd name="T67" fmla="*/ 1692 h 2672"/>
                  <a:gd name="T68" fmla="*/ 3686 w 5771"/>
                  <a:gd name="T69" fmla="*/ 1791 h 2672"/>
                  <a:gd name="T70" fmla="*/ 3872 w 5771"/>
                  <a:gd name="T71" fmla="*/ 1783 h 2672"/>
                  <a:gd name="T72" fmla="*/ 4042 w 5771"/>
                  <a:gd name="T73" fmla="*/ 1864 h 2672"/>
                  <a:gd name="T74" fmla="*/ 4075 w 5771"/>
                  <a:gd name="T75" fmla="*/ 1969 h 2672"/>
                  <a:gd name="T76" fmla="*/ 4142 w 5771"/>
                  <a:gd name="T77" fmla="*/ 2080 h 2672"/>
                  <a:gd name="T78" fmla="*/ 4155 w 5771"/>
                  <a:gd name="T79" fmla="*/ 2144 h 2672"/>
                  <a:gd name="T80" fmla="*/ 4283 w 5771"/>
                  <a:gd name="T81" fmla="*/ 2326 h 2672"/>
                  <a:gd name="T82" fmla="*/ 4394 w 5771"/>
                  <a:gd name="T83" fmla="*/ 2423 h 2672"/>
                  <a:gd name="T84" fmla="*/ 4414 w 5771"/>
                  <a:gd name="T85" fmla="*/ 2557 h 2672"/>
                  <a:gd name="T86" fmla="*/ 4617 w 5771"/>
                  <a:gd name="T87" fmla="*/ 2571 h 2672"/>
                  <a:gd name="T88" fmla="*/ 4632 w 5771"/>
                  <a:gd name="T89" fmla="*/ 2406 h 2672"/>
                  <a:gd name="T90" fmla="*/ 4782 w 5771"/>
                  <a:gd name="T91" fmla="*/ 2420 h 2672"/>
                  <a:gd name="T92" fmla="*/ 4944 w 5771"/>
                  <a:gd name="T93" fmla="*/ 2481 h 2672"/>
                  <a:gd name="T94" fmla="*/ 5013 w 5771"/>
                  <a:gd name="T95" fmla="*/ 2672 h 2672"/>
                  <a:gd name="T96" fmla="*/ 5070 w 5771"/>
                  <a:gd name="T97" fmla="*/ 2564 h 2672"/>
                  <a:gd name="T98" fmla="*/ 5173 w 5771"/>
                  <a:gd name="T99" fmla="*/ 2650 h 2672"/>
                  <a:gd name="T100" fmla="*/ 5330 w 5771"/>
                  <a:gd name="T101" fmla="*/ 2622 h 2672"/>
                  <a:gd name="T102" fmla="*/ 5442 w 5771"/>
                  <a:gd name="T103" fmla="*/ 2592 h 2672"/>
                  <a:gd name="T104" fmla="*/ 5530 w 5771"/>
                  <a:gd name="T105" fmla="*/ 2491 h 2672"/>
                  <a:gd name="T106" fmla="*/ 5687 w 5771"/>
                  <a:gd name="T107" fmla="*/ 2504 h 2672"/>
                  <a:gd name="T108" fmla="*/ 5749 w 5771"/>
                  <a:gd name="T109" fmla="*/ 2576 h 2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771" h="2672">
                    <a:moveTo>
                      <a:pt x="0" y="582"/>
                    </a:moveTo>
                    <a:lnTo>
                      <a:pt x="43" y="564"/>
                    </a:lnTo>
                    <a:lnTo>
                      <a:pt x="99" y="563"/>
                    </a:lnTo>
                    <a:lnTo>
                      <a:pt x="134" y="550"/>
                    </a:lnTo>
                    <a:lnTo>
                      <a:pt x="175" y="565"/>
                    </a:lnTo>
                    <a:lnTo>
                      <a:pt x="200" y="593"/>
                    </a:lnTo>
                    <a:lnTo>
                      <a:pt x="255" y="588"/>
                    </a:lnTo>
                    <a:lnTo>
                      <a:pt x="287" y="602"/>
                    </a:lnTo>
                    <a:lnTo>
                      <a:pt x="322" y="607"/>
                    </a:lnTo>
                    <a:lnTo>
                      <a:pt x="369" y="629"/>
                    </a:lnTo>
                    <a:lnTo>
                      <a:pt x="426" y="602"/>
                    </a:lnTo>
                    <a:lnTo>
                      <a:pt x="480" y="602"/>
                    </a:lnTo>
                    <a:lnTo>
                      <a:pt x="531" y="544"/>
                    </a:lnTo>
                    <a:lnTo>
                      <a:pt x="590" y="508"/>
                    </a:lnTo>
                    <a:lnTo>
                      <a:pt x="625" y="495"/>
                    </a:lnTo>
                    <a:lnTo>
                      <a:pt x="689" y="489"/>
                    </a:lnTo>
                    <a:lnTo>
                      <a:pt x="750" y="465"/>
                    </a:lnTo>
                    <a:lnTo>
                      <a:pt x="794" y="463"/>
                    </a:lnTo>
                    <a:lnTo>
                      <a:pt x="783" y="423"/>
                    </a:lnTo>
                    <a:lnTo>
                      <a:pt x="790" y="418"/>
                    </a:lnTo>
                    <a:lnTo>
                      <a:pt x="780" y="380"/>
                    </a:lnTo>
                    <a:lnTo>
                      <a:pt x="795" y="294"/>
                    </a:lnTo>
                    <a:lnTo>
                      <a:pt x="769" y="272"/>
                    </a:lnTo>
                    <a:lnTo>
                      <a:pt x="798" y="205"/>
                    </a:lnTo>
                    <a:lnTo>
                      <a:pt x="886" y="152"/>
                    </a:lnTo>
                    <a:lnTo>
                      <a:pt x="908" y="83"/>
                    </a:lnTo>
                    <a:lnTo>
                      <a:pt x="933" y="73"/>
                    </a:lnTo>
                    <a:lnTo>
                      <a:pt x="971" y="46"/>
                    </a:lnTo>
                    <a:lnTo>
                      <a:pt x="1006" y="0"/>
                    </a:lnTo>
                    <a:lnTo>
                      <a:pt x="1022" y="33"/>
                    </a:lnTo>
                    <a:lnTo>
                      <a:pt x="1096" y="36"/>
                    </a:lnTo>
                    <a:lnTo>
                      <a:pt x="1109" y="60"/>
                    </a:lnTo>
                    <a:lnTo>
                      <a:pt x="1131" y="72"/>
                    </a:lnTo>
                    <a:lnTo>
                      <a:pt x="1102" y="103"/>
                    </a:lnTo>
                    <a:lnTo>
                      <a:pt x="1089" y="126"/>
                    </a:lnTo>
                    <a:lnTo>
                      <a:pt x="1096" y="200"/>
                    </a:lnTo>
                    <a:lnTo>
                      <a:pt x="1057" y="180"/>
                    </a:lnTo>
                    <a:lnTo>
                      <a:pt x="1041" y="227"/>
                    </a:lnTo>
                    <a:lnTo>
                      <a:pt x="1040" y="262"/>
                    </a:lnTo>
                    <a:lnTo>
                      <a:pt x="1007" y="286"/>
                    </a:lnTo>
                    <a:lnTo>
                      <a:pt x="1022" y="315"/>
                    </a:lnTo>
                    <a:lnTo>
                      <a:pt x="1044" y="341"/>
                    </a:lnTo>
                    <a:lnTo>
                      <a:pt x="1015" y="377"/>
                    </a:lnTo>
                    <a:lnTo>
                      <a:pt x="1005" y="468"/>
                    </a:lnTo>
                    <a:lnTo>
                      <a:pt x="988" y="492"/>
                    </a:lnTo>
                    <a:lnTo>
                      <a:pt x="963" y="562"/>
                    </a:lnTo>
                    <a:lnTo>
                      <a:pt x="1065" y="591"/>
                    </a:lnTo>
                    <a:lnTo>
                      <a:pt x="1082" y="625"/>
                    </a:lnTo>
                    <a:lnTo>
                      <a:pt x="1121" y="664"/>
                    </a:lnTo>
                    <a:lnTo>
                      <a:pt x="1130" y="691"/>
                    </a:lnTo>
                    <a:lnTo>
                      <a:pt x="1125" y="718"/>
                    </a:lnTo>
                    <a:lnTo>
                      <a:pt x="1092" y="796"/>
                    </a:lnTo>
                    <a:lnTo>
                      <a:pt x="1082" y="852"/>
                    </a:lnTo>
                    <a:lnTo>
                      <a:pt x="1102" y="878"/>
                    </a:lnTo>
                    <a:lnTo>
                      <a:pt x="1115" y="931"/>
                    </a:lnTo>
                    <a:lnTo>
                      <a:pt x="1101" y="955"/>
                    </a:lnTo>
                    <a:lnTo>
                      <a:pt x="1097" y="1011"/>
                    </a:lnTo>
                    <a:lnTo>
                      <a:pt x="1175" y="1021"/>
                    </a:lnTo>
                    <a:lnTo>
                      <a:pt x="1237" y="1004"/>
                    </a:lnTo>
                    <a:lnTo>
                      <a:pt x="1257" y="978"/>
                    </a:lnTo>
                    <a:lnTo>
                      <a:pt x="1320" y="977"/>
                    </a:lnTo>
                    <a:lnTo>
                      <a:pt x="1361" y="1031"/>
                    </a:lnTo>
                    <a:lnTo>
                      <a:pt x="1457" y="1077"/>
                    </a:lnTo>
                    <a:lnTo>
                      <a:pt x="1493" y="1068"/>
                    </a:lnTo>
                    <a:lnTo>
                      <a:pt x="1554" y="1192"/>
                    </a:lnTo>
                    <a:lnTo>
                      <a:pt x="1589" y="1214"/>
                    </a:lnTo>
                    <a:lnTo>
                      <a:pt x="1619" y="1198"/>
                    </a:lnTo>
                    <a:lnTo>
                      <a:pt x="1630" y="1256"/>
                    </a:lnTo>
                    <a:lnTo>
                      <a:pt x="1688" y="1257"/>
                    </a:lnTo>
                    <a:lnTo>
                      <a:pt x="1716" y="1264"/>
                    </a:lnTo>
                    <a:lnTo>
                      <a:pt x="1743" y="1260"/>
                    </a:lnTo>
                    <a:lnTo>
                      <a:pt x="1769" y="1268"/>
                    </a:lnTo>
                    <a:lnTo>
                      <a:pt x="1808" y="1243"/>
                    </a:lnTo>
                    <a:lnTo>
                      <a:pt x="1832" y="1271"/>
                    </a:lnTo>
                    <a:lnTo>
                      <a:pt x="1898" y="1328"/>
                    </a:lnTo>
                    <a:lnTo>
                      <a:pt x="1923" y="1354"/>
                    </a:lnTo>
                    <a:lnTo>
                      <a:pt x="1882" y="1402"/>
                    </a:lnTo>
                    <a:lnTo>
                      <a:pt x="1895" y="1467"/>
                    </a:lnTo>
                    <a:lnTo>
                      <a:pt x="1865" y="1498"/>
                    </a:lnTo>
                    <a:lnTo>
                      <a:pt x="1893" y="1477"/>
                    </a:lnTo>
                    <a:lnTo>
                      <a:pt x="1939" y="1450"/>
                    </a:lnTo>
                    <a:lnTo>
                      <a:pt x="1949" y="1414"/>
                    </a:lnTo>
                    <a:lnTo>
                      <a:pt x="2033" y="1450"/>
                    </a:lnTo>
                    <a:lnTo>
                      <a:pt x="2034" y="1447"/>
                    </a:lnTo>
                    <a:lnTo>
                      <a:pt x="2101" y="1512"/>
                    </a:lnTo>
                    <a:lnTo>
                      <a:pt x="2118" y="1572"/>
                    </a:lnTo>
                    <a:lnTo>
                      <a:pt x="2143" y="1582"/>
                    </a:lnTo>
                    <a:lnTo>
                      <a:pt x="2122" y="1619"/>
                    </a:lnTo>
                    <a:lnTo>
                      <a:pt x="2166" y="1661"/>
                    </a:lnTo>
                    <a:lnTo>
                      <a:pt x="2165" y="1688"/>
                    </a:lnTo>
                    <a:lnTo>
                      <a:pt x="2136" y="1711"/>
                    </a:lnTo>
                    <a:lnTo>
                      <a:pt x="2164" y="1734"/>
                    </a:lnTo>
                    <a:lnTo>
                      <a:pt x="2178" y="1765"/>
                    </a:lnTo>
                    <a:lnTo>
                      <a:pt x="2202" y="1739"/>
                    </a:lnTo>
                    <a:lnTo>
                      <a:pt x="2282" y="1721"/>
                    </a:lnTo>
                    <a:lnTo>
                      <a:pt x="2321" y="1677"/>
                    </a:lnTo>
                    <a:lnTo>
                      <a:pt x="2347" y="1679"/>
                    </a:lnTo>
                    <a:lnTo>
                      <a:pt x="2392" y="1694"/>
                    </a:lnTo>
                    <a:lnTo>
                      <a:pt x="2414" y="1732"/>
                    </a:lnTo>
                    <a:lnTo>
                      <a:pt x="2433" y="1711"/>
                    </a:lnTo>
                    <a:lnTo>
                      <a:pt x="2432" y="1667"/>
                    </a:lnTo>
                    <a:lnTo>
                      <a:pt x="2457" y="1642"/>
                    </a:lnTo>
                    <a:lnTo>
                      <a:pt x="2478" y="1614"/>
                    </a:lnTo>
                    <a:lnTo>
                      <a:pt x="2506" y="1607"/>
                    </a:lnTo>
                    <a:lnTo>
                      <a:pt x="2537" y="1616"/>
                    </a:lnTo>
                    <a:lnTo>
                      <a:pt x="2576" y="1639"/>
                    </a:lnTo>
                    <a:lnTo>
                      <a:pt x="2611" y="1633"/>
                    </a:lnTo>
                    <a:lnTo>
                      <a:pt x="2648" y="1637"/>
                    </a:lnTo>
                    <a:lnTo>
                      <a:pt x="2674" y="1626"/>
                    </a:lnTo>
                    <a:lnTo>
                      <a:pt x="2675" y="1583"/>
                    </a:lnTo>
                    <a:lnTo>
                      <a:pt x="2766" y="1620"/>
                    </a:lnTo>
                    <a:lnTo>
                      <a:pt x="2811" y="1624"/>
                    </a:lnTo>
                    <a:lnTo>
                      <a:pt x="2825" y="1657"/>
                    </a:lnTo>
                    <a:lnTo>
                      <a:pt x="2813" y="1683"/>
                    </a:lnTo>
                    <a:lnTo>
                      <a:pt x="2863" y="1731"/>
                    </a:lnTo>
                    <a:lnTo>
                      <a:pt x="2915" y="1741"/>
                    </a:lnTo>
                    <a:lnTo>
                      <a:pt x="2946" y="1726"/>
                    </a:lnTo>
                    <a:lnTo>
                      <a:pt x="2990" y="1730"/>
                    </a:lnTo>
                    <a:lnTo>
                      <a:pt x="3023" y="1746"/>
                    </a:lnTo>
                    <a:lnTo>
                      <a:pt x="3049" y="1753"/>
                    </a:lnTo>
                    <a:lnTo>
                      <a:pt x="3060" y="1817"/>
                    </a:lnTo>
                    <a:lnTo>
                      <a:pt x="3079" y="1836"/>
                    </a:lnTo>
                    <a:lnTo>
                      <a:pt x="3105" y="1845"/>
                    </a:lnTo>
                    <a:lnTo>
                      <a:pt x="3150" y="1849"/>
                    </a:lnTo>
                    <a:lnTo>
                      <a:pt x="3179" y="1863"/>
                    </a:lnTo>
                    <a:lnTo>
                      <a:pt x="3202" y="1814"/>
                    </a:lnTo>
                    <a:lnTo>
                      <a:pt x="3237" y="1818"/>
                    </a:lnTo>
                    <a:lnTo>
                      <a:pt x="3255" y="1839"/>
                    </a:lnTo>
                    <a:lnTo>
                      <a:pt x="3281" y="1845"/>
                    </a:lnTo>
                    <a:lnTo>
                      <a:pt x="3277" y="1817"/>
                    </a:lnTo>
                    <a:lnTo>
                      <a:pt x="3316" y="1786"/>
                    </a:lnTo>
                    <a:lnTo>
                      <a:pt x="3327" y="1741"/>
                    </a:lnTo>
                    <a:lnTo>
                      <a:pt x="3353" y="1748"/>
                    </a:lnTo>
                    <a:lnTo>
                      <a:pt x="3376" y="1733"/>
                    </a:lnTo>
                    <a:lnTo>
                      <a:pt x="3413" y="1694"/>
                    </a:lnTo>
                    <a:lnTo>
                      <a:pt x="3478" y="1692"/>
                    </a:lnTo>
                    <a:lnTo>
                      <a:pt x="3510" y="1687"/>
                    </a:lnTo>
                    <a:lnTo>
                      <a:pt x="3582" y="1697"/>
                    </a:lnTo>
                    <a:lnTo>
                      <a:pt x="3660" y="1764"/>
                    </a:lnTo>
                    <a:lnTo>
                      <a:pt x="3686" y="1791"/>
                    </a:lnTo>
                    <a:lnTo>
                      <a:pt x="3741" y="1808"/>
                    </a:lnTo>
                    <a:lnTo>
                      <a:pt x="3789" y="1792"/>
                    </a:lnTo>
                    <a:lnTo>
                      <a:pt x="3839" y="1760"/>
                    </a:lnTo>
                    <a:lnTo>
                      <a:pt x="3872" y="1783"/>
                    </a:lnTo>
                    <a:lnTo>
                      <a:pt x="3920" y="1787"/>
                    </a:lnTo>
                    <a:lnTo>
                      <a:pt x="3951" y="1817"/>
                    </a:lnTo>
                    <a:lnTo>
                      <a:pt x="3978" y="1824"/>
                    </a:lnTo>
                    <a:lnTo>
                      <a:pt x="4042" y="1864"/>
                    </a:lnTo>
                    <a:lnTo>
                      <a:pt x="4077" y="1901"/>
                    </a:lnTo>
                    <a:lnTo>
                      <a:pt x="4049" y="1925"/>
                    </a:lnTo>
                    <a:lnTo>
                      <a:pt x="4053" y="1951"/>
                    </a:lnTo>
                    <a:lnTo>
                      <a:pt x="4075" y="1969"/>
                    </a:lnTo>
                    <a:lnTo>
                      <a:pt x="4133" y="1993"/>
                    </a:lnTo>
                    <a:lnTo>
                      <a:pt x="4137" y="2029"/>
                    </a:lnTo>
                    <a:lnTo>
                      <a:pt x="4160" y="2049"/>
                    </a:lnTo>
                    <a:lnTo>
                      <a:pt x="4142" y="2080"/>
                    </a:lnTo>
                    <a:lnTo>
                      <a:pt x="4109" y="2066"/>
                    </a:lnTo>
                    <a:lnTo>
                      <a:pt x="4107" y="2097"/>
                    </a:lnTo>
                    <a:lnTo>
                      <a:pt x="4129" y="2126"/>
                    </a:lnTo>
                    <a:lnTo>
                      <a:pt x="4155" y="2144"/>
                    </a:lnTo>
                    <a:lnTo>
                      <a:pt x="4198" y="2209"/>
                    </a:lnTo>
                    <a:lnTo>
                      <a:pt x="4226" y="2226"/>
                    </a:lnTo>
                    <a:lnTo>
                      <a:pt x="4267" y="2263"/>
                    </a:lnTo>
                    <a:lnTo>
                      <a:pt x="4283" y="2326"/>
                    </a:lnTo>
                    <a:lnTo>
                      <a:pt x="4317" y="2333"/>
                    </a:lnTo>
                    <a:lnTo>
                      <a:pt x="4326" y="2360"/>
                    </a:lnTo>
                    <a:lnTo>
                      <a:pt x="4343" y="2430"/>
                    </a:lnTo>
                    <a:lnTo>
                      <a:pt x="4394" y="2423"/>
                    </a:lnTo>
                    <a:lnTo>
                      <a:pt x="4410" y="2456"/>
                    </a:lnTo>
                    <a:lnTo>
                      <a:pt x="4381" y="2503"/>
                    </a:lnTo>
                    <a:lnTo>
                      <a:pt x="4395" y="2538"/>
                    </a:lnTo>
                    <a:lnTo>
                      <a:pt x="4414" y="2557"/>
                    </a:lnTo>
                    <a:lnTo>
                      <a:pt x="4453" y="2585"/>
                    </a:lnTo>
                    <a:lnTo>
                      <a:pt x="4491" y="2557"/>
                    </a:lnTo>
                    <a:lnTo>
                      <a:pt x="4599" y="2595"/>
                    </a:lnTo>
                    <a:lnTo>
                      <a:pt x="4617" y="2571"/>
                    </a:lnTo>
                    <a:lnTo>
                      <a:pt x="4614" y="2537"/>
                    </a:lnTo>
                    <a:lnTo>
                      <a:pt x="4641" y="2520"/>
                    </a:lnTo>
                    <a:lnTo>
                      <a:pt x="4596" y="2435"/>
                    </a:lnTo>
                    <a:lnTo>
                      <a:pt x="4632" y="2406"/>
                    </a:lnTo>
                    <a:lnTo>
                      <a:pt x="4680" y="2432"/>
                    </a:lnTo>
                    <a:lnTo>
                      <a:pt x="4697" y="2433"/>
                    </a:lnTo>
                    <a:lnTo>
                      <a:pt x="4747" y="2397"/>
                    </a:lnTo>
                    <a:lnTo>
                      <a:pt x="4782" y="2420"/>
                    </a:lnTo>
                    <a:lnTo>
                      <a:pt x="4800" y="2439"/>
                    </a:lnTo>
                    <a:lnTo>
                      <a:pt x="4841" y="2430"/>
                    </a:lnTo>
                    <a:lnTo>
                      <a:pt x="4883" y="2466"/>
                    </a:lnTo>
                    <a:lnTo>
                      <a:pt x="4944" y="2481"/>
                    </a:lnTo>
                    <a:lnTo>
                      <a:pt x="4937" y="2525"/>
                    </a:lnTo>
                    <a:lnTo>
                      <a:pt x="4972" y="2639"/>
                    </a:lnTo>
                    <a:lnTo>
                      <a:pt x="4975" y="2666"/>
                    </a:lnTo>
                    <a:lnTo>
                      <a:pt x="5013" y="2672"/>
                    </a:lnTo>
                    <a:lnTo>
                      <a:pt x="5019" y="2646"/>
                    </a:lnTo>
                    <a:lnTo>
                      <a:pt x="5049" y="2628"/>
                    </a:lnTo>
                    <a:lnTo>
                      <a:pt x="5036" y="2603"/>
                    </a:lnTo>
                    <a:lnTo>
                      <a:pt x="5070" y="2564"/>
                    </a:lnTo>
                    <a:lnTo>
                      <a:pt x="5073" y="2606"/>
                    </a:lnTo>
                    <a:lnTo>
                      <a:pt x="5110" y="2597"/>
                    </a:lnTo>
                    <a:lnTo>
                      <a:pt x="5123" y="2621"/>
                    </a:lnTo>
                    <a:lnTo>
                      <a:pt x="5173" y="2650"/>
                    </a:lnTo>
                    <a:lnTo>
                      <a:pt x="5217" y="2622"/>
                    </a:lnTo>
                    <a:lnTo>
                      <a:pt x="5243" y="2660"/>
                    </a:lnTo>
                    <a:lnTo>
                      <a:pt x="5263" y="2633"/>
                    </a:lnTo>
                    <a:lnTo>
                      <a:pt x="5330" y="2622"/>
                    </a:lnTo>
                    <a:lnTo>
                      <a:pt x="5383" y="2632"/>
                    </a:lnTo>
                    <a:lnTo>
                      <a:pt x="5409" y="2651"/>
                    </a:lnTo>
                    <a:lnTo>
                      <a:pt x="5427" y="2627"/>
                    </a:lnTo>
                    <a:lnTo>
                      <a:pt x="5442" y="2592"/>
                    </a:lnTo>
                    <a:lnTo>
                      <a:pt x="5463" y="2573"/>
                    </a:lnTo>
                    <a:lnTo>
                      <a:pt x="5529" y="2564"/>
                    </a:lnTo>
                    <a:lnTo>
                      <a:pt x="5532" y="2519"/>
                    </a:lnTo>
                    <a:lnTo>
                      <a:pt x="5530" y="2491"/>
                    </a:lnTo>
                    <a:lnTo>
                      <a:pt x="5556" y="2482"/>
                    </a:lnTo>
                    <a:lnTo>
                      <a:pt x="5661" y="2454"/>
                    </a:lnTo>
                    <a:lnTo>
                      <a:pt x="5654" y="2501"/>
                    </a:lnTo>
                    <a:lnTo>
                      <a:pt x="5687" y="2504"/>
                    </a:lnTo>
                    <a:lnTo>
                      <a:pt x="5746" y="2486"/>
                    </a:lnTo>
                    <a:lnTo>
                      <a:pt x="5754" y="2511"/>
                    </a:lnTo>
                    <a:lnTo>
                      <a:pt x="5771" y="2538"/>
                    </a:lnTo>
                    <a:lnTo>
                      <a:pt x="5749" y="257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0" name="Freeform 26">
                <a:extLst>
                  <a:ext uri="{FF2B5EF4-FFF2-40B4-BE49-F238E27FC236}">
                    <a16:creationId xmlns:a16="http://schemas.microsoft.com/office/drawing/2014/main" id="{E45002E5-84DC-3D25-40CA-A201D8014A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3" y="837"/>
                <a:ext cx="286" cy="767"/>
              </a:xfrm>
              <a:custGeom>
                <a:avLst/>
                <a:gdLst>
                  <a:gd name="T0" fmla="*/ 432 w 1716"/>
                  <a:gd name="T1" fmla="*/ 30 h 4605"/>
                  <a:gd name="T2" fmla="*/ 469 w 1716"/>
                  <a:gd name="T3" fmla="*/ 78 h 4605"/>
                  <a:gd name="T4" fmla="*/ 534 w 1716"/>
                  <a:gd name="T5" fmla="*/ 137 h 4605"/>
                  <a:gd name="T6" fmla="*/ 662 w 1716"/>
                  <a:gd name="T7" fmla="*/ 160 h 4605"/>
                  <a:gd name="T8" fmla="*/ 743 w 1716"/>
                  <a:gd name="T9" fmla="*/ 224 h 4605"/>
                  <a:gd name="T10" fmla="*/ 847 w 1716"/>
                  <a:gd name="T11" fmla="*/ 221 h 4605"/>
                  <a:gd name="T12" fmla="*/ 925 w 1716"/>
                  <a:gd name="T13" fmla="*/ 181 h 4605"/>
                  <a:gd name="T14" fmla="*/ 1021 w 1716"/>
                  <a:gd name="T15" fmla="*/ 202 h 4605"/>
                  <a:gd name="T16" fmla="*/ 1085 w 1716"/>
                  <a:gd name="T17" fmla="*/ 235 h 4605"/>
                  <a:gd name="T18" fmla="*/ 1168 w 1716"/>
                  <a:gd name="T19" fmla="*/ 208 h 4605"/>
                  <a:gd name="T20" fmla="*/ 1256 w 1716"/>
                  <a:gd name="T21" fmla="*/ 206 h 4605"/>
                  <a:gd name="T22" fmla="*/ 1314 w 1716"/>
                  <a:gd name="T23" fmla="*/ 235 h 4605"/>
                  <a:gd name="T24" fmla="*/ 1412 w 1716"/>
                  <a:gd name="T25" fmla="*/ 270 h 4605"/>
                  <a:gd name="T26" fmla="*/ 1485 w 1716"/>
                  <a:gd name="T27" fmla="*/ 329 h 4605"/>
                  <a:gd name="T28" fmla="*/ 1716 w 1716"/>
                  <a:gd name="T29" fmla="*/ 351 h 4605"/>
                  <a:gd name="T30" fmla="*/ 1590 w 1716"/>
                  <a:gd name="T31" fmla="*/ 572 h 4605"/>
                  <a:gd name="T32" fmla="*/ 1542 w 1716"/>
                  <a:gd name="T33" fmla="*/ 757 h 4605"/>
                  <a:gd name="T34" fmla="*/ 1469 w 1716"/>
                  <a:gd name="T35" fmla="*/ 867 h 4605"/>
                  <a:gd name="T36" fmla="*/ 1393 w 1716"/>
                  <a:gd name="T37" fmla="*/ 943 h 4605"/>
                  <a:gd name="T38" fmla="*/ 1312 w 1716"/>
                  <a:gd name="T39" fmla="*/ 1036 h 4605"/>
                  <a:gd name="T40" fmla="*/ 1109 w 1716"/>
                  <a:gd name="T41" fmla="*/ 1275 h 4605"/>
                  <a:gd name="T42" fmla="*/ 1088 w 1716"/>
                  <a:gd name="T43" fmla="*/ 1344 h 4605"/>
                  <a:gd name="T44" fmla="*/ 1040 w 1716"/>
                  <a:gd name="T45" fmla="*/ 1446 h 4605"/>
                  <a:gd name="T46" fmla="*/ 1060 w 1716"/>
                  <a:gd name="T47" fmla="*/ 1632 h 4605"/>
                  <a:gd name="T48" fmla="*/ 1003 w 1716"/>
                  <a:gd name="T49" fmla="*/ 1693 h 4605"/>
                  <a:gd name="T50" fmla="*/ 952 w 1716"/>
                  <a:gd name="T51" fmla="*/ 1947 h 4605"/>
                  <a:gd name="T52" fmla="*/ 979 w 1716"/>
                  <a:gd name="T53" fmla="*/ 2101 h 4605"/>
                  <a:gd name="T54" fmla="*/ 915 w 1716"/>
                  <a:gd name="T55" fmla="*/ 2187 h 4605"/>
                  <a:gd name="T56" fmla="*/ 880 w 1716"/>
                  <a:gd name="T57" fmla="*/ 2330 h 4605"/>
                  <a:gd name="T58" fmla="*/ 879 w 1716"/>
                  <a:gd name="T59" fmla="*/ 2338 h 4605"/>
                  <a:gd name="T60" fmla="*/ 820 w 1716"/>
                  <a:gd name="T61" fmla="*/ 2477 h 4605"/>
                  <a:gd name="T62" fmla="*/ 751 w 1716"/>
                  <a:gd name="T63" fmla="*/ 2610 h 4605"/>
                  <a:gd name="T64" fmla="*/ 719 w 1716"/>
                  <a:gd name="T65" fmla="*/ 2704 h 4605"/>
                  <a:gd name="T66" fmla="*/ 719 w 1716"/>
                  <a:gd name="T67" fmla="*/ 2777 h 4605"/>
                  <a:gd name="T68" fmla="*/ 720 w 1716"/>
                  <a:gd name="T69" fmla="*/ 2869 h 4605"/>
                  <a:gd name="T70" fmla="*/ 734 w 1716"/>
                  <a:gd name="T71" fmla="*/ 2961 h 4605"/>
                  <a:gd name="T72" fmla="*/ 821 w 1716"/>
                  <a:gd name="T73" fmla="*/ 3093 h 4605"/>
                  <a:gd name="T74" fmla="*/ 760 w 1716"/>
                  <a:gd name="T75" fmla="*/ 3298 h 4605"/>
                  <a:gd name="T76" fmla="*/ 718 w 1716"/>
                  <a:gd name="T77" fmla="*/ 3376 h 4605"/>
                  <a:gd name="T78" fmla="*/ 683 w 1716"/>
                  <a:gd name="T79" fmla="*/ 3612 h 4605"/>
                  <a:gd name="T80" fmla="*/ 725 w 1716"/>
                  <a:gd name="T81" fmla="*/ 3737 h 4605"/>
                  <a:gd name="T82" fmla="*/ 667 w 1716"/>
                  <a:gd name="T83" fmla="*/ 3829 h 4605"/>
                  <a:gd name="T84" fmla="*/ 719 w 1716"/>
                  <a:gd name="T85" fmla="*/ 3968 h 4605"/>
                  <a:gd name="T86" fmla="*/ 789 w 1716"/>
                  <a:gd name="T87" fmla="*/ 4054 h 4605"/>
                  <a:gd name="T88" fmla="*/ 797 w 1716"/>
                  <a:gd name="T89" fmla="*/ 4160 h 4605"/>
                  <a:gd name="T90" fmla="*/ 697 w 1716"/>
                  <a:gd name="T91" fmla="*/ 4247 h 4605"/>
                  <a:gd name="T92" fmla="*/ 666 w 1716"/>
                  <a:gd name="T93" fmla="*/ 4278 h 4605"/>
                  <a:gd name="T94" fmla="*/ 704 w 1716"/>
                  <a:gd name="T95" fmla="*/ 4326 h 4605"/>
                  <a:gd name="T96" fmla="*/ 687 w 1716"/>
                  <a:gd name="T97" fmla="*/ 4344 h 4605"/>
                  <a:gd name="T98" fmla="*/ 650 w 1716"/>
                  <a:gd name="T99" fmla="*/ 4420 h 4605"/>
                  <a:gd name="T100" fmla="*/ 555 w 1716"/>
                  <a:gd name="T101" fmla="*/ 4383 h 4605"/>
                  <a:gd name="T102" fmla="*/ 534 w 1716"/>
                  <a:gd name="T103" fmla="*/ 4431 h 4605"/>
                  <a:gd name="T104" fmla="*/ 579 w 1716"/>
                  <a:gd name="T105" fmla="*/ 4479 h 4605"/>
                  <a:gd name="T106" fmla="*/ 542 w 1716"/>
                  <a:gd name="T107" fmla="*/ 4519 h 4605"/>
                  <a:gd name="T108" fmla="*/ 476 w 1716"/>
                  <a:gd name="T109" fmla="*/ 4565 h 4605"/>
                  <a:gd name="T110" fmla="*/ 391 w 1716"/>
                  <a:gd name="T111" fmla="*/ 4547 h 4605"/>
                  <a:gd name="T112" fmla="*/ 230 w 1716"/>
                  <a:gd name="T113" fmla="*/ 4605 h 4605"/>
                  <a:gd name="T114" fmla="*/ 151 w 1716"/>
                  <a:gd name="T115" fmla="*/ 4576 h 4605"/>
                  <a:gd name="T116" fmla="*/ 98 w 1716"/>
                  <a:gd name="T117" fmla="*/ 4514 h 4605"/>
                  <a:gd name="T118" fmla="*/ 111 w 1716"/>
                  <a:gd name="T119" fmla="*/ 4447 h 4605"/>
                  <a:gd name="T120" fmla="*/ 68 w 1716"/>
                  <a:gd name="T121" fmla="*/ 4431 h 4605"/>
                  <a:gd name="T122" fmla="*/ 3 w 1716"/>
                  <a:gd name="T123" fmla="*/ 4392 h 4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16" h="4605">
                    <a:moveTo>
                      <a:pt x="404" y="0"/>
                    </a:moveTo>
                    <a:lnTo>
                      <a:pt x="432" y="30"/>
                    </a:lnTo>
                    <a:lnTo>
                      <a:pt x="456" y="44"/>
                    </a:lnTo>
                    <a:lnTo>
                      <a:pt x="469" y="78"/>
                    </a:lnTo>
                    <a:lnTo>
                      <a:pt x="483" y="101"/>
                    </a:lnTo>
                    <a:lnTo>
                      <a:pt x="534" y="137"/>
                    </a:lnTo>
                    <a:lnTo>
                      <a:pt x="616" y="134"/>
                    </a:lnTo>
                    <a:lnTo>
                      <a:pt x="662" y="160"/>
                    </a:lnTo>
                    <a:lnTo>
                      <a:pt x="673" y="205"/>
                    </a:lnTo>
                    <a:lnTo>
                      <a:pt x="743" y="224"/>
                    </a:lnTo>
                    <a:lnTo>
                      <a:pt x="824" y="201"/>
                    </a:lnTo>
                    <a:lnTo>
                      <a:pt x="847" y="221"/>
                    </a:lnTo>
                    <a:lnTo>
                      <a:pt x="906" y="212"/>
                    </a:lnTo>
                    <a:lnTo>
                      <a:pt x="925" y="181"/>
                    </a:lnTo>
                    <a:lnTo>
                      <a:pt x="962" y="161"/>
                    </a:lnTo>
                    <a:lnTo>
                      <a:pt x="1021" y="202"/>
                    </a:lnTo>
                    <a:lnTo>
                      <a:pt x="1047" y="211"/>
                    </a:lnTo>
                    <a:lnTo>
                      <a:pt x="1085" y="235"/>
                    </a:lnTo>
                    <a:lnTo>
                      <a:pt x="1122" y="195"/>
                    </a:lnTo>
                    <a:lnTo>
                      <a:pt x="1168" y="208"/>
                    </a:lnTo>
                    <a:lnTo>
                      <a:pt x="1202" y="167"/>
                    </a:lnTo>
                    <a:lnTo>
                      <a:pt x="1256" y="206"/>
                    </a:lnTo>
                    <a:lnTo>
                      <a:pt x="1277" y="237"/>
                    </a:lnTo>
                    <a:lnTo>
                      <a:pt x="1314" y="235"/>
                    </a:lnTo>
                    <a:lnTo>
                      <a:pt x="1356" y="257"/>
                    </a:lnTo>
                    <a:lnTo>
                      <a:pt x="1412" y="270"/>
                    </a:lnTo>
                    <a:lnTo>
                      <a:pt x="1443" y="306"/>
                    </a:lnTo>
                    <a:lnTo>
                      <a:pt x="1485" y="329"/>
                    </a:lnTo>
                    <a:lnTo>
                      <a:pt x="1585" y="355"/>
                    </a:lnTo>
                    <a:lnTo>
                      <a:pt x="1716" y="351"/>
                    </a:lnTo>
                    <a:lnTo>
                      <a:pt x="1661" y="437"/>
                    </a:lnTo>
                    <a:lnTo>
                      <a:pt x="1590" y="572"/>
                    </a:lnTo>
                    <a:lnTo>
                      <a:pt x="1560" y="657"/>
                    </a:lnTo>
                    <a:lnTo>
                      <a:pt x="1542" y="757"/>
                    </a:lnTo>
                    <a:lnTo>
                      <a:pt x="1509" y="829"/>
                    </a:lnTo>
                    <a:lnTo>
                      <a:pt x="1469" y="867"/>
                    </a:lnTo>
                    <a:lnTo>
                      <a:pt x="1431" y="866"/>
                    </a:lnTo>
                    <a:lnTo>
                      <a:pt x="1393" y="943"/>
                    </a:lnTo>
                    <a:lnTo>
                      <a:pt x="1334" y="951"/>
                    </a:lnTo>
                    <a:lnTo>
                      <a:pt x="1312" y="1036"/>
                    </a:lnTo>
                    <a:lnTo>
                      <a:pt x="1197" y="1210"/>
                    </a:lnTo>
                    <a:lnTo>
                      <a:pt x="1109" y="1275"/>
                    </a:lnTo>
                    <a:lnTo>
                      <a:pt x="1095" y="1307"/>
                    </a:lnTo>
                    <a:lnTo>
                      <a:pt x="1088" y="1344"/>
                    </a:lnTo>
                    <a:lnTo>
                      <a:pt x="1047" y="1419"/>
                    </a:lnTo>
                    <a:lnTo>
                      <a:pt x="1040" y="1446"/>
                    </a:lnTo>
                    <a:lnTo>
                      <a:pt x="1054" y="1511"/>
                    </a:lnTo>
                    <a:lnTo>
                      <a:pt x="1060" y="1632"/>
                    </a:lnTo>
                    <a:lnTo>
                      <a:pt x="1042" y="1665"/>
                    </a:lnTo>
                    <a:lnTo>
                      <a:pt x="1003" y="1693"/>
                    </a:lnTo>
                    <a:lnTo>
                      <a:pt x="1000" y="1769"/>
                    </a:lnTo>
                    <a:lnTo>
                      <a:pt x="952" y="1947"/>
                    </a:lnTo>
                    <a:lnTo>
                      <a:pt x="949" y="1991"/>
                    </a:lnTo>
                    <a:lnTo>
                      <a:pt x="979" y="2101"/>
                    </a:lnTo>
                    <a:lnTo>
                      <a:pt x="982" y="2138"/>
                    </a:lnTo>
                    <a:lnTo>
                      <a:pt x="915" y="2187"/>
                    </a:lnTo>
                    <a:lnTo>
                      <a:pt x="897" y="2209"/>
                    </a:lnTo>
                    <a:lnTo>
                      <a:pt x="880" y="2330"/>
                    </a:lnTo>
                    <a:lnTo>
                      <a:pt x="858" y="2313"/>
                    </a:lnTo>
                    <a:lnTo>
                      <a:pt x="879" y="2338"/>
                    </a:lnTo>
                    <a:lnTo>
                      <a:pt x="860" y="2428"/>
                    </a:lnTo>
                    <a:lnTo>
                      <a:pt x="820" y="2477"/>
                    </a:lnTo>
                    <a:lnTo>
                      <a:pt x="804" y="2525"/>
                    </a:lnTo>
                    <a:lnTo>
                      <a:pt x="751" y="2610"/>
                    </a:lnTo>
                    <a:lnTo>
                      <a:pt x="753" y="2663"/>
                    </a:lnTo>
                    <a:lnTo>
                      <a:pt x="719" y="2704"/>
                    </a:lnTo>
                    <a:lnTo>
                      <a:pt x="723" y="2742"/>
                    </a:lnTo>
                    <a:lnTo>
                      <a:pt x="719" y="2777"/>
                    </a:lnTo>
                    <a:lnTo>
                      <a:pt x="709" y="2813"/>
                    </a:lnTo>
                    <a:lnTo>
                      <a:pt x="720" y="2869"/>
                    </a:lnTo>
                    <a:lnTo>
                      <a:pt x="714" y="2931"/>
                    </a:lnTo>
                    <a:lnTo>
                      <a:pt x="734" y="2961"/>
                    </a:lnTo>
                    <a:lnTo>
                      <a:pt x="791" y="3024"/>
                    </a:lnTo>
                    <a:lnTo>
                      <a:pt x="821" y="3093"/>
                    </a:lnTo>
                    <a:lnTo>
                      <a:pt x="755" y="3240"/>
                    </a:lnTo>
                    <a:lnTo>
                      <a:pt x="760" y="3298"/>
                    </a:lnTo>
                    <a:lnTo>
                      <a:pt x="720" y="3348"/>
                    </a:lnTo>
                    <a:lnTo>
                      <a:pt x="718" y="3376"/>
                    </a:lnTo>
                    <a:lnTo>
                      <a:pt x="733" y="3427"/>
                    </a:lnTo>
                    <a:lnTo>
                      <a:pt x="683" y="3612"/>
                    </a:lnTo>
                    <a:lnTo>
                      <a:pt x="693" y="3657"/>
                    </a:lnTo>
                    <a:lnTo>
                      <a:pt x="725" y="3737"/>
                    </a:lnTo>
                    <a:lnTo>
                      <a:pt x="704" y="3794"/>
                    </a:lnTo>
                    <a:lnTo>
                      <a:pt x="667" y="3829"/>
                    </a:lnTo>
                    <a:lnTo>
                      <a:pt x="693" y="3941"/>
                    </a:lnTo>
                    <a:lnTo>
                      <a:pt x="719" y="3968"/>
                    </a:lnTo>
                    <a:lnTo>
                      <a:pt x="776" y="4013"/>
                    </a:lnTo>
                    <a:lnTo>
                      <a:pt x="789" y="4054"/>
                    </a:lnTo>
                    <a:lnTo>
                      <a:pt x="826" y="4092"/>
                    </a:lnTo>
                    <a:lnTo>
                      <a:pt x="797" y="4160"/>
                    </a:lnTo>
                    <a:lnTo>
                      <a:pt x="766" y="4175"/>
                    </a:lnTo>
                    <a:lnTo>
                      <a:pt x="697" y="4247"/>
                    </a:lnTo>
                    <a:lnTo>
                      <a:pt x="686" y="4185"/>
                    </a:lnTo>
                    <a:lnTo>
                      <a:pt x="666" y="4278"/>
                    </a:lnTo>
                    <a:lnTo>
                      <a:pt x="714" y="4282"/>
                    </a:lnTo>
                    <a:lnTo>
                      <a:pt x="704" y="4326"/>
                    </a:lnTo>
                    <a:lnTo>
                      <a:pt x="666" y="4316"/>
                    </a:lnTo>
                    <a:lnTo>
                      <a:pt x="687" y="4344"/>
                    </a:lnTo>
                    <a:lnTo>
                      <a:pt x="688" y="4381"/>
                    </a:lnTo>
                    <a:lnTo>
                      <a:pt x="650" y="4420"/>
                    </a:lnTo>
                    <a:lnTo>
                      <a:pt x="624" y="4423"/>
                    </a:lnTo>
                    <a:lnTo>
                      <a:pt x="555" y="4383"/>
                    </a:lnTo>
                    <a:lnTo>
                      <a:pt x="555" y="4360"/>
                    </a:lnTo>
                    <a:lnTo>
                      <a:pt x="534" y="4431"/>
                    </a:lnTo>
                    <a:lnTo>
                      <a:pt x="594" y="4447"/>
                    </a:lnTo>
                    <a:lnTo>
                      <a:pt x="579" y="4479"/>
                    </a:lnTo>
                    <a:lnTo>
                      <a:pt x="552" y="4487"/>
                    </a:lnTo>
                    <a:lnTo>
                      <a:pt x="542" y="4519"/>
                    </a:lnTo>
                    <a:lnTo>
                      <a:pt x="502" y="4554"/>
                    </a:lnTo>
                    <a:lnTo>
                      <a:pt x="476" y="4565"/>
                    </a:lnTo>
                    <a:lnTo>
                      <a:pt x="422" y="4561"/>
                    </a:lnTo>
                    <a:lnTo>
                      <a:pt x="391" y="4547"/>
                    </a:lnTo>
                    <a:lnTo>
                      <a:pt x="326" y="4556"/>
                    </a:lnTo>
                    <a:lnTo>
                      <a:pt x="230" y="4605"/>
                    </a:lnTo>
                    <a:lnTo>
                      <a:pt x="190" y="4560"/>
                    </a:lnTo>
                    <a:lnTo>
                      <a:pt x="151" y="4576"/>
                    </a:lnTo>
                    <a:lnTo>
                      <a:pt x="93" y="4557"/>
                    </a:lnTo>
                    <a:lnTo>
                      <a:pt x="98" y="4514"/>
                    </a:lnTo>
                    <a:lnTo>
                      <a:pt x="96" y="4488"/>
                    </a:lnTo>
                    <a:lnTo>
                      <a:pt x="111" y="4447"/>
                    </a:lnTo>
                    <a:lnTo>
                      <a:pt x="139" y="4423"/>
                    </a:lnTo>
                    <a:lnTo>
                      <a:pt x="68" y="4431"/>
                    </a:lnTo>
                    <a:lnTo>
                      <a:pt x="0" y="4399"/>
                    </a:lnTo>
                    <a:lnTo>
                      <a:pt x="3" y="439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1" name="Line 27">
                <a:extLst>
                  <a:ext uri="{FF2B5EF4-FFF2-40B4-BE49-F238E27FC236}">
                    <a16:creationId xmlns:a16="http://schemas.microsoft.com/office/drawing/2014/main" id="{C3084BB2-2F1D-5BBD-2491-E0F117E7D1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48" y="837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2" name="Freeform 28">
                <a:extLst>
                  <a:ext uri="{FF2B5EF4-FFF2-40B4-BE49-F238E27FC236}">
                    <a16:creationId xmlns:a16="http://schemas.microsoft.com/office/drawing/2014/main" id="{7B8F8F5A-6C83-4616-A228-8146385A57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5" y="2"/>
                <a:ext cx="618" cy="504"/>
              </a:xfrm>
              <a:custGeom>
                <a:avLst/>
                <a:gdLst>
                  <a:gd name="T0" fmla="*/ 60 w 3706"/>
                  <a:gd name="T1" fmla="*/ 216 h 3026"/>
                  <a:gd name="T2" fmla="*/ 134 w 3706"/>
                  <a:gd name="T3" fmla="*/ 159 h 3026"/>
                  <a:gd name="T4" fmla="*/ 208 w 3706"/>
                  <a:gd name="T5" fmla="*/ 132 h 3026"/>
                  <a:gd name="T6" fmla="*/ 509 w 3706"/>
                  <a:gd name="T7" fmla="*/ 96 h 3026"/>
                  <a:gd name="T8" fmla="*/ 801 w 3706"/>
                  <a:gd name="T9" fmla="*/ 0 h 3026"/>
                  <a:gd name="T10" fmla="*/ 912 w 3706"/>
                  <a:gd name="T11" fmla="*/ 266 h 3026"/>
                  <a:gd name="T12" fmla="*/ 882 w 3706"/>
                  <a:gd name="T13" fmla="*/ 453 h 3026"/>
                  <a:gd name="T14" fmla="*/ 912 w 3706"/>
                  <a:gd name="T15" fmla="*/ 579 h 3026"/>
                  <a:gd name="T16" fmla="*/ 940 w 3706"/>
                  <a:gd name="T17" fmla="*/ 677 h 3026"/>
                  <a:gd name="T18" fmla="*/ 1036 w 3706"/>
                  <a:gd name="T19" fmla="*/ 737 h 3026"/>
                  <a:gd name="T20" fmla="*/ 1132 w 3706"/>
                  <a:gd name="T21" fmla="*/ 826 h 3026"/>
                  <a:gd name="T22" fmla="*/ 1206 w 3706"/>
                  <a:gd name="T23" fmla="*/ 915 h 3026"/>
                  <a:gd name="T24" fmla="*/ 1318 w 3706"/>
                  <a:gd name="T25" fmla="*/ 984 h 3026"/>
                  <a:gd name="T26" fmla="*/ 1444 w 3706"/>
                  <a:gd name="T27" fmla="*/ 1036 h 3026"/>
                  <a:gd name="T28" fmla="*/ 1495 w 3706"/>
                  <a:gd name="T29" fmla="*/ 904 h 3026"/>
                  <a:gd name="T30" fmla="*/ 1594 w 3706"/>
                  <a:gd name="T31" fmla="*/ 861 h 3026"/>
                  <a:gd name="T32" fmla="*/ 1729 w 3706"/>
                  <a:gd name="T33" fmla="*/ 843 h 3026"/>
                  <a:gd name="T34" fmla="*/ 1792 w 3706"/>
                  <a:gd name="T35" fmla="*/ 808 h 3026"/>
                  <a:gd name="T36" fmla="*/ 1891 w 3706"/>
                  <a:gd name="T37" fmla="*/ 911 h 3026"/>
                  <a:gd name="T38" fmla="*/ 1998 w 3706"/>
                  <a:gd name="T39" fmla="*/ 1015 h 3026"/>
                  <a:gd name="T40" fmla="*/ 2023 w 3706"/>
                  <a:gd name="T41" fmla="*/ 1107 h 3026"/>
                  <a:gd name="T42" fmla="*/ 2052 w 3706"/>
                  <a:gd name="T43" fmla="*/ 1326 h 3026"/>
                  <a:gd name="T44" fmla="*/ 2054 w 3706"/>
                  <a:gd name="T45" fmla="*/ 1472 h 3026"/>
                  <a:gd name="T46" fmla="*/ 2138 w 3706"/>
                  <a:gd name="T47" fmla="*/ 1556 h 3026"/>
                  <a:gd name="T48" fmla="*/ 2328 w 3706"/>
                  <a:gd name="T49" fmla="*/ 1558 h 3026"/>
                  <a:gd name="T50" fmla="*/ 2458 w 3706"/>
                  <a:gd name="T51" fmla="*/ 1511 h 3026"/>
                  <a:gd name="T52" fmla="*/ 2443 w 3706"/>
                  <a:gd name="T53" fmla="*/ 1606 h 3026"/>
                  <a:gd name="T54" fmla="*/ 2574 w 3706"/>
                  <a:gd name="T55" fmla="*/ 1601 h 3026"/>
                  <a:gd name="T56" fmla="*/ 2678 w 3706"/>
                  <a:gd name="T57" fmla="*/ 1674 h 3026"/>
                  <a:gd name="T58" fmla="*/ 2729 w 3706"/>
                  <a:gd name="T59" fmla="*/ 1874 h 3026"/>
                  <a:gd name="T60" fmla="*/ 2718 w 3706"/>
                  <a:gd name="T61" fmla="*/ 1981 h 3026"/>
                  <a:gd name="T62" fmla="*/ 2763 w 3706"/>
                  <a:gd name="T63" fmla="*/ 2062 h 3026"/>
                  <a:gd name="T64" fmla="*/ 2832 w 3706"/>
                  <a:gd name="T65" fmla="*/ 2080 h 3026"/>
                  <a:gd name="T66" fmla="*/ 2887 w 3706"/>
                  <a:gd name="T67" fmla="*/ 1981 h 3026"/>
                  <a:gd name="T68" fmla="*/ 2970 w 3706"/>
                  <a:gd name="T69" fmla="*/ 1989 h 3026"/>
                  <a:gd name="T70" fmla="*/ 3071 w 3706"/>
                  <a:gd name="T71" fmla="*/ 2005 h 3026"/>
                  <a:gd name="T72" fmla="*/ 3227 w 3706"/>
                  <a:gd name="T73" fmla="*/ 1977 h 3026"/>
                  <a:gd name="T74" fmla="*/ 3382 w 3706"/>
                  <a:gd name="T75" fmla="*/ 2001 h 3026"/>
                  <a:gd name="T76" fmla="*/ 3463 w 3706"/>
                  <a:gd name="T77" fmla="*/ 2070 h 3026"/>
                  <a:gd name="T78" fmla="*/ 3526 w 3706"/>
                  <a:gd name="T79" fmla="*/ 2212 h 3026"/>
                  <a:gd name="T80" fmla="*/ 3554 w 3706"/>
                  <a:gd name="T81" fmla="*/ 2164 h 3026"/>
                  <a:gd name="T82" fmla="*/ 3655 w 3706"/>
                  <a:gd name="T83" fmla="*/ 2181 h 3026"/>
                  <a:gd name="T84" fmla="*/ 3583 w 3706"/>
                  <a:gd name="T85" fmla="*/ 2330 h 3026"/>
                  <a:gd name="T86" fmla="*/ 3557 w 3706"/>
                  <a:gd name="T87" fmla="*/ 2433 h 3026"/>
                  <a:gd name="T88" fmla="*/ 3517 w 3706"/>
                  <a:gd name="T89" fmla="*/ 2545 h 3026"/>
                  <a:gd name="T90" fmla="*/ 3636 w 3706"/>
                  <a:gd name="T91" fmla="*/ 2544 h 3026"/>
                  <a:gd name="T92" fmla="*/ 3693 w 3706"/>
                  <a:gd name="T93" fmla="*/ 2690 h 3026"/>
                  <a:gd name="T94" fmla="*/ 3629 w 3706"/>
                  <a:gd name="T95" fmla="*/ 2773 h 3026"/>
                  <a:gd name="T96" fmla="*/ 3558 w 3706"/>
                  <a:gd name="T97" fmla="*/ 2895 h 3026"/>
                  <a:gd name="T98" fmla="*/ 3547 w 3706"/>
                  <a:gd name="T99" fmla="*/ 2962 h 3026"/>
                  <a:gd name="T100" fmla="*/ 3645 w 3706"/>
                  <a:gd name="T101" fmla="*/ 3026 h 3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706" h="3026">
                    <a:moveTo>
                      <a:pt x="0" y="212"/>
                    </a:moveTo>
                    <a:lnTo>
                      <a:pt x="27" y="206"/>
                    </a:lnTo>
                    <a:lnTo>
                      <a:pt x="60" y="216"/>
                    </a:lnTo>
                    <a:lnTo>
                      <a:pt x="88" y="252"/>
                    </a:lnTo>
                    <a:lnTo>
                      <a:pt x="76" y="216"/>
                    </a:lnTo>
                    <a:lnTo>
                      <a:pt x="134" y="159"/>
                    </a:lnTo>
                    <a:lnTo>
                      <a:pt x="174" y="196"/>
                    </a:lnTo>
                    <a:lnTo>
                      <a:pt x="198" y="165"/>
                    </a:lnTo>
                    <a:lnTo>
                      <a:pt x="208" y="132"/>
                    </a:lnTo>
                    <a:lnTo>
                      <a:pt x="238" y="144"/>
                    </a:lnTo>
                    <a:lnTo>
                      <a:pt x="480" y="72"/>
                    </a:lnTo>
                    <a:lnTo>
                      <a:pt x="509" y="96"/>
                    </a:lnTo>
                    <a:lnTo>
                      <a:pt x="535" y="103"/>
                    </a:lnTo>
                    <a:lnTo>
                      <a:pt x="676" y="58"/>
                    </a:lnTo>
                    <a:lnTo>
                      <a:pt x="801" y="0"/>
                    </a:lnTo>
                    <a:lnTo>
                      <a:pt x="832" y="48"/>
                    </a:lnTo>
                    <a:lnTo>
                      <a:pt x="870" y="244"/>
                    </a:lnTo>
                    <a:lnTo>
                      <a:pt x="912" y="266"/>
                    </a:lnTo>
                    <a:lnTo>
                      <a:pt x="949" y="374"/>
                    </a:lnTo>
                    <a:lnTo>
                      <a:pt x="929" y="413"/>
                    </a:lnTo>
                    <a:lnTo>
                      <a:pt x="882" y="453"/>
                    </a:lnTo>
                    <a:lnTo>
                      <a:pt x="906" y="487"/>
                    </a:lnTo>
                    <a:lnTo>
                      <a:pt x="913" y="516"/>
                    </a:lnTo>
                    <a:lnTo>
                      <a:pt x="912" y="579"/>
                    </a:lnTo>
                    <a:lnTo>
                      <a:pt x="896" y="630"/>
                    </a:lnTo>
                    <a:lnTo>
                      <a:pt x="922" y="647"/>
                    </a:lnTo>
                    <a:lnTo>
                      <a:pt x="940" y="677"/>
                    </a:lnTo>
                    <a:lnTo>
                      <a:pt x="956" y="740"/>
                    </a:lnTo>
                    <a:lnTo>
                      <a:pt x="1003" y="730"/>
                    </a:lnTo>
                    <a:lnTo>
                      <a:pt x="1036" y="737"/>
                    </a:lnTo>
                    <a:lnTo>
                      <a:pt x="1100" y="741"/>
                    </a:lnTo>
                    <a:lnTo>
                      <a:pt x="1109" y="785"/>
                    </a:lnTo>
                    <a:lnTo>
                      <a:pt x="1132" y="826"/>
                    </a:lnTo>
                    <a:lnTo>
                      <a:pt x="1158" y="843"/>
                    </a:lnTo>
                    <a:lnTo>
                      <a:pt x="1167" y="875"/>
                    </a:lnTo>
                    <a:lnTo>
                      <a:pt x="1206" y="915"/>
                    </a:lnTo>
                    <a:lnTo>
                      <a:pt x="1222" y="968"/>
                    </a:lnTo>
                    <a:lnTo>
                      <a:pt x="1259" y="997"/>
                    </a:lnTo>
                    <a:lnTo>
                      <a:pt x="1318" y="984"/>
                    </a:lnTo>
                    <a:lnTo>
                      <a:pt x="1356" y="1036"/>
                    </a:lnTo>
                    <a:lnTo>
                      <a:pt x="1407" y="1061"/>
                    </a:lnTo>
                    <a:lnTo>
                      <a:pt x="1444" y="1036"/>
                    </a:lnTo>
                    <a:lnTo>
                      <a:pt x="1458" y="1012"/>
                    </a:lnTo>
                    <a:lnTo>
                      <a:pt x="1475" y="921"/>
                    </a:lnTo>
                    <a:lnTo>
                      <a:pt x="1495" y="904"/>
                    </a:lnTo>
                    <a:lnTo>
                      <a:pt x="1530" y="909"/>
                    </a:lnTo>
                    <a:lnTo>
                      <a:pt x="1548" y="890"/>
                    </a:lnTo>
                    <a:lnTo>
                      <a:pt x="1594" y="861"/>
                    </a:lnTo>
                    <a:lnTo>
                      <a:pt x="1637" y="855"/>
                    </a:lnTo>
                    <a:lnTo>
                      <a:pt x="1676" y="827"/>
                    </a:lnTo>
                    <a:lnTo>
                      <a:pt x="1729" y="843"/>
                    </a:lnTo>
                    <a:lnTo>
                      <a:pt x="1751" y="826"/>
                    </a:lnTo>
                    <a:lnTo>
                      <a:pt x="1768" y="795"/>
                    </a:lnTo>
                    <a:lnTo>
                      <a:pt x="1792" y="808"/>
                    </a:lnTo>
                    <a:lnTo>
                      <a:pt x="1827" y="802"/>
                    </a:lnTo>
                    <a:lnTo>
                      <a:pt x="1874" y="890"/>
                    </a:lnTo>
                    <a:lnTo>
                      <a:pt x="1891" y="911"/>
                    </a:lnTo>
                    <a:lnTo>
                      <a:pt x="1905" y="961"/>
                    </a:lnTo>
                    <a:lnTo>
                      <a:pt x="1934" y="1008"/>
                    </a:lnTo>
                    <a:lnTo>
                      <a:pt x="1998" y="1015"/>
                    </a:lnTo>
                    <a:lnTo>
                      <a:pt x="2017" y="1037"/>
                    </a:lnTo>
                    <a:lnTo>
                      <a:pt x="2008" y="1067"/>
                    </a:lnTo>
                    <a:lnTo>
                      <a:pt x="2023" y="1107"/>
                    </a:lnTo>
                    <a:lnTo>
                      <a:pt x="1990" y="1133"/>
                    </a:lnTo>
                    <a:lnTo>
                      <a:pt x="1995" y="1173"/>
                    </a:lnTo>
                    <a:lnTo>
                      <a:pt x="2052" y="1326"/>
                    </a:lnTo>
                    <a:lnTo>
                      <a:pt x="2049" y="1360"/>
                    </a:lnTo>
                    <a:lnTo>
                      <a:pt x="2057" y="1438"/>
                    </a:lnTo>
                    <a:lnTo>
                      <a:pt x="2054" y="1472"/>
                    </a:lnTo>
                    <a:lnTo>
                      <a:pt x="2065" y="1505"/>
                    </a:lnTo>
                    <a:lnTo>
                      <a:pt x="2126" y="1532"/>
                    </a:lnTo>
                    <a:lnTo>
                      <a:pt x="2138" y="1556"/>
                    </a:lnTo>
                    <a:lnTo>
                      <a:pt x="2193" y="1569"/>
                    </a:lnTo>
                    <a:lnTo>
                      <a:pt x="2223" y="1602"/>
                    </a:lnTo>
                    <a:lnTo>
                      <a:pt x="2328" y="1558"/>
                    </a:lnTo>
                    <a:lnTo>
                      <a:pt x="2388" y="1490"/>
                    </a:lnTo>
                    <a:lnTo>
                      <a:pt x="2434" y="1499"/>
                    </a:lnTo>
                    <a:lnTo>
                      <a:pt x="2458" y="1511"/>
                    </a:lnTo>
                    <a:lnTo>
                      <a:pt x="2459" y="1538"/>
                    </a:lnTo>
                    <a:lnTo>
                      <a:pt x="2430" y="1574"/>
                    </a:lnTo>
                    <a:lnTo>
                      <a:pt x="2443" y="1606"/>
                    </a:lnTo>
                    <a:lnTo>
                      <a:pt x="2475" y="1590"/>
                    </a:lnTo>
                    <a:lnTo>
                      <a:pt x="2532" y="1581"/>
                    </a:lnTo>
                    <a:lnTo>
                      <a:pt x="2574" y="1601"/>
                    </a:lnTo>
                    <a:lnTo>
                      <a:pt x="2616" y="1584"/>
                    </a:lnTo>
                    <a:lnTo>
                      <a:pt x="2653" y="1626"/>
                    </a:lnTo>
                    <a:lnTo>
                      <a:pt x="2678" y="1674"/>
                    </a:lnTo>
                    <a:lnTo>
                      <a:pt x="2709" y="1689"/>
                    </a:lnTo>
                    <a:lnTo>
                      <a:pt x="2722" y="1745"/>
                    </a:lnTo>
                    <a:lnTo>
                      <a:pt x="2729" y="1874"/>
                    </a:lnTo>
                    <a:lnTo>
                      <a:pt x="2704" y="1922"/>
                    </a:lnTo>
                    <a:lnTo>
                      <a:pt x="2719" y="1945"/>
                    </a:lnTo>
                    <a:lnTo>
                      <a:pt x="2718" y="1981"/>
                    </a:lnTo>
                    <a:lnTo>
                      <a:pt x="2732" y="2018"/>
                    </a:lnTo>
                    <a:lnTo>
                      <a:pt x="2751" y="2037"/>
                    </a:lnTo>
                    <a:lnTo>
                      <a:pt x="2763" y="2062"/>
                    </a:lnTo>
                    <a:lnTo>
                      <a:pt x="2796" y="2102"/>
                    </a:lnTo>
                    <a:lnTo>
                      <a:pt x="2797" y="2070"/>
                    </a:lnTo>
                    <a:lnTo>
                      <a:pt x="2832" y="2080"/>
                    </a:lnTo>
                    <a:lnTo>
                      <a:pt x="2828" y="2039"/>
                    </a:lnTo>
                    <a:lnTo>
                      <a:pt x="2844" y="1988"/>
                    </a:lnTo>
                    <a:lnTo>
                      <a:pt x="2887" y="1981"/>
                    </a:lnTo>
                    <a:lnTo>
                      <a:pt x="2916" y="1967"/>
                    </a:lnTo>
                    <a:lnTo>
                      <a:pt x="2944" y="1972"/>
                    </a:lnTo>
                    <a:lnTo>
                      <a:pt x="2970" y="1989"/>
                    </a:lnTo>
                    <a:lnTo>
                      <a:pt x="3000" y="1967"/>
                    </a:lnTo>
                    <a:lnTo>
                      <a:pt x="3047" y="1980"/>
                    </a:lnTo>
                    <a:lnTo>
                      <a:pt x="3071" y="2005"/>
                    </a:lnTo>
                    <a:lnTo>
                      <a:pt x="3102" y="2018"/>
                    </a:lnTo>
                    <a:lnTo>
                      <a:pt x="3155" y="2022"/>
                    </a:lnTo>
                    <a:lnTo>
                      <a:pt x="3227" y="1977"/>
                    </a:lnTo>
                    <a:lnTo>
                      <a:pt x="3270" y="1992"/>
                    </a:lnTo>
                    <a:lnTo>
                      <a:pt x="3315" y="1967"/>
                    </a:lnTo>
                    <a:lnTo>
                      <a:pt x="3382" y="2001"/>
                    </a:lnTo>
                    <a:lnTo>
                      <a:pt x="3424" y="2049"/>
                    </a:lnTo>
                    <a:lnTo>
                      <a:pt x="3429" y="2076"/>
                    </a:lnTo>
                    <a:lnTo>
                      <a:pt x="3463" y="2070"/>
                    </a:lnTo>
                    <a:lnTo>
                      <a:pt x="3509" y="2139"/>
                    </a:lnTo>
                    <a:lnTo>
                      <a:pt x="3507" y="2175"/>
                    </a:lnTo>
                    <a:lnTo>
                      <a:pt x="3526" y="2212"/>
                    </a:lnTo>
                    <a:lnTo>
                      <a:pt x="3560" y="2218"/>
                    </a:lnTo>
                    <a:lnTo>
                      <a:pt x="3580" y="2191"/>
                    </a:lnTo>
                    <a:lnTo>
                      <a:pt x="3554" y="2164"/>
                    </a:lnTo>
                    <a:lnTo>
                      <a:pt x="3569" y="2139"/>
                    </a:lnTo>
                    <a:lnTo>
                      <a:pt x="3602" y="2164"/>
                    </a:lnTo>
                    <a:lnTo>
                      <a:pt x="3655" y="2181"/>
                    </a:lnTo>
                    <a:lnTo>
                      <a:pt x="3674" y="2222"/>
                    </a:lnTo>
                    <a:lnTo>
                      <a:pt x="3611" y="2284"/>
                    </a:lnTo>
                    <a:lnTo>
                      <a:pt x="3583" y="2330"/>
                    </a:lnTo>
                    <a:lnTo>
                      <a:pt x="3557" y="2333"/>
                    </a:lnTo>
                    <a:lnTo>
                      <a:pt x="3566" y="2389"/>
                    </a:lnTo>
                    <a:lnTo>
                      <a:pt x="3557" y="2433"/>
                    </a:lnTo>
                    <a:lnTo>
                      <a:pt x="3564" y="2457"/>
                    </a:lnTo>
                    <a:lnTo>
                      <a:pt x="3541" y="2494"/>
                    </a:lnTo>
                    <a:lnTo>
                      <a:pt x="3517" y="2545"/>
                    </a:lnTo>
                    <a:lnTo>
                      <a:pt x="3550" y="2560"/>
                    </a:lnTo>
                    <a:lnTo>
                      <a:pt x="3580" y="2544"/>
                    </a:lnTo>
                    <a:lnTo>
                      <a:pt x="3636" y="2544"/>
                    </a:lnTo>
                    <a:lnTo>
                      <a:pt x="3650" y="2595"/>
                    </a:lnTo>
                    <a:lnTo>
                      <a:pt x="3652" y="2624"/>
                    </a:lnTo>
                    <a:lnTo>
                      <a:pt x="3693" y="2690"/>
                    </a:lnTo>
                    <a:lnTo>
                      <a:pt x="3694" y="2726"/>
                    </a:lnTo>
                    <a:lnTo>
                      <a:pt x="3648" y="2752"/>
                    </a:lnTo>
                    <a:lnTo>
                      <a:pt x="3629" y="2773"/>
                    </a:lnTo>
                    <a:lnTo>
                      <a:pt x="3597" y="2779"/>
                    </a:lnTo>
                    <a:lnTo>
                      <a:pt x="3537" y="2866"/>
                    </a:lnTo>
                    <a:lnTo>
                      <a:pt x="3558" y="2895"/>
                    </a:lnTo>
                    <a:lnTo>
                      <a:pt x="3584" y="2915"/>
                    </a:lnTo>
                    <a:lnTo>
                      <a:pt x="3573" y="2941"/>
                    </a:lnTo>
                    <a:lnTo>
                      <a:pt x="3547" y="2962"/>
                    </a:lnTo>
                    <a:lnTo>
                      <a:pt x="3603" y="2970"/>
                    </a:lnTo>
                    <a:lnTo>
                      <a:pt x="3641" y="2992"/>
                    </a:lnTo>
                    <a:lnTo>
                      <a:pt x="3645" y="3026"/>
                    </a:lnTo>
                    <a:lnTo>
                      <a:pt x="3706" y="3017"/>
                    </a:lnTo>
                    <a:lnTo>
                      <a:pt x="3706" y="301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3" name="Freeform 29">
                <a:extLst>
                  <a:ext uri="{FF2B5EF4-FFF2-40B4-BE49-F238E27FC236}">
                    <a16:creationId xmlns:a16="http://schemas.microsoft.com/office/drawing/2014/main" id="{A4FF7868-2E8E-4D60-6262-E99C2682E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649"/>
                <a:ext cx="9" cy="3"/>
              </a:xfrm>
              <a:custGeom>
                <a:avLst/>
                <a:gdLst>
                  <a:gd name="T0" fmla="*/ 0 w 57"/>
                  <a:gd name="T1" fmla="*/ 0 h 19"/>
                  <a:gd name="T2" fmla="*/ 14 w 57"/>
                  <a:gd name="T3" fmla="*/ 3 h 19"/>
                  <a:gd name="T4" fmla="*/ 57 w 57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19">
                    <a:moveTo>
                      <a:pt x="0" y="0"/>
                    </a:moveTo>
                    <a:lnTo>
                      <a:pt x="14" y="3"/>
                    </a:lnTo>
                    <a:lnTo>
                      <a:pt x="57" y="1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4" name="Freeform 30">
                <a:extLst>
                  <a:ext uri="{FF2B5EF4-FFF2-40B4-BE49-F238E27FC236}">
                    <a16:creationId xmlns:a16="http://schemas.microsoft.com/office/drawing/2014/main" id="{AD2DBE80-3B85-DB76-34BE-E241FCE418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6" y="648"/>
                <a:ext cx="14" cy="58"/>
              </a:xfrm>
              <a:custGeom>
                <a:avLst/>
                <a:gdLst>
                  <a:gd name="T0" fmla="*/ 46 w 81"/>
                  <a:gd name="T1" fmla="*/ 346 h 346"/>
                  <a:gd name="T2" fmla="*/ 53 w 81"/>
                  <a:gd name="T3" fmla="*/ 313 h 346"/>
                  <a:gd name="T4" fmla="*/ 80 w 81"/>
                  <a:gd name="T5" fmla="*/ 266 h 346"/>
                  <a:gd name="T6" fmla="*/ 36 w 81"/>
                  <a:gd name="T7" fmla="*/ 232 h 346"/>
                  <a:gd name="T8" fmla="*/ 35 w 81"/>
                  <a:gd name="T9" fmla="*/ 232 h 346"/>
                  <a:gd name="T10" fmla="*/ 81 w 81"/>
                  <a:gd name="T11" fmla="*/ 180 h 346"/>
                  <a:gd name="T12" fmla="*/ 56 w 81"/>
                  <a:gd name="T13" fmla="*/ 170 h 346"/>
                  <a:gd name="T14" fmla="*/ 52 w 81"/>
                  <a:gd name="T15" fmla="*/ 134 h 346"/>
                  <a:gd name="T16" fmla="*/ 0 w 81"/>
                  <a:gd name="T17" fmla="*/ 65 h 346"/>
                  <a:gd name="T18" fmla="*/ 1 w 81"/>
                  <a:gd name="T19" fmla="*/ 65 h 346"/>
                  <a:gd name="T20" fmla="*/ 26 w 81"/>
                  <a:gd name="T21" fmla="*/ 1 h 346"/>
                  <a:gd name="T22" fmla="*/ 28 w 81"/>
                  <a:gd name="T23" fmla="*/ 1 h 346"/>
                  <a:gd name="T24" fmla="*/ 28 w 81"/>
                  <a:gd name="T25" fmla="*/ 0 h 346"/>
                  <a:gd name="T26" fmla="*/ 57 w 81"/>
                  <a:gd name="T27" fmla="*/ 3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346">
                    <a:moveTo>
                      <a:pt x="46" y="346"/>
                    </a:moveTo>
                    <a:lnTo>
                      <a:pt x="53" y="313"/>
                    </a:lnTo>
                    <a:lnTo>
                      <a:pt x="80" y="266"/>
                    </a:lnTo>
                    <a:lnTo>
                      <a:pt x="36" y="232"/>
                    </a:lnTo>
                    <a:lnTo>
                      <a:pt x="35" y="232"/>
                    </a:lnTo>
                    <a:lnTo>
                      <a:pt x="81" y="180"/>
                    </a:lnTo>
                    <a:lnTo>
                      <a:pt x="56" y="170"/>
                    </a:lnTo>
                    <a:lnTo>
                      <a:pt x="52" y="134"/>
                    </a:lnTo>
                    <a:lnTo>
                      <a:pt x="0" y="65"/>
                    </a:lnTo>
                    <a:lnTo>
                      <a:pt x="1" y="65"/>
                    </a:lnTo>
                    <a:lnTo>
                      <a:pt x="26" y="1"/>
                    </a:lnTo>
                    <a:lnTo>
                      <a:pt x="28" y="1"/>
                    </a:lnTo>
                    <a:lnTo>
                      <a:pt x="28" y="0"/>
                    </a:lnTo>
                    <a:lnTo>
                      <a:pt x="57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5" name="Freeform 31">
                <a:extLst>
                  <a:ext uri="{FF2B5EF4-FFF2-40B4-BE49-F238E27FC236}">
                    <a16:creationId xmlns:a16="http://schemas.microsoft.com/office/drawing/2014/main" id="{4E39A817-5C6A-7C62-E790-8448063C4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649"/>
                <a:ext cx="9" cy="3"/>
              </a:xfrm>
              <a:custGeom>
                <a:avLst/>
                <a:gdLst>
                  <a:gd name="T0" fmla="*/ 0 w 57"/>
                  <a:gd name="T1" fmla="*/ 0 h 20"/>
                  <a:gd name="T2" fmla="*/ 12 w 57"/>
                  <a:gd name="T3" fmla="*/ 3 h 20"/>
                  <a:gd name="T4" fmla="*/ 55 w 57"/>
                  <a:gd name="T5" fmla="*/ 20 h 20"/>
                  <a:gd name="T6" fmla="*/ 57 w 57"/>
                  <a:gd name="T7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20">
                    <a:moveTo>
                      <a:pt x="0" y="0"/>
                    </a:moveTo>
                    <a:lnTo>
                      <a:pt x="12" y="3"/>
                    </a:lnTo>
                    <a:lnTo>
                      <a:pt x="55" y="20"/>
                    </a:lnTo>
                    <a:lnTo>
                      <a:pt x="57" y="1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6" name="Freeform 32">
                <a:extLst>
                  <a:ext uri="{FF2B5EF4-FFF2-40B4-BE49-F238E27FC236}">
                    <a16:creationId xmlns:a16="http://schemas.microsoft.com/office/drawing/2014/main" id="{60875EC1-369D-10AD-6168-A22A66CEC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" y="706"/>
                <a:ext cx="4" cy="0"/>
              </a:xfrm>
              <a:custGeom>
                <a:avLst/>
                <a:gdLst>
                  <a:gd name="T0" fmla="*/ 0 w 24"/>
                  <a:gd name="T1" fmla="*/ 2 h 2"/>
                  <a:gd name="T2" fmla="*/ 0 w 24"/>
                  <a:gd name="T3" fmla="*/ 0 h 2"/>
                  <a:gd name="T4" fmla="*/ 24 w 2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2">
                    <a:moveTo>
                      <a:pt x="0" y="2"/>
                    </a:moveTo>
                    <a:lnTo>
                      <a:pt x="0" y="0"/>
                    </a:lnTo>
                    <a:lnTo>
                      <a:pt x="2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7" name="Freeform 33">
                <a:extLst>
                  <a:ext uri="{FF2B5EF4-FFF2-40B4-BE49-F238E27FC236}">
                    <a16:creationId xmlns:a16="http://schemas.microsoft.com/office/drawing/2014/main" id="{DE399762-0AF8-22F1-7BCA-262B99690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706"/>
                <a:ext cx="6" cy="28"/>
              </a:xfrm>
              <a:custGeom>
                <a:avLst/>
                <a:gdLst>
                  <a:gd name="T0" fmla="*/ 30 w 30"/>
                  <a:gd name="T1" fmla="*/ 166 h 166"/>
                  <a:gd name="T2" fmla="*/ 3 w 30"/>
                  <a:gd name="T3" fmla="*/ 101 h 166"/>
                  <a:gd name="T4" fmla="*/ 0 w 30"/>
                  <a:gd name="T5" fmla="*/ 0 h 166"/>
                  <a:gd name="T6" fmla="*/ 2 w 30"/>
                  <a:gd name="T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166">
                    <a:moveTo>
                      <a:pt x="30" y="166"/>
                    </a:moveTo>
                    <a:lnTo>
                      <a:pt x="3" y="101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8" name="Line 34">
                <a:extLst>
                  <a:ext uri="{FF2B5EF4-FFF2-40B4-BE49-F238E27FC236}">
                    <a16:creationId xmlns:a16="http://schemas.microsoft.com/office/drawing/2014/main" id="{933B67D0-E2BD-F20C-9318-D10FFA98AD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40" y="706"/>
                <a:ext cx="4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9" name="Freeform 35">
                <a:extLst>
                  <a:ext uri="{FF2B5EF4-FFF2-40B4-BE49-F238E27FC236}">
                    <a16:creationId xmlns:a16="http://schemas.microsoft.com/office/drawing/2014/main" id="{B09A404C-E312-EE0A-3342-BFD01C2156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734"/>
                <a:ext cx="6" cy="4"/>
              </a:xfrm>
              <a:custGeom>
                <a:avLst/>
                <a:gdLst>
                  <a:gd name="T0" fmla="*/ 0 w 32"/>
                  <a:gd name="T1" fmla="*/ 22 h 22"/>
                  <a:gd name="T2" fmla="*/ 0 w 32"/>
                  <a:gd name="T3" fmla="*/ 21 h 22"/>
                  <a:gd name="T4" fmla="*/ 32 w 32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22">
                    <a:moveTo>
                      <a:pt x="0" y="22"/>
                    </a:moveTo>
                    <a:lnTo>
                      <a:pt x="0" y="21"/>
                    </a:lnTo>
                    <a:lnTo>
                      <a:pt x="3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0" name="Freeform 36">
                <a:extLst>
                  <a:ext uri="{FF2B5EF4-FFF2-40B4-BE49-F238E27FC236}">
                    <a16:creationId xmlns:a16="http://schemas.microsoft.com/office/drawing/2014/main" id="{4917FAEE-18E3-8EFC-3C0B-4BD3F3428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734"/>
                <a:ext cx="6" cy="4"/>
              </a:xfrm>
              <a:custGeom>
                <a:avLst/>
                <a:gdLst>
                  <a:gd name="T0" fmla="*/ 0 w 33"/>
                  <a:gd name="T1" fmla="*/ 22 h 22"/>
                  <a:gd name="T2" fmla="*/ 33 w 33"/>
                  <a:gd name="T3" fmla="*/ 1 h 22"/>
                  <a:gd name="T4" fmla="*/ 32 w 33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22">
                    <a:moveTo>
                      <a:pt x="0" y="22"/>
                    </a:moveTo>
                    <a:lnTo>
                      <a:pt x="33" y="1"/>
                    </a:lnTo>
                    <a:lnTo>
                      <a:pt x="3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1" name="Freeform 37">
                <a:extLst>
                  <a:ext uri="{FF2B5EF4-FFF2-40B4-BE49-F238E27FC236}">
                    <a16:creationId xmlns:a16="http://schemas.microsoft.com/office/drawing/2014/main" id="{669ADC00-F273-AF99-D981-BB4398795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5" y="738"/>
                <a:ext cx="7" cy="34"/>
              </a:xfrm>
              <a:custGeom>
                <a:avLst/>
                <a:gdLst>
                  <a:gd name="T0" fmla="*/ 0 w 44"/>
                  <a:gd name="T1" fmla="*/ 207 h 207"/>
                  <a:gd name="T2" fmla="*/ 44 w 44"/>
                  <a:gd name="T3" fmla="*/ 87 h 207"/>
                  <a:gd name="T4" fmla="*/ 44 w 44"/>
                  <a:gd name="T5" fmla="*/ 86 h 207"/>
                  <a:gd name="T6" fmla="*/ 24 w 44"/>
                  <a:gd name="T7" fmla="*/ 0 h 207"/>
                  <a:gd name="T8" fmla="*/ 25 w 44"/>
                  <a:gd name="T9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07">
                    <a:moveTo>
                      <a:pt x="0" y="207"/>
                    </a:moveTo>
                    <a:lnTo>
                      <a:pt x="44" y="87"/>
                    </a:lnTo>
                    <a:lnTo>
                      <a:pt x="44" y="86"/>
                    </a:lnTo>
                    <a:lnTo>
                      <a:pt x="24" y="0"/>
                    </a:lnTo>
                    <a:lnTo>
                      <a:pt x="2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2" name="Freeform 38">
                <a:extLst>
                  <a:ext uri="{FF2B5EF4-FFF2-40B4-BE49-F238E27FC236}">
                    <a16:creationId xmlns:a16="http://schemas.microsoft.com/office/drawing/2014/main" id="{EA4CD182-F185-B906-DED7-771EFFD6DE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3" y="779"/>
                <a:ext cx="5" cy="0"/>
              </a:xfrm>
              <a:custGeom>
                <a:avLst/>
                <a:gdLst>
                  <a:gd name="T0" fmla="*/ 0 w 29"/>
                  <a:gd name="T1" fmla="*/ 2 h 2"/>
                  <a:gd name="T2" fmla="*/ 27 w 29"/>
                  <a:gd name="T3" fmla="*/ 1 h 2"/>
                  <a:gd name="T4" fmla="*/ 29 w 29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">
                    <a:moveTo>
                      <a:pt x="0" y="2"/>
                    </a:moveTo>
                    <a:lnTo>
                      <a:pt x="27" y="1"/>
                    </a:lnTo>
                    <a:lnTo>
                      <a:pt x="2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3" name="Freeform 39">
                <a:extLst>
                  <a:ext uri="{FF2B5EF4-FFF2-40B4-BE49-F238E27FC236}">
                    <a16:creationId xmlns:a16="http://schemas.microsoft.com/office/drawing/2014/main" id="{7561F634-132F-7F13-67AA-3FDC6F005D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2" y="779"/>
                <a:ext cx="1" cy="5"/>
              </a:xfrm>
              <a:custGeom>
                <a:avLst/>
                <a:gdLst>
                  <a:gd name="T0" fmla="*/ 0 w 10"/>
                  <a:gd name="T1" fmla="*/ 30 h 30"/>
                  <a:gd name="T2" fmla="*/ 8 w 10"/>
                  <a:gd name="T3" fmla="*/ 0 h 30"/>
                  <a:gd name="T4" fmla="*/ 10 w 10"/>
                  <a:gd name="T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0">
                    <a:moveTo>
                      <a:pt x="0" y="30"/>
                    </a:moveTo>
                    <a:lnTo>
                      <a:pt x="8" y="0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4" name="Freeform 40">
                <a:extLst>
                  <a:ext uri="{FF2B5EF4-FFF2-40B4-BE49-F238E27FC236}">
                    <a16:creationId xmlns:a16="http://schemas.microsoft.com/office/drawing/2014/main" id="{8DE43D10-3EC8-CEDC-FD6E-322C328F38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784"/>
                <a:ext cx="26" cy="9"/>
              </a:xfrm>
              <a:custGeom>
                <a:avLst/>
                <a:gdLst>
                  <a:gd name="T0" fmla="*/ 0 w 154"/>
                  <a:gd name="T1" fmla="*/ 55 h 55"/>
                  <a:gd name="T2" fmla="*/ 38 w 154"/>
                  <a:gd name="T3" fmla="*/ 31 h 55"/>
                  <a:gd name="T4" fmla="*/ 69 w 154"/>
                  <a:gd name="T5" fmla="*/ 26 h 55"/>
                  <a:gd name="T6" fmla="*/ 113 w 154"/>
                  <a:gd name="T7" fmla="*/ 6 h 55"/>
                  <a:gd name="T8" fmla="*/ 154 w 154"/>
                  <a:gd name="T9" fmla="*/ 1 h 55"/>
                  <a:gd name="T10" fmla="*/ 154 w 154"/>
                  <a:gd name="T1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55">
                    <a:moveTo>
                      <a:pt x="0" y="55"/>
                    </a:moveTo>
                    <a:lnTo>
                      <a:pt x="38" y="31"/>
                    </a:lnTo>
                    <a:lnTo>
                      <a:pt x="69" y="26"/>
                    </a:lnTo>
                    <a:lnTo>
                      <a:pt x="113" y="6"/>
                    </a:lnTo>
                    <a:lnTo>
                      <a:pt x="154" y="1"/>
                    </a:lnTo>
                    <a:lnTo>
                      <a:pt x="15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5" name="Freeform 41">
                <a:extLst>
                  <a:ext uri="{FF2B5EF4-FFF2-40B4-BE49-F238E27FC236}">
                    <a16:creationId xmlns:a16="http://schemas.microsoft.com/office/drawing/2014/main" id="{EE77A30D-3C49-5321-5BE8-CE4C52B9F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3" y="779"/>
                <a:ext cx="5" cy="0"/>
              </a:xfrm>
              <a:custGeom>
                <a:avLst/>
                <a:gdLst>
                  <a:gd name="T0" fmla="*/ 0 w 29"/>
                  <a:gd name="T1" fmla="*/ 2 h 2"/>
                  <a:gd name="T2" fmla="*/ 0 w 29"/>
                  <a:gd name="T3" fmla="*/ 0 h 2"/>
                  <a:gd name="T4" fmla="*/ 29 w 29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">
                    <a:moveTo>
                      <a:pt x="0" y="2"/>
                    </a:moveTo>
                    <a:lnTo>
                      <a:pt x="0" y="0"/>
                    </a:lnTo>
                    <a:lnTo>
                      <a:pt x="2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6" name="Freeform 42">
                <a:extLst>
                  <a:ext uri="{FF2B5EF4-FFF2-40B4-BE49-F238E27FC236}">
                    <a16:creationId xmlns:a16="http://schemas.microsoft.com/office/drawing/2014/main" id="{66633175-A675-35B2-4610-5B6C1A6877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784"/>
                <a:ext cx="26" cy="9"/>
              </a:xfrm>
              <a:custGeom>
                <a:avLst/>
                <a:gdLst>
                  <a:gd name="T0" fmla="*/ 0 w 154"/>
                  <a:gd name="T1" fmla="*/ 55 h 55"/>
                  <a:gd name="T2" fmla="*/ 2 w 154"/>
                  <a:gd name="T3" fmla="*/ 54 h 55"/>
                  <a:gd name="T4" fmla="*/ 39 w 154"/>
                  <a:gd name="T5" fmla="*/ 30 h 55"/>
                  <a:gd name="T6" fmla="*/ 70 w 154"/>
                  <a:gd name="T7" fmla="*/ 24 h 55"/>
                  <a:gd name="T8" fmla="*/ 114 w 154"/>
                  <a:gd name="T9" fmla="*/ 5 h 55"/>
                  <a:gd name="T10" fmla="*/ 154 w 154"/>
                  <a:gd name="T1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55">
                    <a:moveTo>
                      <a:pt x="0" y="55"/>
                    </a:moveTo>
                    <a:lnTo>
                      <a:pt x="2" y="54"/>
                    </a:lnTo>
                    <a:lnTo>
                      <a:pt x="39" y="30"/>
                    </a:lnTo>
                    <a:lnTo>
                      <a:pt x="70" y="24"/>
                    </a:lnTo>
                    <a:lnTo>
                      <a:pt x="114" y="5"/>
                    </a:lnTo>
                    <a:lnTo>
                      <a:pt x="15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7" name="Freeform 43">
                <a:extLst>
                  <a:ext uri="{FF2B5EF4-FFF2-40B4-BE49-F238E27FC236}">
                    <a16:creationId xmlns:a16="http://schemas.microsoft.com/office/drawing/2014/main" id="{EA80A866-932A-6E2E-9E7A-DDBEDDD219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773"/>
                <a:ext cx="23" cy="7"/>
              </a:xfrm>
              <a:custGeom>
                <a:avLst/>
                <a:gdLst>
                  <a:gd name="T0" fmla="*/ 0 w 138"/>
                  <a:gd name="T1" fmla="*/ 15 h 36"/>
                  <a:gd name="T2" fmla="*/ 10 w 138"/>
                  <a:gd name="T3" fmla="*/ 8 h 36"/>
                  <a:gd name="T4" fmla="*/ 56 w 138"/>
                  <a:gd name="T5" fmla="*/ 0 h 36"/>
                  <a:gd name="T6" fmla="*/ 138 w 138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" h="36">
                    <a:moveTo>
                      <a:pt x="0" y="15"/>
                    </a:moveTo>
                    <a:lnTo>
                      <a:pt x="10" y="8"/>
                    </a:lnTo>
                    <a:lnTo>
                      <a:pt x="56" y="0"/>
                    </a:lnTo>
                    <a:lnTo>
                      <a:pt x="138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8" name="Freeform 44">
                <a:extLst>
                  <a:ext uri="{FF2B5EF4-FFF2-40B4-BE49-F238E27FC236}">
                    <a16:creationId xmlns:a16="http://schemas.microsoft.com/office/drawing/2014/main" id="{49271E79-12F9-BE28-0515-395100132A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774"/>
                <a:ext cx="23" cy="6"/>
              </a:xfrm>
              <a:custGeom>
                <a:avLst/>
                <a:gdLst>
                  <a:gd name="T0" fmla="*/ 0 w 138"/>
                  <a:gd name="T1" fmla="*/ 14 h 36"/>
                  <a:gd name="T2" fmla="*/ 9 w 138"/>
                  <a:gd name="T3" fmla="*/ 9 h 36"/>
                  <a:gd name="T4" fmla="*/ 54 w 138"/>
                  <a:gd name="T5" fmla="*/ 0 h 36"/>
                  <a:gd name="T6" fmla="*/ 138 w 138"/>
                  <a:gd name="T7" fmla="*/ 36 h 36"/>
                  <a:gd name="T8" fmla="*/ 138 w 138"/>
                  <a:gd name="T9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8" h="36">
                    <a:moveTo>
                      <a:pt x="0" y="14"/>
                    </a:moveTo>
                    <a:lnTo>
                      <a:pt x="9" y="9"/>
                    </a:lnTo>
                    <a:lnTo>
                      <a:pt x="54" y="0"/>
                    </a:lnTo>
                    <a:lnTo>
                      <a:pt x="138" y="36"/>
                    </a:lnTo>
                    <a:lnTo>
                      <a:pt x="138" y="3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9" name="Line 45">
                <a:extLst>
                  <a:ext uri="{FF2B5EF4-FFF2-40B4-BE49-F238E27FC236}">
                    <a16:creationId xmlns:a16="http://schemas.microsoft.com/office/drawing/2014/main" id="{26C945EC-AE7A-FBD8-6AB9-45A9317186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458" y="776"/>
                <a:ext cx="4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0" name="Freeform 46">
                <a:extLst>
                  <a:ext uri="{FF2B5EF4-FFF2-40B4-BE49-F238E27FC236}">
                    <a16:creationId xmlns:a16="http://schemas.microsoft.com/office/drawing/2014/main" id="{FE5629A2-0780-E5E8-D1DD-E2DC03CA15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3" y="793"/>
                <a:ext cx="34" cy="72"/>
              </a:xfrm>
              <a:custGeom>
                <a:avLst/>
                <a:gdLst>
                  <a:gd name="T0" fmla="*/ 173 w 200"/>
                  <a:gd name="T1" fmla="*/ 433 h 433"/>
                  <a:gd name="T2" fmla="*/ 196 w 200"/>
                  <a:gd name="T3" fmla="*/ 421 h 433"/>
                  <a:gd name="T4" fmla="*/ 200 w 200"/>
                  <a:gd name="T5" fmla="*/ 369 h 433"/>
                  <a:gd name="T6" fmla="*/ 156 w 200"/>
                  <a:gd name="T7" fmla="*/ 377 h 433"/>
                  <a:gd name="T8" fmla="*/ 122 w 200"/>
                  <a:gd name="T9" fmla="*/ 364 h 433"/>
                  <a:gd name="T10" fmla="*/ 105 w 200"/>
                  <a:gd name="T11" fmla="*/ 332 h 433"/>
                  <a:gd name="T12" fmla="*/ 105 w 200"/>
                  <a:gd name="T13" fmla="*/ 293 h 433"/>
                  <a:gd name="T14" fmla="*/ 78 w 200"/>
                  <a:gd name="T15" fmla="*/ 314 h 433"/>
                  <a:gd name="T16" fmla="*/ 45 w 200"/>
                  <a:gd name="T17" fmla="*/ 288 h 433"/>
                  <a:gd name="T18" fmla="*/ 25 w 200"/>
                  <a:gd name="T19" fmla="*/ 253 h 433"/>
                  <a:gd name="T20" fmla="*/ 65 w 200"/>
                  <a:gd name="T21" fmla="*/ 203 h 433"/>
                  <a:gd name="T22" fmla="*/ 30 w 200"/>
                  <a:gd name="T23" fmla="*/ 143 h 433"/>
                  <a:gd name="T24" fmla="*/ 30 w 200"/>
                  <a:gd name="T25" fmla="*/ 142 h 433"/>
                  <a:gd name="T26" fmla="*/ 23 w 200"/>
                  <a:gd name="T27" fmla="*/ 101 h 433"/>
                  <a:gd name="T28" fmla="*/ 31 w 200"/>
                  <a:gd name="T29" fmla="*/ 67 h 433"/>
                  <a:gd name="T30" fmla="*/ 0 w 200"/>
                  <a:gd name="T31" fmla="*/ 40 h 433"/>
                  <a:gd name="T32" fmla="*/ 15 w 200"/>
                  <a:gd name="T33" fmla="*/ 0 h 433"/>
                  <a:gd name="T34" fmla="*/ 16 w 200"/>
                  <a:gd name="T35" fmla="*/ 0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0" h="433">
                    <a:moveTo>
                      <a:pt x="173" y="433"/>
                    </a:moveTo>
                    <a:lnTo>
                      <a:pt x="196" y="421"/>
                    </a:lnTo>
                    <a:lnTo>
                      <a:pt x="200" y="369"/>
                    </a:lnTo>
                    <a:lnTo>
                      <a:pt x="156" y="377"/>
                    </a:lnTo>
                    <a:lnTo>
                      <a:pt x="122" y="364"/>
                    </a:lnTo>
                    <a:lnTo>
                      <a:pt x="105" y="332"/>
                    </a:lnTo>
                    <a:lnTo>
                      <a:pt x="105" y="293"/>
                    </a:lnTo>
                    <a:lnTo>
                      <a:pt x="78" y="314"/>
                    </a:lnTo>
                    <a:lnTo>
                      <a:pt x="45" y="288"/>
                    </a:lnTo>
                    <a:lnTo>
                      <a:pt x="25" y="253"/>
                    </a:lnTo>
                    <a:lnTo>
                      <a:pt x="65" y="203"/>
                    </a:lnTo>
                    <a:lnTo>
                      <a:pt x="30" y="143"/>
                    </a:lnTo>
                    <a:lnTo>
                      <a:pt x="30" y="142"/>
                    </a:lnTo>
                    <a:lnTo>
                      <a:pt x="23" y="101"/>
                    </a:lnTo>
                    <a:lnTo>
                      <a:pt x="31" y="67"/>
                    </a:lnTo>
                    <a:lnTo>
                      <a:pt x="0" y="40"/>
                    </a:lnTo>
                    <a:lnTo>
                      <a:pt x="15" y="0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1" name="Freeform 47">
                <a:extLst>
                  <a:ext uri="{FF2B5EF4-FFF2-40B4-BE49-F238E27FC236}">
                    <a16:creationId xmlns:a16="http://schemas.microsoft.com/office/drawing/2014/main" id="{0A6871B6-1896-91E6-F0A6-9A04FACAE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751"/>
                <a:ext cx="47" cy="21"/>
              </a:xfrm>
              <a:custGeom>
                <a:avLst/>
                <a:gdLst>
                  <a:gd name="T0" fmla="*/ 0 w 283"/>
                  <a:gd name="T1" fmla="*/ 72 h 124"/>
                  <a:gd name="T2" fmla="*/ 0 w 283"/>
                  <a:gd name="T3" fmla="*/ 71 h 124"/>
                  <a:gd name="T4" fmla="*/ 25 w 283"/>
                  <a:gd name="T5" fmla="*/ 64 h 124"/>
                  <a:gd name="T6" fmla="*/ 112 w 283"/>
                  <a:gd name="T7" fmla="*/ 0 h 124"/>
                  <a:gd name="T8" fmla="*/ 178 w 283"/>
                  <a:gd name="T9" fmla="*/ 81 h 124"/>
                  <a:gd name="T10" fmla="*/ 222 w 283"/>
                  <a:gd name="T11" fmla="*/ 74 h 124"/>
                  <a:gd name="T12" fmla="*/ 283 w 283"/>
                  <a:gd name="T13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3" h="124">
                    <a:moveTo>
                      <a:pt x="0" y="72"/>
                    </a:moveTo>
                    <a:lnTo>
                      <a:pt x="0" y="71"/>
                    </a:lnTo>
                    <a:lnTo>
                      <a:pt x="25" y="64"/>
                    </a:lnTo>
                    <a:lnTo>
                      <a:pt x="112" y="0"/>
                    </a:lnTo>
                    <a:lnTo>
                      <a:pt x="178" y="81"/>
                    </a:lnTo>
                    <a:lnTo>
                      <a:pt x="222" y="74"/>
                    </a:lnTo>
                    <a:lnTo>
                      <a:pt x="283" y="12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2" name="Freeform 48">
                <a:extLst>
                  <a:ext uri="{FF2B5EF4-FFF2-40B4-BE49-F238E27FC236}">
                    <a16:creationId xmlns:a16="http://schemas.microsoft.com/office/drawing/2014/main" id="{F47FD788-5D58-5EEE-59B2-B67962D1A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751"/>
                <a:ext cx="47" cy="21"/>
              </a:xfrm>
              <a:custGeom>
                <a:avLst/>
                <a:gdLst>
                  <a:gd name="T0" fmla="*/ 0 w 283"/>
                  <a:gd name="T1" fmla="*/ 71 h 125"/>
                  <a:gd name="T2" fmla="*/ 24 w 283"/>
                  <a:gd name="T3" fmla="*/ 64 h 125"/>
                  <a:gd name="T4" fmla="*/ 61 w 283"/>
                  <a:gd name="T5" fmla="*/ 41 h 125"/>
                  <a:gd name="T6" fmla="*/ 111 w 283"/>
                  <a:gd name="T7" fmla="*/ 0 h 125"/>
                  <a:gd name="T8" fmla="*/ 176 w 283"/>
                  <a:gd name="T9" fmla="*/ 82 h 125"/>
                  <a:gd name="T10" fmla="*/ 221 w 283"/>
                  <a:gd name="T11" fmla="*/ 76 h 125"/>
                  <a:gd name="T12" fmla="*/ 282 w 283"/>
                  <a:gd name="T13" fmla="*/ 125 h 125"/>
                  <a:gd name="T14" fmla="*/ 283 w 283"/>
                  <a:gd name="T15" fmla="*/ 12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3" h="125">
                    <a:moveTo>
                      <a:pt x="0" y="71"/>
                    </a:moveTo>
                    <a:lnTo>
                      <a:pt x="24" y="64"/>
                    </a:lnTo>
                    <a:lnTo>
                      <a:pt x="61" y="41"/>
                    </a:lnTo>
                    <a:lnTo>
                      <a:pt x="111" y="0"/>
                    </a:lnTo>
                    <a:lnTo>
                      <a:pt x="176" y="82"/>
                    </a:lnTo>
                    <a:lnTo>
                      <a:pt x="221" y="76"/>
                    </a:lnTo>
                    <a:lnTo>
                      <a:pt x="282" y="125"/>
                    </a:lnTo>
                    <a:lnTo>
                      <a:pt x="283" y="12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3" name="Freeform 49">
                <a:extLst>
                  <a:ext uri="{FF2B5EF4-FFF2-40B4-BE49-F238E27FC236}">
                    <a16:creationId xmlns:a16="http://schemas.microsoft.com/office/drawing/2014/main" id="{6433F0BA-B1A8-DD52-6A57-5E7BB60E4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5" y="763"/>
                <a:ext cx="3" cy="17"/>
              </a:xfrm>
              <a:custGeom>
                <a:avLst/>
                <a:gdLst>
                  <a:gd name="T0" fmla="*/ 0 w 16"/>
                  <a:gd name="T1" fmla="*/ 97 h 97"/>
                  <a:gd name="T2" fmla="*/ 8 w 16"/>
                  <a:gd name="T3" fmla="*/ 67 h 97"/>
                  <a:gd name="T4" fmla="*/ 9 w 16"/>
                  <a:gd name="T5" fmla="*/ 36 h 97"/>
                  <a:gd name="T6" fmla="*/ 14 w 16"/>
                  <a:gd name="T7" fmla="*/ 1 h 97"/>
                  <a:gd name="T8" fmla="*/ 16 w 16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97">
                    <a:moveTo>
                      <a:pt x="0" y="97"/>
                    </a:moveTo>
                    <a:lnTo>
                      <a:pt x="8" y="67"/>
                    </a:lnTo>
                    <a:lnTo>
                      <a:pt x="9" y="36"/>
                    </a:lnTo>
                    <a:lnTo>
                      <a:pt x="14" y="1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4" name="Freeform 50">
                <a:extLst>
                  <a:ext uri="{FF2B5EF4-FFF2-40B4-BE49-F238E27FC236}">
                    <a16:creationId xmlns:a16="http://schemas.microsoft.com/office/drawing/2014/main" id="{060898B9-599B-A42C-E4A6-DEA128CF85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9" y="895"/>
                <a:ext cx="1" cy="6"/>
              </a:xfrm>
              <a:custGeom>
                <a:avLst/>
                <a:gdLst>
                  <a:gd name="T0" fmla="*/ 8 w 8"/>
                  <a:gd name="T1" fmla="*/ 36 h 37"/>
                  <a:gd name="T2" fmla="*/ 7 w 8"/>
                  <a:gd name="T3" fmla="*/ 37 h 37"/>
                  <a:gd name="T4" fmla="*/ 0 w 8"/>
                  <a:gd name="T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7">
                    <a:moveTo>
                      <a:pt x="8" y="36"/>
                    </a:moveTo>
                    <a:lnTo>
                      <a:pt x="7" y="3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5" name="Freeform 51">
                <a:extLst>
                  <a:ext uri="{FF2B5EF4-FFF2-40B4-BE49-F238E27FC236}">
                    <a16:creationId xmlns:a16="http://schemas.microsoft.com/office/drawing/2014/main" id="{506B2CDA-F1FC-C9A5-C86A-D5F3328A6C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5" y="895"/>
                <a:ext cx="34" cy="8"/>
              </a:xfrm>
              <a:custGeom>
                <a:avLst/>
                <a:gdLst>
                  <a:gd name="T0" fmla="*/ 200 w 200"/>
                  <a:gd name="T1" fmla="*/ 2 h 51"/>
                  <a:gd name="T2" fmla="*/ 199 w 200"/>
                  <a:gd name="T3" fmla="*/ 0 h 51"/>
                  <a:gd name="T4" fmla="*/ 152 w 200"/>
                  <a:gd name="T5" fmla="*/ 20 h 51"/>
                  <a:gd name="T6" fmla="*/ 117 w 200"/>
                  <a:gd name="T7" fmla="*/ 28 h 51"/>
                  <a:gd name="T8" fmla="*/ 66 w 200"/>
                  <a:gd name="T9" fmla="*/ 34 h 51"/>
                  <a:gd name="T10" fmla="*/ 26 w 200"/>
                  <a:gd name="T11" fmla="*/ 47 h 51"/>
                  <a:gd name="T12" fmla="*/ 0 w 200"/>
                  <a:gd name="T13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51">
                    <a:moveTo>
                      <a:pt x="200" y="2"/>
                    </a:moveTo>
                    <a:lnTo>
                      <a:pt x="199" y="0"/>
                    </a:lnTo>
                    <a:lnTo>
                      <a:pt x="152" y="20"/>
                    </a:lnTo>
                    <a:lnTo>
                      <a:pt x="117" y="28"/>
                    </a:lnTo>
                    <a:lnTo>
                      <a:pt x="66" y="34"/>
                    </a:lnTo>
                    <a:lnTo>
                      <a:pt x="26" y="47"/>
                    </a:lnTo>
                    <a:lnTo>
                      <a:pt x="0" y="5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6" name="Line 52">
                <a:extLst>
                  <a:ext uri="{FF2B5EF4-FFF2-40B4-BE49-F238E27FC236}">
                    <a16:creationId xmlns:a16="http://schemas.microsoft.com/office/drawing/2014/main" id="{3A6D5638-B908-11F5-7909-BA2AC25CE8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29" y="895"/>
                <a:ext cx="1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7" name="Line 53">
                <a:extLst>
                  <a:ext uri="{FF2B5EF4-FFF2-40B4-BE49-F238E27FC236}">
                    <a16:creationId xmlns:a16="http://schemas.microsoft.com/office/drawing/2014/main" id="{40FEA711-A0DE-9395-8950-7EB704EC84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54" y="896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8" name="Freeform 54">
                <a:extLst>
                  <a:ext uri="{FF2B5EF4-FFF2-40B4-BE49-F238E27FC236}">
                    <a16:creationId xmlns:a16="http://schemas.microsoft.com/office/drawing/2014/main" id="{46F62B5B-81A6-4EA7-B9CC-0A65F63BF9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882"/>
                <a:ext cx="31" cy="15"/>
              </a:xfrm>
              <a:custGeom>
                <a:avLst/>
                <a:gdLst>
                  <a:gd name="T0" fmla="*/ 192 w 192"/>
                  <a:gd name="T1" fmla="*/ 48 h 88"/>
                  <a:gd name="T2" fmla="*/ 145 w 192"/>
                  <a:gd name="T3" fmla="*/ 30 h 88"/>
                  <a:gd name="T4" fmla="*/ 103 w 192"/>
                  <a:gd name="T5" fmla="*/ 29 h 88"/>
                  <a:gd name="T6" fmla="*/ 29 w 192"/>
                  <a:gd name="T7" fmla="*/ 1 h 88"/>
                  <a:gd name="T8" fmla="*/ 27 w 192"/>
                  <a:gd name="T9" fmla="*/ 0 h 88"/>
                  <a:gd name="T10" fmla="*/ 0 w 192"/>
                  <a:gd name="T11" fmla="*/ 57 h 88"/>
                  <a:gd name="T12" fmla="*/ 17 w 192"/>
                  <a:gd name="T13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88">
                    <a:moveTo>
                      <a:pt x="192" y="48"/>
                    </a:moveTo>
                    <a:lnTo>
                      <a:pt x="145" y="30"/>
                    </a:lnTo>
                    <a:lnTo>
                      <a:pt x="103" y="29"/>
                    </a:lnTo>
                    <a:lnTo>
                      <a:pt x="29" y="1"/>
                    </a:lnTo>
                    <a:lnTo>
                      <a:pt x="27" y="0"/>
                    </a:lnTo>
                    <a:lnTo>
                      <a:pt x="0" y="57"/>
                    </a:lnTo>
                    <a:lnTo>
                      <a:pt x="17" y="8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9" name="Line 55">
                <a:extLst>
                  <a:ext uri="{FF2B5EF4-FFF2-40B4-BE49-F238E27FC236}">
                    <a16:creationId xmlns:a16="http://schemas.microsoft.com/office/drawing/2014/main" id="{DFF9A745-B809-D7B4-E953-E9854E920F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54" y="896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0" name="Freeform 56">
                <a:extLst>
                  <a:ext uri="{FF2B5EF4-FFF2-40B4-BE49-F238E27FC236}">
                    <a16:creationId xmlns:a16="http://schemas.microsoft.com/office/drawing/2014/main" id="{0CB9EE95-0EA1-1A57-7852-664D608DA9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895"/>
                <a:ext cx="24" cy="6"/>
              </a:xfrm>
              <a:custGeom>
                <a:avLst/>
                <a:gdLst>
                  <a:gd name="T0" fmla="*/ 144 w 144"/>
                  <a:gd name="T1" fmla="*/ 9 h 37"/>
                  <a:gd name="T2" fmla="*/ 102 w 144"/>
                  <a:gd name="T3" fmla="*/ 0 h 37"/>
                  <a:gd name="T4" fmla="*/ 49 w 144"/>
                  <a:gd name="T5" fmla="*/ 0 h 37"/>
                  <a:gd name="T6" fmla="*/ 0 w 144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4" h="37">
                    <a:moveTo>
                      <a:pt x="144" y="9"/>
                    </a:moveTo>
                    <a:lnTo>
                      <a:pt x="102" y="0"/>
                    </a:lnTo>
                    <a:lnTo>
                      <a:pt x="49" y="0"/>
                    </a:lnTo>
                    <a:lnTo>
                      <a:pt x="0" y="3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1" name="Freeform 57">
                <a:extLst>
                  <a:ext uri="{FF2B5EF4-FFF2-40B4-BE49-F238E27FC236}">
                    <a16:creationId xmlns:a16="http://schemas.microsoft.com/office/drawing/2014/main" id="{94270C8C-095E-9254-B154-A392115F9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0" y="886"/>
                <a:ext cx="20" cy="19"/>
              </a:xfrm>
              <a:custGeom>
                <a:avLst/>
                <a:gdLst>
                  <a:gd name="T0" fmla="*/ 121 w 121"/>
                  <a:gd name="T1" fmla="*/ 117 h 117"/>
                  <a:gd name="T2" fmla="*/ 79 w 121"/>
                  <a:gd name="T3" fmla="*/ 62 h 117"/>
                  <a:gd name="T4" fmla="*/ 0 w 121"/>
                  <a:gd name="T5" fmla="*/ 0 h 117"/>
                  <a:gd name="T6" fmla="*/ 0 w 121"/>
                  <a:gd name="T7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1" h="117">
                    <a:moveTo>
                      <a:pt x="121" y="117"/>
                    </a:moveTo>
                    <a:lnTo>
                      <a:pt x="79" y="62"/>
                    </a:ln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2" name="Freeform 58">
                <a:extLst>
                  <a:ext uri="{FF2B5EF4-FFF2-40B4-BE49-F238E27FC236}">
                    <a16:creationId xmlns:a16="http://schemas.microsoft.com/office/drawing/2014/main" id="{CABA6773-765D-B564-2702-E052FC0422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5" y="886"/>
                <a:ext cx="15" cy="13"/>
              </a:xfrm>
              <a:custGeom>
                <a:avLst/>
                <a:gdLst>
                  <a:gd name="T0" fmla="*/ 87 w 87"/>
                  <a:gd name="T1" fmla="*/ 2 h 77"/>
                  <a:gd name="T2" fmla="*/ 85 w 87"/>
                  <a:gd name="T3" fmla="*/ 0 h 77"/>
                  <a:gd name="T4" fmla="*/ 60 w 87"/>
                  <a:gd name="T5" fmla="*/ 38 h 77"/>
                  <a:gd name="T6" fmla="*/ 10 w 87"/>
                  <a:gd name="T7" fmla="*/ 77 h 77"/>
                  <a:gd name="T8" fmla="*/ 0 w 87"/>
                  <a:gd name="T9" fmla="*/ 7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77">
                    <a:moveTo>
                      <a:pt x="87" y="2"/>
                    </a:moveTo>
                    <a:lnTo>
                      <a:pt x="85" y="0"/>
                    </a:lnTo>
                    <a:lnTo>
                      <a:pt x="60" y="38"/>
                    </a:lnTo>
                    <a:lnTo>
                      <a:pt x="10" y="77"/>
                    </a:lnTo>
                    <a:lnTo>
                      <a:pt x="0" y="7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3" name="Freeform 59">
                <a:extLst>
                  <a:ext uri="{FF2B5EF4-FFF2-40B4-BE49-F238E27FC236}">
                    <a16:creationId xmlns:a16="http://schemas.microsoft.com/office/drawing/2014/main" id="{084669BC-2D30-FD40-C583-48C39D1FD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" y="900"/>
                <a:ext cx="3" cy="7"/>
              </a:xfrm>
              <a:custGeom>
                <a:avLst/>
                <a:gdLst>
                  <a:gd name="T0" fmla="*/ 14 w 14"/>
                  <a:gd name="T1" fmla="*/ 44 h 44"/>
                  <a:gd name="T2" fmla="*/ 13 w 14"/>
                  <a:gd name="T3" fmla="*/ 44 h 44"/>
                  <a:gd name="T4" fmla="*/ 0 w 14"/>
                  <a:gd name="T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44">
                    <a:moveTo>
                      <a:pt x="14" y="44"/>
                    </a:moveTo>
                    <a:lnTo>
                      <a:pt x="13" y="4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4" name="Freeform 60">
                <a:extLst>
                  <a:ext uri="{FF2B5EF4-FFF2-40B4-BE49-F238E27FC236}">
                    <a16:creationId xmlns:a16="http://schemas.microsoft.com/office/drawing/2014/main" id="{5E99871F-A8D0-329B-16E5-4951D72912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0" y="886"/>
                <a:ext cx="20" cy="20"/>
              </a:xfrm>
              <a:custGeom>
                <a:avLst/>
                <a:gdLst>
                  <a:gd name="T0" fmla="*/ 121 w 121"/>
                  <a:gd name="T1" fmla="*/ 116 h 117"/>
                  <a:gd name="T2" fmla="*/ 120 w 121"/>
                  <a:gd name="T3" fmla="*/ 117 h 117"/>
                  <a:gd name="T4" fmla="*/ 77 w 121"/>
                  <a:gd name="T5" fmla="*/ 60 h 117"/>
                  <a:gd name="T6" fmla="*/ 0 w 121"/>
                  <a:gd name="T7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1" h="117">
                    <a:moveTo>
                      <a:pt x="121" y="116"/>
                    </a:moveTo>
                    <a:lnTo>
                      <a:pt x="120" y="117"/>
                    </a:lnTo>
                    <a:lnTo>
                      <a:pt x="77" y="6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5" name="Line 61">
                <a:extLst>
                  <a:ext uri="{FF2B5EF4-FFF2-40B4-BE49-F238E27FC236}">
                    <a16:creationId xmlns:a16="http://schemas.microsoft.com/office/drawing/2014/main" id="{22EE56EE-7F2F-F6FF-565E-7F21464025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57" y="900"/>
                <a:ext cx="3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6" name="Freeform 62">
                <a:extLst>
                  <a:ext uri="{FF2B5EF4-FFF2-40B4-BE49-F238E27FC236}">
                    <a16:creationId xmlns:a16="http://schemas.microsoft.com/office/drawing/2014/main" id="{CB129176-5952-0119-1043-921B8395A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0" y="899"/>
                <a:ext cx="7" cy="6"/>
              </a:xfrm>
              <a:custGeom>
                <a:avLst/>
                <a:gdLst>
                  <a:gd name="T0" fmla="*/ 42 w 42"/>
                  <a:gd name="T1" fmla="*/ 9 h 42"/>
                  <a:gd name="T2" fmla="*/ 38 w 42"/>
                  <a:gd name="T3" fmla="*/ 1 h 42"/>
                  <a:gd name="T4" fmla="*/ 37 w 42"/>
                  <a:gd name="T5" fmla="*/ 2 h 42"/>
                  <a:gd name="T6" fmla="*/ 37 w 42"/>
                  <a:gd name="T7" fmla="*/ 0 h 42"/>
                  <a:gd name="T8" fmla="*/ 0 w 42"/>
                  <a:gd name="T9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2">
                    <a:moveTo>
                      <a:pt x="42" y="9"/>
                    </a:moveTo>
                    <a:lnTo>
                      <a:pt x="38" y="1"/>
                    </a:lnTo>
                    <a:lnTo>
                      <a:pt x="37" y="2"/>
                    </a:lnTo>
                    <a:lnTo>
                      <a:pt x="37" y="0"/>
                    </a:lnTo>
                    <a:lnTo>
                      <a:pt x="0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7" name="Freeform 63">
                <a:extLst>
                  <a:ext uri="{FF2B5EF4-FFF2-40B4-BE49-F238E27FC236}">
                    <a16:creationId xmlns:a16="http://schemas.microsoft.com/office/drawing/2014/main" id="{CDBAC9ED-4FED-DE89-8AA9-2DC26B844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0" y="891"/>
                <a:ext cx="21" cy="16"/>
              </a:xfrm>
              <a:custGeom>
                <a:avLst/>
                <a:gdLst>
                  <a:gd name="T0" fmla="*/ 131 w 131"/>
                  <a:gd name="T1" fmla="*/ 1 h 99"/>
                  <a:gd name="T2" fmla="*/ 130 w 131"/>
                  <a:gd name="T3" fmla="*/ 0 h 99"/>
                  <a:gd name="T4" fmla="*/ 99 w 131"/>
                  <a:gd name="T5" fmla="*/ 20 h 99"/>
                  <a:gd name="T6" fmla="*/ 57 w 131"/>
                  <a:gd name="T7" fmla="*/ 39 h 99"/>
                  <a:gd name="T8" fmla="*/ 89 w 131"/>
                  <a:gd name="T9" fmla="*/ 60 h 99"/>
                  <a:gd name="T10" fmla="*/ 45 w 131"/>
                  <a:gd name="T11" fmla="*/ 93 h 99"/>
                  <a:gd name="T12" fmla="*/ 0 w 131"/>
                  <a:gd name="T13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99">
                    <a:moveTo>
                      <a:pt x="131" y="1"/>
                    </a:moveTo>
                    <a:lnTo>
                      <a:pt x="130" y="0"/>
                    </a:lnTo>
                    <a:lnTo>
                      <a:pt x="99" y="20"/>
                    </a:lnTo>
                    <a:lnTo>
                      <a:pt x="57" y="39"/>
                    </a:lnTo>
                    <a:lnTo>
                      <a:pt x="89" y="60"/>
                    </a:lnTo>
                    <a:lnTo>
                      <a:pt x="45" y="93"/>
                    </a:lnTo>
                    <a:lnTo>
                      <a:pt x="0" y="9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8" name="Freeform 64">
                <a:extLst>
                  <a:ext uri="{FF2B5EF4-FFF2-40B4-BE49-F238E27FC236}">
                    <a16:creationId xmlns:a16="http://schemas.microsoft.com/office/drawing/2014/main" id="{232DFB51-7AAE-27EB-71C9-D183CC88E5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1" y="891"/>
                <a:ext cx="5" cy="5"/>
              </a:xfrm>
              <a:custGeom>
                <a:avLst/>
                <a:gdLst>
                  <a:gd name="T0" fmla="*/ 28 w 28"/>
                  <a:gd name="T1" fmla="*/ 31 h 31"/>
                  <a:gd name="T2" fmla="*/ 22 w 28"/>
                  <a:gd name="T3" fmla="*/ 29 h 31"/>
                  <a:gd name="T4" fmla="*/ 0 w 28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31">
                    <a:moveTo>
                      <a:pt x="28" y="31"/>
                    </a:moveTo>
                    <a:lnTo>
                      <a:pt x="22" y="2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9" name="Freeform 65">
                <a:extLst>
                  <a:ext uri="{FF2B5EF4-FFF2-40B4-BE49-F238E27FC236}">
                    <a16:creationId xmlns:a16="http://schemas.microsoft.com/office/drawing/2014/main" id="{563747D5-0C72-1955-C01F-5E7ED1B1A3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1" y="891"/>
                <a:ext cx="5" cy="5"/>
              </a:xfrm>
              <a:custGeom>
                <a:avLst/>
                <a:gdLst>
                  <a:gd name="T0" fmla="*/ 28 w 28"/>
                  <a:gd name="T1" fmla="*/ 31 h 31"/>
                  <a:gd name="T2" fmla="*/ 20 w 28"/>
                  <a:gd name="T3" fmla="*/ 29 h 31"/>
                  <a:gd name="T4" fmla="*/ 0 w 28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31">
                    <a:moveTo>
                      <a:pt x="28" y="31"/>
                    </a:moveTo>
                    <a:lnTo>
                      <a:pt x="20" y="2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0" name="Line 66">
                <a:extLst>
                  <a:ext uri="{FF2B5EF4-FFF2-40B4-BE49-F238E27FC236}">
                    <a16:creationId xmlns:a16="http://schemas.microsoft.com/office/drawing/2014/main" id="{6E055DB5-2511-67B9-3D21-5E9D39A4D6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92" y="897"/>
                <a:ext cx="3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1" name="Freeform 67">
                <a:extLst>
                  <a:ext uri="{FF2B5EF4-FFF2-40B4-BE49-F238E27FC236}">
                    <a16:creationId xmlns:a16="http://schemas.microsoft.com/office/drawing/2014/main" id="{8B9E31F8-2170-CC10-8939-35A0FA1DB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2" y="897"/>
                <a:ext cx="3" cy="6"/>
              </a:xfrm>
              <a:custGeom>
                <a:avLst/>
                <a:gdLst>
                  <a:gd name="T0" fmla="*/ 22 w 22"/>
                  <a:gd name="T1" fmla="*/ 38 h 38"/>
                  <a:gd name="T2" fmla="*/ 2 w 22"/>
                  <a:gd name="T3" fmla="*/ 0 h 38"/>
                  <a:gd name="T4" fmla="*/ 0 w 22"/>
                  <a:gd name="T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38">
                    <a:moveTo>
                      <a:pt x="22" y="38"/>
                    </a:move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2" name="Freeform 68">
                <a:extLst>
                  <a:ext uri="{FF2B5EF4-FFF2-40B4-BE49-F238E27FC236}">
                    <a16:creationId xmlns:a16="http://schemas.microsoft.com/office/drawing/2014/main" id="{E3C60AF5-2E9E-EA0B-1175-73BCA396F9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896"/>
                <a:ext cx="6" cy="1"/>
              </a:xfrm>
              <a:custGeom>
                <a:avLst/>
                <a:gdLst>
                  <a:gd name="T0" fmla="*/ 34 w 34"/>
                  <a:gd name="T1" fmla="*/ 4 h 4"/>
                  <a:gd name="T2" fmla="*/ 34 w 34"/>
                  <a:gd name="T3" fmla="*/ 3 h 4"/>
                  <a:gd name="T4" fmla="*/ 0 w 3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4">
                    <a:moveTo>
                      <a:pt x="34" y="4"/>
                    </a:moveTo>
                    <a:lnTo>
                      <a:pt x="34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3" name="Line 69">
                <a:extLst>
                  <a:ext uri="{FF2B5EF4-FFF2-40B4-BE49-F238E27FC236}">
                    <a16:creationId xmlns:a16="http://schemas.microsoft.com/office/drawing/2014/main" id="{4D6AEA47-90EF-96F6-BAA7-7C510E2DE5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65" y="866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4" name="Freeform 70">
                <a:extLst>
                  <a:ext uri="{FF2B5EF4-FFF2-40B4-BE49-F238E27FC236}">
                    <a16:creationId xmlns:a16="http://schemas.microsoft.com/office/drawing/2014/main" id="{2A11FF53-D19E-83F1-B36E-07FF541C1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4" y="863"/>
                <a:ext cx="6" cy="4"/>
              </a:xfrm>
              <a:custGeom>
                <a:avLst/>
                <a:gdLst>
                  <a:gd name="T0" fmla="*/ 36 w 36"/>
                  <a:gd name="T1" fmla="*/ 25 h 25"/>
                  <a:gd name="T2" fmla="*/ 34 w 36"/>
                  <a:gd name="T3" fmla="*/ 25 h 25"/>
                  <a:gd name="T4" fmla="*/ 0 w 36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25">
                    <a:moveTo>
                      <a:pt x="36" y="25"/>
                    </a:moveTo>
                    <a:lnTo>
                      <a:pt x="34" y="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5" name="Freeform 71">
                <a:extLst>
                  <a:ext uri="{FF2B5EF4-FFF2-40B4-BE49-F238E27FC236}">
                    <a16:creationId xmlns:a16="http://schemas.microsoft.com/office/drawing/2014/main" id="{2199699A-B7A9-0514-102C-671175C69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0" y="866"/>
                <a:ext cx="5" cy="1"/>
              </a:xfrm>
              <a:custGeom>
                <a:avLst/>
                <a:gdLst>
                  <a:gd name="T0" fmla="*/ 28 w 28"/>
                  <a:gd name="T1" fmla="*/ 3 h 7"/>
                  <a:gd name="T2" fmla="*/ 24 w 28"/>
                  <a:gd name="T3" fmla="*/ 0 h 7"/>
                  <a:gd name="T4" fmla="*/ 0 w 28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7">
                    <a:moveTo>
                      <a:pt x="28" y="3"/>
                    </a:moveTo>
                    <a:lnTo>
                      <a:pt x="24" y="0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6" name="Line 72">
                <a:extLst>
                  <a:ext uri="{FF2B5EF4-FFF2-40B4-BE49-F238E27FC236}">
                    <a16:creationId xmlns:a16="http://schemas.microsoft.com/office/drawing/2014/main" id="{C04A4B9C-15AA-FB38-CC6A-8E309BE659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65" y="866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7" name="Freeform 73">
                <a:extLst>
                  <a:ext uri="{FF2B5EF4-FFF2-40B4-BE49-F238E27FC236}">
                    <a16:creationId xmlns:a16="http://schemas.microsoft.com/office/drawing/2014/main" id="{95333251-3484-63B5-3BCA-09C9B1CD08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7" y="867"/>
                <a:ext cx="17" cy="9"/>
              </a:xfrm>
              <a:custGeom>
                <a:avLst/>
                <a:gdLst>
                  <a:gd name="T0" fmla="*/ 107 w 107"/>
                  <a:gd name="T1" fmla="*/ 51 h 51"/>
                  <a:gd name="T2" fmla="*/ 106 w 107"/>
                  <a:gd name="T3" fmla="*/ 50 h 51"/>
                  <a:gd name="T4" fmla="*/ 77 w 107"/>
                  <a:gd name="T5" fmla="*/ 34 h 51"/>
                  <a:gd name="T6" fmla="*/ 38 w 107"/>
                  <a:gd name="T7" fmla="*/ 21 h 51"/>
                  <a:gd name="T8" fmla="*/ 0 w 107"/>
                  <a:gd name="T9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51">
                    <a:moveTo>
                      <a:pt x="107" y="51"/>
                    </a:moveTo>
                    <a:lnTo>
                      <a:pt x="106" y="50"/>
                    </a:lnTo>
                    <a:lnTo>
                      <a:pt x="77" y="34"/>
                    </a:lnTo>
                    <a:lnTo>
                      <a:pt x="38" y="2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8" name="Freeform 74">
                <a:extLst>
                  <a:ext uri="{FF2B5EF4-FFF2-40B4-BE49-F238E27FC236}">
                    <a16:creationId xmlns:a16="http://schemas.microsoft.com/office/drawing/2014/main" id="{B6E43E6E-DFD1-0805-2E78-FC34383AE1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876"/>
                <a:ext cx="7" cy="11"/>
              </a:xfrm>
              <a:custGeom>
                <a:avLst/>
                <a:gdLst>
                  <a:gd name="T0" fmla="*/ 22 w 39"/>
                  <a:gd name="T1" fmla="*/ 66 h 66"/>
                  <a:gd name="T2" fmla="*/ 20 w 39"/>
                  <a:gd name="T3" fmla="*/ 65 h 66"/>
                  <a:gd name="T4" fmla="*/ 39 w 39"/>
                  <a:gd name="T5" fmla="*/ 39 h 66"/>
                  <a:gd name="T6" fmla="*/ 0 w 39"/>
                  <a:gd name="T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66">
                    <a:moveTo>
                      <a:pt x="22" y="66"/>
                    </a:moveTo>
                    <a:lnTo>
                      <a:pt x="20" y="65"/>
                    </a:lnTo>
                    <a:lnTo>
                      <a:pt x="39" y="3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9" name="Freeform 75">
                <a:extLst>
                  <a:ext uri="{FF2B5EF4-FFF2-40B4-BE49-F238E27FC236}">
                    <a16:creationId xmlns:a16="http://schemas.microsoft.com/office/drawing/2014/main" id="{4CD9A125-C028-54D7-9E43-CCA0993558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876"/>
                <a:ext cx="7" cy="11"/>
              </a:xfrm>
              <a:custGeom>
                <a:avLst/>
                <a:gdLst>
                  <a:gd name="T0" fmla="*/ 22 w 42"/>
                  <a:gd name="T1" fmla="*/ 66 h 66"/>
                  <a:gd name="T2" fmla="*/ 42 w 42"/>
                  <a:gd name="T3" fmla="*/ 39 h 66"/>
                  <a:gd name="T4" fmla="*/ 2 w 42"/>
                  <a:gd name="T5" fmla="*/ 1 h 66"/>
                  <a:gd name="T6" fmla="*/ 0 w 42"/>
                  <a:gd name="T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66">
                    <a:moveTo>
                      <a:pt x="22" y="66"/>
                    </a:moveTo>
                    <a:lnTo>
                      <a:pt x="42" y="39"/>
                    </a:lnTo>
                    <a:lnTo>
                      <a:pt x="2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0" name="Freeform 76">
                <a:extLst>
                  <a:ext uri="{FF2B5EF4-FFF2-40B4-BE49-F238E27FC236}">
                    <a16:creationId xmlns:a16="http://schemas.microsoft.com/office/drawing/2014/main" id="{06D88EA0-186D-69D5-F0E7-36F202BCF8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882"/>
                <a:ext cx="1" cy="9"/>
              </a:xfrm>
              <a:custGeom>
                <a:avLst/>
                <a:gdLst>
                  <a:gd name="T0" fmla="*/ 9 w 9"/>
                  <a:gd name="T1" fmla="*/ 53 h 53"/>
                  <a:gd name="T2" fmla="*/ 8 w 9"/>
                  <a:gd name="T3" fmla="*/ 52 h 53"/>
                  <a:gd name="T4" fmla="*/ 0 w 9"/>
                  <a:gd name="T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3">
                    <a:moveTo>
                      <a:pt x="9" y="53"/>
                    </a:moveTo>
                    <a:lnTo>
                      <a:pt x="8" y="5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1" name="Freeform 77">
                <a:extLst>
                  <a:ext uri="{FF2B5EF4-FFF2-40B4-BE49-F238E27FC236}">
                    <a16:creationId xmlns:a16="http://schemas.microsoft.com/office/drawing/2014/main" id="{72652A61-F71B-1AB3-2F7E-234DCD0B4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8" y="882"/>
                <a:ext cx="19" cy="8"/>
              </a:xfrm>
              <a:custGeom>
                <a:avLst/>
                <a:gdLst>
                  <a:gd name="T0" fmla="*/ 112 w 112"/>
                  <a:gd name="T1" fmla="*/ 2 h 49"/>
                  <a:gd name="T2" fmla="*/ 111 w 112"/>
                  <a:gd name="T3" fmla="*/ 0 h 49"/>
                  <a:gd name="T4" fmla="*/ 73 w 112"/>
                  <a:gd name="T5" fmla="*/ 5 h 49"/>
                  <a:gd name="T6" fmla="*/ 70 w 112"/>
                  <a:gd name="T7" fmla="*/ 49 h 49"/>
                  <a:gd name="T8" fmla="*/ 0 w 112"/>
                  <a:gd name="T9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9">
                    <a:moveTo>
                      <a:pt x="112" y="2"/>
                    </a:moveTo>
                    <a:lnTo>
                      <a:pt x="111" y="0"/>
                    </a:lnTo>
                    <a:lnTo>
                      <a:pt x="73" y="5"/>
                    </a:lnTo>
                    <a:lnTo>
                      <a:pt x="70" y="49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2" name="Line 78">
                <a:extLst>
                  <a:ext uri="{FF2B5EF4-FFF2-40B4-BE49-F238E27FC236}">
                    <a16:creationId xmlns:a16="http://schemas.microsoft.com/office/drawing/2014/main" id="{2BFFF430-98D9-9198-D376-1433407AD6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07" y="882"/>
                <a:ext cx="1" cy="9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3" name="Freeform 79">
                <a:extLst>
                  <a:ext uri="{FF2B5EF4-FFF2-40B4-BE49-F238E27FC236}">
                    <a16:creationId xmlns:a16="http://schemas.microsoft.com/office/drawing/2014/main" id="{5C5228CF-05DA-92B2-EC86-DE9A29206A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8" y="891"/>
                <a:ext cx="7" cy="8"/>
              </a:xfrm>
              <a:custGeom>
                <a:avLst/>
                <a:gdLst>
                  <a:gd name="T0" fmla="*/ 0 w 44"/>
                  <a:gd name="T1" fmla="*/ 0 h 47"/>
                  <a:gd name="T2" fmla="*/ 29 w 44"/>
                  <a:gd name="T3" fmla="*/ 15 h 47"/>
                  <a:gd name="T4" fmla="*/ 40 w 44"/>
                  <a:gd name="T5" fmla="*/ 46 h 47"/>
                  <a:gd name="T6" fmla="*/ 44 w 44"/>
                  <a:gd name="T7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4" h="47">
                    <a:moveTo>
                      <a:pt x="0" y="0"/>
                    </a:moveTo>
                    <a:lnTo>
                      <a:pt x="29" y="15"/>
                    </a:lnTo>
                    <a:lnTo>
                      <a:pt x="40" y="46"/>
                    </a:lnTo>
                    <a:lnTo>
                      <a:pt x="44" y="4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4" name="Freeform 80">
                <a:extLst>
                  <a:ext uri="{FF2B5EF4-FFF2-40B4-BE49-F238E27FC236}">
                    <a16:creationId xmlns:a16="http://schemas.microsoft.com/office/drawing/2014/main" id="{74C38E50-205A-6473-F7A5-31877A983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8" y="891"/>
                <a:ext cx="7" cy="8"/>
              </a:xfrm>
              <a:custGeom>
                <a:avLst/>
                <a:gdLst>
                  <a:gd name="T0" fmla="*/ 44 w 44"/>
                  <a:gd name="T1" fmla="*/ 47 h 47"/>
                  <a:gd name="T2" fmla="*/ 42 w 44"/>
                  <a:gd name="T3" fmla="*/ 46 h 47"/>
                  <a:gd name="T4" fmla="*/ 31 w 44"/>
                  <a:gd name="T5" fmla="*/ 15 h 47"/>
                  <a:gd name="T6" fmla="*/ 0 w 44"/>
                  <a:gd name="T7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4" h="47">
                    <a:moveTo>
                      <a:pt x="44" y="47"/>
                    </a:moveTo>
                    <a:lnTo>
                      <a:pt x="42" y="46"/>
                    </a:lnTo>
                    <a:lnTo>
                      <a:pt x="31" y="1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5" name="Freeform 81">
                <a:extLst>
                  <a:ext uri="{FF2B5EF4-FFF2-40B4-BE49-F238E27FC236}">
                    <a16:creationId xmlns:a16="http://schemas.microsoft.com/office/drawing/2014/main" id="{41023B3C-3158-51C2-DCA8-895F040973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851"/>
                <a:ext cx="10" cy="16"/>
              </a:xfrm>
              <a:custGeom>
                <a:avLst/>
                <a:gdLst>
                  <a:gd name="T0" fmla="*/ 62 w 62"/>
                  <a:gd name="T1" fmla="*/ 96 h 96"/>
                  <a:gd name="T2" fmla="*/ 1 w 62"/>
                  <a:gd name="T3" fmla="*/ 0 h 96"/>
                  <a:gd name="T4" fmla="*/ 0 w 62"/>
                  <a:gd name="T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2" h="96">
                    <a:moveTo>
                      <a:pt x="62" y="96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6" name="Freeform 82">
                <a:extLst>
                  <a:ext uri="{FF2B5EF4-FFF2-40B4-BE49-F238E27FC236}">
                    <a16:creationId xmlns:a16="http://schemas.microsoft.com/office/drawing/2014/main" id="{0EDD94C1-F271-C8F3-9D57-FBBBF7241C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1" y="851"/>
                <a:ext cx="28" cy="15"/>
              </a:xfrm>
              <a:custGeom>
                <a:avLst/>
                <a:gdLst>
                  <a:gd name="T0" fmla="*/ 171 w 171"/>
                  <a:gd name="T1" fmla="*/ 1 h 87"/>
                  <a:gd name="T2" fmla="*/ 171 w 171"/>
                  <a:gd name="T3" fmla="*/ 0 h 87"/>
                  <a:gd name="T4" fmla="*/ 135 w 171"/>
                  <a:gd name="T5" fmla="*/ 1 h 87"/>
                  <a:gd name="T6" fmla="*/ 113 w 171"/>
                  <a:gd name="T7" fmla="*/ 40 h 87"/>
                  <a:gd name="T8" fmla="*/ 108 w 171"/>
                  <a:gd name="T9" fmla="*/ 66 h 87"/>
                  <a:gd name="T10" fmla="*/ 66 w 171"/>
                  <a:gd name="T11" fmla="*/ 70 h 87"/>
                  <a:gd name="T12" fmla="*/ 28 w 171"/>
                  <a:gd name="T13" fmla="*/ 87 h 87"/>
                  <a:gd name="T14" fmla="*/ 0 w 171"/>
                  <a:gd name="T15" fmla="*/ 8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1" h="87">
                    <a:moveTo>
                      <a:pt x="171" y="1"/>
                    </a:moveTo>
                    <a:lnTo>
                      <a:pt x="171" y="0"/>
                    </a:lnTo>
                    <a:lnTo>
                      <a:pt x="135" y="1"/>
                    </a:lnTo>
                    <a:lnTo>
                      <a:pt x="113" y="40"/>
                    </a:lnTo>
                    <a:lnTo>
                      <a:pt x="108" y="66"/>
                    </a:lnTo>
                    <a:lnTo>
                      <a:pt x="66" y="70"/>
                    </a:lnTo>
                    <a:lnTo>
                      <a:pt x="28" y="87"/>
                    </a:lnTo>
                    <a:lnTo>
                      <a:pt x="0" y="8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7" name="Freeform 83">
                <a:extLst>
                  <a:ext uri="{FF2B5EF4-FFF2-40B4-BE49-F238E27FC236}">
                    <a16:creationId xmlns:a16="http://schemas.microsoft.com/office/drawing/2014/main" id="{3202528F-672B-1369-EA1E-D29F97E895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851"/>
                <a:ext cx="10" cy="16"/>
              </a:xfrm>
              <a:custGeom>
                <a:avLst/>
                <a:gdLst>
                  <a:gd name="T0" fmla="*/ 62 w 62"/>
                  <a:gd name="T1" fmla="*/ 96 h 97"/>
                  <a:gd name="T2" fmla="*/ 61 w 62"/>
                  <a:gd name="T3" fmla="*/ 97 h 97"/>
                  <a:gd name="T4" fmla="*/ 0 w 62"/>
                  <a:gd name="T5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2" h="97">
                    <a:moveTo>
                      <a:pt x="62" y="96"/>
                    </a:moveTo>
                    <a:lnTo>
                      <a:pt x="61" y="9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8" name="Freeform 84">
                <a:extLst>
                  <a:ext uri="{FF2B5EF4-FFF2-40B4-BE49-F238E27FC236}">
                    <a16:creationId xmlns:a16="http://schemas.microsoft.com/office/drawing/2014/main" id="{B9F85D85-B592-B7E3-03B6-917D33609E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9" y="863"/>
                <a:ext cx="5" cy="4"/>
              </a:xfrm>
              <a:custGeom>
                <a:avLst/>
                <a:gdLst>
                  <a:gd name="T0" fmla="*/ 30 w 30"/>
                  <a:gd name="T1" fmla="*/ 1 h 28"/>
                  <a:gd name="T2" fmla="*/ 27 w 30"/>
                  <a:gd name="T3" fmla="*/ 0 h 28"/>
                  <a:gd name="T4" fmla="*/ 0 w 30"/>
                  <a:gd name="T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8">
                    <a:moveTo>
                      <a:pt x="30" y="1"/>
                    </a:moveTo>
                    <a:lnTo>
                      <a:pt x="27" y="0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9" name="Line 85">
                <a:extLst>
                  <a:ext uri="{FF2B5EF4-FFF2-40B4-BE49-F238E27FC236}">
                    <a16:creationId xmlns:a16="http://schemas.microsoft.com/office/drawing/2014/main" id="{256BF20E-6B1E-FA64-EE02-F35E08BCF1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54" y="863"/>
                <a:ext cx="6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0" name="Line 86">
                <a:extLst>
                  <a:ext uri="{FF2B5EF4-FFF2-40B4-BE49-F238E27FC236}">
                    <a16:creationId xmlns:a16="http://schemas.microsoft.com/office/drawing/2014/main" id="{5A49823E-10E2-DAA5-65B8-3E7C57A9D5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99" y="856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1" name="Freeform 87">
                <a:extLst>
                  <a:ext uri="{FF2B5EF4-FFF2-40B4-BE49-F238E27FC236}">
                    <a16:creationId xmlns:a16="http://schemas.microsoft.com/office/drawing/2014/main" id="{8B06AB16-4C30-3EB3-D2AC-9C40D54687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1" y="854"/>
                <a:ext cx="8" cy="5"/>
              </a:xfrm>
              <a:custGeom>
                <a:avLst/>
                <a:gdLst>
                  <a:gd name="T0" fmla="*/ 47 w 47"/>
                  <a:gd name="T1" fmla="*/ 8 h 27"/>
                  <a:gd name="T2" fmla="*/ 31 w 47"/>
                  <a:gd name="T3" fmla="*/ 0 h 27"/>
                  <a:gd name="T4" fmla="*/ 24 w 47"/>
                  <a:gd name="T5" fmla="*/ 27 h 27"/>
                  <a:gd name="T6" fmla="*/ 0 w 47"/>
                  <a:gd name="T7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27">
                    <a:moveTo>
                      <a:pt x="47" y="8"/>
                    </a:moveTo>
                    <a:lnTo>
                      <a:pt x="31" y="0"/>
                    </a:lnTo>
                    <a:lnTo>
                      <a:pt x="24" y="27"/>
                    </a:lnTo>
                    <a:lnTo>
                      <a:pt x="0" y="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2" name="Freeform 88">
                <a:extLst>
                  <a:ext uri="{FF2B5EF4-FFF2-40B4-BE49-F238E27FC236}">
                    <a16:creationId xmlns:a16="http://schemas.microsoft.com/office/drawing/2014/main" id="{38995159-A293-3792-DF90-F893396FF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856"/>
                <a:ext cx="1" cy="0"/>
              </a:xfrm>
              <a:custGeom>
                <a:avLst/>
                <a:gdLst>
                  <a:gd name="T0" fmla="*/ 4 w 4"/>
                  <a:gd name="T1" fmla="*/ 1 h 1"/>
                  <a:gd name="T2" fmla="*/ 3 w 4"/>
                  <a:gd name="T3" fmla="*/ 1 h 1"/>
                  <a:gd name="T4" fmla="*/ 0 w 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4" y="1"/>
                    </a:moveTo>
                    <a:lnTo>
                      <a:pt x="3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3" name="Line 89">
                <a:extLst>
                  <a:ext uri="{FF2B5EF4-FFF2-40B4-BE49-F238E27FC236}">
                    <a16:creationId xmlns:a16="http://schemas.microsoft.com/office/drawing/2014/main" id="{F7768314-18D8-37BA-53A4-EEA036DB8B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89" y="855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4" name="Freeform 90">
                <a:extLst>
                  <a:ext uri="{FF2B5EF4-FFF2-40B4-BE49-F238E27FC236}">
                    <a16:creationId xmlns:a16="http://schemas.microsoft.com/office/drawing/2014/main" id="{7BA8309B-04BE-7E11-2A68-FDF8A0DBB6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9" y="855"/>
                <a:ext cx="2" cy="1"/>
              </a:xfrm>
              <a:custGeom>
                <a:avLst/>
                <a:gdLst>
                  <a:gd name="T0" fmla="*/ 12 w 12"/>
                  <a:gd name="T1" fmla="*/ 9 h 9"/>
                  <a:gd name="T2" fmla="*/ 11 w 12"/>
                  <a:gd name="T3" fmla="*/ 8 h 9"/>
                  <a:gd name="T4" fmla="*/ 0 w 12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9">
                    <a:moveTo>
                      <a:pt x="12" y="9"/>
                    </a:moveTo>
                    <a:lnTo>
                      <a:pt x="11" y="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5" name="Freeform 91">
                <a:extLst>
                  <a:ext uri="{FF2B5EF4-FFF2-40B4-BE49-F238E27FC236}">
                    <a16:creationId xmlns:a16="http://schemas.microsoft.com/office/drawing/2014/main" id="{848D1702-D7A7-5430-D326-6C8143C9A7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8" y="859"/>
                <a:ext cx="5" cy="6"/>
              </a:xfrm>
              <a:custGeom>
                <a:avLst/>
                <a:gdLst>
                  <a:gd name="T0" fmla="*/ 14 w 30"/>
                  <a:gd name="T1" fmla="*/ 32 h 32"/>
                  <a:gd name="T2" fmla="*/ 0 w 30"/>
                  <a:gd name="T3" fmla="*/ 30 h 32"/>
                  <a:gd name="T4" fmla="*/ 30 w 30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2">
                    <a:moveTo>
                      <a:pt x="14" y="32"/>
                    </a:moveTo>
                    <a:lnTo>
                      <a:pt x="0" y="30"/>
                    </a:lnTo>
                    <a:lnTo>
                      <a:pt x="3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6" name="Freeform 92">
                <a:extLst>
                  <a:ext uri="{FF2B5EF4-FFF2-40B4-BE49-F238E27FC236}">
                    <a16:creationId xmlns:a16="http://schemas.microsoft.com/office/drawing/2014/main" id="{DF0EF623-A92A-C63E-88E3-1EBDDF39BD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855"/>
                <a:ext cx="13" cy="4"/>
              </a:xfrm>
              <a:custGeom>
                <a:avLst/>
                <a:gdLst>
                  <a:gd name="T0" fmla="*/ 81 w 81"/>
                  <a:gd name="T1" fmla="*/ 26 h 26"/>
                  <a:gd name="T2" fmla="*/ 81 w 81"/>
                  <a:gd name="T3" fmla="*/ 25 h 26"/>
                  <a:gd name="T4" fmla="*/ 34 w 81"/>
                  <a:gd name="T5" fmla="*/ 0 h 26"/>
                  <a:gd name="T6" fmla="*/ 0 w 81"/>
                  <a:gd name="T7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26">
                    <a:moveTo>
                      <a:pt x="81" y="26"/>
                    </a:moveTo>
                    <a:lnTo>
                      <a:pt x="81" y="25"/>
                    </a:lnTo>
                    <a:lnTo>
                      <a:pt x="34" y="0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7" name="Freeform 93">
                <a:extLst>
                  <a:ext uri="{FF2B5EF4-FFF2-40B4-BE49-F238E27FC236}">
                    <a16:creationId xmlns:a16="http://schemas.microsoft.com/office/drawing/2014/main" id="{2F43AFF6-85A6-8169-C4B1-1E7C93ADF0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8" y="859"/>
                <a:ext cx="6" cy="6"/>
              </a:xfrm>
              <a:custGeom>
                <a:avLst/>
                <a:gdLst>
                  <a:gd name="T0" fmla="*/ 13 w 31"/>
                  <a:gd name="T1" fmla="*/ 32 h 32"/>
                  <a:gd name="T2" fmla="*/ 0 w 31"/>
                  <a:gd name="T3" fmla="*/ 30 h 32"/>
                  <a:gd name="T4" fmla="*/ 31 w 31"/>
                  <a:gd name="T5" fmla="*/ 1 h 32"/>
                  <a:gd name="T6" fmla="*/ 29 w 31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32">
                    <a:moveTo>
                      <a:pt x="13" y="32"/>
                    </a:moveTo>
                    <a:lnTo>
                      <a:pt x="0" y="30"/>
                    </a:lnTo>
                    <a:lnTo>
                      <a:pt x="31" y="1"/>
                    </a:lnTo>
                    <a:lnTo>
                      <a:pt x="2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8" name="Freeform 94">
                <a:extLst>
                  <a:ext uri="{FF2B5EF4-FFF2-40B4-BE49-F238E27FC236}">
                    <a16:creationId xmlns:a16="http://schemas.microsoft.com/office/drawing/2014/main" id="{35FDC845-E907-62A9-E690-15DC3A21E8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9" y="865"/>
                <a:ext cx="33" cy="3"/>
              </a:xfrm>
              <a:custGeom>
                <a:avLst/>
                <a:gdLst>
                  <a:gd name="T0" fmla="*/ 0 w 201"/>
                  <a:gd name="T1" fmla="*/ 21 h 21"/>
                  <a:gd name="T2" fmla="*/ 0 w 201"/>
                  <a:gd name="T3" fmla="*/ 20 h 21"/>
                  <a:gd name="T4" fmla="*/ 61 w 201"/>
                  <a:gd name="T5" fmla="*/ 16 h 21"/>
                  <a:gd name="T6" fmla="*/ 112 w 201"/>
                  <a:gd name="T7" fmla="*/ 0 h 21"/>
                  <a:gd name="T8" fmla="*/ 138 w 201"/>
                  <a:gd name="T9" fmla="*/ 16 h 21"/>
                  <a:gd name="T10" fmla="*/ 170 w 201"/>
                  <a:gd name="T11" fmla="*/ 20 h 21"/>
                  <a:gd name="T12" fmla="*/ 201 w 201"/>
                  <a:gd name="T1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21">
                    <a:moveTo>
                      <a:pt x="0" y="21"/>
                    </a:moveTo>
                    <a:lnTo>
                      <a:pt x="0" y="20"/>
                    </a:lnTo>
                    <a:lnTo>
                      <a:pt x="61" y="16"/>
                    </a:lnTo>
                    <a:lnTo>
                      <a:pt x="112" y="0"/>
                    </a:lnTo>
                    <a:lnTo>
                      <a:pt x="138" y="16"/>
                    </a:lnTo>
                    <a:lnTo>
                      <a:pt x="170" y="20"/>
                    </a:lnTo>
                    <a:lnTo>
                      <a:pt x="201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9" name="Freeform 95">
                <a:extLst>
                  <a:ext uri="{FF2B5EF4-FFF2-40B4-BE49-F238E27FC236}">
                    <a16:creationId xmlns:a16="http://schemas.microsoft.com/office/drawing/2014/main" id="{479E1824-4495-8394-90F4-E165A1E942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9" y="865"/>
                <a:ext cx="33" cy="4"/>
              </a:xfrm>
              <a:custGeom>
                <a:avLst/>
                <a:gdLst>
                  <a:gd name="T0" fmla="*/ 0 w 201"/>
                  <a:gd name="T1" fmla="*/ 20 h 21"/>
                  <a:gd name="T2" fmla="*/ 60 w 201"/>
                  <a:gd name="T3" fmla="*/ 18 h 21"/>
                  <a:gd name="T4" fmla="*/ 111 w 201"/>
                  <a:gd name="T5" fmla="*/ 0 h 21"/>
                  <a:gd name="T6" fmla="*/ 136 w 201"/>
                  <a:gd name="T7" fmla="*/ 18 h 21"/>
                  <a:gd name="T8" fmla="*/ 168 w 201"/>
                  <a:gd name="T9" fmla="*/ 21 h 21"/>
                  <a:gd name="T10" fmla="*/ 201 w 201"/>
                  <a:gd name="T11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1" h="21">
                    <a:moveTo>
                      <a:pt x="0" y="20"/>
                    </a:moveTo>
                    <a:lnTo>
                      <a:pt x="60" y="18"/>
                    </a:lnTo>
                    <a:lnTo>
                      <a:pt x="111" y="0"/>
                    </a:lnTo>
                    <a:lnTo>
                      <a:pt x="136" y="18"/>
                    </a:lnTo>
                    <a:lnTo>
                      <a:pt x="168" y="21"/>
                    </a:lnTo>
                    <a:lnTo>
                      <a:pt x="201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0" name="Freeform 96">
                <a:extLst>
                  <a:ext uri="{FF2B5EF4-FFF2-40B4-BE49-F238E27FC236}">
                    <a16:creationId xmlns:a16="http://schemas.microsoft.com/office/drawing/2014/main" id="{F8DAD916-B8BB-102A-2628-7C72693B22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868"/>
                <a:ext cx="12" cy="34"/>
              </a:xfrm>
              <a:custGeom>
                <a:avLst/>
                <a:gdLst>
                  <a:gd name="T0" fmla="*/ 60 w 71"/>
                  <a:gd name="T1" fmla="*/ 200 h 200"/>
                  <a:gd name="T2" fmla="*/ 71 w 71"/>
                  <a:gd name="T3" fmla="*/ 178 h 200"/>
                  <a:gd name="T4" fmla="*/ 38 w 71"/>
                  <a:gd name="T5" fmla="*/ 108 h 200"/>
                  <a:gd name="T6" fmla="*/ 0 w 71"/>
                  <a:gd name="T7" fmla="*/ 74 h 200"/>
                  <a:gd name="T8" fmla="*/ 1 w 71"/>
                  <a:gd name="T9" fmla="*/ 72 h 200"/>
                  <a:gd name="T10" fmla="*/ 37 w 71"/>
                  <a:gd name="T11" fmla="*/ 0 h 200"/>
                  <a:gd name="T12" fmla="*/ 38 w 71"/>
                  <a:gd name="T13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" h="200">
                    <a:moveTo>
                      <a:pt x="60" y="200"/>
                    </a:moveTo>
                    <a:lnTo>
                      <a:pt x="71" y="178"/>
                    </a:lnTo>
                    <a:lnTo>
                      <a:pt x="38" y="10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37" y="0"/>
                    </a:lnTo>
                    <a:lnTo>
                      <a:pt x="3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1" name="Freeform 97">
                <a:extLst>
                  <a:ext uri="{FF2B5EF4-FFF2-40B4-BE49-F238E27FC236}">
                    <a16:creationId xmlns:a16="http://schemas.microsoft.com/office/drawing/2014/main" id="{1DD3A2EF-5D03-8344-CEFE-620359EC1B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902"/>
                <a:ext cx="7" cy="0"/>
              </a:xfrm>
              <a:custGeom>
                <a:avLst/>
                <a:gdLst>
                  <a:gd name="T0" fmla="*/ 0 w 44"/>
                  <a:gd name="T1" fmla="*/ 4 h 4"/>
                  <a:gd name="T2" fmla="*/ 43 w 44"/>
                  <a:gd name="T3" fmla="*/ 2 h 4"/>
                  <a:gd name="T4" fmla="*/ 44 w 4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">
                    <a:moveTo>
                      <a:pt x="0" y="4"/>
                    </a:moveTo>
                    <a:lnTo>
                      <a:pt x="43" y="2"/>
                    </a:lnTo>
                    <a:lnTo>
                      <a:pt x="4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2" name="Freeform 98">
                <a:extLst>
                  <a:ext uri="{FF2B5EF4-FFF2-40B4-BE49-F238E27FC236}">
                    <a16:creationId xmlns:a16="http://schemas.microsoft.com/office/drawing/2014/main" id="{AF4DF1DE-1A86-9476-56E3-938F6B486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902"/>
                <a:ext cx="27" cy="25"/>
              </a:xfrm>
              <a:custGeom>
                <a:avLst/>
                <a:gdLst>
                  <a:gd name="T0" fmla="*/ 164 w 164"/>
                  <a:gd name="T1" fmla="*/ 147 h 147"/>
                  <a:gd name="T2" fmla="*/ 138 w 164"/>
                  <a:gd name="T3" fmla="*/ 92 h 147"/>
                  <a:gd name="T4" fmla="*/ 54 w 164"/>
                  <a:gd name="T5" fmla="*/ 95 h 147"/>
                  <a:gd name="T6" fmla="*/ 0 w 164"/>
                  <a:gd name="T7" fmla="*/ 88 h 147"/>
                  <a:gd name="T8" fmla="*/ 5 w 164"/>
                  <a:gd name="T9" fmla="*/ 33 h 147"/>
                  <a:gd name="T10" fmla="*/ 39 w 164"/>
                  <a:gd name="T11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147">
                    <a:moveTo>
                      <a:pt x="164" y="147"/>
                    </a:moveTo>
                    <a:lnTo>
                      <a:pt x="138" y="92"/>
                    </a:lnTo>
                    <a:lnTo>
                      <a:pt x="54" y="95"/>
                    </a:lnTo>
                    <a:lnTo>
                      <a:pt x="0" y="88"/>
                    </a:lnTo>
                    <a:lnTo>
                      <a:pt x="5" y="33"/>
                    </a:lnTo>
                    <a:lnTo>
                      <a:pt x="3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3" name="Freeform 99">
                <a:extLst>
                  <a:ext uri="{FF2B5EF4-FFF2-40B4-BE49-F238E27FC236}">
                    <a16:creationId xmlns:a16="http://schemas.microsoft.com/office/drawing/2014/main" id="{0EA3D2AC-F16C-64D8-DFA6-BD2DAD71E6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902"/>
                <a:ext cx="7" cy="0"/>
              </a:xfrm>
              <a:custGeom>
                <a:avLst/>
                <a:gdLst>
                  <a:gd name="T0" fmla="*/ 0 w 44"/>
                  <a:gd name="T1" fmla="*/ 4 h 4"/>
                  <a:gd name="T2" fmla="*/ 2 w 44"/>
                  <a:gd name="T3" fmla="*/ 2 h 4"/>
                  <a:gd name="T4" fmla="*/ 44 w 4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">
                    <a:moveTo>
                      <a:pt x="0" y="4"/>
                    </a:moveTo>
                    <a:lnTo>
                      <a:pt x="2" y="2"/>
                    </a:lnTo>
                    <a:lnTo>
                      <a:pt x="4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4" name="Freeform 100">
                <a:extLst>
                  <a:ext uri="{FF2B5EF4-FFF2-40B4-BE49-F238E27FC236}">
                    <a16:creationId xmlns:a16="http://schemas.microsoft.com/office/drawing/2014/main" id="{1636955E-7B7F-E1D6-7753-974CB65625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927"/>
                <a:ext cx="11" cy="6"/>
              </a:xfrm>
              <a:custGeom>
                <a:avLst/>
                <a:gdLst>
                  <a:gd name="T0" fmla="*/ 0 w 66"/>
                  <a:gd name="T1" fmla="*/ 34 h 34"/>
                  <a:gd name="T2" fmla="*/ 1 w 66"/>
                  <a:gd name="T3" fmla="*/ 32 h 34"/>
                  <a:gd name="T4" fmla="*/ 46 w 66"/>
                  <a:gd name="T5" fmla="*/ 27 h 34"/>
                  <a:gd name="T6" fmla="*/ 66 w 66"/>
                  <a:gd name="T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34">
                    <a:moveTo>
                      <a:pt x="0" y="34"/>
                    </a:moveTo>
                    <a:lnTo>
                      <a:pt x="1" y="32"/>
                    </a:lnTo>
                    <a:lnTo>
                      <a:pt x="46" y="27"/>
                    </a:lnTo>
                    <a:lnTo>
                      <a:pt x="6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5" name="Freeform 101">
                <a:extLst>
                  <a:ext uri="{FF2B5EF4-FFF2-40B4-BE49-F238E27FC236}">
                    <a16:creationId xmlns:a16="http://schemas.microsoft.com/office/drawing/2014/main" id="{CFD2ED70-2A5A-2B37-311F-C54AF27022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927"/>
                <a:ext cx="11" cy="6"/>
              </a:xfrm>
              <a:custGeom>
                <a:avLst/>
                <a:gdLst>
                  <a:gd name="T0" fmla="*/ 0 w 66"/>
                  <a:gd name="T1" fmla="*/ 34 h 34"/>
                  <a:gd name="T2" fmla="*/ 45 w 66"/>
                  <a:gd name="T3" fmla="*/ 30 h 34"/>
                  <a:gd name="T4" fmla="*/ 66 w 66"/>
                  <a:gd name="T5" fmla="*/ 1 h 34"/>
                  <a:gd name="T6" fmla="*/ 66 w 66"/>
                  <a:gd name="T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34">
                    <a:moveTo>
                      <a:pt x="0" y="34"/>
                    </a:moveTo>
                    <a:lnTo>
                      <a:pt x="45" y="30"/>
                    </a:lnTo>
                    <a:lnTo>
                      <a:pt x="66" y="1"/>
                    </a:lnTo>
                    <a:lnTo>
                      <a:pt x="6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6" name="Freeform 102">
                <a:extLst>
                  <a:ext uri="{FF2B5EF4-FFF2-40B4-BE49-F238E27FC236}">
                    <a16:creationId xmlns:a16="http://schemas.microsoft.com/office/drawing/2014/main" id="{020B8E3F-7C0A-658D-673F-C80B9810B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9" y="933"/>
                <a:ext cx="6" cy="16"/>
              </a:xfrm>
              <a:custGeom>
                <a:avLst/>
                <a:gdLst>
                  <a:gd name="T0" fmla="*/ 0 w 32"/>
                  <a:gd name="T1" fmla="*/ 100 h 100"/>
                  <a:gd name="T2" fmla="*/ 4 w 32"/>
                  <a:gd name="T3" fmla="*/ 57 h 100"/>
                  <a:gd name="T4" fmla="*/ 32 w 32"/>
                  <a:gd name="T5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100">
                    <a:moveTo>
                      <a:pt x="0" y="100"/>
                    </a:moveTo>
                    <a:lnTo>
                      <a:pt x="4" y="57"/>
                    </a:lnTo>
                    <a:lnTo>
                      <a:pt x="3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7" name="Freeform 103">
                <a:extLst>
                  <a:ext uri="{FF2B5EF4-FFF2-40B4-BE49-F238E27FC236}">
                    <a16:creationId xmlns:a16="http://schemas.microsoft.com/office/drawing/2014/main" id="{3016F688-768F-1DB7-0EF7-D5F4227F1E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4" y="949"/>
                <a:ext cx="5" cy="1"/>
              </a:xfrm>
              <a:custGeom>
                <a:avLst/>
                <a:gdLst>
                  <a:gd name="T0" fmla="*/ 0 w 31"/>
                  <a:gd name="T1" fmla="*/ 3 h 3"/>
                  <a:gd name="T2" fmla="*/ 0 w 31"/>
                  <a:gd name="T3" fmla="*/ 1 h 3"/>
                  <a:gd name="T4" fmla="*/ 31 w 3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3">
                    <a:moveTo>
                      <a:pt x="0" y="3"/>
                    </a:moveTo>
                    <a:lnTo>
                      <a:pt x="0" y="1"/>
                    </a:lnTo>
                    <a:lnTo>
                      <a:pt x="3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8" name="Freeform 104">
                <a:extLst>
                  <a:ext uri="{FF2B5EF4-FFF2-40B4-BE49-F238E27FC236}">
                    <a16:creationId xmlns:a16="http://schemas.microsoft.com/office/drawing/2014/main" id="{4EE2D974-D332-D5D5-8BB5-89A22A838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958"/>
                <a:ext cx="8" cy="4"/>
              </a:xfrm>
              <a:custGeom>
                <a:avLst/>
                <a:gdLst>
                  <a:gd name="T0" fmla="*/ 0 w 46"/>
                  <a:gd name="T1" fmla="*/ 23 h 23"/>
                  <a:gd name="T2" fmla="*/ 46 w 46"/>
                  <a:gd name="T3" fmla="*/ 2 h 23"/>
                  <a:gd name="T4" fmla="*/ 46 w 46"/>
                  <a:gd name="T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23">
                    <a:moveTo>
                      <a:pt x="0" y="23"/>
                    </a:moveTo>
                    <a:lnTo>
                      <a:pt x="46" y="2"/>
                    </a:lnTo>
                    <a:lnTo>
                      <a:pt x="4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9" name="Freeform 105">
                <a:extLst>
                  <a:ext uri="{FF2B5EF4-FFF2-40B4-BE49-F238E27FC236}">
                    <a16:creationId xmlns:a16="http://schemas.microsoft.com/office/drawing/2014/main" id="{6F3EF1E5-94E1-F2B6-0455-F47FA86836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4" y="950"/>
                <a:ext cx="0" cy="8"/>
              </a:xfrm>
              <a:custGeom>
                <a:avLst/>
                <a:gdLst>
                  <a:gd name="T0" fmla="*/ 0 w 4"/>
                  <a:gd name="T1" fmla="*/ 49 h 49"/>
                  <a:gd name="T2" fmla="*/ 3 w 4"/>
                  <a:gd name="T3" fmla="*/ 0 h 49"/>
                  <a:gd name="T4" fmla="*/ 4 w 4"/>
                  <a:gd name="T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9">
                    <a:moveTo>
                      <a:pt x="0" y="49"/>
                    </a:moveTo>
                    <a:lnTo>
                      <a:pt x="3" y="0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0" name="Freeform 106">
                <a:extLst>
                  <a:ext uri="{FF2B5EF4-FFF2-40B4-BE49-F238E27FC236}">
                    <a16:creationId xmlns:a16="http://schemas.microsoft.com/office/drawing/2014/main" id="{95B69C59-2DF8-1A9A-7487-74D1F6EC3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4" y="949"/>
                <a:ext cx="5" cy="1"/>
              </a:xfrm>
              <a:custGeom>
                <a:avLst/>
                <a:gdLst>
                  <a:gd name="T0" fmla="*/ 0 w 31"/>
                  <a:gd name="T1" fmla="*/ 3 h 3"/>
                  <a:gd name="T2" fmla="*/ 31 w 31"/>
                  <a:gd name="T3" fmla="*/ 1 h 3"/>
                  <a:gd name="T4" fmla="*/ 31 w 3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3">
                    <a:moveTo>
                      <a:pt x="0" y="3"/>
                    </a:moveTo>
                    <a:lnTo>
                      <a:pt x="31" y="1"/>
                    </a:lnTo>
                    <a:lnTo>
                      <a:pt x="3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1" name="Freeform 107">
                <a:extLst>
                  <a:ext uri="{FF2B5EF4-FFF2-40B4-BE49-F238E27FC236}">
                    <a16:creationId xmlns:a16="http://schemas.microsoft.com/office/drawing/2014/main" id="{F2B72673-6EF8-A0FB-87AB-5F25780053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4" y="890"/>
                <a:ext cx="9" cy="33"/>
              </a:xfrm>
              <a:custGeom>
                <a:avLst/>
                <a:gdLst>
                  <a:gd name="T0" fmla="*/ 12 w 58"/>
                  <a:gd name="T1" fmla="*/ 0 h 200"/>
                  <a:gd name="T2" fmla="*/ 0 w 58"/>
                  <a:gd name="T3" fmla="*/ 52 h 200"/>
                  <a:gd name="T4" fmla="*/ 41 w 58"/>
                  <a:gd name="T5" fmla="*/ 100 h 200"/>
                  <a:gd name="T6" fmla="*/ 39 w 58"/>
                  <a:gd name="T7" fmla="*/ 117 h 200"/>
                  <a:gd name="T8" fmla="*/ 56 w 58"/>
                  <a:gd name="T9" fmla="*/ 142 h 200"/>
                  <a:gd name="T10" fmla="*/ 20 w 58"/>
                  <a:gd name="T11" fmla="*/ 200 h 200"/>
                  <a:gd name="T12" fmla="*/ 58 w 58"/>
                  <a:gd name="T13" fmla="*/ 142 h 200"/>
                  <a:gd name="T14" fmla="*/ 41 w 58"/>
                  <a:gd name="T15" fmla="*/ 118 h 200"/>
                  <a:gd name="T16" fmla="*/ 43 w 58"/>
                  <a:gd name="T17" fmla="*/ 101 h 200"/>
                  <a:gd name="T18" fmla="*/ 2 w 58"/>
                  <a:gd name="T19" fmla="*/ 53 h 200"/>
                  <a:gd name="T20" fmla="*/ 14 w 58"/>
                  <a:gd name="T21" fmla="*/ 0 h 200"/>
                  <a:gd name="T22" fmla="*/ 12 w 58"/>
                  <a:gd name="T23" fmla="*/ 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200">
                    <a:moveTo>
                      <a:pt x="12" y="0"/>
                    </a:moveTo>
                    <a:lnTo>
                      <a:pt x="0" y="52"/>
                    </a:lnTo>
                    <a:lnTo>
                      <a:pt x="41" y="100"/>
                    </a:lnTo>
                    <a:lnTo>
                      <a:pt x="39" y="117"/>
                    </a:lnTo>
                    <a:lnTo>
                      <a:pt x="56" y="142"/>
                    </a:lnTo>
                    <a:lnTo>
                      <a:pt x="20" y="200"/>
                    </a:lnTo>
                    <a:lnTo>
                      <a:pt x="58" y="142"/>
                    </a:lnTo>
                    <a:lnTo>
                      <a:pt x="41" y="118"/>
                    </a:lnTo>
                    <a:lnTo>
                      <a:pt x="43" y="101"/>
                    </a:lnTo>
                    <a:lnTo>
                      <a:pt x="2" y="53"/>
                    </a:lnTo>
                    <a:lnTo>
                      <a:pt x="14" y="0"/>
                    </a:lnTo>
                    <a:lnTo>
                      <a:pt x="1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2" name="Freeform 108">
                <a:extLst>
                  <a:ext uri="{FF2B5EF4-FFF2-40B4-BE49-F238E27FC236}">
                    <a16:creationId xmlns:a16="http://schemas.microsoft.com/office/drawing/2014/main" id="{68403871-0507-5829-CCFA-AD3BF705B2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939"/>
                <a:ext cx="4" cy="3"/>
              </a:xfrm>
              <a:custGeom>
                <a:avLst/>
                <a:gdLst>
                  <a:gd name="T0" fmla="*/ 0 w 26"/>
                  <a:gd name="T1" fmla="*/ 0 h 20"/>
                  <a:gd name="T2" fmla="*/ 9 w 26"/>
                  <a:gd name="T3" fmla="*/ 4 h 20"/>
                  <a:gd name="T4" fmla="*/ 26 w 26"/>
                  <a:gd name="T5" fmla="*/ 20 h 20"/>
                  <a:gd name="T6" fmla="*/ 12 w 26"/>
                  <a:gd name="T7" fmla="*/ 5 h 20"/>
                  <a:gd name="T8" fmla="*/ 0 w 26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0">
                    <a:moveTo>
                      <a:pt x="0" y="0"/>
                    </a:moveTo>
                    <a:lnTo>
                      <a:pt x="9" y="4"/>
                    </a:lnTo>
                    <a:lnTo>
                      <a:pt x="26" y="20"/>
                    </a:lnTo>
                    <a:lnTo>
                      <a:pt x="12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3" name="Freeform 109">
                <a:extLst>
                  <a:ext uri="{FF2B5EF4-FFF2-40B4-BE49-F238E27FC236}">
                    <a16:creationId xmlns:a16="http://schemas.microsoft.com/office/drawing/2014/main" id="{D33EDD0C-5C8B-59C1-2952-CFC2C33C21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7" y="943"/>
                <a:ext cx="8" cy="19"/>
              </a:xfrm>
              <a:custGeom>
                <a:avLst/>
                <a:gdLst>
                  <a:gd name="T0" fmla="*/ 49 w 49"/>
                  <a:gd name="T1" fmla="*/ 115 h 115"/>
                  <a:gd name="T2" fmla="*/ 47 w 49"/>
                  <a:gd name="T3" fmla="*/ 115 h 115"/>
                  <a:gd name="T4" fmla="*/ 41 w 49"/>
                  <a:gd name="T5" fmla="*/ 88 h 115"/>
                  <a:gd name="T6" fmla="*/ 12 w 49"/>
                  <a:gd name="T7" fmla="*/ 16 h 115"/>
                  <a:gd name="T8" fmla="*/ 0 w 49"/>
                  <a:gd name="T9" fmla="*/ 0 h 115"/>
                  <a:gd name="T10" fmla="*/ 13 w 49"/>
                  <a:gd name="T11" fmla="*/ 16 h 115"/>
                  <a:gd name="T12" fmla="*/ 44 w 49"/>
                  <a:gd name="T13" fmla="*/ 89 h 115"/>
                  <a:gd name="T14" fmla="*/ 49 w 49"/>
                  <a:gd name="T15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115">
                    <a:moveTo>
                      <a:pt x="49" y="115"/>
                    </a:moveTo>
                    <a:lnTo>
                      <a:pt x="47" y="115"/>
                    </a:lnTo>
                    <a:lnTo>
                      <a:pt x="41" y="88"/>
                    </a:lnTo>
                    <a:lnTo>
                      <a:pt x="12" y="16"/>
                    </a:lnTo>
                    <a:lnTo>
                      <a:pt x="0" y="0"/>
                    </a:lnTo>
                    <a:lnTo>
                      <a:pt x="13" y="16"/>
                    </a:lnTo>
                    <a:lnTo>
                      <a:pt x="44" y="89"/>
                    </a:lnTo>
                    <a:lnTo>
                      <a:pt x="49" y="11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4" name="Freeform 110">
                <a:extLst>
                  <a:ext uri="{FF2B5EF4-FFF2-40B4-BE49-F238E27FC236}">
                    <a16:creationId xmlns:a16="http://schemas.microsoft.com/office/drawing/2014/main" id="{9031F66A-7E2D-3958-E052-00E1438456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5" y="957"/>
                <a:ext cx="12" cy="5"/>
              </a:xfrm>
              <a:custGeom>
                <a:avLst/>
                <a:gdLst>
                  <a:gd name="T0" fmla="*/ 0 w 67"/>
                  <a:gd name="T1" fmla="*/ 27 h 27"/>
                  <a:gd name="T2" fmla="*/ 30 w 67"/>
                  <a:gd name="T3" fmla="*/ 24 h 27"/>
                  <a:gd name="T4" fmla="*/ 67 w 67"/>
                  <a:gd name="T5" fmla="*/ 0 h 27"/>
                  <a:gd name="T6" fmla="*/ 67 w 67"/>
                  <a:gd name="T7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7">
                    <a:moveTo>
                      <a:pt x="0" y="27"/>
                    </a:moveTo>
                    <a:lnTo>
                      <a:pt x="30" y="24"/>
                    </a:lnTo>
                    <a:lnTo>
                      <a:pt x="67" y="0"/>
                    </a:lnTo>
                    <a:lnTo>
                      <a:pt x="67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5" name="Freeform 111">
                <a:extLst>
                  <a:ext uri="{FF2B5EF4-FFF2-40B4-BE49-F238E27FC236}">
                    <a16:creationId xmlns:a16="http://schemas.microsoft.com/office/drawing/2014/main" id="{30B15854-34DE-D17E-5D18-7D276576C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957"/>
                <a:ext cx="7" cy="18"/>
              </a:xfrm>
              <a:custGeom>
                <a:avLst/>
                <a:gdLst>
                  <a:gd name="T0" fmla="*/ 0 w 47"/>
                  <a:gd name="T1" fmla="*/ 2 h 109"/>
                  <a:gd name="T2" fmla="*/ 2 w 47"/>
                  <a:gd name="T3" fmla="*/ 0 h 109"/>
                  <a:gd name="T4" fmla="*/ 15 w 47"/>
                  <a:gd name="T5" fmla="*/ 36 h 109"/>
                  <a:gd name="T6" fmla="*/ 18 w 47"/>
                  <a:gd name="T7" fmla="*/ 75 h 109"/>
                  <a:gd name="T8" fmla="*/ 47 w 47"/>
                  <a:gd name="T9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09">
                    <a:moveTo>
                      <a:pt x="0" y="2"/>
                    </a:moveTo>
                    <a:lnTo>
                      <a:pt x="2" y="0"/>
                    </a:lnTo>
                    <a:lnTo>
                      <a:pt x="15" y="36"/>
                    </a:lnTo>
                    <a:lnTo>
                      <a:pt x="18" y="75"/>
                    </a:lnTo>
                    <a:lnTo>
                      <a:pt x="47" y="10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6" name="Line 112">
                <a:extLst>
                  <a:ext uri="{FF2B5EF4-FFF2-40B4-BE49-F238E27FC236}">
                    <a16:creationId xmlns:a16="http://schemas.microsoft.com/office/drawing/2014/main" id="{C5667700-2893-2EF4-8361-7683FE283A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95" y="932"/>
                <a:ext cx="4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7" name="Freeform 113">
                <a:extLst>
                  <a:ext uri="{FF2B5EF4-FFF2-40B4-BE49-F238E27FC236}">
                    <a16:creationId xmlns:a16="http://schemas.microsoft.com/office/drawing/2014/main" id="{33F47376-5FA1-407F-A79F-E9404F90C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923"/>
                <a:ext cx="2" cy="3"/>
              </a:xfrm>
              <a:custGeom>
                <a:avLst/>
                <a:gdLst>
                  <a:gd name="T0" fmla="*/ 4 w 12"/>
                  <a:gd name="T1" fmla="*/ 14 h 14"/>
                  <a:gd name="T2" fmla="*/ 12 w 12"/>
                  <a:gd name="T3" fmla="*/ 0 h 14"/>
                  <a:gd name="T4" fmla="*/ 0 w 12"/>
                  <a:gd name="T5" fmla="*/ 12 h 14"/>
                  <a:gd name="T6" fmla="*/ 4 w 12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4">
                    <a:moveTo>
                      <a:pt x="4" y="14"/>
                    </a:moveTo>
                    <a:lnTo>
                      <a:pt x="12" y="0"/>
                    </a:lnTo>
                    <a:lnTo>
                      <a:pt x="0" y="12"/>
                    </a:lnTo>
                    <a:lnTo>
                      <a:pt x="4" y="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8" name="Freeform 114">
                <a:extLst>
                  <a:ext uri="{FF2B5EF4-FFF2-40B4-BE49-F238E27FC236}">
                    <a16:creationId xmlns:a16="http://schemas.microsoft.com/office/drawing/2014/main" id="{6C446EDB-D1B4-6CD5-3534-93AB972B9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926"/>
                <a:ext cx="10" cy="6"/>
              </a:xfrm>
              <a:custGeom>
                <a:avLst/>
                <a:gdLst>
                  <a:gd name="T0" fmla="*/ 0 w 61"/>
                  <a:gd name="T1" fmla="*/ 0 h 38"/>
                  <a:gd name="T2" fmla="*/ 60 w 61"/>
                  <a:gd name="T3" fmla="*/ 37 h 38"/>
                  <a:gd name="T4" fmla="*/ 61 w 61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1" h="38">
                    <a:moveTo>
                      <a:pt x="0" y="0"/>
                    </a:moveTo>
                    <a:lnTo>
                      <a:pt x="60" y="37"/>
                    </a:lnTo>
                    <a:lnTo>
                      <a:pt x="61" y="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9" name="Freeform 115">
                <a:extLst>
                  <a:ext uri="{FF2B5EF4-FFF2-40B4-BE49-F238E27FC236}">
                    <a16:creationId xmlns:a16="http://schemas.microsoft.com/office/drawing/2014/main" id="{65A15626-9F7B-C0EE-BBB1-146A4D2273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" y="932"/>
                <a:ext cx="4" cy="5"/>
              </a:xfrm>
              <a:custGeom>
                <a:avLst/>
                <a:gdLst>
                  <a:gd name="T0" fmla="*/ 0 w 20"/>
                  <a:gd name="T1" fmla="*/ 0 h 31"/>
                  <a:gd name="T2" fmla="*/ 18 w 20"/>
                  <a:gd name="T3" fmla="*/ 30 h 31"/>
                  <a:gd name="T4" fmla="*/ 20 w 20"/>
                  <a:gd name="T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31">
                    <a:moveTo>
                      <a:pt x="0" y="0"/>
                    </a:moveTo>
                    <a:lnTo>
                      <a:pt x="18" y="30"/>
                    </a:lnTo>
                    <a:lnTo>
                      <a:pt x="20" y="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0" name="Freeform 116">
                <a:extLst>
                  <a:ext uri="{FF2B5EF4-FFF2-40B4-BE49-F238E27FC236}">
                    <a16:creationId xmlns:a16="http://schemas.microsoft.com/office/drawing/2014/main" id="{79F157DD-FCA1-554C-4A5F-EB40D5F61C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957"/>
                <a:ext cx="7" cy="19"/>
              </a:xfrm>
              <a:custGeom>
                <a:avLst/>
                <a:gdLst>
                  <a:gd name="T0" fmla="*/ 47 w 47"/>
                  <a:gd name="T1" fmla="*/ 107 h 108"/>
                  <a:gd name="T2" fmla="*/ 45 w 47"/>
                  <a:gd name="T3" fmla="*/ 108 h 108"/>
                  <a:gd name="T4" fmla="*/ 16 w 47"/>
                  <a:gd name="T5" fmla="*/ 73 h 108"/>
                  <a:gd name="T6" fmla="*/ 13 w 47"/>
                  <a:gd name="T7" fmla="*/ 35 h 108"/>
                  <a:gd name="T8" fmla="*/ 0 w 47"/>
                  <a:gd name="T9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08">
                    <a:moveTo>
                      <a:pt x="47" y="107"/>
                    </a:moveTo>
                    <a:lnTo>
                      <a:pt x="45" y="108"/>
                    </a:lnTo>
                    <a:lnTo>
                      <a:pt x="16" y="73"/>
                    </a:lnTo>
                    <a:lnTo>
                      <a:pt x="13" y="3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1" name="Line 117">
                <a:extLst>
                  <a:ext uri="{FF2B5EF4-FFF2-40B4-BE49-F238E27FC236}">
                    <a16:creationId xmlns:a16="http://schemas.microsoft.com/office/drawing/2014/main" id="{91B41B53-7A13-4E87-5082-A155AB6B4C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9" y="937"/>
                <a:ext cx="4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2" name="Freeform 118">
                <a:extLst>
                  <a:ext uri="{FF2B5EF4-FFF2-40B4-BE49-F238E27FC236}">
                    <a16:creationId xmlns:a16="http://schemas.microsoft.com/office/drawing/2014/main" id="{5EA6C87D-C1CF-5796-EE09-5D3053206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5" y="966"/>
                <a:ext cx="7" cy="26"/>
              </a:xfrm>
              <a:custGeom>
                <a:avLst/>
                <a:gdLst>
                  <a:gd name="T0" fmla="*/ 0 w 38"/>
                  <a:gd name="T1" fmla="*/ 0 h 153"/>
                  <a:gd name="T2" fmla="*/ 16 w 38"/>
                  <a:gd name="T3" fmla="*/ 52 h 153"/>
                  <a:gd name="T4" fmla="*/ 5 w 38"/>
                  <a:gd name="T5" fmla="*/ 86 h 153"/>
                  <a:gd name="T6" fmla="*/ 29 w 38"/>
                  <a:gd name="T7" fmla="*/ 114 h 153"/>
                  <a:gd name="T8" fmla="*/ 38 w 38"/>
                  <a:gd name="T9" fmla="*/ 153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53">
                    <a:moveTo>
                      <a:pt x="0" y="0"/>
                    </a:moveTo>
                    <a:lnTo>
                      <a:pt x="16" y="52"/>
                    </a:lnTo>
                    <a:lnTo>
                      <a:pt x="5" y="86"/>
                    </a:lnTo>
                    <a:lnTo>
                      <a:pt x="29" y="114"/>
                    </a:lnTo>
                    <a:lnTo>
                      <a:pt x="38" y="15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3" name="Freeform 119">
                <a:extLst>
                  <a:ext uri="{FF2B5EF4-FFF2-40B4-BE49-F238E27FC236}">
                    <a16:creationId xmlns:a16="http://schemas.microsoft.com/office/drawing/2014/main" id="{68AA6363-84DB-5F4F-DC5E-0A499AFC1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4" y="966"/>
                <a:ext cx="11" cy="9"/>
              </a:xfrm>
              <a:custGeom>
                <a:avLst/>
                <a:gdLst>
                  <a:gd name="T0" fmla="*/ 0 w 65"/>
                  <a:gd name="T1" fmla="*/ 55 h 55"/>
                  <a:gd name="T2" fmla="*/ 54 w 65"/>
                  <a:gd name="T3" fmla="*/ 24 h 55"/>
                  <a:gd name="T4" fmla="*/ 65 w 65"/>
                  <a:gd name="T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55">
                    <a:moveTo>
                      <a:pt x="0" y="55"/>
                    </a:moveTo>
                    <a:lnTo>
                      <a:pt x="54" y="24"/>
                    </a:lnTo>
                    <a:lnTo>
                      <a:pt x="6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4" name="Freeform 120">
                <a:extLst>
                  <a:ext uri="{FF2B5EF4-FFF2-40B4-BE49-F238E27FC236}">
                    <a16:creationId xmlns:a16="http://schemas.microsoft.com/office/drawing/2014/main" id="{5B895455-631C-2B14-A44A-301D3C6B2A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5" y="966"/>
                <a:ext cx="7" cy="26"/>
              </a:xfrm>
              <a:custGeom>
                <a:avLst/>
                <a:gdLst>
                  <a:gd name="T0" fmla="*/ 0 w 38"/>
                  <a:gd name="T1" fmla="*/ 0 h 154"/>
                  <a:gd name="T2" fmla="*/ 14 w 38"/>
                  <a:gd name="T3" fmla="*/ 52 h 154"/>
                  <a:gd name="T4" fmla="*/ 3 w 38"/>
                  <a:gd name="T5" fmla="*/ 87 h 154"/>
                  <a:gd name="T6" fmla="*/ 27 w 38"/>
                  <a:gd name="T7" fmla="*/ 114 h 154"/>
                  <a:gd name="T8" fmla="*/ 36 w 38"/>
                  <a:gd name="T9" fmla="*/ 154 h 154"/>
                  <a:gd name="T10" fmla="*/ 38 w 38"/>
                  <a:gd name="T11" fmla="*/ 153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154">
                    <a:moveTo>
                      <a:pt x="0" y="0"/>
                    </a:moveTo>
                    <a:lnTo>
                      <a:pt x="14" y="52"/>
                    </a:lnTo>
                    <a:lnTo>
                      <a:pt x="3" y="87"/>
                    </a:lnTo>
                    <a:lnTo>
                      <a:pt x="27" y="114"/>
                    </a:lnTo>
                    <a:lnTo>
                      <a:pt x="36" y="154"/>
                    </a:lnTo>
                    <a:lnTo>
                      <a:pt x="38" y="15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5" name="Freeform 121">
                <a:extLst>
                  <a:ext uri="{FF2B5EF4-FFF2-40B4-BE49-F238E27FC236}">
                    <a16:creationId xmlns:a16="http://schemas.microsoft.com/office/drawing/2014/main" id="{C352BCA1-115C-4D45-637B-082B5474F3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90"/>
                <a:ext cx="4" cy="2"/>
              </a:xfrm>
              <a:custGeom>
                <a:avLst/>
                <a:gdLst>
                  <a:gd name="T0" fmla="*/ 0 w 29"/>
                  <a:gd name="T1" fmla="*/ 11 h 11"/>
                  <a:gd name="T2" fmla="*/ 29 w 29"/>
                  <a:gd name="T3" fmla="*/ 0 h 11"/>
                  <a:gd name="T4" fmla="*/ 29 w 29"/>
                  <a:gd name="T5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1">
                    <a:moveTo>
                      <a:pt x="0" y="11"/>
                    </a:moveTo>
                    <a:lnTo>
                      <a:pt x="29" y="0"/>
                    </a:lnTo>
                    <a:lnTo>
                      <a:pt x="29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6" name="Freeform 122">
                <a:extLst>
                  <a:ext uri="{FF2B5EF4-FFF2-40B4-BE49-F238E27FC236}">
                    <a16:creationId xmlns:a16="http://schemas.microsoft.com/office/drawing/2014/main" id="{FED6A527-6EC0-6FCB-B9BC-ADAADBF4E5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990"/>
                <a:ext cx="2" cy="5"/>
              </a:xfrm>
              <a:custGeom>
                <a:avLst/>
                <a:gdLst>
                  <a:gd name="T0" fmla="*/ 0 w 7"/>
                  <a:gd name="T1" fmla="*/ 1 h 31"/>
                  <a:gd name="T2" fmla="*/ 2 w 7"/>
                  <a:gd name="T3" fmla="*/ 0 h 31"/>
                  <a:gd name="T4" fmla="*/ 7 w 7"/>
                  <a:gd name="T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1">
                    <a:moveTo>
                      <a:pt x="0" y="1"/>
                    </a:moveTo>
                    <a:lnTo>
                      <a:pt x="2" y="0"/>
                    </a:lnTo>
                    <a:lnTo>
                      <a:pt x="7" y="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7" name="Freeform 123">
                <a:extLst>
                  <a:ext uri="{FF2B5EF4-FFF2-40B4-BE49-F238E27FC236}">
                    <a16:creationId xmlns:a16="http://schemas.microsoft.com/office/drawing/2014/main" id="{2A44C03D-0E16-62E6-10D3-FBD497310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990"/>
                <a:ext cx="2" cy="5"/>
              </a:xfrm>
              <a:custGeom>
                <a:avLst/>
                <a:gdLst>
                  <a:gd name="T0" fmla="*/ 7 w 7"/>
                  <a:gd name="T1" fmla="*/ 30 h 31"/>
                  <a:gd name="T2" fmla="*/ 4 w 7"/>
                  <a:gd name="T3" fmla="*/ 31 h 31"/>
                  <a:gd name="T4" fmla="*/ 0 w 7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1">
                    <a:moveTo>
                      <a:pt x="7" y="30"/>
                    </a:moveTo>
                    <a:lnTo>
                      <a:pt x="4" y="3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8" name="Freeform 124">
                <a:extLst>
                  <a:ext uri="{FF2B5EF4-FFF2-40B4-BE49-F238E27FC236}">
                    <a16:creationId xmlns:a16="http://schemas.microsoft.com/office/drawing/2014/main" id="{DCAD403B-26AE-F37D-863A-DBDBD0BDC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8" y="993"/>
                <a:ext cx="4" cy="2"/>
              </a:xfrm>
              <a:custGeom>
                <a:avLst/>
                <a:gdLst>
                  <a:gd name="T0" fmla="*/ 0 w 30"/>
                  <a:gd name="T1" fmla="*/ 11 h 11"/>
                  <a:gd name="T2" fmla="*/ 23 w 30"/>
                  <a:gd name="T3" fmla="*/ 0 h 11"/>
                  <a:gd name="T4" fmla="*/ 24 w 30"/>
                  <a:gd name="T5" fmla="*/ 1 h 11"/>
                  <a:gd name="T6" fmla="*/ 26 w 30"/>
                  <a:gd name="T7" fmla="*/ 0 h 11"/>
                  <a:gd name="T8" fmla="*/ 30 w 3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1">
                    <a:moveTo>
                      <a:pt x="0" y="11"/>
                    </a:moveTo>
                    <a:lnTo>
                      <a:pt x="23" y="0"/>
                    </a:lnTo>
                    <a:lnTo>
                      <a:pt x="24" y="1"/>
                    </a:lnTo>
                    <a:lnTo>
                      <a:pt x="26" y="0"/>
                    </a:lnTo>
                    <a:lnTo>
                      <a:pt x="30" y="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9" name="Freeform 125">
                <a:extLst>
                  <a:ext uri="{FF2B5EF4-FFF2-40B4-BE49-F238E27FC236}">
                    <a16:creationId xmlns:a16="http://schemas.microsoft.com/office/drawing/2014/main" id="{76652787-BEF0-6BC2-1EAD-740636B027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2" y="994"/>
                <a:ext cx="8" cy="4"/>
              </a:xfrm>
              <a:custGeom>
                <a:avLst/>
                <a:gdLst>
                  <a:gd name="T0" fmla="*/ 0 w 45"/>
                  <a:gd name="T1" fmla="*/ 0 h 26"/>
                  <a:gd name="T2" fmla="*/ 13 w 45"/>
                  <a:gd name="T3" fmla="*/ 15 h 26"/>
                  <a:gd name="T4" fmla="*/ 45 w 45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26">
                    <a:moveTo>
                      <a:pt x="0" y="0"/>
                    </a:moveTo>
                    <a:lnTo>
                      <a:pt x="13" y="15"/>
                    </a:lnTo>
                    <a:lnTo>
                      <a:pt x="45" y="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0" name="Freeform 126">
                <a:extLst>
                  <a:ext uri="{FF2B5EF4-FFF2-40B4-BE49-F238E27FC236}">
                    <a16:creationId xmlns:a16="http://schemas.microsoft.com/office/drawing/2014/main" id="{53A82741-A49F-8DA8-716E-45B9C695E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2" y="994"/>
                <a:ext cx="8" cy="4"/>
              </a:xfrm>
              <a:custGeom>
                <a:avLst/>
                <a:gdLst>
                  <a:gd name="T0" fmla="*/ 0 w 45"/>
                  <a:gd name="T1" fmla="*/ 0 h 26"/>
                  <a:gd name="T2" fmla="*/ 11 w 45"/>
                  <a:gd name="T3" fmla="*/ 16 h 26"/>
                  <a:gd name="T4" fmla="*/ 45 w 45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26">
                    <a:moveTo>
                      <a:pt x="0" y="0"/>
                    </a:moveTo>
                    <a:lnTo>
                      <a:pt x="11" y="16"/>
                    </a:lnTo>
                    <a:lnTo>
                      <a:pt x="45" y="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1" name="Line 127">
                <a:extLst>
                  <a:ext uri="{FF2B5EF4-FFF2-40B4-BE49-F238E27FC236}">
                    <a16:creationId xmlns:a16="http://schemas.microsoft.com/office/drawing/2014/main" id="{118D6CF7-7286-0052-6047-01FF3F10DD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93" y="970"/>
                <a:ext cx="12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2" name="Freeform 128">
                <a:extLst>
                  <a:ext uri="{FF2B5EF4-FFF2-40B4-BE49-F238E27FC236}">
                    <a16:creationId xmlns:a16="http://schemas.microsoft.com/office/drawing/2014/main" id="{DFCBF612-E9D5-606A-089D-C56662781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958"/>
                <a:ext cx="8" cy="4"/>
              </a:xfrm>
              <a:custGeom>
                <a:avLst/>
                <a:gdLst>
                  <a:gd name="T0" fmla="*/ 0 w 46"/>
                  <a:gd name="T1" fmla="*/ 23 h 23"/>
                  <a:gd name="T2" fmla="*/ 0 w 46"/>
                  <a:gd name="T3" fmla="*/ 21 h 23"/>
                  <a:gd name="T4" fmla="*/ 46 w 46"/>
                  <a:gd name="T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23">
                    <a:moveTo>
                      <a:pt x="0" y="23"/>
                    </a:moveTo>
                    <a:lnTo>
                      <a:pt x="0" y="21"/>
                    </a:lnTo>
                    <a:lnTo>
                      <a:pt x="4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3" name="Freeform 129">
                <a:extLst>
                  <a:ext uri="{FF2B5EF4-FFF2-40B4-BE49-F238E27FC236}">
                    <a16:creationId xmlns:a16="http://schemas.microsoft.com/office/drawing/2014/main" id="{2C16A376-31C9-DB6D-FB3D-AB24E47398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1" y="974"/>
                <a:ext cx="12" cy="19"/>
              </a:xfrm>
              <a:custGeom>
                <a:avLst/>
                <a:gdLst>
                  <a:gd name="T0" fmla="*/ 0 w 70"/>
                  <a:gd name="T1" fmla="*/ 116 h 116"/>
                  <a:gd name="T2" fmla="*/ 66 w 70"/>
                  <a:gd name="T3" fmla="*/ 1 h 116"/>
                  <a:gd name="T4" fmla="*/ 70 w 70"/>
                  <a:gd name="T5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116">
                    <a:moveTo>
                      <a:pt x="0" y="116"/>
                    </a:moveTo>
                    <a:lnTo>
                      <a:pt x="66" y="1"/>
                    </a:lnTo>
                    <a:lnTo>
                      <a:pt x="7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4" name="Freeform 130">
                <a:extLst>
                  <a:ext uri="{FF2B5EF4-FFF2-40B4-BE49-F238E27FC236}">
                    <a16:creationId xmlns:a16="http://schemas.microsoft.com/office/drawing/2014/main" id="{71C675BB-0FEB-C656-089B-E3562955D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3" y="970"/>
                <a:ext cx="12" cy="4"/>
              </a:xfrm>
              <a:custGeom>
                <a:avLst/>
                <a:gdLst>
                  <a:gd name="T0" fmla="*/ 0 w 74"/>
                  <a:gd name="T1" fmla="*/ 20 h 20"/>
                  <a:gd name="T2" fmla="*/ 74 w 74"/>
                  <a:gd name="T3" fmla="*/ 3 h 20"/>
                  <a:gd name="T4" fmla="*/ 74 w 74"/>
                  <a:gd name="T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4" h="20">
                    <a:moveTo>
                      <a:pt x="0" y="20"/>
                    </a:moveTo>
                    <a:lnTo>
                      <a:pt x="74" y="3"/>
                    </a:lnTo>
                    <a:lnTo>
                      <a:pt x="7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5" name="Freeform 131">
                <a:extLst>
                  <a:ext uri="{FF2B5EF4-FFF2-40B4-BE49-F238E27FC236}">
                    <a16:creationId xmlns:a16="http://schemas.microsoft.com/office/drawing/2014/main" id="{C668FAA3-4ABF-489A-A116-22D795FC16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5" y="962"/>
                <a:ext cx="1" cy="8"/>
              </a:xfrm>
              <a:custGeom>
                <a:avLst/>
                <a:gdLst>
                  <a:gd name="T0" fmla="*/ 0 w 4"/>
                  <a:gd name="T1" fmla="*/ 52 h 52"/>
                  <a:gd name="T2" fmla="*/ 3 w 4"/>
                  <a:gd name="T3" fmla="*/ 1 h 52"/>
                  <a:gd name="T4" fmla="*/ 4 w 4"/>
                  <a:gd name="T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2">
                    <a:moveTo>
                      <a:pt x="0" y="52"/>
                    </a:moveTo>
                    <a:lnTo>
                      <a:pt x="3" y="1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6" name="Freeform 132">
                <a:extLst>
                  <a:ext uri="{FF2B5EF4-FFF2-40B4-BE49-F238E27FC236}">
                    <a16:creationId xmlns:a16="http://schemas.microsoft.com/office/drawing/2014/main" id="{6299FCE7-DB65-AE29-19F7-DB3392ABC1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9" y="993"/>
                <a:ext cx="2" cy="1"/>
              </a:xfrm>
              <a:custGeom>
                <a:avLst/>
                <a:gdLst>
                  <a:gd name="T0" fmla="*/ 0 w 15"/>
                  <a:gd name="T1" fmla="*/ 7 h 7"/>
                  <a:gd name="T2" fmla="*/ 0 w 15"/>
                  <a:gd name="T3" fmla="*/ 4 h 7"/>
                  <a:gd name="T4" fmla="*/ 15 w 15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7">
                    <a:moveTo>
                      <a:pt x="0" y="7"/>
                    </a:moveTo>
                    <a:lnTo>
                      <a:pt x="0" y="4"/>
                    </a:lnTo>
                    <a:lnTo>
                      <a:pt x="1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7" name="Freeform 133">
                <a:extLst>
                  <a:ext uri="{FF2B5EF4-FFF2-40B4-BE49-F238E27FC236}">
                    <a16:creationId xmlns:a16="http://schemas.microsoft.com/office/drawing/2014/main" id="{B0003BAC-421B-073D-279E-4915EBCB4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9" y="994"/>
                <a:ext cx="1" cy="6"/>
              </a:xfrm>
              <a:custGeom>
                <a:avLst/>
                <a:gdLst>
                  <a:gd name="T0" fmla="*/ 9 w 9"/>
                  <a:gd name="T1" fmla="*/ 37 h 37"/>
                  <a:gd name="T2" fmla="*/ 0 w 9"/>
                  <a:gd name="T3" fmla="*/ 1 h 37"/>
                  <a:gd name="T4" fmla="*/ 2 w 9"/>
                  <a:gd name="T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37">
                    <a:moveTo>
                      <a:pt x="9" y="37"/>
                    </a:moveTo>
                    <a:lnTo>
                      <a:pt x="0" y="1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8" name="Freeform 134">
                <a:extLst>
                  <a:ext uri="{FF2B5EF4-FFF2-40B4-BE49-F238E27FC236}">
                    <a16:creationId xmlns:a16="http://schemas.microsoft.com/office/drawing/2014/main" id="{75FCCCD0-F312-1F67-AF97-B611507D26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9" y="993"/>
                <a:ext cx="2" cy="1"/>
              </a:xfrm>
              <a:custGeom>
                <a:avLst/>
                <a:gdLst>
                  <a:gd name="T0" fmla="*/ 0 w 15"/>
                  <a:gd name="T1" fmla="*/ 7 h 7"/>
                  <a:gd name="T2" fmla="*/ 14 w 15"/>
                  <a:gd name="T3" fmla="*/ 3 h 7"/>
                  <a:gd name="T4" fmla="*/ 15 w 15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7">
                    <a:moveTo>
                      <a:pt x="0" y="7"/>
                    </a:move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9" name="Freeform 135">
                <a:extLst>
                  <a:ext uri="{FF2B5EF4-FFF2-40B4-BE49-F238E27FC236}">
                    <a16:creationId xmlns:a16="http://schemas.microsoft.com/office/drawing/2014/main" id="{13027041-5A5C-39BB-9AEF-FCE1AFB6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3" y="1000"/>
                <a:ext cx="7" cy="6"/>
              </a:xfrm>
              <a:custGeom>
                <a:avLst/>
                <a:gdLst>
                  <a:gd name="T0" fmla="*/ 0 w 39"/>
                  <a:gd name="T1" fmla="*/ 35 h 35"/>
                  <a:gd name="T2" fmla="*/ 13 w 39"/>
                  <a:gd name="T3" fmla="*/ 3 h 35"/>
                  <a:gd name="T4" fmla="*/ 39 w 39"/>
                  <a:gd name="T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35">
                    <a:moveTo>
                      <a:pt x="0" y="35"/>
                    </a:moveTo>
                    <a:lnTo>
                      <a:pt x="13" y="3"/>
                    </a:lnTo>
                    <a:lnTo>
                      <a:pt x="3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0" name="Line 136">
                <a:extLst>
                  <a:ext uri="{FF2B5EF4-FFF2-40B4-BE49-F238E27FC236}">
                    <a16:creationId xmlns:a16="http://schemas.microsoft.com/office/drawing/2014/main" id="{46B2830B-8A12-2241-7448-2A5EF2A578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80" y="100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1" name="Line 137">
                <a:extLst>
                  <a:ext uri="{FF2B5EF4-FFF2-40B4-BE49-F238E27FC236}">
                    <a16:creationId xmlns:a16="http://schemas.microsoft.com/office/drawing/2014/main" id="{51D7E368-CA02-052C-3BFD-A8B6660CDE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77" y="1008"/>
                <a:ext cx="5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2" name="Line 138">
                <a:extLst>
                  <a:ext uri="{FF2B5EF4-FFF2-40B4-BE49-F238E27FC236}">
                    <a16:creationId xmlns:a16="http://schemas.microsoft.com/office/drawing/2014/main" id="{0A42DD70-7B2E-2035-DA7E-AB155A161B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373" y="1006"/>
                <a:ext cx="4" cy="9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3" name="Line 139">
                <a:extLst>
                  <a:ext uri="{FF2B5EF4-FFF2-40B4-BE49-F238E27FC236}">
                    <a16:creationId xmlns:a16="http://schemas.microsoft.com/office/drawing/2014/main" id="{286CCFB1-C3F2-4950-73C9-4E7D3F77A6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381" y="1004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4" name="Freeform 140">
                <a:extLst>
                  <a:ext uri="{FF2B5EF4-FFF2-40B4-BE49-F238E27FC236}">
                    <a16:creationId xmlns:a16="http://schemas.microsoft.com/office/drawing/2014/main" id="{25483877-1658-5DA1-25D8-D0827DE876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7" y="1008"/>
                <a:ext cx="25" cy="13"/>
              </a:xfrm>
              <a:custGeom>
                <a:avLst/>
                <a:gdLst>
                  <a:gd name="T0" fmla="*/ 0 w 146"/>
                  <a:gd name="T1" fmla="*/ 76 h 76"/>
                  <a:gd name="T2" fmla="*/ 15 w 146"/>
                  <a:gd name="T3" fmla="*/ 48 h 76"/>
                  <a:gd name="T4" fmla="*/ 47 w 146"/>
                  <a:gd name="T5" fmla="*/ 62 h 76"/>
                  <a:gd name="T6" fmla="*/ 118 w 146"/>
                  <a:gd name="T7" fmla="*/ 42 h 76"/>
                  <a:gd name="T8" fmla="*/ 146 w 146"/>
                  <a:gd name="T9" fmla="*/ 1 h 76"/>
                  <a:gd name="T10" fmla="*/ 146 w 146"/>
                  <a:gd name="T11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6" h="76">
                    <a:moveTo>
                      <a:pt x="0" y="76"/>
                    </a:moveTo>
                    <a:lnTo>
                      <a:pt x="15" y="48"/>
                    </a:lnTo>
                    <a:lnTo>
                      <a:pt x="47" y="62"/>
                    </a:lnTo>
                    <a:lnTo>
                      <a:pt x="118" y="42"/>
                    </a:lnTo>
                    <a:lnTo>
                      <a:pt x="146" y="1"/>
                    </a:lnTo>
                    <a:lnTo>
                      <a:pt x="14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5" name="Freeform 141">
                <a:extLst>
                  <a:ext uri="{FF2B5EF4-FFF2-40B4-BE49-F238E27FC236}">
                    <a16:creationId xmlns:a16="http://schemas.microsoft.com/office/drawing/2014/main" id="{1F9BEBED-4658-2EC0-7922-EB22E69FC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8" y="998"/>
                <a:ext cx="2" cy="7"/>
              </a:xfrm>
              <a:custGeom>
                <a:avLst/>
                <a:gdLst>
                  <a:gd name="T0" fmla="*/ 11 w 11"/>
                  <a:gd name="T1" fmla="*/ 0 h 37"/>
                  <a:gd name="T2" fmla="*/ 0 w 11"/>
                  <a:gd name="T3" fmla="*/ 34 h 37"/>
                  <a:gd name="T4" fmla="*/ 1 w 11"/>
                  <a:gd name="T5" fmla="*/ 35 h 37"/>
                  <a:gd name="T6" fmla="*/ 8 w 11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37">
                    <a:moveTo>
                      <a:pt x="11" y="0"/>
                    </a:moveTo>
                    <a:lnTo>
                      <a:pt x="0" y="34"/>
                    </a:lnTo>
                    <a:lnTo>
                      <a:pt x="1" y="35"/>
                    </a:lnTo>
                    <a:lnTo>
                      <a:pt x="8" y="3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6" name="Freeform 142">
                <a:extLst>
                  <a:ext uri="{FF2B5EF4-FFF2-40B4-BE49-F238E27FC236}">
                    <a16:creationId xmlns:a16="http://schemas.microsoft.com/office/drawing/2014/main" id="{8D3B5DB6-5B1F-7D80-A814-5CF81E9EC0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7" y="1021"/>
                <a:ext cx="10" cy="8"/>
              </a:xfrm>
              <a:custGeom>
                <a:avLst/>
                <a:gdLst>
                  <a:gd name="T0" fmla="*/ 62 w 62"/>
                  <a:gd name="T1" fmla="*/ 50 h 50"/>
                  <a:gd name="T2" fmla="*/ 59 w 62"/>
                  <a:gd name="T3" fmla="*/ 14 h 50"/>
                  <a:gd name="T4" fmla="*/ 23 w 62"/>
                  <a:gd name="T5" fmla="*/ 12 h 50"/>
                  <a:gd name="T6" fmla="*/ 0 w 62"/>
                  <a:gd name="T7" fmla="*/ 2 h 50"/>
                  <a:gd name="T8" fmla="*/ 1 w 62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0">
                    <a:moveTo>
                      <a:pt x="62" y="50"/>
                    </a:moveTo>
                    <a:lnTo>
                      <a:pt x="59" y="14"/>
                    </a:lnTo>
                    <a:lnTo>
                      <a:pt x="23" y="12"/>
                    </a:lnTo>
                    <a:lnTo>
                      <a:pt x="0" y="2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7" name="Freeform 143">
                <a:extLst>
                  <a:ext uri="{FF2B5EF4-FFF2-40B4-BE49-F238E27FC236}">
                    <a16:creationId xmlns:a16="http://schemas.microsoft.com/office/drawing/2014/main" id="{A3783AE5-31F8-FE0D-62E3-CD44A2195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7" y="1015"/>
                <a:ext cx="20" cy="6"/>
              </a:xfrm>
              <a:custGeom>
                <a:avLst/>
                <a:gdLst>
                  <a:gd name="T0" fmla="*/ 119 w 119"/>
                  <a:gd name="T1" fmla="*/ 0 h 35"/>
                  <a:gd name="T2" fmla="*/ 49 w 119"/>
                  <a:gd name="T3" fmla="*/ 20 h 35"/>
                  <a:gd name="T4" fmla="*/ 17 w 119"/>
                  <a:gd name="T5" fmla="*/ 4 h 35"/>
                  <a:gd name="T6" fmla="*/ 0 w 119"/>
                  <a:gd name="T7" fmla="*/ 34 h 35"/>
                  <a:gd name="T8" fmla="*/ 2 w 119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35">
                    <a:moveTo>
                      <a:pt x="119" y="0"/>
                    </a:moveTo>
                    <a:lnTo>
                      <a:pt x="49" y="20"/>
                    </a:lnTo>
                    <a:lnTo>
                      <a:pt x="17" y="4"/>
                    </a:lnTo>
                    <a:lnTo>
                      <a:pt x="0" y="34"/>
                    </a:lnTo>
                    <a:lnTo>
                      <a:pt x="2" y="3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8" name="Freeform 144">
                <a:extLst>
                  <a:ext uri="{FF2B5EF4-FFF2-40B4-BE49-F238E27FC236}">
                    <a16:creationId xmlns:a16="http://schemas.microsoft.com/office/drawing/2014/main" id="{8892DAB3-007E-5CC2-B0D5-4704C807F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5" y="1029"/>
                <a:ext cx="12" cy="15"/>
              </a:xfrm>
              <a:custGeom>
                <a:avLst/>
                <a:gdLst>
                  <a:gd name="T0" fmla="*/ 75 w 75"/>
                  <a:gd name="T1" fmla="*/ 0 h 87"/>
                  <a:gd name="T2" fmla="*/ 50 w 75"/>
                  <a:gd name="T3" fmla="*/ 18 h 87"/>
                  <a:gd name="T4" fmla="*/ 18 w 75"/>
                  <a:gd name="T5" fmla="*/ 10 h 87"/>
                  <a:gd name="T6" fmla="*/ 0 w 75"/>
                  <a:gd name="T7" fmla="*/ 87 h 87"/>
                  <a:gd name="T8" fmla="*/ 1 w 75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87">
                    <a:moveTo>
                      <a:pt x="75" y="0"/>
                    </a:moveTo>
                    <a:lnTo>
                      <a:pt x="50" y="18"/>
                    </a:lnTo>
                    <a:lnTo>
                      <a:pt x="18" y="10"/>
                    </a:lnTo>
                    <a:lnTo>
                      <a:pt x="0" y="87"/>
                    </a:lnTo>
                    <a:lnTo>
                      <a:pt x="1" y="8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9" name="Freeform 145">
                <a:extLst>
                  <a:ext uri="{FF2B5EF4-FFF2-40B4-BE49-F238E27FC236}">
                    <a16:creationId xmlns:a16="http://schemas.microsoft.com/office/drawing/2014/main" id="{341F2B07-DF5A-F0BD-15F6-08A7C9AC1D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5" y="1044"/>
                <a:ext cx="23" cy="25"/>
              </a:xfrm>
              <a:custGeom>
                <a:avLst/>
                <a:gdLst>
                  <a:gd name="T0" fmla="*/ 137 w 137"/>
                  <a:gd name="T1" fmla="*/ 152 h 152"/>
                  <a:gd name="T2" fmla="*/ 115 w 137"/>
                  <a:gd name="T3" fmla="*/ 130 h 152"/>
                  <a:gd name="T4" fmla="*/ 121 w 137"/>
                  <a:gd name="T5" fmla="*/ 47 h 152"/>
                  <a:gd name="T6" fmla="*/ 65 w 137"/>
                  <a:gd name="T7" fmla="*/ 35 h 152"/>
                  <a:gd name="T8" fmla="*/ 64 w 137"/>
                  <a:gd name="T9" fmla="*/ 7 h 152"/>
                  <a:gd name="T10" fmla="*/ 0 w 137"/>
                  <a:gd name="T11" fmla="*/ 2 h 152"/>
                  <a:gd name="T12" fmla="*/ 1 w 137"/>
                  <a:gd name="T13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7" h="152">
                    <a:moveTo>
                      <a:pt x="137" y="152"/>
                    </a:moveTo>
                    <a:lnTo>
                      <a:pt x="115" y="130"/>
                    </a:lnTo>
                    <a:lnTo>
                      <a:pt x="121" y="47"/>
                    </a:lnTo>
                    <a:lnTo>
                      <a:pt x="65" y="35"/>
                    </a:lnTo>
                    <a:lnTo>
                      <a:pt x="64" y="7"/>
                    </a:lnTo>
                    <a:lnTo>
                      <a:pt x="0" y="2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0" name="Freeform 146">
                <a:extLst>
                  <a:ext uri="{FF2B5EF4-FFF2-40B4-BE49-F238E27FC236}">
                    <a16:creationId xmlns:a16="http://schemas.microsoft.com/office/drawing/2014/main" id="{B2BB494A-0BC2-8B29-787C-6E5F50D49D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5" y="1029"/>
                <a:ext cx="12" cy="15"/>
              </a:xfrm>
              <a:custGeom>
                <a:avLst/>
                <a:gdLst>
                  <a:gd name="T0" fmla="*/ 0 w 74"/>
                  <a:gd name="T1" fmla="*/ 87 h 87"/>
                  <a:gd name="T2" fmla="*/ 17 w 74"/>
                  <a:gd name="T3" fmla="*/ 13 h 87"/>
                  <a:gd name="T4" fmla="*/ 50 w 74"/>
                  <a:gd name="T5" fmla="*/ 21 h 87"/>
                  <a:gd name="T6" fmla="*/ 74 w 74"/>
                  <a:gd name="T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87">
                    <a:moveTo>
                      <a:pt x="0" y="87"/>
                    </a:moveTo>
                    <a:lnTo>
                      <a:pt x="17" y="13"/>
                    </a:lnTo>
                    <a:lnTo>
                      <a:pt x="50" y="21"/>
                    </a:lnTo>
                    <a:lnTo>
                      <a:pt x="7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1" name="Freeform 147">
                <a:extLst>
                  <a:ext uri="{FF2B5EF4-FFF2-40B4-BE49-F238E27FC236}">
                    <a16:creationId xmlns:a16="http://schemas.microsoft.com/office/drawing/2014/main" id="{26F89430-A2D5-A39A-DC4B-9BE1A113C2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8" y="1069"/>
                <a:ext cx="10" cy="11"/>
              </a:xfrm>
              <a:custGeom>
                <a:avLst/>
                <a:gdLst>
                  <a:gd name="T0" fmla="*/ 57 w 57"/>
                  <a:gd name="T1" fmla="*/ 0 h 67"/>
                  <a:gd name="T2" fmla="*/ 47 w 57"/>
                  <a:gd name="T3" fmla="*/ 29 h 67"/>
                  <a:gd name="T4" fmla="*/ 22 w 57"/>
                  <a:gd name="T5" fmla="*/ 42 h 67"/>
                  <a:gd name="T6" fmla="*/ 0 w 57"/>
                  <a:gd name="T7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67">
                    <a:moveTo>
                      <a:pt x="57" y="0"/>
                    </a:moveTo>
                    <a:lnTo>
                      <a:pt x="47" y="29"/>
                    </a:lnTo>
                    <a:lnTo>
                      <a:pt x="22" y="42"/>
                    </a:lnTo>
                    <a:lnTo>
                      <a:pt x="0" y="6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2" name="Freeform 148">
                <a:extLst>
                  <a:ext uri="{FF2B5EF4-FFF2-40B4-BE49-F238E27FC236}">
                    <a16:creationId xmlns:a16="http://schemas.microsoft.com/office/drawing/2014/main" id="{98CA0890-86C8-895A-BAB7-EDEE555B2C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8" y="1080"/>
                <a:ext cx="4" cy="10"/>
              </a:xfrm>
              <a:custGeom>
                <a:avLst/>
                <a:gdLst>
                  <a:gd name="T0" fmla="*/ 29 w 29"/>
                  <a:gd name="T1" fmla="*/ 60 h 60"/>
                  <a:gd name="T2" fmla="*/ 0 w 29"/>
                  <a:gd name="T3" fmla="*/ 5 h 60"/>
                  <a:gd name="T4" fmla="*/ 2 w 29"/>
                  <a:gd name="T5" fmla="*/ 3 h 60"/>
                  <a:gd name="T6" fmla="*/ 1 w 29"/>
                  <a:gd name="T7" fmla="*/ 3 h 60"/>
                  <a:gd name="T8" fmla="*/ 3 w 29"/>
                  <a:gd name="T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60">
                    <a:moveTo>
                      <a:pt x="29" y="60"/>
                    </a:moveTo>
                    <a:lnTo>
                      <a:pt x="0" y="5"/>
                    </a:lnTo>
                    <a:lnTo>
                      <a:pt x="2" y="3"/>
                    </a:lnTo>
                    <a:lnTo>
                      <a:pt x="1" y="3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3" name="Freeform 149">
                <a:extLst>
                  <a:ext uri="{FF2B5EF4-FFF2-40B4-BE49-F238E27FC236}">
                    <a16:creationId xmlns:a16="http://schemas.microsoft.com/office/drawing/2014/main" id="{AB0F1B9B-B427-7599-9336-06B1E2046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8" y="1069"/>
                <a:ext cx="10" cy="11"/>
              </a:xfrm>
              <a:custGeom>
                <a:avLst/>
                <a:gdLst>
                  <a:gd name="T0" fmla="*/ 0 w 59"/>
                  <a:gd name="T1" fmla="*/ 67 h 67"/>
                  <a:gd name="T2" fmla="*/ 22 w 59"/>
                  <a:gd name="T3" fmla="*/ 44 h 67"/>
                  <a:gd name="T4" fmla="*/ 48 w 59"/>
                  <a:gd name="T5" fmla="*/ 32 h 67"/>
                  <a:gd name="T6" fmla="*/ 59 w 59"/>
                  <a:gd name="T7" fmla="*/ 2 h 67"/>
                  <a:gd name="T8" fmla="*/ 57 w 59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67">
                    <a:moveTo>
                      <a:pt x="0" y="67"/>
                    </a:moveTo>
                    <a:lnTo>
                      <a:pt x="22" y="44"/>
                    </a:lnTo>
                    <a:lnTo>
                      <a:pt x="48" y="32"/>
                    </a:lnTo>
                    <a:lnTo>
                      <a:pt x="59" y="2"/>
                    </a:lnTo>
                    <a:lnTo>
                      <a:pt x="5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4" name="Line 150">
                <a:extLst>
                  <a:ext uri="{FF2B5EF4-FFF2-40B4-BE49-F238E27FC236}">
                    <a16:creationId xmlns:a16="http://schemas.microsoft.com/office/drawing/2014/main" id="{1D279788-1FB0-6EC5-F03D-DA7F025EC7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70" y="1005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5" name="Line 151">
                <a:extLst>
                  <a:ext uri="{FF2B5EF4-FFF2-40B4-BE49-F238E27FC236}">
                    <a16:creationId xmlns:a16="http://schemas.microsoft.com/office/drawing/2014/main" id="{4FBE65A9-DE3C-D9A5-D9F9-3307F976CB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70" y="1005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6" name="Line 152">
                <a:extLst>
                  <a:ext uri="{FF2B5EF4-FFF2-40B4-BE49-F238E27FC236}">
                    <a16:creationId xmlns:a16="http://schemas.microsoft.com/office/drawing/2014/main" id="{378C2D30-433B-EFCD-1007-B20A38D2EA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92" y="1092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7" name="Freeform 153">
                <a:extLst>
                  <a:ext uri="{FF2B5EF4-FFF2-40B4-BE49-F238E27FC236}">
                    <a16:creationId xmlns:a16="http://schemas.microsoft.com/office/drawing/2014/main" id="{1B8B61D7-A7C8-C747-E178-F1145C598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1092"/>
                <a:ext cx="3" cy="3"/>
              </a:xfrm>
              <a:custGeom>
                <a:avLst/>
                <a:gdLst>
                  <a:gd name="T0" fmla="*/ 0 w 19"/>
                  <a:gd name="T1" fmla="*/ 18 h 18"/>
                  <a:gd name="T2" fmla="*/ 19 w 19"/>
                  <a:gd name="T3" fmla="*/ 0 h 18"/>
                  <a:gd name="T4" fmla="*/ 16 w 19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8">
                    <a:moveTo>
                      <a:pt x="0" y="18"/>
                    </a:moveTo>
                    <a:lnTo>
                      <a:pt x="19" y="0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8" name="Freeform 154">
                <a:extLst>
                  <a:ext uri="{FF2B5EF4-FFF2-40B4-BE49-F238E27FC236}">
                    <a16:creationId xmlns:a16="http://schemas.microsoft.com/office/drawing/2014/main" id="{CCA97DA8-6621-D0C9-D8FE-09EA5D783C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1" y="1095"/>
                <a:ext cx="10" cy="8"/>
              </a:xfrm>
              <a:custGeom>
                <a:avLst/>
                <a:gdLst>
                  <a:gd name="T0" fmla="*/ 58 w 58"/>
                  <a:gd name="T1" fmla="*/ 49 h 49"/>
                  <a:gd name="T2" fmla="*/ 0 w 58"/>
                  <a:gd name="T3" fmla="*/ 2 h 49"/>
                  <a:gd name="T4" fmla="*/ 1 w 58"/>
                  <a:gd name="T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49">
                    <a:moveTo>
                      <a:pt x="58" y="49"/>
                    </a:moveTo>
                    <a:lnTo>
                      <a:pt x="0" y="2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9" name="Freeform 155">
                <a:extLst>
                  <a:ext uri="{FF2B5EF4-FFF2-40B4-BE49-F238E27FC236}">
                    <a16:creationId xmlns:a16="http://schemas.microsoft.com/office/drawing/2014/main" id="{2C8E66D5-5D94-C91C-D047-62F053DE38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" y="1103"/>
                <a:ext cx="14" cy="7"/>
              </a:xfrm>
              <a:custGeom>
                <a:avLst/>
                <a:gdLst>
                  <a:gd name="T0" fmla="*/ 0 w 84"/>
                  <a:gd name="T1" fmla="*/ 43 h 43"/>
                  <a:gd name="T2" fmla="*/ 84 w 84"/>
                  <a:gd name="T3" fmla="*/ 2 h 43"/>
                  <a:gd name="T4" fmla="*/ 82 w 8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4" h="43">
                    <a:moveTo>
                      <a:pt x="0" y="43"/>
                    </a:moveTo>
                    <a:lnTo>
                      <a:pt x="84" y="2"/>
                    </a:lnTo>
                    <a:lnTo>
                      <a:pt x="8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0" name="Freeform 156">
                <a:extLst>
                  <a:ext uri="{FF2B5EF4-FFF2-40B4-BE49-F238E27FC236}">
                    <a16:creationId xmlns:a16="http://schemas.microsoft.com/office/drawing/2014/main" id="{6AE9F619-ABFC-9EC7-3AFC-14F11845D7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0" y="1092"/>
                <a:ext cx="24" cy="6"/>
              </a:xfrm>
              <a:custGeom>
                <a:avLst/>
                <a:gdLst>
                  <a:gd name="T0" fmla="*/ 144 w 144"/>
                  <a:gd name="T1" fmla="*/ 1 h 34"/>
                  <a:gd name="T2" fmla="*/ 110 w 144"/>
                  <a:gd name="T3" fmla="*/ 8 h 34"/>
                  <a:gd name="T4" fmla="*/ 74 w 144"/>
                  <a:gd name="T5" fmla="*/ 0 h 34"/>
                  <a:gd name="T6" fmla="*/ 45 w 144"/>
                  <a:gd name="T7" fmla="*/ 25 h 34"/>
                  <a:gd name="T8" fmla="*/ 0 w 144"/>
                  <a:gd name="T9" fmla="*/ 34 h 34"/>
                  <a:gd name="T10" fmla="*/ 5 w 144"/>
                  <a:gd name="T11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34">
                    <a:moveTo>
                      <a:pt x="144" y="1"/>
                    </a:moveTo>
                    <a:lnTo>
                      <a:pt x="110" y="8"/>
                    </a:lnTo>
                    <a:lnTo>
                      <a:pt x="74" y="0"/>
                    </a:lnTo>
                    <a:lnTo>
                      <a:pt x="45" y="25"/>
                    </a:lnTo>
                    <a:lnTo>
                      <a:pt x="0" y="34"/>
                    </a:lnTo>
                    <a:lnTo>
                      <a:pt x="5" y="1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1" name="Freeform 157">
                <a:extLst>
                  <a:ext uri="{FF2B5EF4-FFF2-40B4-BE49-F238E27FC236}">
                    <a16:creationId xmlns:a16="http://schemas.microsoft.com/office/drawing/2014/main" id="{9FAF570A-2FF8-17F7-0006-24F5484A6D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1117"/>
                <a:ext cx="14" cy="9"/>
              </a:xfrm>
              <a:custGeom>
                <a:avLst/>
                <a:gdLst>
                  <a:gd name="T0" fmla="*/ 88 w 88"/>
                  <a:gd name="T1" fmla="*/ 0 h 58"/>
                  <a:gd name="T2" fmla="*/ 56 w 88"/>
                  <a:gd name="T3" fmla="*/ 4 h 58"/>
                  <a:gd name="T4" fmla="*/ 35 w 88"/>
                  <a:gd name="T5" fmla="*/ 28 h 58"/>
                  <a:gd name="T6" fmla="*/ 0 w 88"/>
                  <a:gd name="T7" fmla="*/ 54 h 58"/>
                  <a:gd name="T8" fmla="*/ 2 w 88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58">
                    <a:moveTo>
                      <a:pt x="88" y="0"/>
                    </a:moveTo>
                    <a:lnTo>
                      <a:pt x="56" y="4"/>
                    </a:lnTo>
                    <a:lnTo>
                      <a:pt x="35" y="28"/>
                    </a:lnTo>
                    <a:lnTo>
                      <a:pt x="0" y="54"/>
                    </a:lnTo>
                    <a:lnTo>
                      <a:pt x="2" y="5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2" name="Line 158">
                <a:extLst>
                  <a:ext uri="{FF2B5EF4-FFF2-40B4-BE49-F238E27FC236}">
                    <a16:creationId xmlns:a16="http://schemas.microsoft.com/office/drawing/2014/main" id="{CA708132-5F7E-0D33-3821-A6F1A13837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387" y="1110"/>
                <a:ext cx="2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3" name="Freeform 159">
                <a:extLst>
                  <a:ext uri="{FF2B5EF4-FFF2-40B4-BE49-F238E27FC236}">
                    <a16:creationId xmlns:a16="http://schemas.microsoft.com/office/drawing/2014/main" id="{CC318ED6-661F-EF87-101B-5B40ED987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1117"/>
                <a:ext cx="14" cy="9"/>
              </a:xfrm>
              <a:custGeom>
                <a:avLst/>
                <a:gdLst>
                  <a:gd name="T0" fmla="*/ 0 w 86"/>
                  <a:gd name="T1" fmla="*/ 58 h 58"/>
                  <a:gd name="T2" fmla="*/ 34 w 86"/>
                  <a:gd name="T3" fmla="*/ 31 h 58"/>
                  <a:gd name="T4" fmla="*/ 53 w 86"/>
                  <a:gd name="T5" fmla="*/ 6 h 58"/>
                  <a:gd name="T6" fmla="*/ 86 w 86"/>
                  <a:gd name="T7" fmla="*/ 2 h 58"/>
                  <a:gd name="T8" fmla="*/ 86 w 86"/>
                  <a:gd name="T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8">
                    <a:moveTo>
                      <a:pt x="0" y="58"/>
                    </a:moveTo>
                    <a:lnTo>
                      <a:pt x="34" y="31"/>
                    </a:lnTo>
                    <a:lnTo>
                      <a:pt x="53" y="6"/>
                    </a:lnTo>
                    <a:lnTo>
                      <a:pt x="86" y="2"/>
                    </a:lnTo>
                    <a:lnTo>
                      <a:pt x="8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4" name="Freeform 160">
                <a:extLst>
                  <a:ext uri="{FF2B5EF4-FFF2-40B4-BE49-F238E27FC236}">
                    <a16:creationId xmlns:a16="http://schemas.microsoft.com/office/drawing/2014/main" id="{E5B381D7-FEF0-476B-E081-32A0BB662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1126"/>
                <a:ext cx="4" cy="13"/>
              </a:xfrm>
              <a:custGeom>
                <a:avLst/>
                <a:gdLst>
                  <a:gd name="T0" fmla="*/ 28 w 28"/>
                  <a:gd name="T1" fmla="*/ 76 h 76"/>
                  <a:gd name="T2" fmla="*/ 0 w 28"/>
                  <a:gd name="T3" fmla="*/ 0 h 76"/>
                  <a:gd name="T4" fmla="*/ 2 w 28"/>
                  <a:gd name="T5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76">
                    <a:moveTo>
                      <a:pt x="28" y="76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5" name="Line 161">
                <a:extLst>
                  <a:ext uri="{FF2B5EF4-FFF2-40B4-BE49-F238E27FC236}">
                    <a16:creationId xmlns:a16="http://schemas.microsoft.com/office/drawing/2014/main" id="{10C8940A-EACF-B625-8CC5-09003713D6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87" y="1103"/>
                <a:ext cx="14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6" name="Line 162">
                <a:extLst>
                  <a:ext uri="{FF2B5EF4-FFF2-40B4-BE49-F238E27FC236}">
                    <a16:creationId xmlns:a16="http://schemas.microsoft.com/office/drawing/2014/main" id="{8BDE76A9-3F06-3F13-A694-91BCAC1954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71" y="1090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7" name="Freeform 163">
                <a:extLst>
                  <a:ext uri="{FF2B5EF4-FFF2-40B4-BE49-F238E27FC236}">
                    <a16:creationId xmlns:a16="http://schemas.microsoft.com/office/drawing/2014/main" id="{39B595B5-A33A-BCC7-79E9-5282812EF3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1090"/>
                <a:ext cx="1" cy="5"/>
              </a:xfrm>
              <a:custGeom>
                <a:avLst/>
                <a:gdLst>
                  <a:gd name="T0" fmla="*/ 0 w 9"/>
                  <a:gd name="T1" fmla="*/ 31 h 31"/>
                  <a:gd name="T2" fmla="*/ 9 w 9"/>
                  <a:gd name="T3" fmla="*/ 1 h 31"/>
                  <a:gd name="T4" fmla="*/ 9 w 9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31">
                    <a:moveTo>
                      <a:pt x="0" y="31"/>
                    </a:moveTo>
                    <a:lnTo>
                      <a:pt x="9" y="1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8" name="Freeform 164">
                <a:extLst>
                  <a:ext uri="{FF2B5EF4-FFF2-40B4-BE49-F238E27FC236}">
                    <a16:creationId xmlns:a16="http://schemas.microsoft.com/office/drawing/2014/main" id="{709786C5-E1C8-ED5B-D514-56623E219F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7" y="1139"/>
                <a:ext cx="22" cy="6"/>
              </a:xfrm>
              <a:custGeom>
                <a:avLst/>
                <a:gdLst>
                  <a:gd name="T0" fmla="*/ 135 w 135"/>
                  <a:gd name="T1" fmla="*/ 0 h 38"/>
                  <a:gd name="T2" fmla="*/ 81 w 135"/>
                  <a:gd name="T3" fmla="*/ 34 h 38"/>
                  <a:gd name="T4" fmla="*/ 0 w 135"/>
                  <a:gd name="T5" fmla="*/ 35 h 38"/>
                  <a:gd name="T6" fmla="*/ 2 w 135"/>
                  <a:gd name="T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5" h="38">
                    <a:moveTo>
                      <a:pt x="135" y="0"/>
                    </a:moveTo>
                    <a:lnTo>
                      <a:pt x="81" y="34"/>
                    </a:lnTo>
                    <a:lnTo>
                      <a:pt x="0" y="35"/>
                    </a:lnTo>
                    <a:lnTo>
                      <a:pt x="2" y="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9" name="Freeform 165">
                <a:extLst>
                  <a:ext uri="{FF2B5EF4-FFF2-40B4-BE49-F238E27FC236}">
                    <a16:creationId xmlns:a16="http://schemas.microsoft.com/office/drawing/2014/main" id="{8AB4D5D1-CE00-4A44-9A72-C7AEB6EE3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7" y="1139"/>
                <a:ext cx="22" cy="6"/>
              </a:xfrm>
              <a:custGeom>
                <a:avLst/>
                <a:gdLst>
                  <a:gd name="T0" fmla="*/ 0 w 134"/>
                  <a:gd name="T1" fmla="*/ 38 h 38"/>
                  <a:gd name="T2" fmla="*/ 79 w 134"/>
                  <a:gd name="T3" fmla="*/ 36 h 38"/>
                  <a:gd name="T4" fmla="*/ 134 w 134"/>
                  <a:gd name="T5" fmla="*/ 1 h 38"/>
                  <a:gd name="T6" fmla="*/ 133 w 134"/>
                  <a:gd name="T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4" h="38">
                    <a:moveTo>
                      <a:pt x="0" y="38"/>
                    </a:moveTo>
                    <a:lnTo>
                      <a:pt x="79" y="36"/>
                    </a:lnTo>
                    <a:lnTo>
                      <a:pt x="134" y="1"/>
                    </a:lnTo>
                    <a:lnTo>
                      <a:pt x="13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0" name="Freeform 166">
                <a:extLst>
                  <a:ext uri="{FF2B5EF4-FFF2-40B4-BE49-F238E27FC236}">
                    <a16:creationId xmlns:a16="http://schemas.microsoft.com/office/drawing/2014/main" id="{9FDB1264-DFC4-C334-C441-FFA4661E9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7" y="1145"/>
                <a:ext cx="6" cy="16"/>
              </a:xfrm>
              <a:custGeom>
                <a:avLst/>
                <a:gdLst>
                  <a:gd name="T0" fmla="*/ 34 w 34"/>
                  <a:gd name="T1" fmla="*/ 96 h 96"/>
                  <a:gd name="T2" fmla="*/ 34 w 34"/>
                  <a:gd name="T3" fmla="*/ 42 h 96"/>
                  <a:gd name="T4" fmla="*/ 0 w 34"/>
                  <a:gd name="T5" fmla="*/ 0 h 96"/>
                  <a:gd name="T6" fmla="*/ 1 w 34"/>
                  <a:gd name="T7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96">
                    <a:moveTo>
                      <a:pt x="34" y="96"/>
                    </a:moveTo>
                    <a:lnTo>
                      <a:pt x="34" y="42"/>
                    </a:lnTo>
                    <a:lnTo>
                      <a:pt x="0" y="0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1" name="Freeform 167">
                <a:extLst>
                  <a:ext uri="{FF2B5EF4-FFF2-40B4-BE49-F238E27FC236}">
                    <a16:creationId xmlns:a16="http://schemas.microsoft.com/office/drawing/2014/main" id="{6421FB81-82E1-98C7-D7CF-B4F5FBF196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161"/>
                <a:ext cx="13" cy="6"/>
              </a:xfrm>
              <a:custGeom>
                <a:avLst/>
                <a:gdLst>
                  <a:gd name="T0" fmla="*/ 73 w 73"/>
                  <a:gd name="T1" fmla="*/ 0 h 36"/>
                  <a:gd name="T2" fmla="*/ 0 w 73"/>
                  <a:gd name="T3" fmla="*/ 34 h 36"/>
                  <a:gd name="T4" fmla="*/ 2 w 73"/>
                  <a:gd name="T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3" h="36">
                    <a:moveTo>
                      <a:pt x="73" y="0"/>
                    </a:moveTo>
                    <a:lnTo>
                      <a:pt x="0" y="34"/>
                    </a:lnTo>
                    <a:lnTo>
                      <a:pt x="2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2" name="Freeform 168">
                <a:extLst>
                  <a:ext uri="{FF2B5EF4-FFF2-40B4-BE49-F238E27FC236}">
                    <a16:creationId xmlns:a16="http://schemas.microsoft.com/office/drawing/2014/main" id="{57231C68-2139-E8E2-2190-90A02F006F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167"/>
                <a:ext cx="7" cy="10"/>
              </a:xfrm>
              <a:custGeom>
                <a:avLst/>
                <a:gdLst>
                  <a:gd name="T0" fmla="*/ 37 w 37"/>
                  <a:gd name="T1" fmla="*/ 59 h 59"/>
                  <a:gd name="T2" fmla="*/ 25 w 37"/>
                  <a:gd name="T3" fmla="*/ 28 h 59"/>
                  <a:gd name="T4" fmla="*/ 0 w 37"/>
                  <a:gd name="T5" fmla="*/ 1 h 59"/>
                  <a:gd name="T6" fmla="*/ 2 w 37"/>
                  <a:gd name="T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59">
                    <a:moveTo>
                      <a:pt x="37" y="59"/>
                    </a:moveTo>
                    <a:lnTo>
                      <a:pt x="25" y="28"/>
                    </a:lnTo>
                    <a:lnTo>
                      <a:pt x="0" y="1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3" name="Freeform 169">
                <a:extLst>
                  <a:ext uri="{FF2B5EF4-FFF2-40B4-BE49-F238E27FC236}">
                    <a16:creationId xmlns:a16="http://schemas.microsoft.com/office/drawing/2014/main" id="{15056F0A-68AD-9483-4F27-A86F8D48AC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161"/>
                <a:ext cx="12" cy="6"/>
              </a:xfrm>
              <a:custGeom>
                <a:avLst/>
                <a:gdLst>
                  <a:gd name="T0" fmla="*/ 0 w 71"/>
                  <a:gd name="T1" fmla="*/ 36 h 36"/>
                  <a:gd name="T2" fmla="*/ 71 w 71"/>
                  <a:gd name="T3" fmla="*/ 1 h 36"/>
                  <a:gd name="T4" fmla="*/ 71 w 71"/>
                  <a:gd name="T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1" h="36">
                    <a:moveTo>
                      <a:pt x="0" y="36"/>
                    </a:moveTo>
                    <a:lnTo>
                      <a:pt x="71" y="1"/>
                    </a:lnTo>
                    <a:lnTo>
                      <a:pt x="7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4" name="Line 170">
                <a:extLst>
                  <a:ext uri="{FF2B5EF4-FFF2-40B4-BE49-F238E27FC236}">
                    <a16:creationId xmlns:a16="http://schemas.microsoft.com/office/drawing/2014/main" id="{7DBA68A1-C7D4-38AD-91E8-A7F505ECCB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380" y="1000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5" name="Line 171">
                <a:extLst>
                  <a:ext uri="{FF2B5EF4-FFF2-40B4-BE49-F238E27FC236}">
                    <a16:creationId xmlns:a16="http://schemas.microsoft.com/office/drawing/2014/main" id="{C5D70C4B-B3EB-3213-23EE-4B07851C6E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380" y="1000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6" name="Freeform 172">
                <a:extLst>
                  <a:ext uri="{FF2B5EF4-FFF2-40B4-BE49-F238E27FC236}">
                    <a16:creationId xmlns:a16="http://schemas.microsoft.com/office/drawing/2014/main" id="{E920CDE8-AB58-0374-885F-A1C1E43CF1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9" y="505"/>
                <a:ext cx="10" cy="46"/>
              </a:xfrm>
              <a:custGeom>
                <a:avLst/>
                <a:gdLst>
                  <a:gd name="T0" fmla="*/ 40 w 62"/>
                  <a:gd name="T1" fmla="*/ 280 h 280"/>
                  <a:gd name="T2" fmla="*/ 53 w 62"/>
                  <a:gd name="T3" fmla="*/ 269 h 280"/>
                  <a:gd name="T4" fmla="*/ 62 w 62"/>
                  <a:gd name="T5" fmla="*/ 142 h 280"/>
                  <a:gd name="T6" fmla="*/ 29 w 62"/>
                  <a:gd name="T7" fmla="*/ 144 h 280"/>
                  <a:gd name="T8" fmla="*/ 3 w 62"/>
                  <a:gd name="T9" fmla="*/ 128 h 280"/>
                  <a:gd name="T10" fmla="*/ 0 w 62"/>
                  <a:gd name="T11" fmla="*/ 56 h 280"/>
                  <a:gd name="T12" fmla="*/ 14 w 62"/>
                  <a:gd name="T13" fmla="*/ 33 h 280"/>
                  <a:gd name="T14" fmla="*/ 20 w 62"/>
                  <a:gd name="T15" fmla="*/ 0 h 280"/>
                  <a:gd name="T16" fmla="*/ 21 w 62"/>
                  <a:gd name="T17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280">
                    <a:moveTo>
                      <a:pt x="40" y="280"/>
                    </a:moveTo>
                    <a:lnTo>
                      <a:pt x="53" y="269"/>
                    </a:lnTo>
                    <a:lnTo>
                      <a:pt x="62" y="142"/>
                    </a:lnTo>
                    <a:lnTo>
                      <a:pt x="29" y="144"/>
                    </a:lnTo>
                    <a:lnTo>
                      <a:pt x="3" y="128"/>
                    </a:lnTo>
                    <a:lnTo>
                      <a:pt x="0" y="56"/>
                    </a:lnTo>
                    <a:lnTo>
                      <a:pt x="14" y="33"/>
                    </a:lnTo>
                    <a:lnTo>
                      <a:pt x="20" y="0"/>
                    </a:lnTo>
                    <a:lnTo>
                      <a:pt x="2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7" name="Freeform 173">
                <a:extLst>
                  <a:ext uri="{FF2B5EF4-FFF2-40B4-BE49-F238E27FC236}">
                    <a16:creationId xmlns:a16="http://schemas.microsoft.com/office/drawing/2014/main" id="{C6BA897C-C1E6-4826-F048-5A0C59F63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3" y="551"/>
                <a:ext cx="3" cy="3"/>
              </a:xfrm>
              <a:custGeom>
                <a:avLst/>
                <a:gdLst>
                  <a:gd name="T0" fmla="*/ 0 w 14"/>
                  <a:gd name="T1" fmla="*/ 17 h 17"/>
                  <a:gd name="T2" fmla="*/ 1 w 14"/>
                  <a:gd name="T3" fmla="*/ 11 h 17"/>
                  <a:gd name="T4" fmla="*/ 14 w 14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0" y="17"/>
                    </a:moveTo>
                    <a:lnTo>
                      <a:pt x="1" y="11"/>
                    </a:lnTo>
                    <a:lnTo>
                      <a:pt x="1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8" name="Freeform 174">
                <a:extLst>
                  <a:ext uri="{FF2B5EF4-FFF2-40B4-BE49-F238E27FC236}">
                    <a16:creationId xmlns:a16="http://schemas.microsoft.com/office/drawing/2014/main" id="{2B6C9257-4DF9-363A-742C-CA41CC2C69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554"/>
                <a:ext cx="11" cy="41"/>
              </a:xfrm>
              <a:custGeom>
                <a:avLst/>
                <a:gdLst>
                  <a:gd name="T0" fmla="*/ 66 w 66"/>
                  <a:gd name="T1" fmla="*/ 243 h 243"/>
                  <a:gd name="T2" fmla="*/ 57 w 66"/>
                  <a:gd name="T3" fmla="*/ 217 h 243"/>
                  <a:gd name="T4" fmla="*/ 26 w 66"/>
                  <a:gd name="T5" fmla="*/ 198 h 243"/>
                  <a:gd name="T6" fmla="*/ 0 w 66"/>
                  <a:gd name="T7" fmla="*/ 174 h 243"/>
                  <a:gd name="T8" fmla="*/ 29 w 66"/>
                  <a:gd name="T9" fmla="*/ 144 h 243"/>
                  <a:gd name="T10" fmla="*/ 8 w 66"/>
                  <a:gd name="T11" fmla="*/ 109 h 243"/>
                  <a:gd name="T12" fmla="*/ 33 w 66"/>
                  <a:gd name="T13" fmla="*/ 29 h 243"/>
                  <a:gd name="T14" fmla="*/ 39 w 66"/>
                  <a:gd name="T15" fmla="*/ 0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243">
                    <a:moveTo>
                      <a:pt x="66" y="243"/>
                    </a:moveTo>
                    <a:lnTo>
                      <a:pt x="57" y="217"/>
                    </a:lnTo>
                    <a:lnTo>
                      <a:pt x="26" y="198"/>
                    </a:lnTo>
                    <a:lnTo>
                      <a:pt x="0" y="174"/>
                    </a:lnTo>
                    <a:lnTo>
                      <a:pt x="29" y="144"/>
                    </a:lnTo>
                    <a:lnTo>
                      <a:pt x="8" y="109"/>
                    </a:lnTo>
                    <a:lnTo>
                      <a:pt x="33" y="29"/>
                    </a:lnTo>
                    <a:lnTo>
                      <a:pt x="3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9" name="Freeform 175">
                <a:extLst>
                  <a:ext uri="{FF2B5EF4-FFF2-40B4-BE49-F238E27FC236}">
                    <a16:creationId xmlns:a16="http://schemas.microsoft.com/office/drawing/2014/main" id="{05F57022-F168-4589-F0C3-FBF9C5A3FF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3" y="551"/>
                <a:ext cx="3" cy="3"/>
              </a:xfrm>
              <a:custGeom>
                <a:avLst/>
                <a:gdLst>
                  <a:gd name="T0" fmla="*/ 0 w 14"/>
                  <a:gd name="T1" fmla="*/ 17 h 17"/>
                  <a:gd name="T2" fmla="*/ 1 w 14"/>
                  <a:gd name="T3" fmla="*/ 12 h 17"/>
                  <a:gd name="T4" fmla="*/ 14 w 14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0" y="17"/>
                    </a:moveTo>
                    <a:lnTo>
                      <a:pt x="1" y="12"/>
                    </a:lnTo>
                    <a:lnTo>
                      <a:pt x="1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0" name="Freeform 176">
                <a:extLst>
                  <a:ext uri="{FF2B5EF4-FFF2-40B4-BE49-F238E27FC236}">
                    <a16:creationId xmlns:a16="http://schemas.microsoft.com/office/drawing/2014/main" id="{65286FD4-596A-7EE9-89BF-36D9A5C46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5" y="595"/>
                <a:ext cx="3" cy="2"/>
              </a:xfrm>
              <a:custGeom>
                <a:avLst/>
                <a:gdLst>
                  <a:gd name="T0" fmla="*/ 0 w 17"/>
                  <a:gd name="T1" fmla="*/ 14 h 14"/>
                  <a:gd name="T2" fmla="*/ 17 w 17"/>
                  <a:gd name="T3" fmla="*/ 1 h 14"/>
                  <a:gd name="T4" fmla="*/ 16 w 17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4">
                    <a:moveTo>
                      <a:pt x="0" y="14"/>
                    </a:moveTo>
                    <a:lnTo>
                      <a:pt x="17" y="1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1" name="Freeform 177">
                <a:extLst>
                  <a:ext uri="{FF2B5EF4-FFF2-40B4-BE49-F238E27FC236}">
                    <a16:creationId xmlns:a16="http://schemas.microsoft.com/office/drawing/2014/main" id="{ED1ADA81-E928-3947-F101-88239AED2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2" y="597"/>
                <a:ext cx="3" cy="10"/>
              </a:xfrm>
              <a:custGeom>
                <a:avLst/>
                <a:gdLst>
                  <a:gd name="T0" fmla="*/ 0 w 21"/>
                  <a:gd name="T1" fmla="*/ 63 h 63"/>
                  <a:gd name="T2" fmla="*/ 9 w 21"/>
                  <a:gd name="T3" fmla="*/ 11 h 63"/>
                  <a:gd name="T4" fmla="*/ 21 w 21"/>
                  <a:gd name="T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63">
                    <a:moveTo>
                      <a:pt x="0" y="63"/>
                    </a:moveTo>
                    <a:lnTo>
                      <a:pt x="9" y="11"/>
                    </a:lnTo>
                    <a:lnTo>
                      <a:pt x="2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2" name="Line 178">
                <a:extLst>
                  <a:ext uri="{FF2B5EF4-FFF2-40B4-BE49-F238E27FC236}">
                    <a16:creationId xmlns:a16="http://schemas.microsoft.com/office/drawing/2014/main" id="{38981023-FAD5-4D79-9DFB-1EF0A816F7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95" y="595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3" name="Freeform 179">
                <a:extLst>
                  <a:ext uri="{FF2B5EF4-FFF2-40B4-BE49-F238E27FC236}">
                    <a16:creationId xmlns:a16="http://schemas.microsoft.com/office/drawing/2014/main" id="{1DB77021-6418-1E37-D6D4-2C0A3E303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3" y="607"/>
                <a:ext cx="9" cy="5"/>
              </a:xfrm>
              <a:custGeom>
                <a:avLst/>
                <a:gdLst>
                  <a:gd name="T0" fmla="*/ 0 w 50"/>
                  <a:gd name="T1" fmla="*/ 25 h 25"/>
                  <a:gd name="T2" fmla="*/ 16 w 50"/>
                  <a:gd name="T3" fmla="*/ 12 h 25"/>
                  <a:gd name="T4" fmla="*/ 50 w 50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0" h="25">
                    <a:moveTo>
                      <a:pt x="0" y="25"/>
                    </a:moveTo>
                    <a:lnTo>
                      <a:pt x="16" y="12"/>
                    </a:lnTo>
                    <a:lnTo>
                      <a:pt x="5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4" name="Freeform 180">
                <a:extLst>
                  <a:ext uri="{FF2B5EF4-FFF2-40B4-BE49-F238E27FC236}">
                    <a16:creationId xmlns:a16="http://schemas.microsoft.com/office/drawing/2014/main" id="{45C32073-C781-D0F5-1A18-A1BEDEB21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3" y="607"/>
                <a:ext cx="9" cy="5"/>
              </a:xfrm>
              <a:custGeom>
                <a:avLst/>
                <a:gdLst>
                  <a:gd name="T0" fmla="*/ 0 w 50"/>
                  <a:gd name="T1" fmla="*/ 25 h 25"/>
                  <a:gd name="T2" fmla="*/ 16 w 50"/>
                  <a:gd name="T3" fmla="*/ 13 h 25"/>
                  <a:gd name="T4" fmla="*/ 50 w 50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0" h="25">
                    <a:moveTo>
                      <a:pt x="0" y="25"/>
                    </a:moveTo>
                    <a:lnTo>
                      <a:pt x="16" y="13"/>
                    </a:lnTo>
                    <a:lnTo>
                      <a:pt x="5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5" name="Line 181">
                <a:extLst>
                  <a:ext uri="{FF2B5EF4-FFF2-40B4-BE49-F238E27FC236}">
                    <a16:creationId xmlns:a16="http://schemas.microsoft.com/office/drawing/2014/main" id="{740E9FD5-DC96-0115-3A48-02FBD93F50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71" y="623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6" name="Freeform 182">
                <a:extLst>
                  <a:ext uri="{FF2B5EF4-FFF2-40B4-BE49-F238E27FC236}">
                    <a16:creationId xmlns:a16="http://schemas.microsoft.com/office/drawing/2014/main" id="{514BB77C-6716-DA6C-8B8E-0EE470E66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" y="612"/>
                <a:ext cx="10" cy="11"/>
              </a:xfrm>
              <a:custGeom>
                <a:avLst/>
                <a:gdLst>
                  <a:gd name="T0" fmla="*/ 0 w 59"/>
                  <a:gd name="T1" fmla="*/ 68 h 68"/>
                  <a:gd name="T2" fmla="*/ 41 w 59"/>
                  <a:gd name="T3" fmla="*/ 52 h 68"/>
                  <a:gd name="T4" fmla="*/ 50 w 59"/>
                  <a:gd name="T5" fmla="*/ 7 h 68"/>
                  <a:gd name="T6" fmla="*/ 59 w 59"/>
                  <a:gd name="T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68">
                    <a:moveTo>
                      <a:pt x="0" y="68"/>
                    </a:moveTo>
                    <a:lnTo>
                      <a:pt x="41" y="52"/>
                    </a:lnTo>
                    <a:lnTo>
                      <a:pt x="50" y="7"/>
                    </a:lnTo>
                    <a:lnTo>
                      <a:pt x="5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7" name="Line 183">
                <a:extLst>
                  <a:ext uri="{FF2B5EF4-FFF2-40B4-BE49-F238E27FC236}">
                    <a16:creationId xmlns:a16="http://schemas.microsoft.com/office/drawing/2014/main" id="{F6474773-CF47-9415-EEC5-EBE324990C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71" y="623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8" name="Freeform 184">
                <a:extLst>
                  <a:ext uri="{FF2B5EF4-FFF2-40B4-BE49-F238E27FC236}">
                    <a16:creationId xmlns:a16="http://schemas.microsoft.com/office/drawing/2014/main" id="{95AFD874-C20F-54F8-3282-43573E627D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9" y="624"/>
                <a:ext cx="2" cy="6"/>
              </a:xfrm>
              <a:custGeom>
                <a:avLst/>
                <a:gdLst>
                  <a:gd name="T0" fmla="*/ 0 w 7"/>
                  <a:gd name="T1" fmla="*/ 34 h 34"/>
                  <a:gd name="T2" fmla="*/ 6 w 7"/>
                  <a:gd name="T3" fmla="*/ 1 h 34"/>
                  <a:gd name="T4" fmla="*/ 7 w 7"/>
                  <a:gd name="T5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4">
                    <a:moveTo>
                      <a:pt x="0" y="34"/>
                    </a:moveTo>
                    <a:lnTo>
                      <a:pt x="6" y="1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9" name="Freeform 185">
                <a:extLst>
                  <a:ext uri="{FF2B5EF4-FFF2-40B4-BE49-F238E27FC236}">
                    <a16:creationId xmlns:a16="http://schemas.microsoft.com/office/drawing/2014/main" id="{7B3CE7F7-E039-9371-0839-B16D718B0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4" y="630"/>
                <a:ext cx="5" cy="0"/>
              </a:xfrm>
              <a:custGeom>
                <a:avLst/>
                <a:gdLst>
                  <a:gd name="T0" fmla="*/ 0 w 34"/>
                  <a:gd name="T1" fmla="*/ 0 h 1"/>
                  <a:gd name="T2" fmla="*/ 34 w 34"/>
                  <a:gd name="T3" fmla="*/ 1 h 1"/>
                  <a:gd name="T4" fmla="*/ 34 w 3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1">
                    <a:moveTo>
                      <a:pt x="0" y="0"/>
                    </a:moveTo>
                    <a:lnTo>
                      <a:pt x="34" y="1"/>
                    </a:lnTo>
                    <a:lnTo>
                      <a:pt x="3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0" name="Freeform 186">
                <a:extLst>
                  <a:ext uri="{FF2B5EF4-FFF2-40B4-BE49-F238E27FC236}">
                    <a16:creationId xmlns:a16="http://schemas.microsoft.com/office/drawing/2014/main" id="{FBDA5764-929C-1467-DA51-C424B944C7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4" y="630"/>
                <a:ext cx="5" cy="0"/>
              </a:xfrm>
              <a:custGeom>
                <a:avLst/>
                <a:gdLst>
                  <a:gd name="T0" fmla="*/ 0 w 34"/>
                  <a:gd name="T1" fmla="*/ 1 h 1"/>
                  <a:gd name="T2" fmla="*/ 0 w 34"/>
                  <a:gd name="T3" fmla="*/ 0 h 1"/>
                  <a:gd name="T4" fmla="*/ 34 w 34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1">
                    <a:moveTo>
                      <a:pt x="0" y="1"/>
                    </a:moveTo>
                    <a:lnTo>
                      <a:pt x="0" y="0"/>
                    </a:lnTo>
                    <a:lnTo>
                      <a:pt x="34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1" name="Freeform 187">
                <a:extLst>
                  <a:ext uri="{FF2B5EF4-FFF2-40B4-BE49-F238E27FC236}">
                    <a16:creationId xmlns:a16="http://schemas.microsoft.com/office/drawing/2014/main" id="{0A2B0487-9878-CFAE-012F-D65F327CD5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0" y="630"/>
                <a:ext cx="4" cy="20"/>
              </a:xfrm>
              <a:custGeom>
                <a:avLst/>
                <a:gdLst>
                  <a:gd name="T0" fmla="*/ 0 w 19"/>
                  <a:gd name="T1" fmla="*/ 122 h 122"/>
                  <a:gd name="T2" fmla="*/ 16 w 19"/>
                  <a:gd name="T3" fmla="*/ 75 h 122"/>
                  <a:gd name="T4" fmla="*/ 18 w 19"/>
                  <a:gd name="T5" fmla="*/ 0 h 122"/>
                  <a:gd name="T6" fmla="*/ 19 w 19"/>
                  <a:gd name="T7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22">
                    <a:moveTo>
                      <a:pt x="0" y="122"/>
                    </a:moveTo>
                    <a:lnTo>
                      <a:pt x="16" y="75"/>
                    </a:lnTo>
                    <a:lnTo>
                      <a:pt x="18" y="0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2" name="Line 188">
                <a:extLst>
                  <a:ext uri="{FF2B5EF4-FFF2-40B4-BE49-F238E27FC236}">
                    <a16:creationId xmlns:a16="http://schemas.microsoft.com/office/drawing/2014/main" id="{25732CDA-5BB2-82E6-2857-25031A3350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56" y="650"/>
                <a:ext cx="4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3" name="Line 189">
                <a:extLst>
                  <a:ext uri="{FF2B5EF4-FFF2-40B4-BE49-F238E27FC236}">
                    <a16:creationId xmlns:a16="http://schemas.microsoft.com/office/drawing/2014/main" id="{A31F91A5-E1AE-CEB3-0BEE-DA35C108E4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55" y="652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4" name="Line 190">
                <a:extLst>
                  <a:ext uri="{FF2B5EF4-FFF2-40B4-BE49-F238E27FC236}">
                    <a16:creationId xmlns:a16="http://schemas.microsoft.com/office/drawing/2014/main" id="{5F6436D1-5632-8C90-3DC3-073C1469DF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56" y="650"/>
                <a:ext cx="4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5" name="Freeform 191">
                <a:extLst>
                  <a:ext uri="{FF2B5EF4-FFF2-40B4-BE49-F238E27FC236}">
                    <a16:creationId xmlns:a16="http://schemas.microsoft.com/office/drawing/2014/main" id="{5B8A15E6-A009-E96A-1131-0E1121CB66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1452"/>
                <a:ext cx="20" cy="26"/>
              </a:xfrm>
              <a:custGeom>
                <a:avLst/>
                <a:gdLst>
                  <a:gd name="T0" fmla="*/ 117 w 124"/>
                  <a:gd name="T1" fmla="*/ 0 h 157"/>
                  <a:gd name="T2" fmla="*/ 124 w 124"/>
                  <a:gd name="T3" fmla="*/ 52 h 157"/>
                  <a:gd name="T4" fmla="*/ 45 w 124"/>
                  <a:gd name="T5" fmla="*/ 105 h 157"/>
                  <a:gd name="T6" fmla="*/ 0 w 124"/>
                  <a:gd name="T7" fmla="*/ 129 h 157"/>
                  <a:gd name="T8" fmla="*/ 0 w 124"/>
                  <a:gd name="T9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57">
                    <a:moveTo>
                      <a:pt x="117" y="0"/>
                    </a:moveTo>
                    <a:lnTo>
                      <a:pt x="124" y="52"/>
                    </a:lnTo>
                    <a:lnTo>
                      <a:pt x="45" y="105"/>
                    </a:lnTo>
                    <a:lnTo>
                      <a:pt x="0" y="129"/>
                    </a:lnTo>
                    <a:lnTo>
                      <a:pt x="0" y="15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6" name="Freeform 192">
                <a:extLst>
                  <a:ext uri="{FF2B5EF4-FFF2-40B4-BE49-F238E27FC236}">
                    <a16:creationId xmlns:a16="http://schemas.microsoft.com/office/drawing/2014/main" id="{27C7C5CA-8893-7D91-568F-82F06CEF6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1452"/>
                <a:ext cx="21" cy="26"/>
              </a:xfrm>
              <a:custGeom>
                <a:avLst/>
                <a:gdLst>
                  <a:gd name="T0" fmla="*/ 0 w 126"/>
                  <a:gd name="T1" fmla="*/ 157 h 157"/>
                  <a:gd name="T2" fmla="*/ 2 w 126"/>
                  <a:gd name="T3" fmla="*/ 133 h 157"/>
                  <a:gd name="T4" fmla="*/ 126 w 126"/>
                  <a:gd name="T5" fmla="*/ 56 h 157"/>
                  <a:gd name="T6" fmla="*/ 118 w 126"/>
                  <a:gd name="T7" fmla="*/ 2 h 157"/>
                  <a:gd name="T8" fmla="*/ 117 w 126"/>
                  <a:gd name="T9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" h="157">
                    <a:moveTo>
                      <a:pt x="0" y="157"/>
                    </a:moveTo>
                    <a:lnTo>
                      <a:pt x="2" y="133"/>
                    </a:lnTo>
                    <a:lnTo>
                      <a:pt x="126" y="56"/>
                    </a:lnTo>
                    <a:lnTo>
                      <a:pt x="118" y="2"/>
                    </a:lnTo>
                    <a:lnTo>
                      <a:pt x="11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7" name="Freeform 193">
                <a:extLst>
                  <a:ext uri="{FF2B5EF4-FFF2-40B4-BE49-F238E27FC236}">
                    <a16:creationId xmlns:a16="http://schemas.microsoft.com/office/drawing/2014/main" id="{83A3C92E-6318-AE5C-82E4-86DAF2C96A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6" y="1493"/>
                <a:ext cx="3" cy="17"/>
              </a:xfrm>
              <a:custGeom>
                <a:avLst/>
                <a:gdLst>
                  <a:gd name="T0" fmla="*/ 9 w 23"/>
                  <a:gd name="T1" fmla="*/ 102 h 102"/>
                  <a:gd name="T2" fmla="*/ 0 w 23"/>
                  <a:gd name="T3" fmla="*/ 86 h 102"/>
                  <a:gd name="T4" fmla="*/ 23 w 23"/>
                  <a:gd name="T5" fmla="*/ 3 h 102"/>
                  <a:gd name="T6" fmla="*/ 22 w 23"/>
                  <a:gd name="T7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02">
                    <a:moveTo>
                      <a:pt x="9" y="102"/>
                    </a:moveTo>
                    <a:lnTo>
                      <a:pt x="0" y="86"/>
                    </a:lnTo>
                    <a:lnTo>
                      <a:pt x="23" y="3"/>
                    </a:lnTo>
                    <a:lnTo>
                      <a:pt x="2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8" name="Freeform 194">
                <a:extLst>
                  <a:ext uri="{FF2B5EF4-FFF2-40B4-BE49-F238E27FC236}">
                    <a16:creationId xmlns:a16="http://schemas.microsoft.com/office/drawing/2014/main" id="{D40BEA32-8997-61C6-BA0B-A8AA3AA6FE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7" y="1503"/>
                <a:ext cx="20" cy="10"/>
              </a:xfrm>
              <a:custGeom>
                <a:avLst/>
                <a:gdLst>
                  <a:gd name="T0" fmla="*/ 119 w 119"/>
                  <a:gd name="T1" fmla="*/ 0 h 63"/>
                  <a:gd name="T2" fmla="*/ 76 w 119"/>
                  <a:gd name="T3" fmla="*/ 25 h 63"/>
                  <a:gd name="T4" fmla="*/ 57 w 119"/>
                  <a:gd name="T5" fmla="*/ 56 h 63"/>
                  <a:gd name="T6" fmla="*/ 12 w 119"/>
                  <a:gd name="T7" fmla="*/ 63 h 63"/>
                  <a:gd name="T8" fmla="*/ 0 w 119"/>
                  <a:gd name="T9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63">
                    <a:moveTo>
                      <a:pt x="119" y="0"/>
                    </a:moveTo>
                    <a:lnTo>
                      <a:pt x="76" y="25"/>
                    </a:lnTo>
                    <a:lnTo>
                      <a:pt x="57" y="56"/>
                    </a:lnTo>
                    <a:lnTo>
                      <a:pt x="12" y="63"/>
                    </a:lnTo>
                    <a:lnTo>
                      <a:pt x="0" y="4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9" name="Freeform 195">
                <a:extLst>
                  <a:ext uri="{FF2B5EF4-FFF2-40B4-BE49-F238E27FC236}">
                    <a16:creationId xmlns:a16="http://schemas.microsoft.com/office/drawing/2014/main" id="{C36D38EE-04A8-E8DE-5267-2D45666B01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1503"/>
                <a:ext cx="1" cy="6"/>
              </a:xfrm>
              <a:custGeom>
                <a:avLst/>
                <a:gdLst>
                  <a:gd name="T0" fmla="*/ 5 w 5"/>
                  <a:gd name="T1" fmla="*/ 39 h 39"/>
                  <a:gd name="T2" fmla="*/ 4 w 5"/>
                  <a:gd name="T3" fmla="*/ 39 h 39"/>
                  <a:gd name="T4" fmla="*/ 0 w 5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9">
                    <a:moveTo>
                      <a:pt x="5" y="39"/>
                    </a:moveTo>
                    <a:lnTo>
                      <a:pt x="4" y="3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0" name="Freeform 196">
                <a:extLst>
                  <a:ext uri="{FF2B5EF4-FFF2-40B4-BE49-F238E27FC236}">
                    <a16:creationId xmlns:a16="http://schemas.microsoft.com/office/drawing/2014/main" id="{69EB0E87-6B10-CADF-6100-9CE9C3FECB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8" y="1509"/>
                <a:ext cx="7" cy="1"/>
              </a:xfrm>
              <a:custGeom>
                <a:avLst/>
                <a:gdLst>
                  <a:gd name="T0" fmla="*/ 43 w 43"/>
                  <a:gd name="T1" fmla="*/ 0 h 3"/>
                  <a:gd name="T2" fmla="*/ 0 w 43"/>
                  <a:gd name="T3" fmla="*/ 3 h 3"/>
                  <a:gd name="T4" fmla="*/ 0 w 4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">
                    <a:moveTo>
                      <a:pt x="43" y="0"/>
                    </a:move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1" name="Freeform 197">
                <a:extLst>
                  <a:ext uri="{FF2B5EF4-FFF2-40B4-BE49-F238E27FC236}">
                    <a16:creationId xmlns:a16="http://schemas.microsoft.com/office/drawing/2014/main" id="{50E02F56-D2B6-6EE0-468F-C8ADC5020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1503"/>
                <a:ext cx="1" cy="6"/>
              </a:xfrm>
              <a:custGeom>
                <a:avLst/>
                <a:gdLst>
                  <a:gd name="T0" fmla="*/ 5 w 5"/>
                  <a:gd name="T1" fmla="*/ 40 h 40"/>
                  <a:gd name="T2" fmla="*/ 1 w 5"/>
                  <a:gd name="T3" fmla="*/ 0 h 40"/>
                  <a:gd name="T4" fmla="*/ 0 w 5"/>
                  <a:gd name="T5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0">
                    <a:moveTo>
                      <a:pt x="5" y="40"/>
                    </a:move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2" name="Freeform 198">
                <a:extLst>
                  <a:ext uri="{FF2B5EF4-FFF2-40B4-BE49-F238E27FC236}">
                    <a16:creationId xmlns:a16="http://schemas.microsoft.com/office/drawing/2014/main" id="{2C11A88F-7E7B-A163-6885-5ADA5391FB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3" y="1509"/>
                <a:ext cx="2" cy="9"/>
              </a:xfrm>
              <a:custGeom>
                <a:avLst/>
                <a:gdLst>
                  <a:gd name="T0" fmla="*/ 0 w 16"/>
                  <a:gd name="T1" fmla="*/ 50 h 50"/>
                  <a:gd name="T2" fmla="*/ 16 w 16"/>
                  <a:gd name="T3" fmla="*/ 0 h 50"/>
                  <a:gd name="T4" fmla="*/ 13 w 16"/>
                  <a:gd name="T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50">
                    <a:moveTo>
                      <a:pt x="0" y="50"/>
                    </a:moveTo>
                    <a:lnTo>
                      <a:pt x="16" y="0"/>
                    </a:lnTo>
                    <a:lnTo>
                      <a:pt x="1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3" name="Freeform 199">
                <a:extLst>
                  <a:ext uri="{FF2B5EF4-FFF2-40B4-BE49-F238E27FC236}">
                    <a16:creationId xmlns:a16="http://schemas.microsoft.com/office/drawing/2014/main" id="{F3EB4DFA-6E91-4693-A01B-BF4CB8D478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1" y="1514"/>
                <a:ext cx="1" cy="12"/>
              </a:xfrm>
              <a:custGeom>
                <a:avLst/>
                <a:gdLst>
                  <a:gd name="T0" fmla="*/ 0 w 6"/>
                  <a:gd name="T1" fmla="*/ 72 h 72"/>
                  <a:gd name="T2" fmla="*/ 6 w 6"/>
                  <a:gd name="T3" fmla="*/ 0 h 72"/>
                  <a:gd name="T4" fmla="*/ 4 w 6"/>
                  <a:gd name="T5" fmla="*/ 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2">
                    <a:moveTo>
                      <a:pt x="0" y="72"/>
                    </a:moveTo>
                    <a:lnTo>
                      <a:pt x="6" y="0"/>
                    </a:lnTo>
                    <a:lnTo>
                      <a:pt x="4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4" name="Freeform 200">
                <a:extLst>
                  <a:ext uri="{FF2B5EF4-FFF2-40B4-BE49-F238E27FC236}">
                    <a16:creationId xmlns:a16="http://schemas.microsoft.com/office/drawing/2014/main" id="{B47E6A08-066D-8400-7177-271FED0E6B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3" y="1514"/>
                <a:ext cx="39" cy="14"/>
              </a:xfrm>
              <a:custGeom>
                <a:avLst/>
                <a:gdLst>
                  <a:gd name="T0" fmla="*/ 235 w 235"/>
                  <a:gd name="T1" fmla="*/ 0 h 82"/>
                  <a:gd name="T2" fmla="*/ 205 w 235"/>
                  <a:gd name="T3" fmla="*/ 8 h 82"/>
                  <a:gd name="T4" fmla="*/ 198 w 235"/>
                  <a:gd name="T5" fmla="*/ 34 h 82"/>
                  <a:gd name="T6" fmla="*/ 164 w 235"/>
                  <a:gd name="T7" fmla="*/ 79 h 82"/>
                  <a:gd name="T8" fmla="*/ 130 w 235"/>
                  <a:gd name="T9" fmla="*/ 82 h 82"/>
                  <a:gd name="T10" fmla="*/ 129 w 235"/>
                  <a:gd name="T11" fmla="*/ 81 h 82"/>
                  <a:gd name="T12" fmla="*/ 102 w 235"/>
                  <a:gd name="T13" fmla="*/ 66 h 82"/>
                  <a:gd name="T14" fmla="*/ 76 w 235"/>
                  <a:gd name="T15" fmla="*/ 64 h 82"/>
                  <a:gd name="T16" fmla="*/ 29 w 235"/>
                  <a:gd name="T17" fmla="*/ 43 h 82"/>
                  <a:gd name="T18" fmla="*/ 0 w 235"/>
                  <a:gd name="T19" fmla="*/ 20 h 82"/>
                  <a:gd name="T20" fmla="*/ 1 w 235"/>
                  <a:gd name="T21" fmla="*/ 1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5" h="82">
                    <a:moveTo>
                      <a:pt x="235" y="0"/>
                    </a:moveTo>
                    <a:lnTo>
                      <a:pt x="205" y="8"/>
                    </a:lnTo>
                    <a:lnTo>
                      <a:pt x="198" y="34"/>
                    </a:lnTo>
                    <a:lnTo>
                      <a:pt x="164" y="79"/>
                    </a:lnTo>
                    <a:lnTo>
                      <a:pt x="130" y="82"/>
                    </a:lnTo>
                    <a:lnTo>
                      <a:pt x="129" y="81"/>
                    </a:lnTo>
                    <a:lnTo>
                      <a:pt x="102" y="66"/>
                    </a:lnTo>
                    <a:lnTo>
                      <a:pt x="76" y="64"/>
                    </a:lnTo>
                    <a:lnTo>
                      <a:pt x="29" y="43"/>
                    </a:lnTo>
                    <a:lnTo>
                      <a:pt x="0" y="20"/>
                    </a:lnTo>
                    <a:lnTo>
                      <a:pt x="1" y="1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5" name="Freeform 201">
                <a:extLst>
                  <a:ext uri="{FF2B5EF4-FFF2-40B4-BE49-F238E27FC236}">
                    <a16:creationId xmlns:a16="http://schemas.microsoft.com/office/drawing/2014/main" id="{FEB2B966-13F5-C4B3-33BE-1C44FE2E58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" y="1499"/>
                <a:ext cx="71" cy="54"/>
              </a:xfrm>
              <a:custGeom>
                <a:avLst/>
                <a:gdLst>
                  <a:gd name="T0" fmla="*/ 428 w 428"/>
                  <a:gd name="T1" fmla="*/ 15 h 320"/>
                  <a:gd name="T2" fmla="*/ 398 w 428"/>
                  <a:gd name="T3" fmla="*/ 0 h 320"/>
                  <a:gd name="T4" fmla="*/ 334 w 428"/>
                  <a:gd name="T5" fmla="*/ 90 h 320"/>
                  <a:gd name="T6" fmla="*/ 292 w 428"/>
                  <a:gd name="T7" fmla="*/ 85 h 320"/>
                  <a:gd name="T8" fmla="*/ 247 w 428"/>
                  <a:gd name="T9" fmla="*/ 64 h 320"/>
                  <a:gd name="T10" fmla="*/ 224 w 428"/>
                  <a:gd name="T11" fmla="*/ 91 h 320"/>
                  <a:gd name="T12" fmla="*/ 179 w 428"/>
                  <a:gd name="T13" fmla="*/ 103 h 320"/>
                  <a:gd name="T14" fmla="*/ 137 w 428"/>
                  <a:gd name="T15" fmla="*/ 90 h 320"/>
                  <a:gd name="T16" fmla="*/ 111 w 428"/>
                  <a:gd name="T17" fmla="*/ 98 h 320"/>
                  <a:gd name="T18" fmla="*/ 99 w 428"/>
                  <a:gd name="T19" fmla="*/ 154 h 320"/>
                  <a:gd name="T20" fmla="*/ 59 w 428"/>
                  <a:gd name="T21" fmla="*/ 240 h 320"/>
                  <a:gd name="T22" fmla="*/ 57 w 428"/>
                  <a:gd name="T23" fmla="*/ 285 h 320"/>
                  <a:gd name="T24" fmla="*/ 25 w 428"/>
                  <a:gd name="T25" fmla="*/ 320 h 320"/>
                  <a:gd name="T26" fmla="*/ 23 w 428"/>
                  <a:gd name="T27" fmla="*/ 319 h 320"/>
                  <a:gd name="T28" fmla="*/ 1 w 428"/>
                  <a:gd name="T29" fmla="*/ 307 h 320"/>
                  <a:gd name="T30" fmla="*/ 0 w 428"/>
                  <a:gd name="T31" fmla="*/ 305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28" h="320">
                    <a:moveTo>
                      <a:pt x="428" y="15"/>
                    </a:moveTo>
                    <a:lnTo>
                      <a:pt x="398" y="0"/>
                    </a:lnTo>
                    <a:lnTo>
                      <a:pt x="334" y="90"/>
                    </a:lnTo>
                    <a:lnTo>
                      <a:pt x="292" y="85"/>
                    </a:lnTo>
                    <a:lnTo>
                      <a:pt x="247" y="64"/>
                    </a:lnTo>
                    <a:lnTo>
                      <a:pt x="224" y="91"/>
                    </a:lnTo>
                    <a:lnTo>
                      <a:pt x="179" y="103"/>
                    </a:lnTo>
                    <a:lnTo>
                      <a:pt x="137" y="90"/>
                    </a:lnTo>
                    <a:lnTo>
                      <a:pt x="111" y="98"/>
                    </a:lnTo>
                    <a:lnTo>
                      <a:pt x="99" y="154"/>
                    </a:lnTo>
                    <a:lnTo>
                      <a:pt x="59" y="240"/>
                    </a:lnTo>
                    <a:lnTo>
                      <a:pt x="57" y="285"/>
                    </a:lnTo>
                    <a:lnTo>
                      <a:pt x="25" y="320"/>
                    </a:lnTo>
                    <a:lnTo>
                      <a:pt x="23" y="319"/>
                    </a:lnTo>
                    <a:lnTo>
                      <a:pt x="1" y="307"/>
                    </a:lnTo>
                    <a:lnTo>
                      <a:pt x="0" y="30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6" name="Freeform 202">
                <a:extLst>
                  <a:ext uri="{FF2B5EF4-FFF2-40B4-BE49-F238E27FC236}">
                    <a16:creationId xmlns:a16="http://schemas.microsoft.com/office/drawing/2014/main" id="{B0CEC481-11DE-8E0C-6193-2365B170C8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8" y="1374"/>
                <a:ext cx="41" cy="61"/>
              </a:xfrm>
              <a:custGeom>
                <a:avLst/>
                <a:gdLst>
                  <a:gd name="T0" fmla="*/ 243 w 243"/>
                  <a:gd name="T1" fmla="*/ 0 h 362"/>
                  <a:gd name="T2" fmla="*/ 200 w 243"/>
                  <a:gd name="T3" fmla="*/ 25 h 362"/>
                  <a:gd name="T4" fmla="*/ 159 w 243"/>
                  <a:gd name="T5" fmla="*/ 130 h 362"/>
                  <a:gd name="T6" fmla="*/ 137 w 243"/>
                  <a:gd name="T7" fmla="*/ 148 h 362"/>
                  <a:gd name="T8" fmla="*/ 136 w 243"/>
                  <a:gd name="T9" fmla="*/ 147 h 362"/>
                  <a:gd name="T10" fmla="*/ 141 w 243"/>
                  <a:gd name="T11" fmla="*/ 208 h 362"/>
                  <a:gd name="T12" fmla="*/ 72 w 243"/>
                  <a:gd name="T13" fmla="*/ 208 h 362"/>
                  <a:gd name="T14" fmla="*/ 31 w 243"/>
                  <a:gd name="T15" fmla="*/ 293 h 362"/>
                  <a:gd name="T16" fmla="*/ 34 w 243"/>
                  <a:gd name="T17" fmla="*/ 328 h 362"/>
                  <a:gd name="T18" fmla="*/ 43 w 243"/>
                  <a:gd name="T19" fmla="*/ 347 h 362"/>
                  <a:gd name="T20" fmla="*/ 42 w 243"/>
                  <a:gd name="T21" fmla="*/ 349 h 362"/>
                  <a:gd name="T22" fmla="*/ 2 w 243"/>
                  <a:gd name="T23" fmla="*/ 362 h 362"/>
                  <a:gd name="T24" fmla="*/ 0 w 243"/>
                  <a:gd name="T25" fmla="*/ 361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3" h="362">
                    <a:moveTo>
                      <a:pt x="243" y="0"/>
                    </a:moveTo>
                    <a:lnTo>
                      <a:pt x="200" y="25"/>
                    </a:lnTo>
                    <a:lnTo>
                      <a:pt x="159" y="130"/>
                    </a:lnTo>
                    <a:lnTo>
                      <a:pt x="137" y="148"/>
                    </a:lnTo>
                    <a:lnTo>
                      <a:pt x="136" y="147"/>
                    </a:lnTo>
                    <a:lnTo>
                      <a:pt x="141" y="208"/>
                    </a:lnTo>
                    <a:lnTo>
                      <a:pt x="72" y="208"/>
                    </a:lnTo>
                    <a:lnTo>
                      <a:pt x="31" y="293"/>
                    </a:lnTo>
                    <a:lnTo>
                      <a:pt x="34" y="328"/>
                    </a:lnTo>
                    <a:lnTo>
                      <a:pt x="43" y="347"/>
                    </a:lnTo>
                    <a:lnTo>
                      <a:pt x="42" y="349"/>
                    </a:lnTo>
                    <a:lnTo>
                      <a:pt x="2" y="362"/>
                    </a:lnTo>
                    <a:lnTo>
                      <a:pt x="0" y="36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7" name="Freeform 203">
                <a:extLst>
                  <a:ext uri="{FF2B5EF4-FFF2-40B4-BE49-F238E27FC236}">
                    <a16:creationId xmlns:a16="http://schemas.microsoft.com/office/drawing/2014/main" id="{C30E242E-6D03-7E36-1981-A0280ECEBB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2" y="1429"/>
                <a:ext cx="25" cy="19"/>
              </a:xfrm>
              <a:custGeom>
                <a:avLst/>
                <a:gdLst>
                  <a:gd name="T0" fmla="*/ 150 w 150"/>
                  <a:gd name="T1" fmla="*/ 24 h 111"/>
                  <a:gd name="T2" fmla="*/ 128 w 150"/>
                  <a:gd name="T3" fmla="*/ 9 h 111"/>
                  <a:gd name="T4" fmla="*/ 77 w 150"/>
                  <a:gd name="T5" fmla="*/ 0 h 111"/>
                  <a:gd name="T6" fmla="*/ 48 w 150"/>
                  <a:gd name="T7" fmla="*/ 29 h 111"/>
                  <a:gd name="T8" fmla="*/ 53 w 150"/>
                  <a:gd name="T9" fmla="*/ 97 h 111"/>
                  <a:gd name="T10" fmla="*/ 21 w 150"/>
                  <a:gd name="T11" fmla="*/ 111 h 111"/>
                  <a:gd name="T12" fmla="*/ 0 w 150"/>
                  <a:gd name="T13" fmla="*/ 105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0" h="111">
                    <a:moveTo>
                      <a:pt x="150" y="24"/>
                    </a:moveTo>
                    <a:lnTo>
                      <a:pt x="128" y="9"/>
                    </a:lnTo>
                    <a:lnTo>
                      <a:pt x="77" y="0"/>
                    </a:lnTo>
                    <a:lnTo>
                      <a:pt x="48" y="29"/>
                    </a:lnTo>
                    <a:lnTo>
                      <a:pt x="53" y="97"/>
                    </a:lnTo>
                    <a:lnTo>
                      <a:pt x="21" y="111"/>
                    </a:lnTo>
                    <a:lnTo>
                      <a:pt x="0" y="10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8" name="Freeform 204">
                <a:extLst>
                  <a:ext uri="{FF2B5EF4-FFF2-40B4-BE49-F238E27FC236}">
                    <a16:creationId xmlns:a16="http://schemas.microsoft.com/office/drawing/2014/main" id="{F362EE6D-579F-D39E-C517-68C00A356E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1502"/>
                <a:ext cx="4" cy="13"/>
              </a:xfrm>
              <a:custGeom>
                <a:avLst/>
                <a:gdLst>
                  <a:gd name="T0" fmla="*/ 26 w 26"/>
                  <a:gd name="T1" fmla="*/ 77 h 77"/>
                  <a:gd name="T2" fmla="*/ 5 w 26"/>
                  <a:gd name="T3" fmla="*/ 28 h 77"/>
                  <a:gd name="T4" fmla="*/ 0 w 26"/>
                  <a:gd name="T5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77">
                    <a:moveTo>
                      <a:pt x="26" y="77"/>
                    </a:moveTo>
                    <a:lnTo>
                      <a:pt x="5" y="2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2B68F768-7B44-529A-2226-3E660A14F5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86" y="1177"/>
              <a:ext cx="1092" cy="1018"/>
              <a:chOff x="3986" y="1177"/>
              <a:chExt cx="1092" cy="1018"/>
            </a:xfrm>
          </p:grpSpPr>
          <p:sp>
            <p:nvSpPr>
              <p:cNvPr id="1549" name="Freeform 206">
                <a:extLst>
                  <a:ext uri="{FF2B5EF4-FFF2-40B4-BE49-F238E27FC236}">
                    <a16:creationId xmlns:a16="http://schemas.microsoft.com/office/drawing/2014/main" id="{D4D4C9B7-87F3-976C-D368-07CDEB4B96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1502"/>
                <a:ext cx="4" cy="13"/>
              </a:xfrm>
              <a:custGeom>
                <a:avLst/>
                <a:gdLst>
                  <a:gd name="T0" fmla="*/ 26 w 26"/>
                  <a:gd name="T1" fmla="*/ 77 h 77"/>
                  <a:gd name="T2" fmla="*/ 3 w 26"/>
                  <a:gd name="T3" fmla="*/ 27 h 77"/>
                  <a:gd name="T4" fmla="*/ 0 w 26"/>
                  <a:gd name="T5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77">
                    <a:moveTo>
                      <a:pt x="26" y="77"/>
                    </a:moveTo>
                    <a:lnTo>
                      <a:pt x="3" y="2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0" name="Freeform 207">
                <a:extLst>
                  <a:ext uri="{FF2B5EF4-FFF2-40B4-BE49-F238E27FC236}">
                    <a16:creationId xmlns:a16="http://schemas.microsoft.com/office/drawing/2014/main" id="{11318331-C54F-E740-D195-EBCCCF16B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1499"/>
                <a:ext cx="29" cy="16"/>
              </a:xfrm>
              <a:custGeom>
                <a:avLst/>
                <a:gdLst>
                  <a:gd name="T0" fmla="*/ 172 w 175"/>
                  <a:gd name="T1" fmla="*/ 0 h 92"/>
                  <a:gd name="T2" fmla="*/ 175 w 175"/>
                  <a:gd name="T3" fmla="*/ 37 h 92"/>
                  <a:gd name="T4" fmla="*/ 128 w 175"/>
                  <a:gd name="T5" fmla="*/ 51 h 92"/>
                  <a:gd name="T6" fmla="*/ 101 w 175"/>
                  <a:gd name="T7" fmla="*/ 74 h 92"/>
                  <a:gd name="T8" fmla="*/ 58 w 175"/>
                  <a:gd name="T9" fmla="*/ 77 h 92"/>
                  <a:gd name="T10" fmla="*/ 34 w 175"/>
                  <a:gd name="T11" fmla="*/ 88 h 92"/>
                  <a:gd name="T12" fmla="*/ 0 w 175"/>
                  <a:gd name="T13" fmla="*/ 9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5" h="92">
                    <a:moveTo>
                      <a:pt x="172" y="0"/>
                    </a:moveTo>
                    <a:lnTo>
                      <a:pt x="175" y="37"/>
                    </a:lnTo>
                    <a:lnTo>
                      <a:pt x="128" y="51"/>
                    </a:lnTo>
                    <a:lnTo>
                      <a:pt x="101" y="74"/>
                    </a:lnTo>
                    <a:lnTo>
                      <a:pt x="58" y="77"/>
                    </a:lnTo>
                    <a:lnTo>
                      <a:pt x="34" y="88"/>
                    </a:lnTo>
                    <a:lnTo>
                      <a:pt x="0" y="9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1" name="Line 208">
                <a:extLst>
                  <a:ext uri="{FF2B5EF4-FFF2-40B4-BE49-F238E27FC236}">
                    <a16:creationId xmlns:a16="http://schemas.microsoft.com/office/drawing/2014/main" id="{E0E21477-FD01-D54D-E821-66C2246501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77" y="1433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2" name="Line 209">
                <a:extLst>
                  <a:ext uri="{FF2B5EF4-FFF2-40B4-BE49-F238E27FC236}">
                    <a16:creationId xmlns:a16="http://schemas.microsoft.com/office/drawing/2014/main" id="{86874330-FEB1-DB04-F277-9B4DFDDD64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77" y="1433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3" name="Line 210">
                <a:extLst>
                  <a:ext uri="{FF2B5EF4-FFF2-40B4-BE49-F238E27FC236}">
                    <a16:creationId xmlns:a16="http://schemas.microsoft.com/office/drawing/2014/main" id="{EE91A03D-C49A-0463-95AF-5894F56FF2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51" y="1447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4" name="Freeform 211">
                <a:extLst>
                  <a:ext uri="{FF2B5EF4-FFF2-40B4-BE49-F238E27FC236}">
                    <a16:creationId xmlns:a16="http://schemas.microsoft.com/office/drawing/2014/main" id="{AF230423-9557-7F90-D7A7-B2258F7527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1" y="1447"/>
                <a:ext cx="10" cy="19"/>
              </a:xfrm>
              <a:custGeom>
                <a:avLst/>
                <a:gdLst>
                  <a:gd name="T0" fmla="*/ 62 w 62"/>
                  <a:gd name="T1" fmla="*/ 0 h 114"/>
                  <a:gd name="T2" fmla="*/ 27 w 62"/>
                  <a:gd name="T3" fmla="*/ 1 h 114"/>
                  <a:gd name="T4" fmla="*/ 13 w 62"/>
                  <a:gd name="T5" fmla="*/ 25 h 114"/>
                  <a:gd name="T6" fmla="*/ 0 w 62"/>
                  <a:gd name="T7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" h="114">
                    <a:moveTo>
                      <a:pt x="62" y="0"/>
                    </a:moveTo>
                    <a:lnTo>
                      <a:pt x="27" y="1"/>
                    </a:lnTo>
                    <a:lnTo>
                      <a:pt x="13" y="25"/>
                    </a:lnTo>
                    <a:lnTo>
                      <a:pt x="0" y="1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5" name="Freeform 212">
                <a:extLst>
                  <a:ext uri="{FF2B5EF4-FFF2-40B4-BE49-F238E27FC236}">
                    <a16:creationId xmlns:a16="http://schemas.microsoft.com/office/drawing/2014/main" id="{A553D9F3-8536-249E-550F-47560B6E6D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1" y="1447"/>
                <a:ext cx="1" cy="0"/>
              </a:xfrm>
              <a:custGeom>
                <a:avLst/>
                <a:gdLst>
                  <a:gd name="T0" fmla="*/ 6 w 6"/>
                  <a:gd name="T1" fmla="*/ 1 h 1"/>
                  <a:gd name="T2" fmla="*/ 1 w 6"/>
                  <a:gd name="T3" fmla="*/ 0 h 1"/>
                  <a:gd name="T4" fmla="*/ 0 w 6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1">
                    <a:moveTo>
                      <a:pt x="6" y="1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6" name="Line 213">
                <a:extLst>
                  <a:ext uri="{FF2B5EF4-FFF2-40B4-BE49-F238E27FC236}">
                    <a16:creationId xmlns:a16="http://schemas.microsoft.com/office/drawing/2014/main" id="{930F2031-310E-7888-44D5-E62783CF4E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41" y="1466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7" name="Line 214">
                <a:extLst>
                  <a:ext uri="{FF2B5EF4-FFF2-40B4-BE49-F238E27FC236}">
                    <a16:creationId xmlns:a16="http://schemas.microsoft.com/office/drawing/2014/main" id="{B20EC729-923F-59EB-0B65-F107FF3B77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41" y="1466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8" name="Freeform 215">
                <a:extLst>
                  <a:ext uri="{FF2B5EF4-FFF2-40B4-BE49-F238E27FC236}">
                    <a16:creationId xmlns:a16="http://schemas.microsoft.com/office/drawing/2014/main" id="{58E943EA-E4BE-7FAA-F3C1-541B8A129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4" y="1467"/>
                <a:ext cx="6" cy="29"/>
              </a:xfrm>
              <a:custGeom>
                <a:avLst/>
                <a:gdLst>
                  <a:gd name="T0" fmla="*/ 0 w 37"/>
                  <a:gd name="T1" fmla="*/ 0 h 168"/>
                  <a:gd name="T2" fmla="*/ 31 w 37"/>
                  <a:gd name="T3" fmla="*/ 15 h 168"/>
                  <a:gd name="T4" fmla="*/ 37 w 37"/>
                  <a:gd name="T5" fmla="*/ 65 h 168"/>
                  <a:gd name="T6" fmla="*/ 9 w 37"/>
                  <a:gd name="T7" fmla="*/ 112 h 168"/>
                  <a:gd name="T8" fmla="*/ 3 w 37"/>
                  <a:gd name="T9" fmla="*/ 142 h 168"/>
                  <a:gd name="T10" fmla="*/ 1 w 37"/>
                  <a:gd name="T11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68">
                    <a:moveTo>
                      <a:pt x="0" y="0"/>
                    </a:moveTo>
                    <a:lnTo>
                      <a:pt x="31" y="15"/>
                    </a:lnTo>
                    <a:lnTo>
                      <a:pt x="37" y="65"/>
                    </a:lnTo>
                    <a:lnTo>
                      <a:pt x="9" y="112"/>
                    </a:lnTo>
                    <a:lnTo>
                      <a:pt x="3" y="142"/>
                    </a:lnTo>
                    <a:lnTo>
                      <a:pt x="1" y="16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9" name="Line 216">
                <a:extLst>
                  <a:ext uri="{FF2B5EF4-FFF2-40B4-BE49-F238E27FC236}">
                    <a16:creationId xmlns:a16="http://schemas.microsoft.com/office/drawing/2014/main" id="{9E158B9B-BFA3-E9B7-3DED-5FF10A493A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44" y="1496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0" name="Freeform 217">
                <a:extLst>
                  <a:ext uri="{FF2B5EF4-FFF2-40B4-BE49-F238E27FC236}">
                    <a16:creationId xmlns:a16="http://schemas.microsoft.com/office/drawing/2014/main" id="{C90AD0C8-8E8B-8C5E-3038-6CF18A5B43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4" y="1496"/>
                <a:ext cx="3" cy="3"/>
              </a:xfrm>
              <a:custGeom>
                <a:avLst/>
                <a:gdLst>
                  <a:gd name="T0" fmla="*/ 0 w 18"/>
                  <a:gd name="T1" fmla="*/ 0 h 23"/>
                  <a:gd name="T2" fmla="*/ 0 w 18"/>
                  <a:gd name="T3" fmla="*/ 1 h 23"/>
                  <a:gd name="T4" fmla="*/ 18 w 18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3">
                    <a:moveTo>
                      <a:pt x="0" y="0"/>
                    </a:moveTo>
                    <a:lnTo>
                      <a:pt x="0" y="1"/>
                    </a:lnTo>
                    <a:lnTo>
                      <a:pt x="18" y="2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1" name="Freeform 218">
                <a:extLst>
                  <a:ext uri="{FF2B5EF4-FFF2-40B4-BE49-F238E27FC236}">
                    <a16:creationId xmlns:a16="http://schemas.microsoft.com/office/drawing/2014/main" id="{31238AB1-6DF2-2476-4CB4-A86FC975DD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" y="1383"/>
                <a:ext cx="101" cy="29"/>
              </a:xfrm>
              <a:custGeom>
                <a:avLst/>
                <a:gdLst>
                  <a:gd name="T0" fmla="*/ 593 w 603"/>
                  <a:gd name="T1" fmla="*/ 0 h 174"/>
                  <a:gd name="T2" fmla="*/ 594 w 603"/>
                  <a:gd name="T3" fmla="*/ 0 h 174"/>
                  <a:gd name="T4" fmla="*/ 603 w 603"/>
                  <a:gd name="T5" fmla="*/ 35 h 174"/>
                  <a:gd name="T6" fmla="*/ 603 w 603"/>
                  <a:gd name="T7" fmla="*/ 36 h 174"/>
                  <a:gd name="T8" fmla="*/ 552 w 603"/>
                  <a:gd name="T9" fmla="*/ 41 h 174"/>
                  <a:gd name="T10" fmla="*/ 525 w 603"/>
                  <a:gd name="T11" fmla="*/ 51 h 174"/>
                  <a:gd name="T12" fmla="*/ 488 w 603"/>
                  <a:gd name="T13" fmla="*/ 46 h 174"/>
                  <a:gd name="T14" fmla="*/ 401 w 603"/>
                  <a:gd name="T15" fmla="*/ 81 h 174"/>
                  <a:gd name="T16" fmla="*/ 398 w 603"/>
                  <a:gd name="T17" fmla="*/ 79 h 174"/>
                  <a:gd name="T18" fmla="*/ 345 w 603"/>
                  <a:gd name="T19" fmla="*/ 49 h 174"/>
                  <a:gd name="T20" fmla="*/ 304 w 603"/>
                  <a:gd name="T21" fmla="*/ 67 h 174"/>
                  <a:gd name="T22" fmla="*/ 266 w 603"/>
                  <a:gd name="T23" fmla="*/ 69 h 174"/>
                  <a:gd name="T24" fmla="*/ 222 w 603"/>
                  <a:gd name="T25" fmla="*/ 83 h 174"/>
                  <a:gd name="T26" fmla="*/ 160 w 603"/>
                  <a:gd name="T27" fmla="*/ 67 h 174"/>
                  <a:gd name="T28" fmla="*/ 136 w 603"/>
                  <a:gd name="T29" fmla="*/ 105 h 174"/>
                  <a:gd name="T30" fmla="*/ 141 w 603"/>
                  <a:gd name="T31" fmla="*/ 132 h 174"/>
                  <a:gd name="T32" fmla="*/ 127 w 603"/>
                  <a:gd name="T33" fmla="*/ 167 h 174"/>
                  <a:gd name="T34" fmla="*/ 93 w 603"/>
                  <a:gd name="T35" fmla="*/ 174 h 174"/>
                  <a:gd name="T36" fmla="*/ 65 w 603"/>
                  <a:gd name="T37" fmla="*/ 168 h 174"/>
                  <a:gd name="T38" fmla="*/ 42 w 603"/>
                  <a:gd name="T39" fmla="*/ 155 h 174"/>
                  <a:gd name="T40" fmla="*/ 0 w 603"/>
                  <a:gd name="T41" fmla="*/ 108 h 174"/>
                  <a:gd name="T42" fmla="*/ 1 w 603"/>
                  <a:gd name="T43" fmla="*/ 107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03" h="174">
                    <a:moveTo>
                      <a:pt x="593" y="0"/>
                    </a:moveTo>
                    <a:lnTo>
                      <a:pt x="594" y="0"/>
                    </a:lnTo>
                    <a:lnTo>
                      <a:pt x="603" y="35"/>
                    </a:lnTo>
                    <a:lnTo>
                      <a:pt x="603" y="36"/>
                    </a:lnTo>
                    <a:lnTo>
                      <a:pt x="552" y="41"/>
                    </a:lnTo>
                    <a:lnTo>
                      <a:pt x="525" y="51"/>
                    </a:lnTo>
                    <a:lnTo>
                      <a:pt x="488" y="46"/>
                    </a:lnTo>
                    <a:lnTo>
                      <a:pt x="401" y="81"/>
                    </a:lnTo>
                    <a:lnTo>
                      <a:pt x="398" y="79"/>
                    </a:lnTo>
                    <a:lnTo>
                      <a:pt x="345" y="49"/>
                    </a:lnTo>
                    <a:lnTo>
                      <a:pt x="304" y="67"/>
                    </a:lnTo>
                    <a:lnTo>
                      <a:pt x="266" y="69"/>
                    </a:lnTo>
                    <a:lnTo>
                      <a:pt x="222" y="83"/>
                    </a:lnTo>
                    <a:lnTo>
                      <a:pt x="160" y="67"/>
                    </a:lnTo>
                    <a:lnTo>
                      <a:pt x="136" y="105"/>
                    </a:lnTo>
                    <a:lnTo>
                      <a:pt x="141" y="132"/>
                    </a:lnTo>
                    <a:lnTo>
                      <a:pt x="127" y="167"/>
                    </a:lnTo>
                    <a:lnTo>
                      <a:pt x="93" y="174"/>
                    </a:lnTo>
                    <a:lnTo>
                      <a:pt x="65" y="168"/>
                    </a:lnTo>
                    <a:lnTo>
                      <a:pt x="42" y="155"/>
                    </a:lnTo>
                    <a:lnTo>
                      <a:pt x="0" y="108"/>
                    </a:lnTo>
                    <a:lnTo>
                      <a:pt x="1" y="10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2" name="Freeform 219">
                <a:extLst>
                  <a:ext uri="{FF2B5EF4-FFF2-40B4-BE49-F238E27FC236}">
                    <a16:creationId xmlns:a16="http://schemas.microsoft.com/office/drawing/2014/main" id="{A162476B-7031-C2D7-6EBF-A2B1B3FEDB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1403"/>
                <a:ext cx="56" cy="9"/>
              </a:xfrm>
              <a:custGeom>
                <a:avLst/>
                <a:gdLst>
                  <a:gd name="T0" fmla="*/ 337 w 337"/>
                  <a:gd name="T1" fmla="*/ 24 h 55"/>
                  <a:gd name="T2" fmla="*/ 335 w 337"/>
                  <a:gd name="T3" fmla="*/ 10 h 55"/>
                  <a:gd name="T4" fmla="*/ 277 w 337"/>
                  <a:gd name="T5" fmla="*/ 0 h 55"/>
                  <a:gd name="T6" fmla="*/ 253 w 337"/>
                  <a:gd name="T7" fmla="*/ 50 h 55"/>
                  <a:gd name="T8" fmla="*/ 214 w 337"/>
                  <a:gd name="T9" fmla="*/ 47 h 55"/>
                  <a:gd name="T10" fmla="*/ 179 w 337"/>
                  <a:gd name="T11" fmla="*/ 9 h 55"/>
                  <a:gd name="T12" fmla="*/ 137 w 337"/>
                  <a:gd name="T13" fmla="*/ 42 h 55"/>
                  <a:gd name="T14" fmla="*/ 37 w 337"/>
                  <a:gd name="T15" fmla="*/ 32 h 55"/>
                  <a:gd name="T16" fmla="*/ 0 w 337"/>
                  <a:gd name="T17" fmla="*/ 55 h 55"/>
                  <a:gd name="T18" fmla="*/ 0 w 337"/>
                  <a:gd name="T19" fmla="*/ 5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7" h="55">
                    <a:moveTo>
                      <a:pt x="337" y="24"/>
                    </a:moveTo>
                    <a:lnTo>
                      <a:pt x="335" y="10"/>
                    </a:lnTo>
                    <a:lnTo>
                      <a:pt x="277" y="0"/>
                    </a:lnTo>
                    <a:lnTo>
                      <a:pt x="253" y="50"/>
                    </a:lnTo>
                    <a:lnTo>
                      <a:pt x="214" y="47"/>
                    </a:lnTo>
                    <a:lnTo>
                      <a:pt x="179" y="9"/>
                    </a:lnTo>
                    <a:lnTo>
                      <a:pt x="137" y="42"/>
                    </a:lnTo>
                    <a:lnTo>
                      <a:pt x="37" y="32"/>
                    </a:lnTo>
                    <a:lnTo>
                      <a:pt x="0" y="55"/>
                    </a:lnTo>
                    <a:lnTo>
                      <a:pt x="0" y="5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3" name="Freeform 220">
                <a:extLst>
                  <a:ext uri="{FF2B5EF4-FFF2-40B4-BE49-F238E27FC236}">
                    <a16:creationId xmlns:a16="http://schemas.microsoft.com/office/drawing/2014/main" id="{2D2570EC-9A05-9257-D818-A116A24187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" y="1396"/>
                <a:ext cx="26" cy="15"/>
              </a:xfrm>
              <a:custGeom>
                <a:avLst/>
                <a:gdLst>
                  <a:gd name="T0" fmla="*/ 160 w 160"/>
                  <a:gd name="T1" fmla="*/ 16 h 88"/>
                  <a:gd name="T2" fmla="*/ 131 w 160"/>
                  <a:gd name="T3" fmla="*/ 0 h 88"/>
                  <a:gd name="T4" fmla="*/ 85 w 160"/>
                  <a:gd name="T5" fmla="*/ 63 h 88"/>
                  <a:gd name="T6" fmla="*/ 35 w 160"/>
                  <a:gd name="T7" fmla="*/ 88 h 88"/>
                  <a:gd name="T8" fmla="*/ 1 w 160"/>
                  <a:gd name="T9" fmla="*/ 88 h 88"/>
                  <a:gd name="T10" fmla="*/ 0 w 160"/>
                  <a:gd name="T11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0" h="88">
                    <a:moveTo>
                      <a:pt x="160" y="16"/>
                    </a:moveTo>
                    <a:lnTo>
                      <a:pt x="131" y="0"/>
                    </a:lnTo>
                    <a:lnTo>
                      <a:pt x="85" y="63"/>
                    </a:lnTo>
                    <a:lnTo>
                      <a:pt x="35" y="88"/>
                    </a:lnTo>
                    <a:lnTo>
                      <a:pt x="1" y="88"/>
                    </a:lnTo>
                    <a:lnTo>
                      <a:pt x="0" y="8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4" name="Line 221">
                <a:extLst>
                  <a:ext uri="{FF2B5EF4-FFF2-40B4-BE49-F238E27FC236}">
                    <a16:creationId xmlns:a16="http://schemas.microsoft.com/office/drawing/2014/main" id="{AC38AD23-AEE2-557A-0839-65D6201044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64" y="1407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5" name="Line 222">
                <a:extLst>
                  <a:ext uri="{FF2B5EF4-FFF2-40B4-BE49-F238E27FC236}">
                    <a16:creationId xmlns:a16="http://schemas.microsoft.com/office/drawing/2014/main" id="{CCEF9F66-2AF1-88BF-5A1B-7E30D39E02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64" y="1407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6" name="Freeform 223">
                <a:extLst>
                  <a:ext uri="{FF2B5EF4-FFF2-40B4-BE49-F238E27FC236}">
                    <a16:creationId xmlns:a16="http://schemas.microsoft.com/office/drawing/2014/main" id="{599A4EFE-7BEB-F08C-7A33-F6935F608E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2" y="1391"/>
                <a:ext cx="12" cy="14"/>
              </a:xfrm>
              <a:custGeom>
                <a:avLst/>
                <a:gdLst>
                  <a:gd name="T0" fmla="*/ 74 w 74"/>
                  <a:gd name="T1" fmla="*/ 16 h 85"/>
                  <a:gd name="T2" fmla="*/ 73 w 74"/>
                  <a:gd name="T3" fmla="*/ 14 h 85"/>
                  <a:gd name="T4" fmla="*/ 72 w 74"/>
                  <a:gd name="T5" fmla="*/ 1 h 85"/>
                  <a:gd name="T6" fmla="*/ 29 w 74"/>
                  <a:gd name="T7" fmla="*/ 0 h 85"/>
                  <a:gd name="T8" fmla="*/ 35 w 74"/>
                  <a:gd name="T9" fmla="*/ 29 h 85"/>
                  <a:gd name="T10" fmla="*/ 28 w 74"/>
                  <a:gd name="T11" fmla="*/ 82 h 85"/>
                  <a:gd name="T12" fmla="*/ 0 w 74"/>
                  <a:gd name="T13" fmla="*/ 85 h 85"/>
                  <a:gd name="T14" fmla="*/ 0 w 74"/>
                  <a:gd name="T15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5">
                    <a:moveTo>
                      <a:pt x="74" y="16"/>
                    </a:moveTo>
                    <a:lnTo>
                      <a:pt x="73" y="14"/>
                    </a:lnTo>
                    <a:lnTo>
                      <a:pt x="72" y="1"/>
                    </a:lnTo>
                    <a:lnTo>
                      <a:pt x="29" y="0"/>
                    </a:lnTo>
                    <a:lnTo>
                      <a:pt x="35" y="29"/>
                    </a:lnTo>
                    <a:lnTo>
                      <a:pt x="28" y="82"/>
                    </a:lnTo>
                    <a:lnTo>
                      <a:pt x="0" y="85"/>
                    </a:lnTo>
                    <a:lnTo>
                      <a:pt x="0" y="8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7" name="Freeform 224">
                <a:extLst>
                  <a:ext uri="{FF2B5EF4-FFF2-40B4-BE49-F238E27FC236}">
                    <a16:creationId xmlns:a16="http://schemas.microsoft.com/office/drawing/2014/main" id="{4A4FDDEF-AC63-6482-CAE1-D508FF463C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" y="1394"/>
                <a:ext cx="1" cy="7"/>
              </a:xfrm>
              <a:custGeom>
                <a:avLst/>
                <a:gdLst>
                  <a:gd name="T0" fmla="*/ 0 w 5"/>
                  <a:gd name="T1" fmla="*/ 46 h 46"/>
                  <a:gd name="T2" fmla="*/ 5 w 5"/>
                  <a:gd name="T3" fmla="*/ 11 h 46"/>
                  <a:gd name="T4" fmla="*/ 4 w 5"/>
                  <a:gd name="T5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6">
                    <a:moveTo>
                      <a:pt x="0" y="46"/>
                    </a:moveTo>
                    <a:lnTo>
                      <a:pt x="5" y="11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8" name="Freeform 225">
                <a:extLst>
                  <a:ext uri="{FF2B5EF4-FFF2-40B4-BE49-F238E27FC236}">
                    <a16:creationId xmlns:a16="http://schemas.microsoft.com/office/drawing/2014/main" id="{C08E8DB8-C6C2-78CB-AAB6-BFE211B4B7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" y="1394"/>
                <a:ext cx="1" cy="7"/>
              </a:xfrm>
              <a:custGeom>
                <a:avLst/>
                <a:gdLst>
                  <a:gd name="T0" fmla="*/ 6 w 7"/>
                  <a:gd name="T1" fmla="*/ 0 h 46"/>
                  <a:gd name="T2" fmla="*/ 7 w 7"/>
                  <a:gd name="T3" fmla="*/ 9 h 46"/>
                  <a:gd name="T4" fmla="*/ 0 w 7"/>
                  <a:gd name="T5" fmla="*/ 44 h 46"/>
                  <a:gd name="T6" fmla="*/ 2 w 7"/>
                  <a:gd name="T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6">
                    <a:moveTo>
                      <a:pt x="6" y="0"/>
                    </a:moveTo>
                    <a:lnTo>
                      <a:pt x="7" y="9"/>
                    </a:lnTo>
                    <a:lnTo>
                      <a:pt x="0" y="44"/>
                    </a:lnTo>
                    <a:lnTo>
                      <a:pt x="2" y="4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9" name="Freeform 226">
                <a:extLst>
                  <a:ext uri="{FF2B5EF4-FFF2-40B4-BE49-F238E27FC236}">
                    <a16:creationId xmlns:a16="http://schemas.microsoft.com/office/drawing/2014/main" id="{0FDD507A-3991-6B1F-8ED9-E00807F81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" y="1399"/>
                <a:ext cx="1" cy="6"/>
              </a:xfrm>
              <a:custGeom>
                <a:avLst/>
                <a:gdLst>
                  <a:gd name="T0" fmla="*/ 3 w 3"/>
                  <a:gd name="T1" fmla="*/ 35 h 35"/>
                  <a:gd name="T2" fmla="*/ 1 w 3"/>
                  <a:gd name="T3" fmla="*/ 0 h 35"/>
                  <a:gd name="T4" fmla="*/ 0 w 3"/>
                  <a:gd name="T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5">
                    <a:moveTo>
                      <a:pt x="3" y="35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0" name="Line 227">
                <a:extLst>
                  <a:ext uri="{FF2B5EF4-FFF2-40B4-BE49-F238E27FC236}">
                    <a16:creationId xmlns:a16="http://schemas.microsoft.com/office/drawing/2014/main" id="{58A7995B-2AF2-AD93-2578-A01F3A6C20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91" y="1399"/>
                <a:ext cx="1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1" name="Freeform 228">
                <a:extLst>
                  <a:ext uri="{FF2B5EF4-FFF2-40B4-BE49-F238E27FC236}">
                    <a16:creationId xmlns:a16="http://schemas.microsoft.com/office/drawing/2014/main" id="{0C1445A8-76E3-428A-CDD8-58C2452D55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2" y="1372"/>
                <a:ext cx="2" cy="5"/>
              </a:xfrm>
              <a:custGeom>
                <a:avLst/>
                <a:gdLst>
                  <a:gd name="T0" fmla="*/ 14 w 14"/>
                  <a:gd name="T1" fmla="*/ 33 h 33"/>
                  <a:gd name="T2" fmla="*/ 1 w 14"/>
                  <a:gd name="T3" fmla="*/ 0 h 33"/>
                  <a:gd name="T4" fmla="*/ 0 w 14"/>
                  <a:gd name="T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33">
                    <a:moveTo>
                      <a:pt x="14" y="33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2" name="Freeform 229">
                <a:extLst>
                  <a:ext uri="{FF2B5EF4-FFF2-40B4-BE49-F238E27FC236}">
                    <a16:creationId xmlns:a16="http://schemas.microsoft.com/office/drawing/2014/main" id="{B1B620F6-56D1-4E9D-6080-D6C4E2283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4" y="1377"/>
                <a:ext cx="3" cy="3"/>
              </a:xfrm>
              <a:custGeom>
                <a:avLst/>
                <a:gdLst>
                  <a:gd name="T0" fmla="*/ 19 w 19"/>
                  <a:gd name="T1" fmla="*/ 15 h 15"/>
                  <a:gd name="T2" fmla="*/ 1 w 19"/>
                  <a:gd name="T3" fmla="*/ 0 h 15"/>
                  <a:gd name="T4" fmla="*/ 0 w 1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5">
                    <a:moveTo>
                      <a:pt x="19" y="15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3" name="Freeform 230">
                <a:extLst>
                  <a:ext uri="{FF2B5EF4-FFF2-40B4-BE49-F238E27FC236}">
                    <a16:creationId xmlns:a16="http://schemas.microsoft.com/office/drawing/2014/main" id="{767D09E9-BC1D-5B97-0916-186256E94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2" y="1372"/>
                <a:ext cx="2" cy="5"/>
              </a:xfrm>
              <a:custGeom>
                <a:avLst/>
                <a:gdLst>
                  <a:gd name="T0" fmla="*/ 0 w 14"/>
                  <a:gd name="T1" fmla="*/ 0 h 33"/>
                  <a:gd name="T2" fmla="*/ 13 w 14"/>
                  <a:gd name="T3" fmla="*/ 31 h 33"/>
                  <a:gd name="T4" fmla="*/ 14 w 14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33">
                    <a:moveTo>
                      <a:pt x="0" y="0"/>
                    </a:moveTo>
                    <a:lnTo>
                      <a:pt x="13" y="31"/>
                    </a:lnTo>
                    <a:lnTo>
                      <a:pt x="14" y="3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4" name="Freeform 231">
                <a:extLst>
                  <a:ext uri="{FF2B5EF4-FFF2-40B4-BE49-F238E27FC236}">
                    <a16:creationId xmlns:a16="http://schemas.microsoft.com/office/drawing/2014/main" id="{B60CA12A-5AC5-9D19-AB1D-88398BD50F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2" y="1380"/>
                <a:ext cx="6" cy="8"/>
              </a:xfrm>
              <a:custGeom>
                <a:avLst/>
                <a:gdLst>
                  <a:gd name="T0" fmla="*/ 0 w 38"/>
                  <a:gd name="T1" fmla="*/ 49 h 49"/>
                  <a:gd name="T2" fmla="*/ 17 w 38"/>
                  <a:gd name="T3" fmla="*/ 17 h 49"/>
                  <a:gd name="T4" fmla="*/ 38 w 38"/>
                  <a:gd name="T5" fmla="*/ 3 h 49"/>
                  <a:gd name="T6" fmla="*/ 36 w 38"/>
                  <a:gd name="T7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49">
                    <a:moveTo>
                      <a:pt x="0" y="49"/>
                    </a:moveTo>
                    <a:lnTo>
                      <a:pt x="17" y="17"/>
                    </a:lnTo>
                    <a:lnTo>
                      <a:pt x="38" y="3"/>
                    </a:lnTo>
                    <a:lnTo>
                      <a:pt x="3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5" name="Freeform 232">
                <a:extLst>
                  <a:ext uri="{FF2B5EF4-FFF2-40B4-BE49-F238E27FC236}">
                    <a16:creationId xmlns:a16="http://schemas.microsoft.com/office/drawing/2014/main" id="{398DE6D4-921B-DC43-F899-45E2CAC1F9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1" y="1388"/>
                <a:ext cx="22" cy="7"/>
              </a:xfrm>
              <a:custGeom>
                <a:avLst/>
                <a:gdLst>
                  <a:gd name="T0" fmla="*/ 128 w 128"/>
                  <a:gd name="T1" fmla="*/ 46 h 46"/>
                  <a:gd name="T2" fmla="*/ 108 w 128"/>
                  <a:gd name="T3" fmla="*/ 28 h 46"/>
                  <a:gd name="T4" fmla="*/ 29 w 128"/>
                  <a:gd name="T5" fmla="*/ 25 h 46"/>
                  <a:gd name="T6" fmla="*/ 0 w 128"/>
                  <a:gd name="T7" fmla="*/ 1 h 46"/>
                  <a:gd name="T8" fmla="*/ 1 w 128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46">
                    <a:moveTo>
                      <a:pt x="128" y="46"/>
                    </a:moveTo>
                    <a:lnTo>
                      <a:pt x="108" y="28"/>
                    </a:lnTo>
                    <a:lnTo>
                      <a:pt x="29" y="25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6" name="Freeform 233">
                <a:extLst>
                  <a:ext uri="{FF2B5EF4-FFF2-40B4-BE49-F238E27FC236}">
                    <a16:creationId xmlns:a16="http://schemas.microsoft.com/office/drawing/2014/main" id="{E6E42F73-9E66-16F9-F24E-5BDBEB174D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2" y="1380"/>
                <a:ext cx="5" cy="8"/>
              </a:xfrm>
              <a:custGeom>
                <a:avLst/>
                <a:gdLst>
                  <a:gd name="T0" fmla="*/ 36 w 36"/>
                  <a:gd name="T1" fmla="*/ 0 h 49"/>
                  <a:gd name="T2" fmla="*/ 15 w 36"/>
                  <a:gd name="T3" fmla="*/ 15 h 49"/>
                  <a:gd name="T4" fmla="*/ 0 w 36"/>
                  <a:gd name="T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49">
                    <a:moveTo>
                      <a:pt x="36" y="0"/>
                    </a:moveTo>
                    <a:lnTo>
                      <a:pt x="15" y="15"/>
                    </a:lnTo>
                    <a:lnTo>
                      <a:pt x="0" y="4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7" name="Freeform 234">
                <a:extLst>
                  <a:ext uri="{FF2B5EF4-FFF2-40B4-BE49-F238E27FC236}">
                    <a16:creationId xmlns:a16="http://schemas.microsoft.com/office/drawing/2014/main" id="{CC3EF609-DAC4-199A-435B-F35FDC4B74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" y="1364"/>
                <a:ext cx="76" cy="17"/>
              </a:xfrm>
              <a:custGeom>
                <a:avLst/>
                <a:gdLst>
                  <a:gd name="T0" fmla="*/ 453 w 453"/>
                  <a:gd name="T1" fmla="*/ 47 h 103"/>
                  <a:gd name="T2" fmla="*/ 384 w 453"/>
                  <a:gd name="T3" fmla="*/ 59 h 103"/>
                  <a:gd name="T4" fmla="*/ 328 w 453"/>
                  <a:gd name="T5" fmla="*/ 47 h 103"/>
                  <a:gd name="T6" fmla="*/ 299 w 453"/>
                  <a:gd name="T7" fmla="*/ 18 h 103"/>
                  <a:gd name="T8" fmla="*/ 244 w 453"/>
                  <a:gd name="T9" fmla="*/ 33 h 103"/>
                  <a:gd name="T10" fmla="*/ 198 w 453"/>
                  <a:gd name="T11" fmla="*/ 8 h 103"/>
                  <a:gd name="T12" fmla="*/ 152 w 453"/>
                  <a:gd name="T13" fmla="*/ 11 h 103"/>
                  <a:gd name="T14" fmla="*/ 75 w 453"/>
                  <a:gd name="T15" fmla="*/ 0 h 103"/>
                  <a:gd name="T16" fmla="*/ 48 w 453"/>
                  <a:gd name="T17" fmla="*/ 36 h 103"/>
                  <a:gd name="T18" fmla="*/ 0 w 453"/>
                  <a:gd name="T19" fmla="*/ 61 h 103"/>
                  <a:gd name="T20" fmla="*/ 13 w 453"/>
                  <a:gd name="T21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53" h="103">
                    <a:moveTo>
                      <a:pt x="453" y="47"/>
                    </a:moveTo>
                    <a:lnTo>
                      <a:pt x="384" y="59"/>
                    </a:lnTo>
                    <a:lnTo>
                      <a:pt x="328" y="47"/>
                    </a:lnTo>
                    <a:lnTo>
                      <a:pt x="299" y="18"/>
                    </a:lnTo>
                    <a:lnTo>
                      <a:pt x="244" y="33"/>
                    </a:lnTo>
                    <a:lnTo>
                      <a:pt x="198" y="8"/>
                    </a:lnTo>
                    <a:lnTo>
                      <a:pt x="152" y="11"/>
                    </a:lnTo>
                    <a:lnTo>
                      <a:pt x="75" y="0"/>
                    </a:lnTo>
                    <a:lnTo>
                      <a:pt x="48" y="36"/>
                    </a:lnTo>
                    <a:lnTo>
                      <a:pt x="0" y="61"/>
                    </a:lnTo>
                    <a:lnTo>
                      <a:pt x="13" y="10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8" name="Freeform 235">
                <a:extLst>
                  <a:ext uri="{FF2B5EF4-FFF2-40B4-BE49-F238E27FC236}">
                    <a16:creationId xmlns:a16="http://schemas.microsoft.com/office/drawing/2014/main" id="{8B964DC6-F7BF-CE1C-114C-08AFE512FC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3" y="1395"/>
                <a:ext cx="1" cy="2"/>
              </a:xfrm>
              <a:custGeom>
                <a:avLst/>
                <a:gdLst>
                  <a:gd name="T0" fmla="*/ 5 w 5"/>
                  <a:gd name="T1" fmla="*/ 10 h 10"/>
                  <a:gd name="T2" fmla="*/ 1 w 5"/>
                  <a:gd name="T3" fmla="*/ 1 h 10"/>
                  <a:gd name="T4" fmla="*/ 0 w 5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0">
                    <a:moveTo>
                      <a:pt x="5" y="10"/>
                    </a:moveTo>
                    <a:lnTo>
                      <a:pt x="1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9" name="Line 236">
                <a:extLst>
                  <a:ext uri="{FF2B5EF4-FFF2-40B4-BE49-F238E27FC236}">
                    <a16:creationId xmlns:a16="http://schemas.microsoft.com/office/drawing/2014/main" id="{034FB7EE-3891-1229-06FB-45E7E68F53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93" y="1395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0" name="Freeform 237">
                <a:extLst>
                  <a:ext uri="{FF2B5EF4-FFF2-40B4-BE49-F238E27FC236}">
                    <a16:creationId xmlns:a16="http://schemas.microsoft.com/office/drawing/2014/main" id="{D9426228-89BF-D32B-25AC-EE7E3EB415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1410"/>
                <a:ext cx="28" cy="14"/>
              </a:xfrm>
              <a:custGeom>
                <a:avLst/>
                <a:gdLst>
                  <a:gd name="T0" fmla="*/ 167 w 167"/>
                  <a:gd name="T1" fmla="*/ 83 h 83"/>
                  <a:gd name="T2" fmla="*/ 127 w 167"/>
                  <a:gd name="T3" fmla="*/ 7 h 83"/>
                  <a:gd name="T4" fmla="*/ 71 w 167"/>
                  <a:gd name="T5" fmla="*/ 0 h 83"/>
                  <a:gd name="T6" fmla="*/ 40 w 167"/>
                  <a:gd name="T7" fmla="*/ 65 h 83"/>
                  <a:gd name="T8" fmla="*/ 0 w 167"/>
                  <a:gd name="T9" fmla="*/ 36 h 83"/>
                  <a:gd name="T10" fmla="*/ 0 w 167"/>
                  <a:gd name="T11" fmla="*/ 3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7" h="83">
                    <a:moveTo>
                      <a:pt x="167" y="83"/>
                    </a:moveTo>
                    <a:lnTo>
                      <a:pt x="127" y="7"/>
                    </a:lnTo>
                    <a:lnTo>
                      <a:pt x="71" y="0"/>
                    </a:lnTo>
                    <a:lnTo>
                      <a:pt x="40" y="65"/>
                    </a:lnTo>
                    <a:lnTo>
                      <a:pt x="0" y="36"/>
                    </a:lnTo>
                    <a:lnTo>
                      <a:pt x="0" y="3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1" name="Freeform 238">
                <a:extLst>
                  <a:ext uri="{FF2B5EF4-FFF2-40B4-BE49-F238E27FC236}">
                    <a16:creationId xmlns:a16="http://schemas.microsoft.com/office/drawing/2014/main" id="{E9D53995-D647-CE43-002F-3039B0369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1400"/>
                <a:ext cx="8" cy="16"/>
              </a:xfrm>
              <a:custGeom>
                <a:avLst/>
                <a:gdLst>
                  <a:gd name="T0" fmla="*/ 0 w 52"/>
                  <a:gd name="T1" fmla="*/ 95 h 95"/>
                  <a:gd name="T2" fmla="*/ 21 w 52"/>
                  <a:gd name="T3" fmla="*/ 52 h 95"/>
                  <a:gd name="T4" fmla="*/ 52 w 52"/>
                  <a:gd name="T5" fmla="*/ 2 h 95"/>
                  <a:gd name="T6" fmla="*/ 51 w 52"/>
                  <a:gd name="T7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95">
                    <a:moveTo>
                      <a:pt x="0" y="95"/>
                    </a:moveTo>
                    <a:lnTo>
                      <a:pt x="21" y="52"/>
                    </a:lnTo>
                    <a:lnTo>
                      <a:pt x="52" y="2"/>
                    </a:lnTo>
                    <a:lnTo>
                      <a:pt x="5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2" name="Freeform 239">
                <a:extLst>
                  <a:ext uri="{FF2B5EF4-FFF2-40B4-BE49-F238E27FC236}">
                    <a16:creationId xmlns:a16="http://schemas.microsoft.com/office/drawing/2014/main" id="{12ABD567-E99D-B0A1-8BFA-E11E42E71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1400"/>
                <a:ext cx="8" cy="16"/>
              </a:xfrm>
              <a:custGeom>
                <a:avLst/>
                <a:gdLst>
                  <a:gd name="T0" fmla="*/ 51 w 51"/>
                  <a:gd name="T1" fmla="*/ 0 h 95"/>
                  <a:gd name="T2" fmla="*/ 18 w 51"/>
                  <a:gd name="T3" fmla="*/ 50 h 95"/>
                  <a:gd name="T4" fmla="*/ 0 w 51"/>
                  <a:gd name="T5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" h="95">
                    <a:moveTo>
                      <a:pt x="51" y="0"/>
                    </a:moveTo>
                    <a:lnTo>
                      <a:pt x="18" y="50"/>
                    </a:lnTo>
                    <a:lnTo>
                      <a:pt x="0" y="9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3" name="Freeform 240">
                <a:extLst>
                  <a:ext uri="{FF2B5EF4-FFF2-40B4-BE49-F238E27FC236}">
                    <a16:creationId xmlns:a16="http://schemas.microsoft.com/office/drawing/2014/main" id="{03D18D4E-D7DE-E2D0-2C2F-06A302394E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5" y="1424"/>
                <a:ext cx="0" cy="7"/>
              </a:xfrm>
              <a:custGeom>
                <a:avLst/>
                <a:gdLst>
                  <a:gd name="T0" fmla="*/ 0 w 2"/>
                  <a:gd name="T1" fmla="*/ 0 h 41"/>
                  <a:gd name="T2" fmla="*/ 0 w 2"/>
                  <a:gd name="T3" fmla="*/ 41 h 41"/>
                  <a:gd name="T4" fmla="*/ 2 w 2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1">
                    <a:moveTo>
                      <a:pt x="0" y="0"/>
                    </a:moveTo>
                    <a:lnTo>
                      <a:pt x="0" y="41"/>
                    </a:lnTo>
                    <a:lnTo>
                      <a:pt x="2" y="4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4" name="Freeform 241">
                <a:extLst>
                  <a:ext uri="{FF2B5EF4-FFF2-40B4-BE49-F238E27FC236}">
                    <a16:creationId xmlns:a16="http://schemas.microsoft.com/office/drawing/2014/main" id="{D10C589C-FDCF-B49B-94D8-CD87F346F2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5" y="1431"/>
                <a:ext cx="8" cy="2"/>
              </a:xfrm>
              <a:custGeom>
                <a:avLst/>
                <a:gdLst>
                  <a:gd name="T0" fmla="*/ 47 w 47"/>
                  <a:gd name="T1" fmla="*/ 14 h 14"/>
                  <a:gd name="T2" fmla="*/ 0 w 47"/>
                  <a:gd name="T3" fmla="*/ 3 h 14"/>
                  <a:gd name="T4" fmla="*/ 0 w 47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14">
                    <a:moveTo>
                      <a:pt x="47" y="14"/>
                    </a:move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5" name="Freeform 242">
                <a:extLst>
                  <a:ext uri="{FF2B5EF4-FFF2-40B4-BE49-F238E27FC236}">
                    <a16:creationId xmlns:a16="http://schemas.microsoft.com/office/drawing/2014/main" id="{EC800275-8FFC-9C19-10CA-EFD85D6F17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5" y="1424"/>
                <a:ext cx="0" cy="7"/>
              </a:xfrm>
              <a:custGeom>
                <a:avLst/>
                <a:gdLst>
                  <a:gd name="T0" fmla="*/ 2 w 2"/>
                  <a:gd name="T1" fmla="*/ 41 h 41"/>
                  <a:gd name="T2" fmla="*/ 2 w 2"/>
                  <a:gd name="T3" fmla="*/ 3 h 41"/>
                  <a:gd name="T4" fmla="*/ 0 w 2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1">
                    <a:moveTo>
                      <a:pt x="2" y="41"/>
                    </a:moveTo>
                    <a:lnTo>
                      <a:pt x="2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6" name="Line 243">
                <a:extLst>
                  <a:ext uri="{FF2B5EF4-FFF2-40B4-BE49-F238E27FC236}">
                    <a16:creationId xmlns:a16="http://schemas.microsoft.com/office/drawing/2014/main" id="{45BDB13D-B5D0-5173-4887-4ECE2CA633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94" y="1397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7" name="Freeform 244">
                <a:extLst>
                  <a:ext uri="{FF2B5EF4-FFF2-40B4-BE49-F238E27FC236}">
                    <a16:creationId xmlns:a16="http://schemas.microsoft.com/office/drawing/2014/main" id="{E61897A2-4CB2-CE44-B1D3-88C0F1804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" y="1381"/>
                <a:ext cx="3" cy="2"/>
              </a:xfrm>
              <a:custGeom>
                <a:avLst/>
                <a:gdLst>
                  <a:gd name="T0" fmla="*/ 21 w 21"/>
                  <a:gd name="T1" fmla="*/ 15 h 15"/>
                  <a:gd name="T2" fmla="*/ 21 w 21"/>
                  <a:gd name="T3" fmla="*/ 13 h 15"/>
                  <a:gd name="T4" fmla="*/ 0 w 21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5">
                    <a:moveTo>
                      <a:pt x="21" y="15"/>
                    </a:moveTo>
                    <a:lnTo>
                      <a:pt x="21" y="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8" name="Line 245">
                <a:extLst>
                  <a:ext uri="{FF2B5EF4-FFF2-40B4-BE49-F238E27FC236}">
                    <a16:creationId xmlns:a16="http://schemas.microsoft.com/office/drawing/2014/main" id="{76FF7B2E-8BF6-EAA3-A571-F445492A242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99" y="1381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9" name="Line 246">
                <a:extLst>
                  <a:ext uri="{FF2B5EF4-FFF2-40B4-BE49-F238E27FC236}">
                    <a16:creationId xmlns:a16="http://schemas.microsoft.com/office/drawing/2014/main" id="{2262F057-C250-247F-5EA1-B58A5C2739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23" y="1433"/>
                <a:ext cx="2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0" name="Freeform 247">
                <a:extLst>
                  <a:ext uri="{FF2B5EF4-FFF2-40B4-BE49-F238E27FC236}">
                    <a16:creationId xmlns:a16="http://schemas.microsoft.com/office/drawing/2014/main" id="{FB13B0FB-EE4F-F4F1-625E-8D303C5686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3" y="1433"/>
                <a:ext cx="2" cy="5"/>
              </a:xfrm>
              <a:custGeom>
                <a:avLst/>
                <a:gdLst>
                  <a:gd name="T0" fmla="*/ 14 w 14"/>
                  <a:gd name="T1" fmla="*/ 28 h 28"/>
                  <a:gd name="T2" fmla="*/ 1 w 14"/>
                  <a:gd name="T3" fmla="*/ 0 h 28"/>
                  <a:gd name="T4" fmla="*/ 0 w 14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28">
                    <a:moveTo>
                      <a:pt x="14" y="28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1" name="Freeform 248">
                <a:extLst>
                  <a:ext uri="{FF2B5EF4-FFF2-40B4-BE49-F238E27FC236}">
                    <a16:creationId xmlns:a16="http://schemas.microsoft.com/office/drawing/2014/main" id="{3FD4CA86-0F09-1726-ECD2-61828E037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5" y="1438"/>
                <a:ext cx="0" cy="1"/>
              </a:xfrm>
              <a:custGeom>
                <a:avLst/>
                <a:gdLst>
                  <a:gd name="T0" fmla="*/ 1 w 1"/>
                  <a:gd name="T1" fmla="*/ 4 h 4"/>
                  <a:gd name="T2" fmla="*/ 1 w 1"/>
                  <a:gd name="T3" fmla="*/ 3 h 4"/>
                  <a:gd name="T4" fmla="*/ 0 w 1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4"/>
                    </a:move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2" name="Freeform 249">
                <a:extLst>
                  <a:ext uri="{FF2B5EF4-FFF2-40B4-BE49-F238E27FC236}">
                    <a16:creationId xmlns:a16="http://schemas.microsoft.com/office/drawing/2014/main" id="{E7384CD9-7A7B-1F5A-5799-E7A97FA21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5" y="1439"/>
                <a:ext cx="0" cy="6"/>
              </a:xfrm>
              <a:custGeom>
                <a:avLst/>
                <a:gdLst>
                  <a:gd name="T0" fmla="*/ 2 w 2"/>
                  <a:gd name="T1" fmla="*/ 36 h 36"/>
                  <a:gd name="T2" fmla="*/ 1 w 2"/>
                  <a:gd name="T3" fmla="*/ 1 h 36"/>
                  <a:gd name="T4" fmla="*/ 0 w 2"/>
                  <a:gd name="T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6">
                    <a:moveTo>
                      <a:pt x="2" y="36"/>
                    </a:moveTo>
                    <a:lnTo>
                      <a:pt x="1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3" name="Line 250">
                <a:extLst>
                  <a:ext uri="{FF2B5EF4-FFF2-40B4-BE49-F238E27FC236}">
                    <a16:creationId xmlns:a16="http://schemas.microsoft.com/office/drawing/2014/main" id="{141632E0-61C5-993E-E35F-CED5B59870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25" y="1438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4" name="Freeform 251">
                <a:extLst>
                  <a:ext uri="{FF2B5EF4-FFF2-40B4-BE49-F238E27FC236}">
                    <a16:creationId xmlns:a16="http://schemas.microsoft.com/office/drawing/2014/main" id="{0A0671A6-A6B6-3B4E-E1CF-94ABC60940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5" y="1439"/>
                <a:ext cx="0" cy="6"/>
              </a:xfrm>
              <a:custGeom>
                <a:avLst/>
                <a:gdLst>
                  <a:gd name="T0" fmla="*/ 0 w 2"/>
                  <a:gd name="T1" fmla="*/ 0 h 36"/>
                  <a:gd name="T2" fmla="*/ 0 w 2"/>
                  <a:gd name="T3" fmla="*/ 34 h 36"/>
                  <a:gd name="T4" fmla="*/ 2 w 2"/>
                  <a:gd name="T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6">
                    <a:moveTo>
                      <a:pt x="0" y="0"/>
                    </a:moveTo>
                    <a:lnTo>
                      <a:pt x="0" y="34"/>
                    </a:lnTo>
                    <a:lnTo>
                      <a:pt x="2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5" name="Freeform 252">
                <a:extLst>
                  <a:ext uri="{FF2B5EF4-FFF2-40B4-BE49-F238E27FC236}">
                    <a16:creationId xmlns:a16="http://schemas.microsoft.com/office/drawing/2014/main" id="{8709F471-8EC9-75E2-1F89-C0E70F3B21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5" y="1480"/>
                <a:ext cx="4" cy="12"/>
              </a:xfrm>
              <a:custGeom>
                <a:avLst/>
                <a:gdLst>
                  <a:gd name="T0" fmla="*/ 22 w 22"/>
                  <a:gd name="T1" fmla="*/ 74 h 74"/>
                  <a:gd name="T2" fmla="*/ 11 w 22"/>
                  <a:gd name="T3" fmla="*/ 50 h 74"/>
                  <a:gd name="T4" fmla="*/ 0 w 22"/>
                  <a:gd name="T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74">
                    <a:moveTo>
                      <a:pt x="22" y="74"/>
                    </a:moveTo>
                    <a:lnTo>
                      <a:pt x="11" y="5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6" name="Freeform 253">
                <a:extLst>
                  <a:ext uri="{FF2B5EF4-FFF2-40B4-BE49-F238E27FC236}">
                    <a16:creationId xmlns:a16="http://schemas.microsoft.com/office/drawing/2014/main" id="{0513A6E8-4C76-83A6-53B9-F80A0CEDA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1478"/>
                <a:ext cx="12" cy="2"/>
              </a:xfrm>
              <a:custGeom>
                <a:avLst/>
                <a:gdLst>
                  <a:gd name="T0" fmla="*/ 76 w 76"/>
                  <a:gd name="T1" fmla="*/ 14 h 15"/>
                  <a:gd name="T2" fmla="*/ 41 w 76"/>
                  <a:gd name="T3" fmla="*/ 15 h 15"/>
                  <a:gd name="T4" fmla="*/ 0 w 76"/>
                  <a:gd name="T5" fmla="*/ 3 h 15"/>
                  <a:gd name="T6" fmla="*/ 0 w 76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" h="15">
                    <a:moveTo>
                      <a:pt x="76" y="14"/>
                    </a:moveTo>
                    <a:lnTo>
                      <a:pt x="41" y="15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7" name="Freeform 254">
                <a:extLst>
                  <a:ext uri="{FF2B5EF4-FFF2-40B4-BE49-F238E27FC236}">
                    <a16:creationId xmlns:a16="http://schemas.microsoft.com/office/drawing/2014/main" id="{F8769482-AFBC-FD20-A2BB-9C51F21732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5" y="1480"/>
                <a:ext cx="4" cy="12"/>
              </a:xfrm>
              <a:custGeom>
                <a:avLst/>
                <a:gdLst>
                  <a:gd name="T0" fmla="*/ 22 w 22"/>
                  <a:gd name="T1" fmla="*/ 74 h 74"/>
                  <a:gd name="T2" fmla="*/ 13 w 22"/>
                  <a:gd name="T3" fmla="*/ 53 h 74"/>
                  <a:gd name="T4" fmla="*/ 1 w 22"/>
                  <a:gd name="T5" fmla="*/ 0 h 74"/>
                  <a:gd name="T6" fmla="*/ 0 w 22"/>
                  <a:gd name="T7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74">
                    <a:moveTo>
                      <a:pt x="22" y="74"/>
                    </a:moveTo>
                    <a:lnTo>
                      <a:pt x="13" y="53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8" name="Freeform 255">
                <a:extLst>
                  <a:ext uri="{FF2B5EF4-FFF2-40B4-BE49-F238E27FC236}">
                    <a16:creationId xmlns:a16="http://schemas.microsoft.com/office/drawing/2014/main" id="{9165444B-7976-6A8E-267E-498875C560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5" y="1493"/>
                <a:ext cx="4" cy="17"/>
              </a:xfrm>
              <a:custGeom>
                <a:avLst/>
                <a:gdLst>
                  <a:gd name="T0" fmla="*/ 25 w 25"/>
                  <a:gd name="T1" fmla="*/ 0 h 102"/>
                  <a:gd name="T2" fmla="*/ 0 w 25"/>
                  <a:gd name="T3" fmla="*/ 84 h 102"/>
                  <a:gd name="T4" fmla="*/ 12 w 25"/>
                  <a:gd name="T5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02">
                    <a:moveTo>
                      <a:pt x="25" y="0"/>
                    </a:moveTo>
                    <a:lnTo>
                      <a:pt x="0" y="84"/>
                    </a:lnTo>
                    <a:lnTo>
                      <a:pt x="12" y="10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9" name="Freeform 256">
                <a:extLst>
                  <a:ext uri="{FF2B5EF4-FFF2-40B4-BE49-F238E27FC236}">
                    <a16:creationId xmlns:a16="http://schemas.microsoft.com/office/drawing/2014/main" id="{8157F4DA-30FC-E834-6AA6-CA0807B3C6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545"/>
                <a:ext cx="3" cy="5"/>
              </a:xfrm>
              <a:custGeom>
                <a:avLst/>
                <a:gdLst>
                  <a:gd name="T0" fmla="*/ 16 w 16"/>
                  <a:gd name="T1" fmla="*/ 33 h 33"/>
                  <a:gd name="T2" fmla="*/ 15 w 16"/>
                  <a:gd name="T3" fmla="*/ 33 h 33"/>
                  <a:gd name="T4" fmla="*/ 0 w 16"/>
                  <a:gd name="T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33">
                    <a:moveTo>
                      <a:pt x="16" y="33"/>
                    </a:moveTo>
                    <a:lnTo>
                      <a:pt x="15" y="3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0" name="Freeform 257">
                <a:extLst>
                  <a:ext uri="{FF2B5EF4-FFF2-40B4-BE49-F238E27FC236}">
                    <a16:creationId xmlns:a16="http://schemas.microsoft.com/office/drawing/2014/main" id="{F03AD845-2035-D3FC-D795-C10D13C01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544"/>
                <a:ext cx="3" cy="6"/>
              </a:xfrm>
              <a:custGeom>
                <a:avLst/>
                <a:gdLst>
                  <a:gd name="T0" fmla="*/ 16 w 16"/>
                  <a:gd name="T1" fmla="*/ 34 h 34"/>
                  <a:gd name="T2" fmla="*/ 0 w 16"/>
                  <a:gd name="T3" fmla="*/ 0 h 34"/>
                  <a:gd name="T4" fmla="*/ 0 w 16"/>
                  <a:gd name="T5" fmla="*/ 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34">
                    <a:moveTo>
                      <a:pt x="16" y="34"/>
                    </a:move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1" name="Freeform 258">
                <a:extLst>
                  <a:ext uri="{FF2B5EF4-FFF2-40B4-BE49-F238E27FC236}">
                    <a16:creationId xmlns:a16="http://schemas.microsoft.com/office/drawing/2014/main" id="{7D13C830-91EB-57E7-F75C-CC791DF27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" y="1545"/>
                <a:ext cx="23" cy="15"/>
              </a:xfrm>
              <a:custGeom>
                <a:avLst/>
                <a:gdLst>
                  <a:gd name="T0" fmla="*/ 139 w 139"/>
                  <a:gd name="T1" fmla="*/ 0 h 95"/>
                  <a:gd name="T2" fmla="*/ 107 w 139"/>
                  <a:gd name="T3" fmla="*/ 9 h 95"/>
                  <a:gd name="T4" fmla="*/ 2 w 139"/>
                  <a:gd name="T5" fmla="*/ 95 h 95"/>
                  <a:gd name="T6" fmla="*/ 0 w 139"/>
                  <a:gd name="T7" fmla="*/ 9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9" h="95">
                    <a:moveTo>
                      <a:pt x="139" y="0"/>
                    </a:moveTo>
                    <a:lnTo>
                      <a:pt x="107" y="9"/>
                    </a:lnTo>
                    <a:lnTo>
                      <a:pt x="2" y="95"/>
                    </a:lnTo>
                    <a:lnTo>
                      <a:pt x="0" y="9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2" name="Freeform 259">
                <a:extLst>
                  <a:ext uri="{FF2B5EF4-FFF2-40B4-BE49-F238E27FC236}">
                    <a16:creationId xmlns:a16="http://schemas.microsoft.com/office/drawing/2014/main" id="{C8797039-C803-9085-CFE7-28E4664AF8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2" y="1540"/>
                <a:ext cx="5" cy="20"/>
              </a:xfrm>
              <a:custGeom>
                <a:avLst/>
                <a:gdLst>
                  <a:gd name="T0" fmla="*/ 29 w 29"/>
                  <a:gd name="T1" fmla="*/ 117 h 117"/>
                  <a:gd name="T2" fmla="*/ 28 w 29"/>
                  <a:gd name="T3" fmla="*/ 117 h 117"/>
                  <a:gd name="T4" fmla="*/ 0 w 29"/>
                  <a:gd name="T5" fmla="*/ 71 h 117"/>
                  <a:gd name="T6" fmla="*/ 28 w 29"/>
                  <a:gd name="T7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117">
                    <a:moveTo>
                      <a:pt x="29" y="117"/>
                    </a:moveTo>
                    <a:lnTo>
                      <a:pt x="28" y="117"/>
                    </a:lnTo>
                    <a:lnTo>
                      <a:pt x="0" y="71"/>
                    </a:lnTo>
                    <a:lnTo>
                      <a:pt x="2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3" name="Freeform 260">
                <a:extLst>
                  <a:ext uri="{FF2B5EF4-FFF2-40B4-BE49-F238E27FC236}">
                    <a16:creationId xmlns:a16="http://schemas.microsoft.com/office/drawing/2014/main" id="{55E6C046-083A-CBFC-0F8E-8504026AFB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1" y="1526"/>
                <a:ext cx="26" cy="16"/>
              </a:xfrm>
              <a:custGeom>
                <a:avLst/>
                <a:gdLst>
                  <a:gd name="T0" fmla="*/ 153 w 153"/>
                  <a:gd name="T1" fmla="*/ 83 h 93"/>
                  <a:gd name="T2" fmla="*/ 128 w 153"/>
                  <a:gd name="T3" fmla="*/ 93 h 93"/>
                  <a:gd name="T4" fmla="*/ 69 w 153"/>
                  <a:gd name="T5" fmla="*/ 32 h 93"/>
                  <a:gd name="T6" fmla="*/ 0 w 153"/>
                  <a:gd name="T7" fmla="*/ 3 h 93"/>
                  <a:gd name="T8" fmla="*/ 0 w 153"/>
                  <a:gd name="T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93">
                    <a:moveTo>
                      <a:pt x="153" y="83"/>
                    </a:moveTo>
                    <a:lnTo>
                      <a:pt x="128" y="93"/>
                    </a:lnTo>
                    <a:lnTo>
                      <a:pt x="69" y="32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4" name="Freeform 261">
                <a:extLst>
                  <a:ext uri="{FF2B5EF4-FFF2-40B4-BE49-F238E27FC236}">
                    <a16:creationId xmlns:a16="http://schemas.microsoft.com/office/drawing/2014/main" id="{4DEE626B-AA55-EAEB-CE7E-D5AFB62A39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2" y="1540"/>
                <a:ext cx="5" cy="20"/>
              </a:xfrm>
              <a:custGeom>
                <a:avLst/>
                <a:gdLst>
                  <a:gd name="T0" fmla="*/ 27 w 30"/>
                  <a:gd name="T1" fmla="*/ 118 h 118"/>
                  <a:gd name="T2" fmla="*/ 0 w 30"/>
                  <a:gd name="T3" fmla="*/ 75 h 118"/>
                  <a:gd name="T4" fmla="*/ 30 w 30"/>
                  <a:gd name="T5" fmla="*/ 0 h 118"/>
                  <a:gd name="T6" fmla="*/ 26 w 30"/>
                  <a:gd name="T7" fmla="*/ 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118">
                    <a:moveTo>
                      <a:pt x="27" y="118"/>
                    </a:moveTo>
                    <a:lnTo>
                      <a:pt x="0" y="75"/>
                    </a:lnTo>
                    <a:lnTo>
                      <a:pt x="30" y="0"/>
                    </a:lnTo>
                    <a:lnTo>
                      <a:pt x="26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5" name="Line 262">
                <a:extLst>
                  <a:ext uri="{FF2B5EF4-FFF2-40B4-BE49-F238E27FC236}">
                    <a16:creationId xmlns:a16="http://schemas.microsoft.com/office/drawing/2014/main" id="{5B7D7646-4EC7-EC25-4301-B59138D2BB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91" y="1514"/>
                <a:ext cx="1" cy="1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6" name="Line 263">
                <a:extLst>
                  <a:ext uri="{FF2B5EF4-FFF2-40B4-BE49-F238E27FC236}">
                    <a16:creationId xmlns:a16="http://schemas.microsoft.com/office/drawing/2014/main" id="{70500DB1-B267-1059-BC13-A4D8D3E6C5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53" y="1509"/>
                <a:ext cx="2" cy="9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7" name="Line 264">
                <a:extLst>
                  <a:ext uri="{FF2B5EF4-FFF2-40B4-BE49-F238E27FC236}">
                    <a16:creationId xmlns:a16="http://schemas.microsoft.com/office/drawing/2014/main" id="{E66CD60F-5C05-E8A9-5E60-BB8318CC9E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29" y="1492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8" name="Line 265">
                <a:extLst>
                  <a:ext uri="{FF2B5EF4-FFF2-40B4-BE49-F238E27FC236}">
                    <a16:creationId xmlns:a16="http://schemas.microsoft.com/office/drawing/2014/main" id="{38D23C98-3513-1C28-D220-676B05CBC9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25" y="1445"/>
                <a:ext cx="7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9" name="Line 266">
                <a:extLst>
                  <a:ext uri="{FF2B5EF4-FFF2-40B4-BE49-F238E27FC236}">
                    <a16:creationId xmlns:a16="http://schemas.microsoft.com/office/drawing/2014/main" id="{5ADA92CA-8236-C702-0426-068E0FB538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10" y="1250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0" name="Freeform 267">
                <a:extLst>
                  <a:ext uri="{FF2B5EF4-FFF2-40B4-BE49-F238E27FC236}">
                    <a16:creationId xmlns:a16="http://schemas.microsoft.com/office/drawing/2014/main" id="{B77A27F1-473C-AF8D-2D4B-4EC219543A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" y="1254"/>
                <a:ext cx="13" cy="11"/>
              </a:xfrm>
              <a:custGeom>
                <a:avLst/>
                <a:gdLst>
                  <a:gd name="T0" fmla="*/ 75 w 75"/>
                  <a:gd name="T1" fmla="*/ 66 h 66"/>
                  <a:gd name="T2" fmla="*/ 59 w 75"/>
                  <a:gd name="T3" fmla="*/ 30 h 66"/>
                  <a:gd name="T4" fmla="*/ 0 w 75"/>
                  <a:gd name="T5" fmla="*/ 2 h 66"/>
                  <a:gd name="T6" fmla="*/ 0 w 75"/>
                  <a:gd name="T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" h="66">
                    <a:moveTo>
                      <a:pt x="75" y="66"/>
                    </a:moveTo>
                    <a:lnTo>
                      <a:pt x="59" y="3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1" name="Line 268">
                <a:extLst>
                  <a:ext uri="{FF2B5EF4-FFF2-40B4-BE49-F238E27FC236}">
                    <a16:creationId xmlns:a16="http://schemas.microsoft.com/office/drawing/2014/main" id="{338C4844-3D95-1013-542E-D1A6D31E57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410" y="1250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2" name="Freeform 269">
                <a:extLst>
                  <a:ext uri="{FF2B5EF4-FFF2-40B4-BE49-F238E27FC236}">
                    <a16:creationId xmlns:a16="http://schemas.microsoft.com/office/drawing/2014/main" id="{890F4894-25AB-F63B-7BC6-28B3A35A82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0" y="1207"/>
                <a:ext cx="52" cy="43"/>
              </a:xfrm>
              <a:custGeom>
                <a:avLst/>
                <a:gdLst>
                  <a:gd name="T0" fmla="*/ 307 w 311"/>
                  <a:gd name="T1" fmla="*/ 260 h 260"/>
                  <a:gd name="T2" fmla="*/ 311 w 311"/>
                  <a:gd name="T3" fmla="*/ 243 h 260"/>
                  <a:gd name="T4" fmla="*/ 311 w 311"/>
                  <a:gd name="T5" fmla="*/ 242 h 260"/>
                  <a:gd name="T6" fmla="*/ 267 w 311"/>
                  <a:gd name="T7" fmla="*/ 211 h 260"/>
                  <a:gd name="T8" fmla="*/ 268 w 311"/>
                  <a:gd name="T9" fmla="*/ 184 h 260"/>
                  <a:gd name="T10" fmla="*/ 232 w 311"/>
                  <a:gd name="T11" fmla="*/ 187 h 260"/>
                  <a:gd name="T12" fmla="*/ 234 w 311"/>
                  <a:gd name="T13" fmla="*/ 149 h 260"/>
                  <a:gd name="T14" fmla="*/ 147 w 311"/>
                  <a:gd name="T15" fmla="*/ 56 h 260"/>
                  <a:gd name="T16" fmla="*/ 109 w 311"/>
                  <a:gd name="T17" fmla="*/ 55 h 260"/>
                  <a:gd name="T18" fmla="*/ 101 w 311"/>
                  <a:gd name="T19" fmla="*/ 41 h 260"/>
                  <a:gd name="T20" fmla="*/ 65 w 311"/>
                  <a:gd name="T21" fmla="*/ 46 h 260"/>
                  <a:gd name="T22" fmla="*/ 23 w 311"/>
                  <a:gd name="T23" fmla="*/ 76 h 260"/>
                  <a:gd name="T24" fmla="*/ 0 w 311"/>
                  <a:gd name="T25" fmla="*/ 36 h 260"/>
                  <a:gd name="T26" fmla="*/ 1 w 311"/>
                  <a:gd name="T27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11" h="260">
                    <a:moveTo>
                      <a:pt x="307" y="260"/>
                    </a:moveTo>
                    <a:lnTo>
                      <a:pt x="311" y="243"/>
                    </a:lnTo>
                    <a:lnTo>
                      <a:pt x="311" y="242"/>
                    </a:lnTo>
                    <a:lnTo>
                      <a:pt x="267" y="211"/>
                    </a:lnTo>
                    <a:lnTo>
                      <a:pt x="268" y="184"/>
                    </a:lnTo>
                    <a:lnTo>
                      <a:pt x="232" y="187"/>
                    </a:lnTo>
                    <a:lnTo>
                      <a:pt x="234" y="149"/>
                    </a:lnTo>
                    <a:lnTo>
                      <a:pt x="147" y="56"/>
                    </a:lnTo>
                    <a:lnTo>
                      <a:pt x="109" y="55"/>
                    </a:lnTo>
                    <a:lnTo>
                      <a:pt x="101" y="41"/>
                    </a:lnTo>
                    <a:lnTo>
                      <a:pt x="65" y="46"/>
                    </a:lnTo>
                    <a:lnTo>
                      <a:pt x="23" y="76"/>
                    </a:lnTo>
                    <a:lnTo>
                      <a:pt x="0" y="36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3" name="Freeform 270">
                <a:extLst>
                  <a:ext uri="{FF2B5EF4-FFF2-40B4-BE49-F238E27FC236}">
                    <a16:creationId xmlns:a16="http://schemas.microsoft.com/office/drawing/2014/main" id="{CCA021A0-6424-E159-8875-9F8A5E9E13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7" y="1265"/>
                <a:ext cx="6" cy="13"/>
              </a:xfrm>
              <a:custGeom>
                <a:avLst/>
                <a:gdLst>
                  <a:gd name="T0" fmla="*/ 34 w 34"/>
                  <a:gd name="T1" fmla="*/ 0 h 76"/>
                  <a:gd name="T2" fmla="*/ 0 w 34"/>
                  <a:gd name="T3" fmla="*/ 75 h 76"/>
                  <a:gd name="T4" fmla="*/ 0 w 34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76">
                    <a:moveTo>
                      <a:pt x="34" y="0"/>
                    </a:moveTo>
                    <a:lnTo>
                      <a:pt x="0" y="75"/>
                    </a:lnTo>
                    <a:lnTo>
                      <a:pt x="0" y="7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4" name="Freeform 271">
                <a:extLst>
                  <a:ext uri="{FF2B5EF4-FFF2-40B4-BE49-F238E27FC236}">
                    <a16:creationId xmlns:a16="http://schemas.microsoft.com/office/drawing/2014/main" id="{D6D8E421-8F6E-F04C-61D0-E59B5214AD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1280"/>
                <a:ext cx="13" cy="16"/>
              </a:xfrm>
              <a:custGeom>
                <a:avLst/>
                <a:gdLst>
                  <a:gd name="T0" fmla="*/ 0 w 81"/>
                  <a:gd name="T1" fmla="*/ 99 h 99"/>
                  <a:gd name="T2" fmla="*/ 61 w 81"/>
                  <a:gd name="T3" fmla="*/ 40 h 99"/>
                  <a:gd name="T4" fmla="*/ 81 w 81"/>
                  <a:gd name="T5" fmla="*/ 1 h 99"/>
                  <a:gd name="T6" fmla="*/ 79 w 81"/>
                  <a:gd name="T7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99">
                    <a:moveTo>
                      <a:pt x="0" y="99"/>
                    </a:moveTo>
                    <a:lnTo>
                      <a:pt x="61" y="40"/>
                    </a:lnTo>
                    <a:lnTo>
                      <a:pt x="81" y="1"/>
                    </a:lnTo>
                    <a:lnTo>
                      <a:pt x="7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5" name="Freeform 272">
                <a:extLst>
                  <a:ext uri="{FF2B5EF4-FFF2-40B4-BE49-F238E27FC236}">
                    <a16:creationId xmlns:a16="http://schemas.microsoft.com/office/drawing/2014/main" id="{5CB54694-E13F-8173-2740-CD9BB9AF3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7" y="1278"/>
                <a:ext cx="5" cy="2"/>
              </a:xfrm>
              <a:custGeom>
                <a:avLst/>
                <a:gdLst>
                  <a:gd name="T0" fmla="*/ 28 w 28"/>
                  <a:gd name="T1" fmla="*/ 12 h 12"/>
                  <a:gd name="T2" fmla="*/ 0 w 28"/>
                  <a:gd name="T3" fmla="*/ 1 h 12"/>
                  <a:gd name="T4" fmla="*/ 0 w 28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2">
                    <a:moveTo>
                      <a:pt x="28" y="12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6" name="Freeform 273">
                <a:extLst>
                  <a:ext uri="{FF2B5EF4-FFF2-40B4-BE49-F238E27FC236}">
                    <a16:creationId xmlns:a16="http://schemas.microsoft.com/office/drawing/2014/main" id="{2C20E805-A403-7621-9FF2-D3C08CE6F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7" y="1265"/>
                <a:ext cx="6" cy="13"/>
              </a:xfrm>
              <a:custGeom>
                <a:avLst/>
                <a:gdLst>
                  <a:gd name="T0" fmla="*/ 0 w 35"/>
                  <a:gd name="T1" fmla="*/ 76 h 76"/>
                  <a:gd name="T2" fmla="*/ 35 w 35"/>
                  <a:gd name="T3" fmla="*/ 1 h 76"/>
                  <a:gd name="T4" fmla="*/ 34 w 35"/>
                  <a:gd name="T5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" h="76">
                    <a:moveTo>
                      <a:pt x="0" y="76"/>
                    </a:moveTo>
                    <a:lnTo>
                      <a:pt x="35" y="1"/>
                    </a:lnTo>
                    <a:lnTo>
                      <a:pt x="3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7" name="Line 274">
                <a:extLst>
                  <a:ext uri="{FF2B5EF4-FFF2-40B4-BE49-F238E27FC236}">
                    <a16:creationId xmlns:a16="http://schemas.microsoft.com/office/drawing/2014/main" id="{14F4A7A0-53AD-00D5-A213-8ECA84396C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08" y="1296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8" name="Freeform 275">
                <a:extLst>
                  <a:ext uri="{FF2B5EF4-FFF2-40B4-BE49-F238E27FC236}">
                    <a16:creationId xmlns:a16="http://schemas.microsoft.com/office/drawing/2014/main" id="{8FF6749B-2257-AB93-F746-D3105D5FC3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1280"/>
                <a:ext cx="14" cy="16"/>
              </a:xfrm>
              <a:custGeom>
                <a:avLst/>
                <a:gdLst>
                  <a:gd name="T0" fmla="*/ 80 w 80"/>
                  <a:gd name="T1" fmla="*/ 0 h 97"/>
                  <a:gd name="T2" fmla="*/ 61 w 80"/>
                  <a:gd name="T3" fmla="*/ 39 h 97"/>
                  <a:gd name="T4" fmla="*/ 0 w 80"/>
                  <a:gd name="T5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" h="97">
                    <a:moveTo>
                      <a:pt x="80" y="0"/>
                    </a:moveTo>
                    <a:lnTo>
                      <a:pt x="61" y="39"/>
                    </a:lnTo>
                    <a:lnTo>
                      <a:pt x="0" y="9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9" name="Line 276">
                <a:extLst>
                  <a:ext uri="{FF2B5EF4-FFF2-40B4-BE49-F238E27FC236}">
                    <a16:creationId xmlns:a16="http://schemas.microsoft.com/office/drawing/2014/main" id="{11A9A943-8ECF-D4B8-1597-8A183A5EB5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08" y="1296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0" name="Freeform 277">
                <a:extLst>
                  <a:ext uri="{FF2B5EF4-FFF2-40B4-BE49-F238E27FC236}">
                    <a16:creationId xmlns:a16="http://schemas.microsoft.com/office/drawing/2014/main" id="{C580841F-4543-CB0D-A28D-7892EE6EEE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8" y="1295"/>
                <a:ext cx="21" cy="6"/>
              </a:xfrm>
              <a:custGeom>
                <a:avLst/>
                <a:gdLst>
                  <a:gd name="T0" fmla="*/ 125 w 125"/>
                  <a:gd name="T1" fmla="*/ 38 h 38"/>
                  <a:gd name="T2" fmla="*/ 118 w 125"/>
                  <a:gd name="T3" fmla="*/ 20 h 38"/>
                  <a:gd name="T4" fmla="*/ 88 w 125"/>
                  <a:gd name="T5" fmla="*/ 0 h 38"/>
                  <a:gd name="T6" fmla="*/ 35 w 125"/>
                  <a:gd name="T7" fmla="*/ 36 h 38"/>
                  <a:gd name="T8" fmla="*/ 0 w 125"/>
                  <a:gd name="T9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38">
                    <a:moveTo>
                      <a:pt x="125" y="38"/>
                    </a:moveTo>
                    <a:lnTo>
                      <a:pt x="118" y="20"/>
                    </a:lnTo>
                    <a:lnTo>
                      <a:pt x="88" y="0"/>
                    </a:lnTo>
                    <a:lnTo>
                      <a:pt x="35" y="36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1" name="Line 278">
                <a:extLst>
                  <a:ext uri="{FF2B5EF4-FFF2-40B4-BE49-F238E27FC236}">
                    <a16:creationId xmlns:a16="http://schemas.microsoft.com/office/drawing/2014/main" id="{BA006208-E73C-1D0E-0A74-59CC6680C6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408" y="1296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2" name="Freeform 279">
                <a:extLst>
                  <a:ext uri="{FF2B5EF4-FFF2-40B4-BE49-F238E27FC236}">
                    <a16:creationId xmlns:a16="http://schemas.microsoft.com/office/drawing/2014/main" id="{EEE7E1B0-1827-85E9-5098-3F23F4F70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1315"/>
                <a:ext cx="1" cy="3"/>
              </a:xfrm>
              <a:custGeom>
                <a:avLst/>
                <a:gdLst>
                  <a:gd name="T0" fmla="*/ 0 w 6"/>
                  <a:gd name="T1" fmla="*/ 0 h 19"/>
                  <a:gd name="T2" fmla="*/ 5 w 6"/>
                  <a:gd name="T3" fmla="*/ 19 h 19"/>
                  <a:gd name="T4" fmla="*/ 6 w 6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19">
                    <a:moveTo>
                      <a:pt x="0" y="0"/>
                    </a:moveTo>
                    <a:lnTo>
                      <a:pt x="5" y="19"/>
                    </a:lnTo>
                    <a:lnTo>
                      <a:pt x="6" y="1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3" name="Freeform 280">
                <a:extLst>
                  <a:ext uri="{FF2B5EF4-FFF2-40B4-BE49-F238E27FC236}">
                    <a16:creationId xmlns:a16="http://schemas.microsoft.com/office/drawing/2014/main" id="{31851FF1-C90B-30AE-90AF-271D7818DF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" y="1301"/>
                <a:ext cx="3" cy="5"/>
              </a:xfrm>
              <a:custGeom>
                <a:avLst/>
                <a:gdLst>
                  <a:gd name="T0" fmla="*/ 0 w 17"/>
                  <a:gd name="T1" fmla="*/ 0 h 32"/>
                  <a:gd name="T2" fmla="*/ 11 w 17"/>
                  <a:gd name="T3" fmla="*/ 24 h 32"/>
                  <a:gd name="T4" fmla="*/ 17 w 17"/>
                  <a:gd name="T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32">
                    <a:moveTo>
                      <a:pt x="0" y="0"/>
                    </a:moveTo>
                    <a:lnTo>
                      <a:pt x="11" y="24"/>
                    </a:lnTo>
                    <a:lnTo>
                      <a:pt x="17" y="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4" name="Freeform 281">
                <a:extLst>
                  <a:ext uri="{FF2B5EF4-FFF2-40B4-BE49-F238E27FC236}">
                    <a16:creationId xmlns:a16="http://schemas.microsoft.com/office/drawing/2014/main" id="{E19BC8DC-5F3D-F9F5-DA2F-82EFDDB04B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6" y="1309"/>
                <a:ext cx="16" cy="9"/>
              </a:xfrm>
              <a:custGeom>
                <a:avLst/>
                <a:gdLst>
                  <a:gd name="T0" fmla="*/ 96 w 96"/>
                  <a:gd name="T1" fmla="*/ 0 h 53"/>
                  <a:gd name="T2" fmla="*/ 96 w 96"/>
                  <a:gd name="T3" fmla="*/ 2 h 53"/>
                  <a:gd name="T4" fmla="*/ 67 w 96"/>
                  <a:gd name="T5" fmla="*/ 36 h 53"/>
                  <a:gd name="T6" fmla="*/ 47 w 96"/>
                  <a:gd name="T7" fmla="*/ 11 h 53"/>
                  <a:gd name="T8" fmla="*/ 41 w 96"/>
                  <a:gd name="T9" fmla="*/ 36 h 53"/>
                  <a:gd name="T10" fmla="*/ 0 w 96"/>
                  <a:gd name="T11" fmla="*/ 53 h 53"/>
                  <a:gd name="T12" fmla="*/ 0 w 96"/>
                  <a:gd name="T13" fmla="*/ 5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53">
                    <a:moveTo>
                      <a:pt x="96" y="0"/>
                    </a:moveTo>
                    <a:lnTo>
                      <a:pt x="96" y="2"/>
                    </a:lnTo>
                    <a:lnTo>
                      <a:pt x="67" y="36"/>
                    </a:lnTo>
                    <a:lnTo>
                      <a:pt x="47" y="11"/>
                    </a:lnTo>
                    <a:lnTo>
                      <a:pt x="41" y="36"/>
                    </a:lnTo>
                    <a:lnTo>
                      <a:pt x="0" y="53"/>
                    </a:lnTo>
                    <a:lnTo>
                      <a:pt x="0" y="5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5" name="Line 282">
                <a:extLst>
                  <a:ext uri="{FF2B5EF4-FFF2-40B4-BE49-F238E27FC236}">
                    <a16:creationId xmlns:a16="http://schemas.microsoft.com/office/drawing/2014/main" id="{19249C34-D6E9-462E-964B-199C7AFDFD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35" y="1315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6" name="Freeform 283">
                <a:extLst>
                  <a:ext uri="{FF2B5EF4-FFF2-40B4-BE49-F238E27FC236}">
                    <a16:creationId xmlns:a16="http://schemas.microsoft.com/office/drawing/2014/main" id="{ED50D98E-D79B-870B-64D0-33A697B786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2" y="1306"/>
                <a:ext cx="3" cy="9"/>
              </a:xfrm>
              <a:custGeom>
                <a:avLst/>
                <a:gdLst>
                  <a:gd name="T0" fmla="*/ 20 w 20"/>
                  <a:gd name="T1" fmla="*/ 50 h 50"/>
                  <a:gd name="T2" fmla="*/ 10 w 20"/>
                  <a:gd name="T3" fmla="*/ 17 h 50"/>
                  <a:gd name="T4" fmla="*/ 0 w 20"/>
                  <a:gd name="T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50">
                    <a:moveTo>
                      <a:pt x="20" y="50"/>
                    </a:moveTo>
                    <a:lnTo>
                      <a:pt x="10" y="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7" name="Freeform 284">
                <a:extLst>
                  <a:ext uri="{FF2B5EF4-FFF2-40B4-BE49-F238E27FC236}">
                    <a16:creationId xmlns:a16="http://schemas.microsoft.com/office/drawing/2014/main" id="{16491730-FD51-F97A-B2BF-77689E19C9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" y="1301"/>
                <a:ext cx="3" cy="5"/>
              </a:xfrm>
              <a:custGeom>
                <a:avLst/>
                <a:gdLst>
                  <a:gd name="T0" fmla="*/ 17 w 17"/>
                  <a:gd name="T1" fmla="*/ 32 h 32"/>
                  <a:gd name="T2" fmla="*/ 13 w 17"/>
                  <a:gd name="T3" fmla="*/ 25 h 32"/>
                  <a:gd name="T4" fmla="*/ 0 w 17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32">
                    <a:moveTo>
                      <a:pt x="17" y="32"/>
                    </a:moveTo>
                    <a:lnTo>
                      <a:pt x="13" y="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8" name="Freeform 285">
                <a:extLst>
                  <a:ext uri="{FF2B5EF4-FFF2-40B4-BE49-F238E27FC236}">
                    <a16:creationId xmlns:a16="http://schemas.microsoft.com/office/drawing/2014/main" id="{349D9EBE-9D6C-0C50-73ED-B4F67F3060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1318"/>
                <a:ext cx="26" cy="36"/>
              </a:xfrm>
              <a:custGeom>
                <a:avLst/>
                <a:gdLst>
                  <a:gd name="T0" fmla="*/ 155 w 157"/>
                  <a:gd name="T1" fmla="*/ 212 h 212"/>
                  <a:gd name="T2" fmla="*/ 157 w 157"/>
                  <a:gd name="T3" fmla="*/ 200 h 212"/>
                  <a:gd name="T4" fmla="*/ 122 w 157"/>
                  <a:gd name="T5" fmla="*/ 149 h 212"/>
                  <a:gd name="T6" fmla="*/ 116 w 157"/>
                  <a:gd name="T7" fmla="*/ 123 h 212"/>
                  <a:gd name="T8" fmla="*/ 116 w 157"/>
                  <a:gd name="T9" fmla="*/ 120 h 212"/>
                  <a:gd name="T10" fmla="*/ 111 w 157"/>
                  <a:gd name="T11" fmla="*/ 84 h 212"/>
                  <a:gd name="T12" fmla="*/ 92 w 157"/>
                  <a:gd name="T13" fmla="*/ 55 h 212"/>
                  <a:gd name="T14" fmla="*/ 65 w 157"/>
                  <a:gd name="T15" fmla="*/ 25 h 212"/>
                  <a:gd name="T16" fmla="*/ 24 w 157"/>
                  <a:gd name="T17" fmla="*/ 33 h 212"/>
                  <a:gd name="T18" fmla="*/ 0 w 157"/>
                  <a:gd name="T19" fmla="*/ 0 h 212"/>
                  <a:gd name="T20" fmla="*/ 1 w 157"/>
                  <a:gd name="T21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212">
                    <a:moveTo>
                      <a:pt x="155" y="212"/>
                    </a:moveTo>
                    <a:lnTo>
                      <a:pt x="157" y="200"/>
                    </a:lnTo>
                    <a:lnTo>
                      <a:pt x="122" y="149"/>
                    </a:lnTo>
                    <a:lnTo>
                      <a:pt x="116" y="123"/>
                    </a:lnTo>
                    <a:lnTo>
                      <a:pt x="116" y="120"/>
                    </a:lnTo>
                    <a:lnTo>
                      <a:pt x="111" y="84"/>
                    </a:lnTo>
                    <a:lnTo>
                      <a:pt x="92" y="55"/>
                    </a:lnTo>
                    <a:lnTo>
                      <a:pt x="65" y="25"/>
                    </a:lnTo>
                    <a:lnTo>
                      <a:pt x="24" y="33"/>
                    </a:lnTo>
                    <a:lnTo>
                      <a:pt x="0" y="0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9" name="Freeform 286">
                <a:extLst>
                  <a:ext uri="{FF2B5EF4-FFF2-40B4-BE49-F238E27FC236}">
                    <a16:creationId xmlns:a16="http://schemas.microsoft.com/office/drawing/2014/main" id="{436AF43C-B095-9754-1804-4481851D53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1312"/>
                <a:ext cx="4" cy="6"/>
              </a:xfrm>
              <a:custGeom>
                <a:avLst/>
                <a:gdLst>
                  <a:gd name="T0" fmla="*/ 0 w 25"/>
                  <a:gd name="T1" fmla="*/ 38 h 38"/>
                  <a:gd name="T2" fmla="*/ 25 w 25"/>
                  <a:gd name="T3" fmla="*/ 1 h 38"/>
                  <a:gd name="T4" fmla="*/ 24 w 25"/>
                  <a:gd name="T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38">
                    <a:moveTo>
                      <a:pt x="0" y="38"/>
                    </a:moveTo>
                    <a:lnTo>
                      <a:pt x="25" y="1"/>
                    </a:lnTo>
                    <a:lnTo>
                      <a:pt x="2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0" name="Line 287">
                <a:extLst>
                  <a:ext uri="{FF2B5EF4-FFF2-40B4-BE49-F238E27FC236}">
                    <a16:creationId xmlns:a16="http://schemas.microsoft.com/office/drawing/2014/main" id="{C17E0E55-7316-9C5B-FE78-ED8D93F679C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51" y="1304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1" name="Freeform 288">
                <a:extLst>
                  <a:ext uri="{FF2B5EF4-FFF2-40B4-BE49-F238E27FC236}">
                    <a16:creationId xmlns:a16="http://schemas.microsoft.com/office/drawing/2014/main" id="{03782DA1-7602-8DA0-66D3-EBC80E4BF7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1312"/>
                <a:ext cx="4" cy="6"/>
              </a:xfrm>
              <a:custGeom>
                <a:avLst/>
                <a:gdLst>
                  <a:gd name="T0" fmla="*/ 25 w 25"/>
                  <a:gd name="T1" fmla="*/ 0 h 38"/>
                  <a:gd name="T2" fmla="*/ 0 w 25"/>
                  <a:gd name="T3" fmla="*/ 35 h 38"/>
                  <a:gd name="T4" fmla="*/ 1 w 25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38">
                    <a:moveTo>
                      <a:pt x="25" y="0"/>
                    </a:moveTo>
                    <a:lnTo>
                      <a:pt x="0" y="35"/>
                    </a:lnTo>
                    <a:lnTo>
                      <a:pt x="1" y="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2" name="Line 289">
                <a:extLst>
                  <a:ext uri="{FF2B5EF4-FFF2-40B4-BE49-F238E27FC236}">
                    <a16:creationId xmlns:a16="http://schemas.microsoft.com/office/drawing/2014/main" id="{8D09393F-94BC-6B57-89EC-650469D39F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51" y="1304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3" name="Freeform 290">
                <a:extLst>
                  <a:ext uri="{FF2B5EF4-FFF2-40B4-BE49-F238E27FC236}">
                    <a16:creationId xmlns:a16="http://schemas.microsoft.com/office/drawing/2014/main" id="{3460B2D9-A754-4A9F-088B-BF61F14A3D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1" y="1302"/>
                <a:ext cx="11" cy="10"/>
              </a:xfrm>
              <a:custGeom>
                <a:avLst/>
                <a:gdLst>
                  <a:gd name="T0" fmla="*/ 68 w 68"/>
                  <a:gd name="T1" fmla="*/ 58 h 58"/>
                  <a:gd name="T2" fmla="*/ 52 w 68"/>
                  <a:gd name="T3" fmla="*/ 18 h 58"/>
                  <a:gd name="T4" fmla="*/ 0 w 68"/>
                  <a:gd name="T5" fmla="*/ 0 h 58"/>
                  <a:gd name="T6" fmla="*/ 2 w 68"/>
                  <a:gd name="T7" fmla="*/ 1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" h="58">
                    <a:moveTo>
                      <a:pt x="68" y="58"/>
                    </a:moveTo>
                    <a:lnTo>
                      <a:pt x="52" y="18"/>
                    </a:lnTo>
                    <a:lnTo>
                      <a:pt x="0" y="0"/>
                    </a:lnTo>
                    <a:lnTo>
                      <a:pt x="2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4" name="Freeform 291">
                <a:extLst>
                  <a:ext uri="{FF2B5EF4-FFF2-40B4-BE49-F238E27FC236}">
                    <a16:creationId xmlns:a16="http://schemas.microsoft.com/office/drawing/2014/main" id="{3B6025CE-0159-0C75-98FA-4FF450F2B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1194"/>
                <a:ext cx="0" cy="1"/>
              </a:xfrm>
              <a:custGeom>
                <a:avLst/>
                <a:gdLst>
                  <a:gd name="T0" fmla="*/ 0 w 4"/>
                  <a:gd name="T1" fmla="*/ 0 h 5"/>
                  <a:gd name="T2" fmla="*/ 3 w 4"/>
                  <a:gd name="T3" fmla="*/ 5 h 5"/>
                  <a:gd name="T4" fmla="*/ 4 w 4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0" y="0"/>
                    </a:moveTo>
                    <a:lnTo>
                      <a:pt x="3" y="5"/>
                    </a:lnTo>
                    <a:lnTo>
                      <a:pt x="4" y="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5" name="Freeform 292">
                <a:extLst>
                  <a:ext uri="{FF2B5EF4-FFF2-40B4-BE49-F238E27FC236}">
                    <a16:creationId xmlns:a16="http://schemas.microsoft.com/office/drawing/2014/main" id="{54222522-04B1-C4F4-0A11-308B1B4B5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3" y="1177"/>
                <a:ext cx="4" cy="14"/>
              </a:xfrm>
              <a:custGeom>
                <a:avLst/>
                <a:gdLst>
                  <a:gd name="T0" fmla="*/ 19 w 22"/>
                  <a:gd name="T1" fmla="*/ 0 h 83"/>
                  <a:gd name="T2" fmla="*/ 22 w 22"/>
                  <a:gd name="T3" fmla="*/ 7 h 83"/>
                  <a:gd name="T4" fmla="*/ 0 w 22"/>
                  <a:gd name="T5" fmla="*/ 82 h 83"/>
                  <a:gd name="T6" fmla="*/ 1 w 22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83">
                    <a:moveTo>
                      <a:pt x="19" y="0"/>
                    </a:moveTo>
                    <a:lnTo>
                      <a:pt x="22" y="7"/>
                    </a:lnTo>
                    <a:lnTo>
                      <a:pt x="0" y="82"/>
                    </a:lnTo>
                    <a:lnTo>
                      <a:pt x="1" y="8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6" name="Freeform 293">
                <a:extLst>
                  <a:ext uri="{FF2B5EF4-FFF2-40B4-BE49-F238E27FC236}">
                    <a16:creationId xmlns:a16="http://schemas.microsoft.com/office/drawing/2014/main" id="{3AA4D8F2-C953-935F-6C3C-E101E001AC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1195"/>
                <a:ext cx="6" cy="11"/>
              </a:xfrm>
              <a:custGeom>
                <a:avLst/>
                <a:gdLst>
                  <a:gd name="T0" fmla="*/ 23 w 33"/>
                  <a:gd name="T1" fmla="*/ 66 h 66"/>
                  <a:gd name="T2" fmla="*/ 33 w 33"/>
                  <a:gd name="T3" fmla="*/ 18 h 66"/>
                  <a:gd name="T4" fmla="*/ 0 w 33"/>
                  <a:gd name="T5" fmla="*/ 1 h 66"/>
                  <a:gd name="T6" fmla="*/ 0 w 33"/>
                  <a:gd name="T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66">
                    <a:moveTo>
                      <a:pt x="23" y="66"/>
                    </a:moveTo>
                    <a:lnTo>
                      <a:pt x="33" y="18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7" name="Line 294">
                <a:extLst>
                  <a:ext uri="{FF2B5EF4-FFF2-40B4-BE49-F238E27FC236}">
                    <a16:creationId xmlns:a16="http://schemas.microsoft.com/office/drawing/2014/main" id="{CC93A9A5-AD27-B0B3-95DA-C4BF9A3242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356" y="1194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8" name="Freeform 295">
                <a:extLst>
                  <a:ext uri="{FF2B5EF4-FFF2-40B4-BE49-F238E27FC236}">
                    <a16:creationId xmlns:a16="http://schemas.microsoft.com/office/drawing/2014/main" id="{E0ED3858-D6B2-D85F-4FC6-17506AC367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4" y="1177"/>
                <a:ext cx="3" cy="14"/>
              </a:xfrm>
              <a:custGeom>
                <a:avLst/>
                <a:gdLst>
                  <a:gd name="T0" fmla="*/ 0 w 22"/>
                  <a:gd name="T1" fmla="*/ 83 h 83"/>
                  <a:gd name="T2" fmla="*/ 22 w 22"/>
                  <a:gd name="T3" fmla="*/ 9 h 83"/>
                  <a:gd name="T4" fmla="*/ 18 w 22"/>
                  <a:gd name="T5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83">
                    <a:moveTo>
                      <a:pt x="0" y="83"/>
                    </a:moveTo>
                    <a:lnTo>
                      <a:pt x="22" y="9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9" name="Freeform 296">
                <a:extLst>
                  <a:ext uri="{FF2B5EF4-FFF2-40B4-BE49-F238E27FC236}">
                    <a16:creationId xmlns:a16="http://schemas.microsoft.com/office/drawing/2014/main" id="{11B6D4B7-AA7B-8803-2899-594138473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3" y="1191"/>
                <a:ext cx="3" cy="3"/>
              </a:xfrm>
              <a:custGeom>
                <a:avLst/>
                <a:gdLst>
                  <a:gd name="T0" fmla="*/ 13 w 13"/>
                  <a:gd name="T1" fmla="*/ 21 h 21"/>
                  <a:gd name="T2" fmla="*/ 0 w 13"/>
                  <a:gd name="T3" fmla="*/ 2 h 21"/>
                  <a:gd name="T4" fmla="*/ 1 w 13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21">
                    <a:moveTo>
                      <a:pt x="13" y="21"/>
                    </a:moveTo>
                    <a:lnTo>
                      <a:pt x="0" y="2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0" name="Freeform 297">
                <a:extLst>
                  <a:ext uri="{FF2B5EF4-FFF2-40B4-BE49-F238E27FC236}">
                    <a16:creationId xmlns:a16="http://schemas.microsoft.com/office/drawing/2014/main" id="{EE844D19-A227-28B8-8876-313A4F4656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1214"/>
                <a:ext cx="5" cy="0"/>
              </a:xfrm>
              <a:custGeom>
                <a:avLst/>
                <a:gdLst>
                  <a:gd name="T0" fmla="*/ 29 w 29"/>
                  <a:gd name="T1" fmla="*/ 2 h 2"/>
                  <a:gd name="T2" fmla="*/ 11 w 29"/>
                  <a:gd name="T3" fmla="*/ 0 h 2"/>
                  <a:gd name="T4" fmla="*/ 0 w 29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">
                    <a:moveTo>
                      <a:pt x="29" y="2"/>
                    </a:moveTo>
                    <a:lnTo>
                      <a:pt x="1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1" name="Line 298">
                <a:extLst>
                  <a:ext uri="{FF2B5EF4-FFF2-40B4-BE49-F238E27FC236}">
                    <a16:creationId xmlns:a16="http://schemas.microsoft.com/office/drawing/2014/main" id="{8EF9BBBC-96D5-9D48-D54C-9FA8BDA3BE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38" y="1214"/>
                <a:ext cx="5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2" name="Freeform 299">
                <a:extLst>
                  <a:ext uri="{FF2B5EF4-FFF2-40B4-BE49-F238E27FC236}">
                    <a16:creationId xmlns:a16="http://schemas.microsoft.com/office/drawing/2014/main" id="{6E0BF0E3-23D7-E412-0741-6D68DAF1F3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3" y="1203"/>
                <a:ext cx="15" cy="11"/>
              </a:xfrm>
              <a:custGeom>
                <a:avLst/>
                <a:gdLst>
                  <a:gd name="T0" fmla="*/ 0 w 95"/>
                  <a:gd name="T1" fmla="*/ 70 h 70"/>
                  <a:gd name="T2" fmla="*/ 8 w 95"/>
                  <a:gd name="T3" fmla="*/ 70 h 70"/>
                  <a:gd name="T4" fmla="*/ 18 w 95"/>
                  <a:gd name="T5" fmla="*/ 19 h 70"/>
                  <a:gd name="T6" fmla="*/ 52 w 95"/>
                  <a:gd name="T7" fmla="*/ 0 h 70"/>
                  <a:gd name="T8" fmla="*/ 95 w 95"/>
                  <a:gd name="T9" fmla="*/ 1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70">
                    <a:moveTo>
                      <a:pt x="0" y="70"/>
                    </a:moveTo>
                    <a:lnTo>
                      <a:pt x="8" y="70"/>
                    </a:lnTo>
                    <a:lnTo>
                      <a:pt x="18" y="19"/>
                    </a:lnTo>
                    <a:lnTo>
                      <a:pt x="52" y="0"/>
                    </a:lnTo>
                    <a:lnTo>
                      <a:pt x="95" y="1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3" name="Line 300">
                <a:extLst>
                  <a:ext uri="{FF2B5EF4-FFF2-40B4-BE49-F238E27FC236}">
                    <a16:creationId xmlns:a16="http://schemas.microsoft.com/office/drawing/2014/main" id="{4F7D9DBF-204A-068F-883F-484DC72B7B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358" y="1206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4" name="Freeform 301">
                <a:extLst>
                  <a:ext uri="{FF2B5EF4-FFF2-40B4-BE49-F238E27FC236}">
                    <a16:creationId xmlns:a16="http://schemas.microsoft.com/office/drawing/2014/main" id="{6A014795-7404-9D29-C151-3FF337E64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8" y="1206"/>
                <a:ext cx="2" cy="1"/>
              </a:xfrm>
              <a:custGeom>
                <a:avLst/>
                <a:gdLst>
                  <a:gd name="T0" fmla="*/ 0 w 9"/>
                  <a:gd name="T1" fmla="*/ 0 h 7"/>
                  <a:gd name="T2" fmla="*/ 9 w 9"/>
                  <a:gd name="T3" fmla="*/ 4 h 7"/>
                  <a:gd name="T4" fmla="*/ 9 w 9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0" y="0"/>
                    </a:moveTo>
                    <a:lnTo>
                      <a:pt x="9" y="4"/>
                    </a:lnTo>
                    <a:lnTo>
                      <a:pt x="9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5" name="Line 302">
                <a:extLst>
                  <a:ext uri="{FF2B5EF4-FFF2-40B4-BE49-F238E27FC236}">
                    <a16:creationId xmlns:a16="http://schemas.microsoft.com/office/drawing/2014/main" id="{E3FA56A9-C5BF-1BD0-0AC0-F40F269BBB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60" y="1206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6" name="Freeform 303">
                <a:extLst>
                  <a:ext uri="{FF2B5EF4-FFF2-40B4-BE49-F238E27FC236}">
                    <a16:creationId xmlns:a16="http://schemas.microsoft.com/office/drawing/2014/main" id="{A58D00DB-68E6-464B-9C1A-9A7A86786C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8" y="1211"/>
                <a:ext cx="50" cy="7"/>
              </a:xfrm>
              <a:custGeom>
                <a:avLst/>
                <a:gdLst>
                  <a:gd name="T0" fmla="*/ 0 w 299"/>
                  <a:gd name="T1" fmla="*/ 11 h 45"/>
                  <a:gd name="T2" fmla="*/ 23 w 299"/>
                  <a:gd name="T3" fmla="*/ 36 h 45"/>
                  <a:gd name="T4" fmla="*/ 57 w 299"/>
                  <a:gd name="T5" fmla="*/ 45 h 45"/>
                  <a:gd name="T6" fmla="*/ 97 w 299"/>
                  <a:gd name="T7" fmla="*/ 31 h 45"/>
                  <a:gd name="T8" fmla="*/ 156 w 299"/>
                  <a:gd name="T9" fmla="*/ 35 h 45"/>
                  <a:gd name="T10" fmla="*/ 198 w 299"/>
                  <a:gd name="T11" fmla="*/ 0 h 45"/>
                  <a:gd name="T12" fmla="*/ 247 w 299"/>
                  <a:gd name="T13" fmla="*/ 22 h 45"/>
                  <a:gd name="T14" fmla="*/ 299 w 299"/>
                  <a:gd name="T15" fmla="*/ 2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9" h="45">
                    <a:moveTo>
                      <a:pt x="0" y="11"/>
                    </a:moveTo>
                    <a:lnTo>
                      <a:pt x="23" y="36"/>
                    </a:lnTo>
                    <a:lnTo>
                      <a:pt x="57" y="45"/>
                    </a:lnTo>
                    <a:lnTo>
                      <a:pt x="97" y="31"/>
                    </a:lnTo>
                    <a:lnTo>
                      <a:pt x="156" y="35"/>
                    </a:lnTo>
                    <a:lnTo>
                      <a:pt x="198" y="0"/>
                    </a:lnTo>
                    <a:lnTo>
                      <a:pt x="247" y="22"/>
                    </a:lnTo>
                    <a:lnTo>
                      <a:pt x="299" y="2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7" name="Freeform 304">
                <a:extLst>
                  <a:ext uri="{FF2B5EF4-FFF2-40B4-BE49-F238E27FC236}">
                    <a16:creationId xmlns:a16="http://schemas.microsoft.com/office/drawing/2014/main" id="{92CCCDC6-C553-BCFE-5F8E-75E115C62D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6" y="1212"/>
                <a:ext cx="2" cy="2"/>
              </a:xfrm>
              <a:custGeom>
                <a:avLst/>
                <a:gdLst>
                  <a:gd name="T0" fmla="*/ 12 w 12"/>
                  <a:gd name="T1" fmla="*/ 0 h 7"/>
                  <a:gd name="T2" fmla="*/ 11 w 12"/>
                  <a:gd name="T3" fmla="*/ 0 h 7"/>
                  <a:gd name="T4" fmla="*/ 0 w 12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7">
                    <a:moveTo>
                      <a:pt x="12" y="0"/>
                    </a:moveTo>
                    <a:lnTo>
                      <a:pt x="11" y="0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8" name="Freeform 305">
                <a:extLst>
                  <a:ext uri="{FF2B5EF4-FFF2-40B4-BE49-F238E27FC236}">
                    <a16:creationId xmlns:a16="http://schemas.microsoft.com/office/drawing/2014/main" id="{7EDB8075-8094-6A28-A108-E4B5D02B74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1214"/>
                <a:ext cx="34" cy="11"/>
              </a:xfrm>
              <a:custGeom>
                <a:avLst/>
                <a:gdLst>
                  <a:gd name="T0" fmla="*/ 0 w 206"/>
                  <a:gd name="T1" fmla="*/ 41 h 68"/>
                  <a:gd name="T2" fmla="*/ 0 w 206"/>
                  <a:gd name="T3" fmla="*/ 40 h 68"/>
                  <a:gd name="T4" fmla="*/ 56 w 206"/>
                  <a:gd name="T5" fmla="*/ 38 h 68"/>
                  <a:gd name="T6" fmla="*/ 95 w 206"/>
                  <a:gd name="T7" fmla="*/ 68 h 68"/>
                  <a:gd name="T8" fmla="*/ 130 w 206"/>
                  <a:gd name="T9" fmla="*/ 17 h 68"/>
                  <a:gd name="T10" fmla="*/ 168 w 206"/>
                  <a:gd name="T11" fmla="*/ 20 h 68"/>
                  <a:gd name="T12" fmla="*/ 206 w 206"/>
                  <a:gd name="T13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6" h="68">
                    <a:moveTo>
                      <a:pt x="0" y="41"/>
                    </a:moveTo>
                    <a:lnTo>
                      <a:pt x="0" y="40"/>
                    </a:lnTo>
                    <a:lnTo>
                      <a:pt x="56" y="38"/>
                    </a:lnTo>
                    <a:lnTo>
                      <a:pt x="95" y="68"/>
                    </a:lnTo>
                    <a:lnTo>
                      <a:pt x="130" y="17"/>
                    </a:lnTo>
                    <a:lnTo>
                      <a:pt x="168" y="20"/>
                    </a:lnTo>
                    <a:lnTo>
                      <a:pt x="20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9" name="Line 306">
                <a:extLst>
                  <a:ext uri="{FF2B5EF4-FFF2-40B4-BE49-F238E27FC236}">
                    <a16:creationId xmlns:a16="http://schemas.microsoft.com/office/drawing/2014/main" id="{602B7B35-744C-BB10-AAFA-0F787B896F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86" y="1212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0" name="Freeform 307">
                <a:extLst>
                  <a:ext uri="{FF2B5EF4-FFF2-40B4-BE49-F238E27FC236}">
                    <a16:creationId xmlns:a16="http://schemas.microsoft.com/office/drawing/2014/main" id="{5178BB10-89E1-FE0B-4367-8F0FD79F5C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3" y="1308"/>
                <a:ext cx="52" cy="97"/>
              </a:xfrm>
              <a:custGeom>
                <a:avLst/>
                <a:gdLst>
                  <a:gd name="T0" fmla="*/ 258 w 314"/>
                  <a:gd name="T1" fmla="*/ 586 h 586"/>
                  <a:gd name="T2" fmla="*/ 275 w 314"/>
                  <a:gd name="T3" fmla="*/ 581 h 586"/>
                  <a:gd name="T4" fmla="*/ 288 w 314"/>
                  <a:gd name="T5" fmla="*/ 537 h 586"/>
                  <a:gd name="T6" fmla="*/ 314 w 314"/>
                  <a:gd name="T7" fmla="*/ 511 h 586"/>
                  <a:gd name="T8" fmla="*/ 313 w 314"/>
                  <a:gd name="T9" fmla="*/ 462 h 586"/>
                  <a:gd name="T10" fmla="*/ 303 w 314"/>
                  <a:gd name="T11" fmla="*/ 450 h 586"/>
                  <a:gd name="T12" fmla="*/ 302 w 314"/>
                  <a:gd name="T13" fmla="*/ 413 h 586"/>
                  <a:gd name="T14" fmla="*/ 268 w 314"/>
                  <a:gd name="T15" fmla="*/ 379 h 586"/>
                  <a:gd name="T16" fmla="*/ 308 w 314"/>
                  <a:gd name="T17" fmla="*/ 355 h 586"/>
                  <a:gd name="T18" fmla="*/ 260 w 314"/>
                  <a:gd name="T19" fmla="*/ 333 h 586"/>
                  <a:gd name="T20" fmla="*/ 256 w 314"/>
                  <a:gd name="T21" fmla="*/ 295 h 586"/>
                  <a:gd name="T22" fmla="*/ 228 w 314"/>
                  <a:gd name="T23" fmla="*/ 277 h 586"/>
                  <a:gd name="T24" fmla="*/ 193 w 314"/>
                  <a:gd name="T25" fmla="*/ 267 h 586"/>
                  <a:gd name="T26" fmla="*/ 176 w 314"/>
                  <a:gd name="T27" fmla="*/ 246 h 586"/>
                  <a:gd name="T28" fmla="*/ 175 w 314"/>
                  <a:gd name="T29" fmla="*/ 203 h 586"/>
                  <a:gd name="T30" fmla="*/ 149 w 314"/>
                  <a:gd name="T31" fmla="*/ 130 h 586"/>
                  <a:gd name="T32" fmla="*/ 114 w 314"/>
                  <a:gd name="T33" fmla="*/ 129 h 586"/>
                  <a:gd name="T34" fmla="*/ 134 w 314"/>
                  <a:gd name="T35" fmla="*/ 89 h 586"/>
                  <a:gd name="T36" fmla="*/ 109 w 314"/>
                  <a:gd name="T37" fmla="*/ 55 h 586"/>
                  <a:gd name="T38" fmla="*/ 75 w 314"/>
                  <a:gd name="T39" fmla="*/ 56 h 586"/>
                  <a:gd name="T40" fmla="*/ 63 w 314"/>
                  <a:gd name="T41" fmla="*/ 32 h 586"/>
                  <a:gd name="T42" fmla="*/ 21 w 314"/>
                  <a:gd name="T43" fmla="*/ 30 h 586"/>
                  <a:gd name="T44" fmla="*/ 0 w 314"/>
                  <a:gd name="T45" fmla="*/ 0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14" h="586">
                    <a:moveTo>
                      <a:pt x="258" y="586"/>
                    </a:moveTo>
                    <a:lnTo>
                      <a:pt x="275" y="581"/>
                    </a:lnTo>
                    <a:lnTo>
                      <a:pt x="288" y="537"/>
                    </a:lnTo>
                    <a:lnTo>
                      <a:pt x="314" y="511"/>
                    </a:lnTo>
                    <a:lnTo>
                      <a:pt x="313" y="462"/>
                    </a:lnTo>
                    <a:lnTo>
                      <a:pt x="303" y="450"/>
                    </a:lnTo>
                    <a:lnTo>
                      <a:pt x="302" y="413"/>
                    </a:lnTo>
                    <a:lnTo>
                      <a:pt x="268" y="379"/>
                    </a:lnTo>
                    <a:lnTo>
                      <a:pt x="308" y="355"/>
                    </a:lnTo>
                    <a:lnTo>
                      <a:pt x="260" y="333"/>
                    </a:lnTo>
                    <a:lnTo>
                      <a:pt x="256" y="295"/>
                    </a:lnTo>
                    <a:lnTo>
                      <a:pt x="228" y="277"/>
                    </a:lnTo>
                    <a:lnTo>
                      <a:pt x="193" y="267"/>
                    </a:lnTo>
                    <a:lnTo>
                      <a:pt x="176" y="246"/>
                    </a:lnTo>
                    <a:lnTo>
                      <a:pt x="175" y="203"/>
                    </a:lnTo>
                    <a:lnTo>
                      <a:pt x="149" y="130"/>
                    </a:lnTo>
                    <a:lnTo>
                      <a:pt x="114" y="129"/>
                    </a:lnTo>
                    <a:lnTo>
                      <a:pt x="134" y="89"/>
                    </a:lnTo>
                    <a:lnTo>
                      <a:pt x="109" y="55"/>
                    </a:lnTo>
                    <a:lnTo>
                      <a:pt x="75" y="56"/>
                    </a:lnTo>
                    <a:lnTo>
                      <a:pt x="63" y="32"/>
                    </a:lnTo>
                    <a:lnTo>
                      <a:pt x="21" y="3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1" name="Freeform 308">
                <a:extLst>
                  <a:ext uri="{FF2B5EF4-FFF2-40B4-BE49-F238E27FC236}">
                    <a16:creationId xmlns:a16="http://schemas.microsoft.com/office/drawing/2014/main" id="{B3062EAE-3D1F-BE6A-4413-792C34F153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" y="1354"/>
                <a:ext cx="0" cy="6"/>
              </a:xfrm>
              <a:custGeom>
                <a:avLst/>
                <a:gdLst>
                  <a:gd name="T0" fmla="*/ 5 w 5"/>
                  <a:gd name="T1" fmla="*/ 0 h 39"/>
                  <a:gd name="T2" fmla="*/ 0 w 5"/>
                  <a:gd name="T3" fmla="*/ 36 h 39"/>
                  <a:gd name="T4" fmla="*/ 0 w 5"/>
                  <a:gd name="T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9">
                    <a:moveTo>
                      <a:pt x="5" y="0"/>
                    </a:moveTo>
                    <a:lnTo>
                      <a:pt x="0" y="36"/>
                    </a:lnTo>
                    <a:lnTo>
                      <a:pt x="0" y="3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2" name="Freeform 309">
                <a:extLst>
                  <a:ext uri="{FF2B5EF4-FFF2-40B4-BE49-F238E27FC236}">
                    <a16:creationId xmlns:a16="http://schemas.microsoft.com/office/drawing/2014/main" id="{572F26B2-845F-F086-5239-3C2EA1B2EE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" y="1360"/>
                <a:ext cx="14" cy="12"/>
              </a:xfrm>
              <a:custGeom>
                <a:avLst/>
                <a:gdLst>
                  <a:gd name="T0" fmla="*/ 86 w 86"/>
                  <a:gd name="T1" fmla="*/ 73 h 73"/>
                  <a:gd name="T2" fmla="*/ 47 w 86"/>
                  <a:gd name="T3" fmla="*/ 39 h 73"/>
                  <a:gd name="T4" fmla="*/ 17 w 86"/>
                  <a:gd name="T5" fmla="*/ 20 h 73"/>
                  <a:gd name="T6" fmla="*/ 0 w 86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73">
                    <a:moveTo>
                      <a:pt x="86" y="73"/>
                    </a:moveTo>
                    <a:lnTo>
                      <a:pt x="47" y="39"/>
                    </a:lnTo>
                    <a:lnTo>
                      <a:pt x="17" y="2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3" name="Line 310">
                <a:extLst>
                  <a:ext uri="{FF2B5EF4-FFF2-40B4-BE49-F238E27FC236}">
                    <a16:creationId xmlns:a16="http://schemas.microsoft.com/office/drawing/2014/main" id="{092112CC-B13D-578F-B97B-06E5214DFA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483" y="1354"/>
                <a:ext cx="0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4" name="Line 311">
                <a:extLst>
                  <a:ext uri="{FF2B5EF4-FFF2-40B4-BE49-F238E27FC236}">
                    <a16:creationId xmlns:a16="http://schemas.microsoft.com/office/drawing/2014/main" id="{9F07548A-FC00-8A97-5AD2-0F9F9C1212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91" y="1385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5" name="Freeform 312">
                <a:extLst>
                  <a:ext uri="{FF2B5EF4-FFF2-40B4-BE49-F238E27FC236}">
                    <a16:creationId xmlns:a16="http://schemas.microsoft.com/office/drawing/2014/main" id="{4215F89C-CF60-1706-6684-A9DDDE3F3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372"/>
                <a:ext cx="9" cy="6"/>
              </a:xfrm>
              <a:custGeom>
                <a:avLst/>
                <a:gdLst>
                  <a:gd name="T0" fmla="*/ 54 w 54"/>
                  <a:gd name="T1" fmla="*/ 0 h 34"/>
                  <a:gd name="T2" fmla="*/ 42 w 54"/>
                  <a:gd name="T3" fmla="*/ 24 h 34"/>
                  <a:gd name="T4" fmla="*/ 0 w 54"/>
                  <a:gd name="T5" fmla="*/ 32 h 34"/>
                  <a:gd name="T6" fmla="*/ 1 w 54"/>
                  <a:gd name="T7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" h="34">
                    <a:moveTo>
                      <a:pt x="54" y="0"/>
                    </a:moveTo>
                    <a:lnTo>
                      <a:pt x="42" y="24"/>
                    </a:lnTo>
                    <a:lnTo>
                      <a:pt x="0" y="32"/>
                    </a:lnTo>
                    <a:lnTo>
                      <a:pt x="1" y="3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6" name="Freeform 313">
                <a:extLst>
                  <a:ext uri="{FF2B5EF4-FFF2-40B4-BE49-F238E27FC236}">
                    <a16:creationId xmlns:a16="http://schemas.microsoft.com/office/drawing/2014/main" id="{55601A71-CDF8-C75C-7D61-4A4D625484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1" y="1380"/>
                <a:ext cx="19" cy="10"/>
              </a:xfrm>
              <a:custGeom>
                <a:avLst/>
                <a:gdLst>
                  <a:gd name="T0" fmla="*/ 115 w 115"/>
                  <a:gd name="T1" fmla="*/ 65 h 65"/>
                  <a:gd name="T2" fmla="*/ 96 w 115"/>
                  <a:gd name="T3" fmla="*/ 22 h 65"/>
                  <a:gd name="T4" fmla="*/ 64 w 115"/>
                  <a:gd name="T5" fmla="*/ 0 h 65"/>
                  <a:gd name="T6" fmla="*/ 55 w 115"/>
                  <a:gd name="T7" fmla="*/ 50 h 65"/>
                  <a:gd name="T8" fmla="*/ 22 w 115"/>
                  <a:gd name="T9" fmla="*/ 65 h 65"/>
                  <a:gd name="T10" fmla="*/ 1 w 115"/>
                  <a:gd name="T11" fmla="*/ 45 h 65"/>
                  <a:gd name="T12" fmla="*/ 0 w 115"/>
                  <a:gd name="T13" fmla="*/ 4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" h="65">
                    <a:moveTo>
                      <a:pt x="115" y="65"/>
                    </a:moveTo>
                    <a:lnTo>
                      <a:pt x="96" y="22"/>
                    </a:lnTo>
                    <a:lnTo>
                      <a:pt x="64" y="0"/>
                    </a:lnTo>
                    <a:lnTo>
                      <a:pt x="55" y="50"/>
                    </a:lnTo>
                    <a:lnTo>
                      <a:pt x="22" y="65"/>
                    </a:lnTo>
                    <a:lnTo>
                      <a:pt x="1" y="45"/>
                    </a:lnTo>
                    <a:lnTo>
                      <a:pt x="0" y="4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7" name="Freeform 314">
                <a:extLst>
                  <a:ext uri="{FF2B5EF4-FFF2-40B4-BE49-F238E27FC236}">
                    <a16:creationId xmlns:a16="http://schemas.microsoft.com/office/drawing/2014/main" id="{B81B24B9-13B2-8099-A91F-1FB48B44B8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1" y="1385"/>
                <a:ext cx="0" cy="2"/>
              </a:xfrm>
              <a:custGeom>
                <a:avLst/>
                <a:gdLst>
                  <a:gd name="T0" fmla="*/ 2 w 2"/>
                  <a:gd name="T1" fmla="*/ 8 h 8"/>
                  <a:gd name="T2" fmla="*/ 2 w 2"/>
                  <a:gd name="T3" fmla="*/ 7 h 8"/>
                  <a:gd name="T4" fmla="*/ 0 w 2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8">
                    <a:moveTo>
                      <a:pt x="2" y="8"/>
                    </a:moveTo>
                    <a:lnTo>
                      <a:pt x="2" y="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8" name="Line 315">
                <a:extLst>
                  <a:ext uri="{FF2B5EF4-FFF2-40B4-BE49-F238E27FC236}">
                    <a16:creationId xmlns:a16="http://schemas.microsoft.com/office/drawing/2014/main" id="{A07AB4BE-D0A4-2338-A4CD-4FBCC887EA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88" y="1378"/>
                <a:ext cx="3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9" name="Freeform 316">
                <a:extLst>
                  <a:ext uri="{FF2B5EF4-FFF2-40B4-BE49-F238E27FC236}">
                    <a16:creationId xmlns:a16="http://schemas.microsoft.com/office/drawing/2014/main" id="{5AD2C39B-86DC-4EB9-4579-5D640C709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372"/>
                <a:ext cx="9" cy="6"/>
              </a:xfrm>
              <a:custGeom>
                <a:avLst/>
                <a:gdLst>
                  <a:gd name="T0" fmla="*/ 0 w 53"/>
                  <a:gd name="T1" fmla="*/ 34 h 34"/>
                  <a:gd name="T2" fmla="*/ 42 w 53"/>
                  <a:gd name="T3" fmla="*/ 28 h 34"/>
                  <a:gd name="T4" fmla="*/ 53 w 53"/>
                  <a:gd name="T5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34">
                    <a:moveTo>
                      <a:pt x="0" y="34"/>
                    </a:moveTo>
                    <a:lnTo>
                      <a:pt x="42" y="28"/>
                    </a:lnTo>
                    <a:lnTo>
                      <a:pt x="5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0" name="Freeform 317">
                <a:extLst>
                  <a:ext uri="{FF2B5EF4-FFF2-40B4-BE49-F238E27FC236}">
                    <a16:creationId xmlns:a16="http://schemas.microsoft.com/office/drawing/2014/main" id="{D628E5E1-B913-B2BD-A83C-8FFE64B627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1390"/>
                <a:ext cx="4" cy="22"/>
              </a:xfrm>
              <a:custGeom>
                <a:avLst/>
                <a:gdLst>
                  <a:gd name="T0" fmla="*/ 6 w 20"/>
                  <a:gd name="T1" fmla="*/ 129 h 129"/>
                  <a:gd name="T2" fmla="*/ 0 w 20"/>
                  <a:gd name="T3" fmla="*/ 101 h 129"/>
                  <a:gd name="T4" fmla="*/ 6 w 20"/>
                  <a:gd name="T5" fmla="*/ 45 h 129"/>
                  <a:gd name="T6" fmla="*/ 20 w 20"/>
                  <a:gd name="T7" fmla="*/ 1 h 129"/>
                  <a:gd name="T8" fmla="*/ 19 w 20"/>
                  <a:gd name="T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29">
                    <a:moveTo>
                      <a:pt x="6" y="129"/>
                    </a:moveTo>
                    <a:lnTo>
                      <a:pt x="0" y="101"/>
                    </a:lnTo>
                    <a:lnTo>
                      <a:pt x="6" y="45"/>
                    </a:lnTo>
                    <a:lnTo>
                      <a:pt x="20" y="1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1" name="Freeform 318">
                <a:extLst>
                  <a:ext uri="{FF2B5EF4-FFF2-40B4-BE49-F238E27FC236}">
                    <a16:creationId xmlns:a16="http://schemas.microsoft.com/office/drawing/2014/main" id="{CF3C6094-483A-C78D-FFB8-4944BAC9FF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1390"/>
                <a:ext cx="3" cy="22"/>
              </a:xfrm>
              <a:custGeom>
                <a:avLst/>
                <a:gdLst>
                  <a:gd name="T0" fmla="*/ 20 w 20"/>
                  <a:gd name="T1" fmla="*/ 0 h 129"/>
                  <a:gd name="T2" fmla="*/ 5 w 20"/>
                  <a:gd name="T3" fmla="*/ 41 h 129"/>
                  <a:gd name="T4" fmla="*/ 0 w 20"/>
                  <a:gd name="T5" fmla="*/ 97 h 129"/>
                  <a:gd name="T6" fmla="*/ 6 w 20"/>
                  <a:gd name="T7" fmla="*/ 129 h 129"/>
                  <a:gd name="T8" fmla="*/ 7 w 20"/>
                  <a:gd name="T9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29">
                    <a:moveTo>
                      <a:pt x="20" y="0"/>
                    </a:moveTo>
                    <a:lnTo>
                      <a:pt x="5" y="41"/>
                    </a:lnTo>
                    <a:lnTo>
                      <a:pt x="0" y="97"/>
                    </a:lnTo>
                    <a:lnTo>
                      <a:pt x="6" y="129"/>
                    </a:lnTo>
                    <a:lnTo>
                      <a:pt x="7" y="12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2" name="Freeform 319">
                <a:extLst>
                  <a:ext uri="{FF2B5EF4-FFF2-40B4-BE49-F238E27FC236}">
                    <a16:creationId xmlns:a16="http://schemas.microsoft.com/office/drawing/2014/main" id="{D7D2C0A1-19A5-9244-78CC-3350F3D233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6" y="1220"/>
                <a:ext cx="6" cy="17"/>
              </a:xfrm>
              <a:custGeom>
                <a:avLst/>
                <a:gdLst>
                  <a:gd name="T0" fmla="*/ 33 w 33"/>
                  <a:gd name="T1" fmla="*/ 0 h 102"/>
                  <a:gd name="T2" fmla="*/ 13 w 33"/>
                  <a:gd name="T3" fmla="*/ 41 h 102"/>
                  <a:gd name="T4" fmla="*/ 19 w 33"/>
                  <a:gd name="T5" fmla="*/ 74 h 102"/>
                  <a:gd name="T6" fmla="*/ 0 w 33"/>
                  <a:gd name="T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02">
                    <a:moveTo>
                      <a:pt x="33" y="0"/>
                    </a:moveTo>
                    <a:lnTo>
                      <a:pt x="13" y="41"/>
                    </a:lnTo>
                    <a:lnTo>
                      <a:pt x="19" y="74"/>
                    </a:lnTo>
                    <a:lnTo>
                      <a:pt x="0" y="10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3" name="Freeform 320">
                <a:extLst>
                  <a:ext uri="{FF2B5EF4-FFF2-40B4-BE49-F238E27FC236}">
                    <a16:creationId xmlns:a16="http://schemas.microsoft.com/office/drawing/2014/main" id="{2135C0A2-B6D3-AAB7-113F-693544EBA7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6" y="1220"/>
                <a:ext cx="6" cy="17"/>
              </a:xfrm>
              <a:custGeom>
                <a:avLst/>
                <a:gdLst>
                  <a:gd name="T0" fmla="*/ 0 w 33"/>
                  <a:gd name="T1" fmla="*/ 102 h 102"/>
                  <a:gd name="T2" fmla="*/ 20 w 33"/>
                  <a:gd name="T3" fmla="*/ 74 h 102"/>
                  <a:gd name="T4" fmla="*/ 14 w 33"/>
                  <a:gd name="T5" fmla="*/ 41 h 102"/>
                  <a:gd name="T6" fmla="*/ 33 w 33"/>
                  <a:gd name="T7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02">
                    <a:moveTo>
                      <a:pt x="0" y="102"/>
                    </a:moveTo>
                    <a:lnTo>
                      <a:pt x="20" y="74"/>
                    </a:lnTo>
                    <a:lnTo>
                      <a:pt x="14" y="41"/>
                    </a:lnTo>
                    <a:lnTo>
                      <a:pt x="3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4" name="Freeform 321">
                <a:extLst>
                  <a:ext uri="{FF2B5EF4-FFF2-40B4-BE49-F238E27FC236}">
                    <a16:creationId xmlns:a16="http://schemas.microsoft.com/office/drawing/2014/main" id="{9BE620B1-BF22-8ACC-6A5D-48A9B9898E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1244"/>
                <a:ext cx="4" cy="9"/>
              </a:xfrm>
              <a:custGeom>
                <a:avLst/>
                <a:gdLst>
                  <a:gd name="T0" fmla="*/ 24 w 24"/>
                  <a:gd name="T1" fmla="*/ 59 h 59"/>
                  <a:gd name="T2" fmla="*/ 8 w 24"/>
                  <a:gd name="T3" fmla="*/ 30 h 59"/>
                  <a:gd name="T4" fmla="*/ 0 w 24"/>
                  <a:gd name="T5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59">
                    <a:moveTo>
                      <a:pt x="24" y="59"/>
                    </a:moveTo>
                    <a:lnTo>
                      <a:pt x="8" y="3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5" name="Freeform 322">
                <a:extLst>
                  <a:ext uri="{FF2B5EF4-FFF2-40B4-BE49-F238E27FC236}">
                    <a16:creationId xmlns:a16="http://schemas.microsoft.com/office/drawing/2014/main" id="{CC936DF3-FABF-8BD1-30D4-E65BFCB0B3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1244"/>
                <a:ext cx="4" cy="9"/>
              </a:xfrm>
              <a:custGeom>
                <a:avLst/>
                <a:gdLst>
                  <a:gd name="T0" fmla="*/ 1 w 25"/>
                  <a:gd name="T1" fmla="*/ 0 h 59"/>
                  <a:gd name="T2" fmla="*/ 0 w 25"/>
                  <a:gd name="T3" fmla="*/ 2 h 59"/>
                  <a:gd name="T4" fmla="*/ 8 w 25"/>
                  <a:gd name="T5" fmla="*/ 31 h 59"/>
                  <a:gd name="T6" fmla="*/ 25 w 25"/>
                  <a:gd name="T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59">
                    <a:moveTo>
                      <a:pt x="1" y="0"/>
                    </a:moveTo>
                    <a:lnTo>
                      <a:pt x="0" y="2"/>
                    </a:lnTo>
                    <a:lnTo>
                      <a:pt x="8" y="31"/>
                    </a:lnTo>
                    <a:lnTo>
                      <a:pt x="25" y="5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6" name="Freeform 323">
                <a:extLst>
                  <a:ext uri="{FF2B5EF4-FFF2-40B4-BE49-F238E27FC236}">
                    <a16:creationId xmlns:a16="http://schemas.microsoft.com/office/drawing/2014/main" id="{4AFB30A9-36A1-3BFA-3ED7-A4D8B63548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1253"/>
                <a:ext cx="2" cy="5"/>
              </a:xfrm>
              <a:custGeom>
                <a:avLst/>
                <a:gdLst>
                  <a:gd name="T0" fmla="*/ 1 w 8"/>
                  <a:gd name="T1" fmla="*/ 27 h 27"/>
                  <a:gd name="T2" fmla="*/ 0 w 8"/>
                  <a:gd name="T3" fmla="*/ 27 h 27"/>
                  <a:gd name="T4" fmla="*/ 8 w 8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27">
                    <a:moveTo>
                      <a:pt x="1" y="27"/>
                    </a:moveTo>
                    <a:lnTo>
                      <a:pt x="0" y="27"/>
                    </a:lnTo>
                    <a:lnTo>
                      <a:pt x="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7" name="Freeform 324">
                <a:extLst>
                  <a:ext uri="{FF2B5EF4-FFF2-40B4-BE49-F238E27FC236}">
                    <a16:creationId xmlns:a16="http://schemas.microsoft.com/office/drawing/2014/main" id="{06A4567B-CFEF-E5ED-582A-07B74F0A1D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1258"/>
                <a:ext cx="6" cy="1"/>
              </a:xfrm>
              <a:custGeom>
                <a:avLst/>
                <a:gdLst>
                  <a:gd name="T0" fmla="*/ 1 w 34"/>
                  <a:gd name="T1" fmla="*/ 0 h 10"/>
                  <a:gd name="T2" fmla="*/ 0 w 34"/>
                  <a:gd name="T3" fmla="*/ 1 h 10"/>
                  <a:gd name="T4" fmla="*/ 34 w 34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10">
                    <a:moveTo>
                      <a:pt x="1" y="0"/>
                    </a:moveTo>
                    <a:lnTo>
                      <a:pt x="0" y="1"/>
                    </a:lnTo>
                    <a:lnTo>
                      <a:pt x="34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8" name="Line 325">
                <a:extLst>
                  <a:ext uri="{FF2B5EF4-FFF2-40B4-BE49-F238E27FC236}">
                    <a16:creationId xmlns:a16="http://schemas.microsoft.com/office/drawing/2014/main" id="{977E1BCF-5EAA-641E-9291-5ECD62EEAA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45" y="1258"/>
                <a:ext cx="5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9" name="Line 326">
                <a:extLst>
                  <a:ext uri="{FF2B5EF4-FFF2-40B4-BE49-F238E27FC236}">
                    <a16:creationId xmlns:a16="http://schemas.microsoft.com/office/drawing/2014/main" id="{28010485-B396-45EA-FB97-C67424CB09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42" y="1237"/>
                <a:ext cx="4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0" name="Freeform 327">
                <a:extLst>
                  <a:ext uri="{FF2B5EF4-FFF2-40B4-BE49-F238E27FC236}">
                    <a16:creationId xmlns:a16="http://schemas.microsoft.com/office/drawing/2014/main" id="{138F53B0-5DA8-C5A2-FFA8-A6B3D37C5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" y="1306"/>
                <a:ext cx="15" cy="19"/>
              </a:xfrm>
              <a:custGeom>
                <a:avLst/>
                <a:gdLst>
                  <a:gd name="T0" fmla="*/ 57 w 84"/>
                  <a:gd name="T1" fmla="*/ 1 h 110"/>
                  <a:gd name="T2" fmla="*/ 53 w 84"/>
                  <a:gd name="T3" fmla="*/ 0 h 110"/>
                  <a:gd name="T4" fmla="*/ 84 w 84"/>
                  <a:gd name="T5" fmla="*/ 38 h 110"/>
                  <a:gd name="T6" fmla="*/ 28 w 84"/>
                  <a:gd name="T7" fmla="*/ 77 h 110"/>
                  <a:gd name="T8" fmla="*/ 0 w 84"/>
                  <a:gd name="T9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110">
                    <a:moveTo>
                      <a:pt x="57" y="1"/>
                    </a:moveTo>
                    <a:lnTo>
                      <a:pt x="53" y="0"/>
                    </a:lnTo>
                    <a:lnTo>
                      <a:pt x="84" y="38"/>
                    </a:lnTo>
                    <a:lnTo>
                      <a:pt x="28" y="77"/>
                    </a:lnTo>
                    <a:lnTo>
                      <a:pt x="0" y="1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1" name="Freeform 328">
                <a:extLst>
                  <a:ext uri="{FF2B5EF4-FFF2-40B4-BE49-F238E27FC236}">
                    <a16:creationId xmlns:a16="http://schemas.microsoft.com/office/drawing/2014/main" id="{5A2274EB-62AD-6BAE-9B80-8482005EA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9" y="1318"/>
                <a:ext cx="50" cy="7"/>
              </a:xfrm>
              <a:custGeom>
                <a:avLst/>
                <a:gdLst>
                  <a:gd name="T0" fmla="*/ 0 w 301"/>
                  <a:gd name="T1" fmla="*/ 0 h 43"/>
                  <a:gd name="T2" fmla="*/ 59 w 301"/>
                  <a:gd name="T3" fmla="*/ 0 h 43"/>
                  <a:gd name="T4" fmla="*/ 72 w 301"/>
                  <a:gd name="T5" fmla="*/ 24 h 43"/>
                  <a:gd name="T6" fmla="*/ 109 w 301"/>
                  <a:gd name="T7" fmla="*/ 24 h 43"/>
                  <a:gd name="T8" fmla="*/ 183 w 301"/>
                  <a:gd name="T9" fmla="*/ 5 h 43"/>
                  <a:gd name="T10" fmla="*/ 247 w 301"/>
                  <a:gd name="T11" fmla="*/ 42 h 43"/>
                  <a:gd name="T12" fmla="*/ 301 w 301"/>
                  <a:gd name="T13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1" h="43">
                    <a:moveTo>
                      <a:pt x="0" y="0"/>
                    </a:moveTo>
                    <a:lnTo>
                      <a:pt x="59" y="0"/>
                    </a:lnTo>
                    <a:lnTo>
                      <a:pt x="72" y="24"/>
                    </a:lnTo>
                    <a:lnTo>
                      <a:pt x="109" y="24"/>
                    </a:lnTo>
                    <a:lnTo>
                      <a:pt x="183" y="5"/>
                    </a:lnTo>
                    <a:lnTo>
                      <a:pt x="247" y="42"/>
                    </a:lnTo>
                    <a:lnTo>
                      <a:pt x="301" y="4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2" name="Freeform 329">
                <a:extLst>
                  <a:ext uri="{FF2B5EF4-FFF2-40B4-BE49-F238E27FC236}">
                    <a16:creationId xmlns:a16="http://schemas.microsoft.com/office/drawing/2014/main" id="{0B280C1C-3ED2-8037-343E-A611643ADB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" y="1307"/>
                <a:ext cx="15" cy="18"/>
              </a:xfrm>
              <a:custGeom>
                <a:avLst/>
                <a:gdLst>
                  <a:gd name="T0" fmla="*/ 0 w 88"/>
                  <a:gd name="T1" fmla="*/ 109 h 109"/>
                  <a:gd name="T2" fmla="*/ 2 w 88"/>
                  <a:gd name="T3" fmla="*/ 109 h 109"/>
                  <a:gd name="T4" fmla="*/ 30 w 88"/>
                  <a:gd name="T5" fmla="*/ 75 h 109"/>
                  <a:gd name="T6" fmla="*/ 88 w 88"/>
                  <a:gd name="T7" fmla="*/ 37 h 109"/>
                  <a:gd name="T8" fmla="*/ 57 w 88"/>
                  <a:gd name="T9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09">
                    <a:moveTo>
                      <a:pt x="0" y="109"/>
                    </a:moveTo>
                    <a:lnTo>
                      <a:pt x="2" y="109"/>
                    </a:lnTo>
                    <a:lnTo>
                      <a:pt x="30" y="75"/>
                    </a:lnTo>
                    <a:lnTo>
                      <a:pt x="88" y="37"/>
                    </a:lnTo>
                    <a:lnTo>
                      <a:pt x="5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3" name="Freeform 330">
                <a:extLst>
                  <a:ext uri="{FF2B5EF4-FFF2-40B4-BE49-F238E27FC236}">
                    <a16:creationId xmlns:a16="http://schemas.microsoft.com/office/drawing/2014/main" id="{D1276DB8-F859-49AA-8992-6D6D46D6D1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9" y="1306"/>
                <a:ext cx="25" cy="17"/>
              </a:xfrm>
              <a:custGeom>
                <a:avLst/>
                <a:gdLst>
                  <a:gd name="T0" fmla="*/ 1 w 150"/>
                  <a:gd name="T1" fmla="*/ 6 h 103"/>
                  <a:gd name="T2" fmla="*/ 0 w 150"/>
                  <a:gd name="T3" fmla="*/ 5 h 103"/>
                  <a:gd name="T4" fmla="*/ 32 w 150"/>
                  <a:gd name="T5" fmla="*/ 17 h 103"/>
                  <a:gd name="T6" fmla="*/ 79 w 150"/>
                  <a:gd name="T7" fmla="*/ 2 h 103"/>
                  <a:gd name="T8" fmla="*/ 111 w 150"/>
                  <a:gd name="T9" fmla="*/ 0 h 103"/>
                  <a:gd name="T10" fmla="*/ 132 w 150"/>
                  <a:gd name="T11" fmla="*/ 20 h 103"/>
                  <a:gd name="T12" fmla="*/ 111 w 150"/>
                  <a:gd name="T13" fmla="*/ 82 h 103"/>
                  <a:gd name="T14" fmla="*/ 150 w 150"/>
                  <a:gd name="T15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03">
                    <a:moveTo>
                      <a:pt x="1" y="6"/>
                    </a:moveTo>
                    <a:lnTo>
                      <a:pt x="0" y="5"/>
                    </a:lnTo>
                    <a:lnTo>
                      <a:pt x="32" y="17"/>
                    </a:lnTo>
                    <a:lnTo>
                      <a:pt x="79" y="2"/>
                    </a:lnTo>
                    <a:lnTo>
                      <a:pt x="111" y="0"/>
                    </a:lnTo>
                    <a:lnTo>
                      <a:pt x="132" y="20"/>
                    </a:lnTo>
                    <a:lnTo>
                      <a:pt x="111" y="82"/>
                    </a:lnTo>
                    <a:lnTo>
                      <a:pt x="150" y="10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4" name="Freeform 331">
                <a:extLst>
                  <a:ext uri="{FF2B5EF4-FFF2-40B4-BE49-F238E27FC236}">
                    <a16:creationId xmlns:a16="http://schemas.microsoft.com/office/drawing/2014/main" id="{975C776B-8BF5-BCB8-DABE-4241E7C7C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" y="1308"/>
                <a:ext cx="39" cy="15"/>
              </a:xfrm>
              <a:custGeom>
                <a:avLst/>
                <a:gdLst>
                  <a:gd name="T0" fmla="*/ 0 w 233"/>
                  <a:gd name="T1" fmla="*/ 92 h 92"/>
                  <a:gd name="T2" fmla="*/ 1 w 233"/>
                  <a:gd name="T3" fmla="*/ 92 h 92"/>
                  <a:gd name="T4" fmla="*/ 32 w 233"/>
                  <a:gd name="T5" fmla="*/ 75 h 92"/>
                  <a:gd name="T6" fmla="*/ 83 w 233"/>
                  <a:gd name="T7" fmla="*/ 22 h 92"/>
                  <a:gd name="T8" fmla="*/ 233 w 233"/>
                  <a:gd name="T9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" h="92">
                    <a:moveTo>
                      <a:pt x="0" y="92"/>
                    </a:moveTo>
                    <a:lnTo>
                      <a:pt x="1" y="92"/>
                    </a:lnTo>
                    <a:lnTo>
                      <a:pt x="32" y="75"/>
                    </a:lnTo>
                    <a:lnTo>
                      <a:pt x="83" y="22"/>
                    </a:lnTo>
                    <a:lnTo>
                      <a:pt x="23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5" name="Freeform 332">
                <a:extLst>
                  <a:ext uri="{FF2B5EF4-FFF2-40B4-BE49-F238E27FC236}">
                    <a16:creationId xmlns:a16="http://schemas.microsoft.com/office/drawing/2014/main" id="{2264CF9F-9516-6C79-5426-523AC29B47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" y="1308"/>
                <a:ext cx="34" cy="15"/>
              </a:xfrm>
              <a:custGeom>
                <a:avLst/>
                <a:gdLst>
                  <a:gd name="T0" fmla="*/ 205 w 205"/>
                  <a:gd name="T1" fmla="*/ 0 h 90"/>
                  <a:gd name="T2" fmla="*/ 205 w 205"/>
                  <a:gd name="T3" fmla="*/ 1 h 90"/>
                  <a:gd name="T4" fmla="*/ 80 w 205"/>
                  <a:gd name="T5" fmla="*/ 20 h 90"/>
                  <a:gd name="T6" fmla="*/ 29 w 205"/>
                  <a:gd name="T7" fmla="*/ 74 h 90"/>
                  <a:gd name="T8" fmla="*/ 0 w 205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90">
                    <a:moveTo>
                      <a:pt x="205" y="0"/>
                    </a:moveTo>
                    <a:lnTo>
                      <a:pt x="205" y="1"/>
                    </a:lnTo>
                    <a:lnTo>
                      <a:pt x="80" y="20"/>
                    </a:lnTo>
                    <a:lnTo>
                      <a:pt x="29" y="74"/>
                    </a:lnTo>
                    <a:lnTo>
                      <a:pt x="0" y="9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6" name="Freeform 333">
                <a:extLst>
                  <a:ext uri="{FF2B5EF4-FFF2-40B4-BE49-F238E27FC236}">
                    <a16:creationId xmlns:a16="http://schemas.microsoft.com/office/drawing/2014/main" id="{7A72D286-7A51-11CE-407B-D9CBAAC4FF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0" y="1270"/>
                <a:ext cx="9" cy="13"/>
              </a:xfrm>
              <a:custGeom>
                <a:avLst/>
                <a:gdLst>
                  <a:gd name="T0" fmla="*/ 0 w 52"/>
                  <a:gd name="T1" fmla="*/ 81 h 81"/>
                  <a:gd name="T2" fmla="*/ 3 w 52"/>
                  <a:gd name="T3" fmla="*/ 73 h 81"/>
                  <a:gd name="T4" fmla="*/ 40 w 52"/>
                  <a:gd name="T5" fmla="*/ 2 h 81"/>
                  <a:gd name="T6" fmla="*/ 52 w 52"/>
                  <a:gd name="T7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81">
                    <a:moveTo>
                      <a:pt x="0" y="81"/>
                    </a:moveTo>
                    <a:lnTo>
                      <a:pt x="3" y="73"/>
                    </a:lnTo>
                    <a:lnTo>
                      <a:pt x="40" y="2"/>
                    </a:lnTo>
                    <a:lnTo>
                      <a:pt x="5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7" name="Freeform 334">
                <a:extLst>
                  <a:ext uri="{FF2B5EF4-FFF2-40B4-BE49-F238E27FC236}">
                    <a16:creationId xmlns:a16="http://schemas.microsoft.com/office/drawing/2014/main" id="{596F3BE3-087D-1F67-B180-85424F78A1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0" y="1270"/>
                <a:ext cx="9" cy="13"/>
              </a:xfrm>
              <a:custGeom>
                <a:avLst/>
                <a:gdLst>
                  <a:gd name="T0" fmla="*/ 52 w 52"/>
                  <a:gd name="T1" fmla="*/ 0 h 81"/>
                  <a:gd name="T2" fmla="*/ 40 w 52"/>
                  <a:gd name="T3" fmla="*/ 1 h 81"/>
                  <a:gd name="T4" fmla="*/ 3 w 52"/>
                  <a:gd name="T5" fmla="*/ 73 h 81"/>
                  <a:gd name="T6" fmla="*/ 0 w 52"/>
                  <a:gd name="T7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81">
                    <a:moveTo>
                      <a:pt x="52" y="0"/>
                    </a:moveTo>
                    <a:lnTo>
                      <a:pt x="40" y="1"/>
                    </a:lnTo>
                    <a:lnTo>
                      <a:pt x="3" y="73"/>
                    </a:lnTo>
                    <a:lnTo>
                      <a:pt x="0" y="8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8" name="Freeform 335">
                <a:extLst>
                  <a:ext uri="{FF2B5EF4-FFF2-40B4-BE49-F238E27FC236}">
                    <a16:creationId xmlns:a16="http://schemas.microsoft.com/office/drawing/2014/main" id="{10FF3BC5-846F-0976-BD37-1D03AB7871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7" y="1283"/>
                <a:ext cx="23" cy="25"/>
              </a:xfrm>
              <a:custGeom>
                <a:avLst/>
                <a:gdLst>
                  <a:gd name="T0" fmla="*/ 3 w 136"/>
                  <a:gd name="T1" fmla="*/ 149 h 149"/>
                  <a:gd name="T2" fmla="*/ 0 w 136"/>
                  <a:gd name="T3" fmla="*/ 109 h 149"/>
                  <a:gd name="T4" fmla="*/ 0 w 136"/>
                  <a:gd name="T5" fmla="*/ 108 h 149"/>
                  <a:gd name="T6" fmla="*/ 36 w 136"/>
                  <a:gd name="T7" fmla="*/ 70 h 149"/>
                  <a:gd name="T8" fmla="*/ 64 w 136"/>
                  <a:gd name="T9" fmla="*/ 66 h 149"/>
                  <a:gd name="T10" fmla="*/ 96 w 136"/>
                  <a:gd name="T11" fmla="*/ 28 h 149"/>
                  <a:gd name="T12" fmla="*/ 127 w 136"/>
                  <a:gd name="T13" fmla="*/ 25 h 149"/>
                  <a:gd name="T14" fmla="*/ 136 w 136"/>
                  <a:gd name="T15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6" h="149">
                    <a:moveTo>
                      <a:pt x="3" y="149"/>
                    </a:moveTo>
                    <a:lnTo>
                      <a:pt x="0" y="109"/>
                    </a:lnTo>
                    <a:lnTo>
                      <a:pt x="0" y="108"/>
                    </a:lnTo>
                    <a:lnTo>
                      <a:pt x="36" y="70"/>
                    </a:lnTo>
                    <a:lnTo>
                      <a:pt x="64" y="66"/>
                    </a:lnTo>
                    <a:lnTo>
                      <a:pt x="96" y="28"/>
                    </a:lnTo>
                    <a:lnTo>
                      <a:pt x="127" y="25"/>
                    </a:lnTo>
                    <a:lnTo>
                      <a:pt x="13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9" name="Freeform 336">
                <a:extLst>
                  <a:ext uri="{FF2B5EF4-FFF2-40B4-BE49-F238E27FC236}">
                    <a16:creationId xmlns:a16="http://schemas.microsoft.com/office/drawing/2014/main" id="{FF93F3DC-4B21-CE69-BE37-2C6043CF2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9" y="1259"/>
                <a:ext cx="2" cy="11"/>
              </a:xfrm>
              <a:custGeom>
                <a:avLst/>
                <a:gdLst>
                  <a:gd name="T0" fmla="*/ 0 w 14"/>
                  <a:gd name="T1" fmla="*/ 60 h 60"/>
                  <a:gd name="T2" fmla="*/ 14 w 14"/>
                  <a:gd name="T3" fmla="*/ 58 h 60"/>
                  <a:gd name="T4" fmla="*/ 7 w 14"/>
                  <a:gd name="T5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60">
                    <a:moveTo>
                      <a:pt x="0" y="60"/>
                    </a:moveTo>
                    <a:lnTo>
                      <a:pt x="14" y="58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0" name="Freeform 337">
                <a:extLst>
                  <a:ext uri="{FF2B5EF4-FFF2-40B4-BE49-F238E27FC236}">
                    <a16:creationId xmlns:a16="http://schemas.microsoft.com/office/drawing/2014/main" id="{4E9F99B5-AAEA-E610-7A70-DDF8AD575E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" y="1307"/>
                <a:ext cx="5" cy="1"/>
              </a:xfrm>
              <a:custGeom>
                <a:avLst/>
                <a:gdLst>
                  <a:gd name="T0" fmla="*/ 28 w 28"/>
                  <a:gd name="T1" fmla="*/ 1 h 3"/>
                  <a:gd name="T2" fmla="*/ 27 w 28"/>
                  <a:gd name="T3" fmla="*/ 0 h 3"/>
                  <a:gd name="T4" fmla="*/ 0 w 28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3">
                    <a:moveTo>
                      <a:pt x="28" y="1"/>
                    </a:moveTo>
                    <a:lnTo>
                      <a:pt x="27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1" name="Freeform 338">
                <a:extLst>
                  <a:ext uri="{FF2B5EF4-FFF2-40B4-BE49-F238E27FC236}">
                    <a16:creationId xmlns:a16="http://schemas.microsoft.com/office/drawing/2014/main" id="{AF916234-F395-7AE6-7D8C-25858D81FE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4" y="1231"/>
                <a:ext cx="61" cy="79"/>
              </a:xfrm>
              <a:custGeom>
                <a:avLst/>
                <a:gdLst>
                  <a:gd name="T0" fmla="*/ 0 w 365"/>
                  <a:gd name="T1" fmla="*/ 4 h 476"/>
                  <a:gd name="T2" fmla="*/ 1 w 365"/>
                  <a:gd name="T3" fmla="*/ 4 h 476"/>
                  <a:gd name="T4" fmla="*/ 22 w 365"/>
                  <a:gd name="T5" fmla="*/ 0 h 476"/>
                  <a:gd name="T6" fmla="*/ 42 w 365"/>
                  <a:gd name="T7" fmla="*/ 39 h 476"/>
                  <a:gd name="T8" fmla="*/ 69 w 365"/>
                  <a:gd name="T9" fmla="*/ 61 h 476"/>
                  <a:gd name="T10" fmla="*/ 151 w 365"/>
                  <a:gd name="T11" fmla="*/ 35 h 476"/>
                  <a:gd name="T12" fmla="*/ 153 w 365"/>
                  <a:gd name="T13" fmla="*/ 34 h 476"/>
                  <a:gd name="T14" fmla="*/ 184 w 365"/>
                  <a:gd name="T15" fmla="*/ 92 h 476"/>
                  <a:gd name="T16" fmla="*/ 185 w 365"/>
                  <a:gd name="T17" fmla="*/ 187 h 476"/>
                  <a:gd name="T18" fmla="*/ 238 w 365"/>
                  <a:gd name="T19" fmla="*/ 223 h 476"/>
                  <a:gd name="T20" fmla="*/ 283 w 365"/>
                  <a:gd name="T21" fmla="*/ 222 h 476"/>
                  <a:gd name="T22" fmla="*/ 296 w 365"/>
                  <a:gd name="T23" fmla="*/ 254 h 476"/>
                  <a:gd name="T24" fmla="*/ 336 w 365"/>
                  <a:gd name="T25" fmla="*/ 256 h 476"/>
                  <a:gd name="T26" fmla="*/ 351 w 365"/>
                  <a:gd name="T27" fmla="*/ 286 h 476"/>
                  <a:gd name="T28" fmla="*/ 350 w 365"/>
                  <a:gd name="T29" fmla="*/ 321 h 476"/>
                  <a:gd name="T30" fmla="*/ 356 w 365"/>
                  <a:gd name="T31" fmla="*/ 321 h 476"/>
                  <a:gd name="T32" fmla="*/ 365 w 365"/>
                  <a:gd name="T33" fmla="*/ 362 h 476"/>
                  <a:gd name="T34" fmla="*/ 339 w 365"/>
                  <a:gd name="T35" fmla="*/ 410 h 476"/>
                  <a:gd name="T36" fmla="*/ 350 w 365"/>
                  <a:gd name="T37" fmla="*/ 453 h 476"/>
                  <a:gd name="T38" fmla="*/ 335 w 365"/>
                  <a:gd name="T39" fmla="*/ 476 h 476"/>
                  <a:gd name="T40" fmla="*/ 333 w 365"/>
                  <a:gd name="T41" fmla="*/ 475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5" h="476">
                    <a:moveTo>
                      <a:pt x="0" y="4"/>
                    </a:moveTo>
                    <a:lnTo>
                      <a:pt x="1" y="4"/>
                    </a:lnTo>
                    <a:lnTo>
                      <a:pt x="22" y="0"/>
                    </a:lnTo>
                    <a:lnTo>
                      <a:pt x="42" y="39"/>
                    </a:lnTo>
                    <a:lnTo>
                      <a:pt x="69" y="61"/>
                    </a:lnTo>
                    <a:lnTo>
                      <a:pt x="151" y="35"/>
                    </a:lnTo>
                    <a:lnTo>
                      <a:pt x="153" y="34"/>
                    </a:lnTo>
                    <a:lnTo>
                      <a:pt x="184" y="92"/>
                    </a:lnTo>
                    <a:lnTo>
                      <a:pt x="185" y="187"/>
                    </a:lnTo>
                    <a:lnTo>
                      <a:pt x="238" y="223"/>
                    </a:lnTo>
                    <a:lnTo>
                      <a:pt x="283" y="222"/>
                    </a:lnTo>
                    <a:lnTo>
                      <a:pt x="296" y="254"/>
                    </a:lnTo>
                    <a:lnTo>
                      <a:pt x="336" y="256"/>
                    </a:lnTo>
                    <a:lnTo>
                      <a:pt x="351" y="286"/>
                    </a:lnTo>
                    <a:lnTo>
                      <a:pt x="350" y="321"/>
                    </a:lnTo>
                    <a:lnTo>
                      <a:pt x="356" y="321"/>
                    </a:lnTo>
                    <a:lnTo>
                      <a:pt x="365" y="362"/>
                    </a:lnTo>
                    <a:lnTo>
                      <a:pt x="339" y="410"/>
                    </a:lnTo>
                    <a:lnTo>
                      <a:pt x="350" y="453"/>
                    </a:lnTo>
                    <a:lnTo>
                      <a:pt x="335" y="476"/>
                    </a:lnTo>
                    <a:lnTo>
                      <a:pt x="333" y="47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2" name="Freeform 339">
                <a:extLst>
                  <a:ext uri="{FF2B5EF4-FFF2-40B4-BE49-F238E27FC236}">
                    <a16:creationId xmlns:a16="http://schemas.microsoft.com/office/drawing/2014/main" id="{DA566808-B3B6-9E8C-A91E-67C2BC1F25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6" y="1226"/>
                <a:ext cx="27" cy="20"/>
              </a:xfrm>
              <a:custGeom>
                <a:avLst/>
                <a:gdLst>
                  <a:gd name="T0" fmla="*/ 0 w 162"/>
                  <a:gd name="T1" fmla="*/ 96 h 123"/>
                  <a:gd name="T2" fmla="*/ 31 w 162"/>
                  <a:gd name="T3" fmla="*/ 78 h 123"/>
                  <a:gd name="T4" fmla="*/ 89 w 162"/>
                  <a:gd name="T5" fmla="*/ 7 h 123"/>
                  <a:gd name="T6" fmla="*/ 90 w 162"/>
                  <a:gd name="T7" fmla="*/ 5 h 123"/>
                  <a:gd name="T8" fmla="*/ 94 w 162"/>
                  <a:gd name="T9" fmla="*/ 0 h 123"/>
                  <a:gd name="T10" fmla="*/ 95 w 162"/>
                  <a:gd name="T11" fmla="*/ 0 h 123"/>
                  <a:gd name="T12" fmla="*/ 139 w 162"/>
                  <a:gd name="T13" fmla="*/ 40 h 123"/>
                  <a:gd name="T14" fmla="*/ 162 w 162"/>
                  <a:gd name="T15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2" h="123">
                    <a:moveTo>
                      <a:pt x="0" y="96"/>
                    </a:moveTo>
                    <a:lnTo>
                      <a:pt x="31" y="78"/>
                    </a:lnTo>
                    <a:lnTo>
                      <a:pt x="89" y="7"/>
                    </a:lnTo>
                    <a:lnTo>
                      <a:pt x="90" y="5"/>
                    </a:lnTo>
                    <a:lnTo>
                      <a:pt x="94" y="0"/>
                    </a:lnTo>
                    <a:lnTo>
                      <a:pt x="95" y="0"/>
                    </a:lnTo>
                    <a:lnTo>
                      <a:pt x="139" y="40"/>
                    </a:lnTo>
                    <a:lnTo>
                      <a:pt x="162" y="12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3" name="Freeform 340">
                <a:extLst>
                  <a:ext uri="{FF2B5EF4-FFF2-40B4-BE49-F238E27FC236}">
                    <a16:creationId xmlns:a16="http://schemas.microsoft.com/office/drawing/2014/main" id="{102B323A-FDBC-6830-EC10-A815CF03D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6" y="1242"/>
                <a:ext cx="2" cy="4"/>
              </a:xfrm>
              <a:custGeom>
                <a:avLst/>
                <a:gdLst>
                  <a:gd name="T0" fmla="*/ 11 w 12"/>
                  <a:gd name="T1" fmla="*/ 27 h 27"/>
                  <a:gd name="T2" fmla="*/ 12 w 12"/>
                  <a:gd name="T3" fmla="*/ 27 h 27"/>
                  <a:gd name="T4" fmla="*/ 0 w 12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27">
                    <a:moveTo>
                      <a:pt x="11" y="27"/>
                    </a:moveTo>
                    <a:lnTo>
                      <a:pt x="12" y="2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4" name="Line 341">
                <a:extLst>
                  <a:ext uri="{FF2B5EF4-FFF2-40B4-BE49-F238E27FC236}">
                    <a16:creationId xmlns:a16="http://schemas.microsoft.com/office/drawing/2014/main" id="{D6583384-8A25-D33F-D850-E5942F36DA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13" y="1242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5" name="Freeform 342">
                <a:extLst>
                  <a:ext uri="{FF2B5EF4-FFF2-40B4-BE49-F238E27FC236}">
                    <a16:creationId xmlns:a16="http://schemas.microsoft.com/office/drawing/2014/main" id="{B6C4A053-3671-C2AE-10BE-AB7FDCB06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1242"/>
                <a:ext cx="4" cy="4"/>
              </a:xfrm>
              <a:custGeom>
                <a:avLst/>
                <a:gdLst>
                  <a:gd name="T0" fmla="*/ 0 w 25"/>
                  <a:gd name="T1" fmla="*/ 24 h 25"/>
                  <a:gd name="T2" fmla="*/ 0 w 25"/>
                  <a:gd name="T3" fmla="*/ 25 h 25"/>
                  <a:gd name="T4" fmla="*/ 25 w 25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25">
                    <a:moveTo>
                      <a:pt x="0" y="24"/>
                    </a:moveTo>
                    <a:lnTo>
                      <a:pt x="0" y="25"/>
                    </a:lnTo>
                    <a:lnTo>
                      <a:pt x="2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6" name="Freeform 343">
                <a:extLst>
                  <a:ext uri="{FF2B5EF4-FFF2-40B4-BE49-F238E27FC236}">
                    <a16:creationId xmlns:a16="http://schemas.microsoft.com/office/drawing/2014/main" id="{FF41A77B-04CA-5EB6-CB43-D1F9FA87D1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7" y="1239"/>
                <a:ext cx="12" cy="3"/>
              </a:xfrm>
              <a:custGeom>
                <a:avLst/>
                <a:gdLst>
                  <a:gd name="T0" fmla="*/ 0 w 73"/>
                  <a:gd name="T1" fmla="*/ 19 h 19"/>
                  <a:gd name="T2" fmla="*/ 19 w 73"/>
                  <a:gd name="T3" fmla="*/ 0 h 19"/>
                  <a:gd name="T4" fmla="*/ 73 w 73"/>
                  <a:gd name="T5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3" h="19">
                    <a:moveTo>
                      <a:pt x="0" y="19"/>
                    </a:moveTo>
                    <a:lnTo>
                      <a:pt x="19" y="0"/>
                    </a:lnTo>
                    <a:lnTo>
                      <a:pt x="73" y="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7" name="Freeform 344">
                <a:extLst>
                  <a:ext uri="{FF2B5EF4-FFF2-40B4-BE49-F238E27FC236}">
                    <a16:creationId xmlns:a16="http://schemas.microsoft.com/office/drawing/2014/main" id="{AD33F209-6B29-14C4-9965-2F54A0162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1232"/>
                <a:ext cx="5" cy="9"/>
              </a:xfrm>
              <a:custGeom>
                <a:avLst/>
                <a:gdLst>
                  <a:gd name="T0" fmla="*/ 31 w 31"/>
                  <a:gd name="T1" fmla="*/ 0 h 54"/>
                  <a:gd name="T2" fmla="*/ 30 w 31"/>
                  <a:gd name="T3" fmla="*/ 0 h 54"/>
                  <a:gd name="T4" fmla="*/ 0 w 31"/>
                  <a:gd name="T5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54">
                    <a:moveTo>
                      <a:pt x="31" y="0"/>
                    </a:moveTo>
                    <a:lnTo>
                      <a:pt x="30" y="0"/>
                    </a:lnTo>
                    <a:lnTo>
                      <a:pt x="0" y="5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8" name="Line 345">
                <a:extLst>
                  <a:ext uri="{FF2B5EF4-FFF2-40B4-BE49-F238E27FC236}">
                    <a16:creationId xmlns:a16="http://schemas.microsoft.com/office/drawing/2014/main" id="{D6E16699-8586-FAFC-C95E-CF2A40ADAB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29" y="1232"/>
                <a:ext cx="5" cy="9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9" name="Freeform 346">
                <a:extLst>
                  <a:ext uri="{FF2B5EF4-FFF2-40B4-BE49-F238E27FC236}">
                    <a16:creationId xmlns:a16="http://schemas.microsoft.com/office/drawing/2014/main" id="{1C4F5E75-640C-2DA9-FBD2-1C9F8902E3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3" y="1307"/>
                <a:ext cx="7" cy="3"/>
              </a:xfrm>
              <a:custGeom>
                <a:avLst/>
                <a:gdLst>
                  <a:gd name="T0" fmla="*/ 0 w 41"/>
                  <a:gd name="T1" fmla="*/ 0 h 21"/>
                  <a:gd name="T2" fmla="*/ 40 w 41"/>
                  <a:gd name="T3" fmla="*/ 21 h 21"/>
                  <a:gd name="T4" fmla="*/ 41 w 41"/>
                  <a:gd name="T5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21">
                    <a:moveTo>
                      <a:pt x="0" y="0"/>
                    </a:moveTo>
                    <a:lnTo>
                      <a:pt x="40" y="21"/>
                    </a:lnTo>
                    <a:lnTo>
                      <a:pt x="41" y="2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0" name="Freeform 347">
                <a:extLst>
                  <a:ext uri="{FF2B5EF4-FFF2-40B4-BE49-F238E27FC236}">
                    <a16:creationId xmlns:a16="http://schemas.microsoft.com/office/drawing/2014/main" id="{543D044E-D6A7-8089-A168-354AC868D7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1" y="1307"/>
                <a:ext cx="23" cy="18"/>
              </a:xfrm>
              <a:custGeom>
                <a:avLst/>
                <a:gdLst>
                  <a:gd name="T0" fmla="*/ 69 w 138"/>
                  <a:gd name="T1" fmla="*/ 0 h 109"/>
                  <a:gd name="T2" fmla="*/ 51 w 138"/>
                  <a:gd name="T3" fmla="*/ 25 h 109"/>
                  <a:gd name="T4" fmla="*/ 30 w 138"/>
                  <a:gd name="T5" fmla="*/ 69 h 109"/>
                  <a:gd name="T6" fmla="*/ 0 w 138"/>
                  <a:gd name="T7" fmla="*/ 86 h 109"/>
                  <a:gd name="T8" fmla="*/ 21 w 138"/>
                  <a:gd name="T9" fmla="*/ 109 h 109"/>
                  <a:gd name="T10" fmla="*/ 60 w 138"/>
                  <a:gd name="T11" fmla="*/ 93 h 109"/>
                  <a:gd name="T12" fmla="*/ 138 w 138"/>
                  <a:gd name="T13" fmla="*/ 104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8" h="109">
                    <a:moveTo>
                      <a:pt x="69" y="0"/>
                    </a:moveTo>
                    <a:lnTo>
                      <a:pt x="51" y="25"/>
                    </a:lnTo>
                    <a:lnTo>
                      <a:pt x="30" y="69"/>
                    </a:lnTo>
                    <a:lnTo>
                      <a:pt x="0" y="86"/>
                    </a:lnTo>
                    <a:lnTo>
                      <a:pt x="21" y="109"/>
                    </a:lnTo>
                    <a:lnTo>
                      <a:pt x="60" y="93"/>
                    </a:lnTo>
                    <a:lnTo>
                      <a:pt x="138" y="10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1" name="Freeform 348">
                <a:extLst>
                  <a:ext uri="{FF2B5EF4-FFF2-40B4-BE49-F238E27FC236}">
                    <a16:creationId xmlns:a16="http://schemas.microsoft.com/office/drawing/2014/main" id="{6512257E-811F-4A9B-61F3-414A68C12C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3" y="1307"/>
                <a:ext cx="7" cy="3"/>
              </a:xfrm>
              <a:custGeom>
                <a:avLst/>
                <a:gdLst>
                  <a:gd name="T0" fmla="*/ 41 w 41"/>
                  <a:gd name="T1" fmla="*/ 22 h 22"/>
                  <a:gd name="T2" fmla="*/ 1 w 41"/>
                  <a:gd name="T3" fmla="*/ 0 h 22"/>
                  <a:gd name="T4" fmla="*/ 0 w 41"/>
                  <a:gd name="T5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22">
                    <a:moveTo>
                      <a:pt x="41" y="22"/>
                    </a:move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2" name="Freeform 349">
                <a:extLst>
                  <a:ext uri="{FF2B5EF4-FFF2-40B4-BE49-F238E27FC236}">
                    <a16:creationId xmlns:a16="http://schemas.microsoft.com/office/drawing/2014/main" id="{FE7F8C59-F453-9AB1-0813-3A7DC59D47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1318"/>
                <a:ext cx="5" cy="6"/>
              </a:xfrm>
              <a:custGeom>
                <a:avLst/>
                <a:gdLst>
                  <a:gd name="T0" fmla="*/ 29 w 29"/>
                  <a:gd name="T1" fmla="*/ 0 h 40"/>
                  <a:gd name="T2" fmla="*/ 26 w 29"/>
                  <a:gd name="T3" fmla="*/ 0 h 40"/>
                  <a:gd name="T4" fmla="*/ 0 w 29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40">
                    <a:moveTo>
                      <a:pt x="29" y="0"/>
                    </a:moveTo>
                    <a:lnTo>
                      <a:pt x="26" y="0"/>
                    </a:lnTo>
                    <a:lnTo>
                      <a:pt x="0" y="4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3" name="Freeform 350">
                <a:extLst>
                  <a:ext uri="{FF2B5EF4-FFF2-40B4-BE49-F238E27FC236}">
                    <a16:creationId xmlns:a16="http://schemas.microsoft.com/office/drawing/2014/main" id="{4721CF99-AA47-4072-17CA-2B12C43FAF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1318"/>
                <a:ext cx="5" cy="6"/>
              </a:xfrm>
              <a:custGeom>
                <a:avLst/>
                <a:gdLst>
                  <a:gd name="T0" fmla="*/ 0 w 29"/>
                  <a:gd name="T1" fmla="*/ 40 h 40"/>
                  <a:gd name="T2" fmla="*/ 1 w 29"/>
                  <a:gd name="T3" fmla="*/ 40 h 40"/>
                  <a:gd name="T4" fmla="*/ 29 w 29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40">
                    <a:moveTo>
                      <a:pt x="0" y="40"/>
                    </a:moveTo>
                    <a:lnTo>
                      <a:pt x="1" y="40"/>
                    </a:lnTo>
                    <a:lnTo>
                      <a:pt x="2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4" name="Freeform 351">
                <a:extLst>
                  <a:ext uri="{FF2B5EF4-FFF2-40B4-BE49-F238E27FC236}">
                    <a16:creationId xmlns:a16="http://schemas.microsoft.com/office/drawing/2014/main" id="{49F5469B-4865-5CBA-6D02-4DD68325EF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1" y="1406"/>
                <a:ext cx="73" cy="104"/>
              </a:xfrm>
              <a:custGeom>
                <a:avLst/>
                <a:gdLst>
                  <a:gd name="T0" fmla="*/ 24 w 433"/>
                  <a:gd name="T1" fmla="*/ 621 h 622"/>
                  <a:gd name="T2" fmla="*/ 21 w 433"/>
                  <a:gd name="T3" fmla="*/ 622 h 622"/>
                  <a:gd name="T4" fmla="*/ 0 w 433"/>
                  <a:gd name="T5" fmla="*/ 605 h 622"/>
                  <a:gd name="T6" fmla="*/ 16 w 433"/>
                  <a:gd name="T7" fmla="*/ 520 h 622"/>
                  <a:gd name="T8" fmla="*/ 14 w 433"/>
                  <a:gd name="T9" fmla="*/ 485 h 622"/>
                  <a:gd name="T10" fmla="*/ 15 w 433"/>
                  <a:gd name="T11" fmla="*/ 485 h 622"/>
                  <a:gd name="T12" fmla="*/ 91 w 433"/>
                  <a:gd name="T13" fmla="*/ 476 h 622"/>
                  <a:gd name="T14" fmla="*/ 115 w 433"/>
                  <a:gd name="T15" fmla="*/ 465 h 622"/>
                  <a:gd name="T16" fmla="*/ 156 w 433"/>
                  <a:gd name="T17" fmla="*/ 481 h 622"/>
                  <a:gd name="T18" fmla="*/ 190 w 433"/>
                  <a:gd name="T19" fmla="*/ 452 h 622"/>
                  <a:gd name="T20" fmla="*/ 238 w 433"/>
                  <a:gd name="T21" fmla="*/ 429 h 622"/>
                  <a:gd name="T22" fmla="*/ 315 w 433"/>
                  <a:gd name="T23" fmla="*/ 419 h 622"/>
                  <a:gd name="T24" fmla="*/ 322 w 433"/>
                  <a:gd name="T25" fmla="*/ 384 h 622"/>
                  <a:gd name="T26" fmla="*/ 316 w 433"/>
                  <a:gd name="T27" fmla="*/ 348 h 622"/>
                  <a:gd name="T28" fmla="*/ 297 w 433"/>
                  <a:gd name="T29" fmla="*/ 297 h 622"/>
                  <a:gd name="T30" fmla="*/ 333 w 433"/>
                  <a:gd name="T31" fmla="*/ 266 h 622"/>
                  <a:gd name="T32" fmla="*/ 314 w 433"/>
                  <a:gd name="T33" fmla="*/ 219 h 622"/>
                  <a:gd name="T34" fmla="*/ 263 w 433"/>
                  <a:gd name="T35" fmla="*/ 202 h 622"/>
                  <a:gd name="T36" fmla="*/ 293 w 433"/>
                  <a:gd name="T37" fmla="*/ 181 h 622"/>
                  <a:gd name="T38" fmla="*/ 286 w 433"/>
                  <a:gd name="T39" fmla="*/ 127 h 622"/>
                  <a:gd name="T40" fmla="*/ 294 w 433"/>
                  <a:gd name="T41" fmla="*/ 102 h 622"/>
                  <a:gd name="T42" fmla="*/ 360 w 433"/>
                  <a:gd name="T43" fmla="*/ 86 h 622"/>
                  <a:gd name="T44" fmla="*/ 369 w 433"/>
                  <a:gd name="T45" fmla="*/ 50 h 622"/>
                  <a:gd name="T46" fmla="*/ 414 w 433"/>
                  <a:gd name="T47" fmla="*/ 25 h 622"/>
                  <a:gd name="T48" fmla="*/ 433 w 433"/>
                  <a:gd name="T49" fmla="*/ 0 h 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3" h="622">
                    <a:moveTo>
                      <a:pt x="24" y="621"/>
                    </a:moveTo>
                    <a:lnTo>
                      <a:pt x="21" y="622"/>
                    </a:lnTo>
                    <a:lnTo>
                      <a:pt x="0" y="605"/>
                    </a:lnTo>
                    <a:lnTo>
                      <a:pt x="16" y="520"/>
                    </a:lnTo>
                    <a:lnTo>
                      <a:pt x="14" y="485"/>
                    </a:lnTo>
                    <a:lnTo>
                      <a:pt x="15" y="485"/>
                    </a:lnTo>
                    <a:lnTo>
                      <a:pt x="91" y="476"/>
                    </a:lnTo>
                    <a:lnTo>
                      <a:pt x="115" y="465"/>
                    </a:lnTo>
                    <a:lnTo>
                      <a:pt x="156" y="481"/>
                    </a:lnTo>
                    <a:lnTo>
                      <a:pt x="190" y="452"/>
                    </a:lnTo>
                    <a:lnTo>
                      <a:pt x="238" y="429"/>
                    </a:lnTo>
                    <a:lnTo>
                      <a:pt x="315" y="419"/>
                    </a:lnTo>
                    <a:lnTo>
                      <a:pt x="322" y="384"/>
                    </a:lnTo>
                    <a:lnTo>
                      <a:pt x="316" y="348"/>
                    </a:lnTo>
                    <a:lnTo>
                      <a:pt x="297" y="297"/>
                    </a:lnTo>
                    <a:lnTo>
                      <a:pt x="333" y="266"/>
                    </a:lnTo>
                    <a:lnTo>
                      <a:pt x="314" y="219"/>
                    </a:lnTo>
                    <a:lnTo>
                      <a:pt x="263" y="202"/>
                    </a:lnTo>
                    <a:lnTo>
                      <a:pt x="293" y="181"/>
                    </a:lnTo>
                    <a:lnTo>
                      <a:pt x="286" y="127"/>
                    </a:lnTo>
                    <a:lnTo>
                      <a:pt x="294" y="102"/>
                    </a:lnTo>
                    <a:lnTo>
                      <a:pt x="360" y="86"/>
                    </a:lnTo>
                    <a:lnTo>
                      <a:pt x="369" y="50"/>
                    </a:lnTo>
                    <a:lnTo>
                      <a:pt x="414" y="25"/>
                    </a:lnTo>
                    <a:lnTo>
                      <a:pt x="43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5" name="Line 352">
                <a:extLst>
                  <a:ext uri="{FF2B5EF4-FFF2-40B4-BE49-F238E27FC236}">
                    <a16:creationId xmlns:a16="http://schemas.microsoft.com/office/drawing/2014/main" id="{F561C8C7-9CCD-2E0F-DDBD-36EBE078BD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64" y="1405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6" name="Freeform 353">
                <a:extLst>
                  <a:ext uri="{FF2B5EF4-FFF2-40B4-BE49-F238E27FC236}">
                    <a16:creationId xmlns:a16="http://schemas.microsoft.com/office/drawing/2014/main" id="{6DDD1057-A176-1BE2-0593-A160097D6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1405"/>
                <a:ext cx="2" cy="1"/>
              </a:xfrm>
              <a:custGeom>
                <a:avLst/>
                <a:gdLst>
                  <a:gd name="T0" fmla="*/ 0 w 12"/>
                  <a:gd name="T1" fmla="*/ 5 h 5"/>
                  <a:gd name="T2" fmla="*/ 1 w 12"/>
                  <a:gd name="T3" fmla="*/ 4 h 5"/>
                  <a:gd name="T4" fmla="*/ 12 w 1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0" y="5"/>
                    </a:moveTo>
                    <a:lnTo>
                      <a:pt x="1" y="4"/>
                    </a:lnTo>
                    <a:lnTo>
                      <a:pt x="1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7" name="Freeform 354">
                <a:extLst>
                  <a:ext uri="{FF2B5EF4-FFF2-40B4-BE49-F238E27FC236}">
                    <a16:creationId xmlns:a16="http://schemas.microsoft.com/office/drawing/2014/main" id="{812D2B20-0891-C88A-38A1-7827BC6DC7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5" y="1508"/>
                <a:ext cx="7" cy="2"/>
              </a:xfrm>
              <a:custGeom>
                <a:avLst/>
                <a:gdLst>
                  <a:gd name="T0" fmla="*/ 39 w 39"/>
                  <a:gd name="T1" fmla="*/ 0 h 8"/>
                  <a:gd name="T2" fmla="*/ 0 w 39"/>
                  <a:gd name="T3" fmla="*/ 8 h 8"/>
                  <a:gd name="T4" fmla="*/ 0 w 39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8">
                    <a:moveTo>
                      <a:pt x="39" y="0"/>
                    </a:moveTo>
                    <a:lnTo>
                      <a:pt x="0" y="8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8" name="Freeform 355">
                <a:extLst>
                  <a:ext uri="{FF2B5EF4-FFF2-40B4-BE49-F238E27FC236}">
                    <a16:creationId xmlns:a16="http://schemas.microsoft.com/office/drawing/2014/main" id="{46A22E3A-C0FC-1311-F089-70F4491C3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1508"/>
                <a:ext cx="56" cy="290"/>
              </a:xfrm>
              <a:custGeom>
                <a:avLst/>
                <a:gdLst>
                  <a:gd name="T0" fmla="*/ 322 w 336"/>
                  <a:gd name="T1" fmla="*/ 1740 h 1740"/>
                  <a:gd name="T2" fmla="*/ 321 w 336"/>
                  <a:gd name="T3" fmla="*/ 1738 h 1740"/>
                  <a:gd name="T4" fmla="*/ 321 w 336"/>
                  <a:gd name="T5" fmla="*/ 1694 h 1740"/>
                  <a:gd name="T6" fmla="*/ 336 w 336"/>
                  <a:gd name="T7" fmla="*/ 1660 h 1740"/>
                  <a:gd name="T8" fmla="*/ 334 w 336"/>
                  <a:gd name="T9" fmla="*/ 1620 h 1740"/>
                  <a:gd name="T10" fmla="*/ 325 w 336"/>
                  <a:gd name="T11" fmla="*/ 1558 h 1740"/>
                  <a:gd name="T12" fmla="*/ 311 w 336"/>
                  <a:gd name="T13" fmla="*/ 1534 h 1740"/>
                  <a:gd name="T14" fmla="*/ 309 w 336"/>
                  <a:gd name="T15" fmla="*/ 1482 h 1740"/>
                  <a:gd name="T16" fmla="*/ 275 w 336"/>
                  <a:gd name="T17" fmla="*/ 1371 h 1740"/>
                  <a:gd name="T18" fmla="*/ 242 w 336"/>
                  <a:gd name="T19" fmla="*/ 1296 h 1740"/>
                  <a:gd name="T20" fmla="*/ 247 w 336"/>
                  <a:gd name="T21" fmla="*/ 1231 h 1740"/>
                  <a:gd name="T22" fmla="*/ 231 w 336"/>
                  <a:gd name="T23" fmla="*/ 1187 h 1740"/>
                  <a:gd name="T24" fmla="*/ 173 w 336"/>
                  <a:gd name="T25" fmla="*/ 1146 h 1740"/>
                  <a:gd name="T26" fmla="*/ 122 w 336"/>
                  <a:gd name="T27" fmla="*/ 1085 h 1740"/>
                  <a:gd name="T28" fmla="*/ 97 w 336"/>
                  <a:gd name="T29" fmla="*/ 1071 h 1740"/>
                  <a:gd name="T30" fmla="*/ 50 w 336"/>
                  <a:gd name="T31" fmla="*/ 1029 h 1740"/>
                  <a:gd name="T32" fmla="*/ 44 w 336"/>
                  <a:gd name="T33" fmla="*/ 992 h 1740"/>
                  <a:gd name="T34" fmla="*/ 134 w 336"/>
                  <a:gd name="T35" fmla="*/ 812 h 1740"/>
                  <a:gd name="T36" fmla="*/ 135 w 336"/>
                  <a:gd name="T37" fmla="*/ 811 h 1740"/>
                  <a:gd name="T38" fmla="*/ 137 w 336"/>
                  <a:gd name="T39" fmla="*/ 777 h 1740"/>
                  <a:gd name="T40" fmla="*/ 155 w 336"/>
                  <a:gd name="T41" fmla="*/ 749 h 1740"/>
                  <a:gd name="T42" fmla="*/ 135 w 336"/>
                  <a:gd name="T43" fmla="*/ 677 h 1740"/>
                  <a:gd name="T44" fmla="*/ 93 w 336"/>
                  <a:gd name="T45" fmla="*/ 610 h 1740"/>
                  <a:gd name="T46" fmla="*/ 86 w 336"/>
                  <a:gd name="T47" fmla="*/ 574 h 1740"/>
                  <a:gd name="T48" fmla="*/ 52 w 336"/>
                  <a:gd name="T49" fmla="*/ 517 h 1740"/>
                  <a:gd name="T50" fmla="*/ 0 w 336"/>
                  <a:gd name="T51" fmla="*/ 450 h 1740"/>
                  <a:gd name="T52" fmla="*/ 42 w 336"/>
                  <a:gd name="T53" fmla="*/ 448 h 1740"/>
                  <a:gd name="T54" fmla="*/ 69 w 336"/>
                  <a:gd name="T55" fmla="*/ 429 h 1740"/>
                  <a:gd name="T56" fmla="*/ 116 w 336"/>
                  <a:gd name="T57" fmla="*/ 412 h 1740"/>
                  <a:gd name="T58" fmla="*/ 205 w 336"/>
                  <a:gd name="T59" fmla="*/ 418 h 1740"/>
                  <a:gd name="T60" fmla="*/ 238 w 336"/>
                  <a:gd name="T61" fmla="*/ 385 h 1740"/>
                  <a:gd name="T62" fmla="*/ 206 w 336"/>
                  <a:gd name="T63" fmla="*/ 337 h 1740"/>
                  <a:gd name="T64" fmla="*/ 181 w 336"/>
                  <a:gd name="T65" fmla="*/ 325 h 1740"/>
                  <a:gd name="T66" fmla="*/ 170 w 336"/>
                  <a:gd name="T67" fmla="*/ 299 h 1740"/>
                  <a:gd name="T68" fmla="*/ 159 w 336"/>
                  <a:gd name="T69" fmla="*/ 231 h 1740"/>
                  <a:gd name="T70" fmla="*/ 197 w 336"/>
                  <a:gd name="T71" fmla="*/ 183 h 1740"/>
                  <a:gd name="T72" fmla="*/ 174 w 336"/>
                  <a:gd name="T73" fmla="*/ 149 h 1740"/>
                  <a:gd name="T74" fmla="*/ 133 w 336"/>
                  <a:gd name="T75" fmla="*/ 117 h 1740"/>
                  <a:gd name="T76" fmla="*/ 143 w 336"/>
                  <a:gd name="T77" fmla="*/ 83 h 1740"/>
                  <a:gd name="T78" fmla="*/ 88 w 336"/>
                  <a:gd name="T79" fmla="*/ 39 h 1740"/>
                  <a:gd name="T80" fmla="*/ 71 w 336"/>
                  <a:gd name="T81" fmla="*/ 0 h 17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36" h="1740">
                    <a:moveTo>
                      <a:pt x="322" y="1740"/>
                    </a:moveTo>
                    <a:lnTo>
                      <a:pt x="321" y="1738"/>
                    </a:lnTo>
                    <a:lnTo>
                      <a:pt x="321" y="1694"/>
                    </a:lnTo>
                    <a:lnTo>
                      <a:pt x="336" y="1660"/>
                    </a:lnTo>
                    <a:lnTo>
                      <a:pt x="334" y="1620"/>
                    </a:lnTo>
                    <a:lnTo>
                      <a:pt x="325" y="1558"/>
                    </a:lnTo>
                    <a:lnTo>
                      <a:pt x="311" y="1534"/>
                    </a:lnTo>
                    <a:lnTo>
                      <a:pt x="309" y="1482"/>
                    </a:lnTo>
                    <a:lnTo>
                      <a:pt x="275" y="1371"/>
                    </a:lnTo>
                    <a:lnTo>
                      <a:pt x="242" y="1296"/>
                    </a:lnTo>
                    <a:lnTo>
                      <a:pt x="247" y="1231"/>
                    </a:lnTo>
                    <a:lnTo>
                      <a:pt x="231" y="1187"/>
                    </a:lnTo>
                    <a:lnTo>
                      <a:pt x="173" y="1146"/>
                    </a:lnTo>
                    <a:lnTo>
                      <a:pt x="122" y="1085"/>
                    </a:lnTo>
                    <a:lnTo>
                      <a:pt x="97" y="1071"/>
                    </a:lnTo>
                    <a:lnTo>
                      <a:pt x="50" y="1029"/>
                    </a:lnTo>
                    <a:lnTo>
                      <a:pt x="44" y="992"/>
                    </a:lnTo>
                    <a:lnTo>
                      <a:pt x="134" y="812"/>
                    </a:lnTo>
                    <a:lnTo>
                      <a:pt x="135" y="811"/>
                    </a:lnTo>
                    <a:lnTo>
                      <a:pt x="137" y="777"/>
                    </a:lnTo>
                    <a:lnTo>
                      <a:pt x="155" y="749"/>
                    </a:lnTo>
                    <a:lnTo>
                      <a:pt x="135" y="677"/>
                    </a:lnTo>
                    <a:lnTo>
                      <a:pt x="93" y="610"/>
                    </a:lnTo>
                    <a:lnTo>
                      <a:pt x="86" y="574"/>
                    </a:lnTo>
                    <a:lnTo>
                      <a:pt x="52" y="517"/>
                    </a:lnTo>
                    <a:lnTo>
                      <a:pt x="0" y="450"/>
                    </a:lnTo>
                    <a:lnTo>
                      <a:pt x="42" y="448"/>
                    </a:lnTo>
                    <a:lnTo>
                      <a:pt x="69" y="429"/>
                    </a:lnTo>
                    <a:lnTo>
                      <a:pt x="116" y="412"/>
                    </a:lnTo>
                    <a:lnTo>
                      <a:pt x="205" y="418"/>
                    </a:lnTo>
                    <a:lnTo>
                      <a:pt x="238" y="385"/>
                    </a:lnTo>
                    <a:lnTo>
                      <a:pt x="206" y="337"/>
                    </a:lnTo>
                    <a:lnTo>
                      <a:pt x="181" y="325"/>
                    </a:lnTo>
                    <a:lnTo>
                      <a:pt x="170" y="299"/>
                    </a:lnTo>
                    <a:lnTo>
                      <a:pt x="159" y="231"/>
                    </a:lnTo>
                    <a:lnTo>
                      <a:pt x="197" y="183"/>
                    </a:lnTo>
                    <a:lnTo>
                      <a:pt x="174" y="149"/>
                    </a:lnTo>
                    <a:lnTo>
                      <a:pt x="133" y="117"/>
                    </a:lnTo>
                    <a:lnTo>
                      <a:pt x="143" y="83"/>
                    </a:lnTo>
                    <a:lnTo>
                      <a:pt x="88" y="39"/>
                    </a:lnTo>
                    <a:lnTo>
                      <a:pt x="7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9" name="Freeform 356">
                <a:extLst>
                  <a:ext uri="{FF2B5EF4-FFF2-40B4-BE49-F238E27FC236}">
                    <a16:creationId xmlns:a16="http://schemas.microsoft.com/office/drawing/2014/main" id="{CD998C62-B1AD-A38E-EF92-6EB2C07359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5" y="1508"/>
                <a:ext cx="7" cy="1"/>
              </a:xfrm>
              <a:custGeom>
                <a:avLst/>
                <a:gdLst>
                  <a:gd name="T0" fmla="*/ 39 w 39"/>
                  <a:gd name="T1" fmla="*/ 1 h 8"/>
                  <a:gd name="T2" fmla="*/ 38 w 39"/>
                  <a:gd name="T3" fmla="*/ 0 h 8"/>
                  <a:gd name="T4" fmla="*/ 0 w 39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8">
                    <a:moveTo>
                      <a:pt x="39" y="1"/>
                    </a:moveTo>
                    <a:lnTo>
                      <a:pt x="38" y="0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0" name="Line 357">
                <a:extLst>
                  <a:ext uri="{FF2B5EF4-FFF2-40B4-BE49-F238E27FC236}">
                    <a16:creationId xmlns:a16="http://schemas.microsoft.com/office/drawing/2014/main" id="{17AED24D-7EAE-0D5D-5B98-43E8A35842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44" y="1798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1" name="Freeform 358">
                <a:extLst>
                  <a:ext uri="{FF2B5EF4-FFF2-40B4-BE49-F238E27FC236}">
                    <a16:creationId xmlns:a16="http://schemas.microsoft.com/office/drawing/2014/main" id="{1B44A107-8262-4FA5-900E-D00BBE9B00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1798"/>
                <a:ext cx="2" cy="2"/>
              </a:xfrm>
              <a:custGeom>
                <a:avLst/>
                <a:gdLst>
                  <a:gd name="T0" fmla="*/ 14 w 14"/>
                  <a:gd name="T1" fmla="*/ 10 h 10"/>
                  <a:gd name="T2" fmla="*/ 0 w 14"/>
                  <a:gd name="T3" fmla="*/ 1 h 10"/>
                  <a:gd name="T4" fmla="*/ 0 w 14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0">
                    <a:moveTo>
                      <a:pt x="14" y="10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2" name="Freeform 359">
                <a:extLst>
                  <a:ext uri="{FF2B5EF4-FFF2-40B4-BE49-F238E27FC236}">
                    <a16:creationId xmlns:a16="http://schemas.microsoft.com/office/drawing/2014/main" id="{51CE4037-115D-0D53-DEA1-682DD8B804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6" y="1800"/>
                <a:ext cx="15" cy="118"/>
              </a:xfrm>
              <a:custGeom>
                <a:avLst/>
                <a:gdLst>
                  <a:gd name="T0" fmla="*/ 3 w 89"/>
                  <a:gd name="T1" fmla="*/ 710 h 710"/>
                  <a:gd name="T2" fmla="*/ 3 w 89"/>
                  <a:gd name="T3" fmla="*/ 707 h 710"/>
                  <a:gd name="T4" fmla="*/ 15 w 89"/>
                  <a:gd name="T5" fmla="*/ 667 h 710"/>
                  <a:gd name="T6" fmla="*/ 50 w 89"/>
                  <a:gd name="T7" fmla="*/ 625 h 710"/>
                  <a:gd name="T8" fmla="*/ 43 w 89"/>
                  <a:gd name="T9" fmla="*/ 590 h 710"/>
                  <a:gd name="T10" fmla="*/ 70 w 89"/>
                  <a:gd name="T11" fmla="*/ 553 h 710"/>
                  <a:gd name="T12" fmla="*/ 56 w 89"/>
                  <a:gd name="T13" fmla="*/ 432 h 710"/>
                  <a:gd name="T14" fmla="*/ 36 w 89"/>
                  <a:gd name="T15" fmla="*/ 402 h 710"/>
                  <a:gd name="T16" fmla="*/ 89 w 89"/>
                  <a:gd name="T17" fmla="*/ 265 h 710"/>
                  <a:gd name="T18" fmla="*/ 59 w 89"/>
                  <a:gd name="T19" fmla="*/ 211 h 710"/>
                  <a:gd name="T20" fmla="*/ 63 w 89"/>
                  <a:gd name="T21" fmla="*/ 165 h 710"/>
                  <a:gd name="T22" fmla="*/ 78 w 89"/>
                  <a:gd name="T23" fmla="*/ 124 h 710"/>
                  <a:gd name="T24" fmla="*/ 80 w 89"/>
                  <a:gd name="T25" fmla="*/ 77 h 710"/>
                  <a:gd name="T26" fmla="*/ 42 w 89"/>
                  <a:gd name="T27" fmla="*/ 28 h 710"/>
                  <a:gd name="T28" fmla="*/ 0 w 89"/>
                  <a:gd name="T29" fmla="*/ 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9" h="710">
                    <a:moveTo>
                      <a:pt x="3" y="710"/>
                    </a:moveTo>
                    <a:lnTo>
                      <a:pt x="3" y="707"/>
                    </a:lnTo>
                    <a:lnTo>
                      <a:pt x="15" y="667"/>
                    </a:lnTo>
                    <a:lnTo>
                      <a:pt x="50" y="625"/>
                    </a:lnTo>
                    <a:lnTo>
                      <a:pt x="43" y="590"/>
                    </a:lnTo>
                    <a:lnTo>
                      <a:pt x="70" y="553"/>
                    </a:lnTo>
                    <a:lnTo>
                      <a:pt x="56" y="432"/>
                    </a:lnTo>
                    <a:lnTo>
                      <a:pt x="36" y="402"/>
                    </a:lnTo>
                    <a:lnTo>
                      <a:pt x="89" y="265"/>
                    </a:lnTo>
                    <a:lnTo>
                      <a:pt x="59" y="211"/>
                    </a:lnTo>
                    <a:lnTo>
                      <a:pt x="63" y="165"/>
                    </a:lnTo>
                    <a:lnTo>
                      <a:pt x="78" y="124"/>
                    </a:lnTo>
                    <a:lnTo>
                      <a:pt x="80" y="77"/>
                    </a:lnTo>
                    <a:lnTo>
                      <a:pt x="42" y="2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3" name="Freeform 360">
                <a:extLst>
                  <a:ext uri="{FF2B5EF4-FFF2-40B4-BE49-F238E27FC236}">
                    <a16:creationId xmlns:a16="http://schemas.microsoft.com/office/drawing/2014/main" id="{C5582BE1-5498-82DF-A0B0-29FA852AA3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1931"/>
                <a:ext cx="77" cy="108"/>
              </a:xfrm>
              <a:custGeom>
                <a:avLst/>
                <a:gdLst>
                  <a:gd name="T0" fmla="*/ 459 w 459"/>
                  <a:gd name="T1" fmla="*/ 623 h 649"/>
                  <a:gd name="T2" fmla="*/ 418 w 459"/>
                  <a:gd name="T3" fmla="*/ 649 h 649"/>
                  <a:gd name="T4" fmla="*/ 361 w 459"/>
                  <a:gd name="T5" fmla="*/ 628 h 649"/>
                  <a:gd name="T6" fmla="*/ 341 w 459"/>
                  <a:gd name="T7" fmla="*/ 600 h 649"/>
                  <a:gd name="T8" fmla="*/ 314 w 459"/>
                  <a:gd name="T9" fmla="*/ 609 h 649"/>
                  <a:gd name="T10" fmla="*/ 288 w 459"/>
                  <a:gd name="T11" fmla="*/ 599 h 649"/>
                  <a:gd name="T12" fmla="*/ 273 w 459"/>
                  <a:gd name="T13" fmla="*/ 577 h 649"/>
                  <a:gd name="T14" fmla="*/ 286 w 459"/>
                  <a:gd name="T15" fmla="*/ 543 h 649"/>
                  <a:gd name="T16" fmla="*/ 286 w 459"/>
                  <a:gd name="T17" fmla="*/ 501 h 649"/>
                  <a:gd name="T18" fmla="*/ 274 w 459"/>
                  <a:gd name="T19" fmla="*/ 427 h 649"/>
                  <a:gd name="T20" fmla="*/ 247 w 459"/>
                  <a:gd name="T21" fmla="*/ 423 h 649"/>
                  <a:gd name="T22" fmla="*/ 239 w 459"/>
                  <a:gd name="T23" fmla="*/ 356 h 649"/>
                  <a:gd name="T24" fmla="*/ 218 w 459"/>
                  <a:gd name="T25" fmla="*/ 318 h 649"/>
                  <a:gd name="T26" fmla="*/ 208 w 459"/>
                  <a:gd name="T27" fmla="*/ 291 h 649"/>
                  <a:gd name="T28" fmla="*/ 195 w 459"/>
                  <a:gd name="T29" fmla="*/ 268 h 649"/>
                  <a:gd name="T30" fmla="*/ 157 w 459"/>
                  <a:gd name="T31" fmla="*/ 219 h 649"/>
                  <a:gd name="T32" fmla="*/ 127 w 459"/>
                  <a:gd name="T33" fmla="*/ 205 h 649"/>
                  <a:gd name="T34" fmla="*/ 94 w 459"/>
                  <a:gd name="T35" fmla="*/ 152 h 649"/>
                  <a:gd name="T36" fmla="*/ 93 w 459"/>
                  <a:gd name="T37" fmla="*/ 107 h 649"/>
                  <a:gd name="T38" fmla="*/ 78 w 459"/>
                  <a:gd name="T39" fmla="*/ 39 h 649"/>
                  <a:gd name="T40" fmla="*/ 27 w 459"/>
                  <a:gd name="T41" fmla="*/ 33 h 649"/>
                  <a:gd name="T42" fmla="*/ 17 w 459"/>
                  <a:gd name="T43" fmla="*/ 0 h 649"/>
                  <a:gd name="T44" fmla="*/ 0 w 459"/>
                  <a:gd name="T45" fmla="*/ 21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59" h="649">
                    <a:moveTo>
                      <a:pt x="459" y="623"/>
                    </a:moveTo>
                    <a:lnTo>
                      <a:pt x="418" y="649"/>
                    </a:lnTo>
                    <a:lnTo>
                      <a:pt x="361" y="628"/>
                    </a:lnTo>
                    <a:lnTo>
                      <a:pt x="341" y="600"/>
                    </a:lnTo>
                    <a:lnTo>
                      <a:pt x="314" y="609"/>
                    </a:lnTo>
                    <a:lnTo>
                      <a:pt x="288" y="599"/>
                    </a:lnTo>
                    <a:lnTo>
                      <a:pt x="273" y="577"/>
                    </a:lnTo>
                    <a:lnTo>
                      <a:pt x="286" y="543"/>
                    </a:lnTo>
                    <a:lnTo>
                      <a:pt x="286" y="501"/>
                    </a:lnTo>
                    <a:lnTo>
                      <a:pt x="274" y="427"/>
                    </a:lnTo>
                    <a:lnTo>
                      <a:pt x="247" y="423"/>
                    </a:lnTo>
                    <a:lnTo>
                      <a:pt x="239" y="356"/>
                    </a:lnTo>
                    <a:lnTo>
                      <a:pt x="218" y="318"/>
                    </a:lnTo>
                    <a:lnTo>
                      <a:pt x="208" y="291"/>
                    </a:lnTo>
                    <a:lnTo>
                      <a:pt x="195" y="268"/>
                    </a:lnTo>
                    <a:lnTo>
                      <a:pt x="157" y="219"/>
                    </a:lnTo>
                    <a:lnTo>
                      <a:pt x="127" y="205"/>
                    </a:lnTo>
                    <a:lnTo>
                      <a:pt x="94" y="152"/>
                    </a:lnTo>
                    <a:lnTo>
                      <a:pt x="93" y="107"/>
                    </a:lnTo>
                    <a:lnTo>
                      <a:pt x="78" y="39"/>
                    </a:lnTo>
                    <a:lnTo>
                      <a:pt x="27" y="33"/>
                    </a:lnTo>
                    <a:lnTo>
                      <a:pt x="17" y="0"/>
                    </a:lnTo>
                    <a:lnTo>
                      <a:pt x="0" y="2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4" name="Freeform 361">
                <a:extLst>
                  <a:ext uri="{FF2B5EF4-FFF2-40B4-BE49-F238E27FC236}">
                    <a16:creationId xmlns:a16="http://schemas.microsoft.com/office/drawing/2014/main" id="{FAA7E55F-7015-BD1E-9CF7-2C711AFEDC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1931"/>
                <a:ext cx="77" cy="108"/>
              </a:xfrm>
              <a:custGeom>
                <a:avLst/>
                <a:gdLst>
                  <a:gd name="T0" fmla="*/ 459 w 459"/>
                  <a:gd name="T1" fmla="*/ 626 h 649"/>
                  <a:gd name="T2" fmla="*/ 421 w 459"/>
                  <a:gd name="T3" fmla="*/ 649 h 649"/>
                  <a:gd name="T4" fmla="*/ 363 w 459"/>
                  <a:gd name="T5" fmla="*/ 630 h 649"/>
                  <a:gd name="T6" fmla="*/ 344 w 459"/>
                  <a:gd name="T7" fmla="*/ 602 h 649"/>
                  <a:gd name="T8" fmla="*/ 316 w 459"/>
                  <a:gd name="T9" fmla="*/ 609 h 649"/>
                  <a:gd name="T10" fmla="*/ 292 w 459"/>
                  <a:gd name="T11" fmla="*/ 601 h 649"/>
                  <a:gd name="T12" fmla="*/ 274 w 459"/>
                  <a:gd name="T13" fmla="*/ 578 h 649"/>
                  <a:gd name="T14" fmla="*/ 288 w 459"/>
                  <a:gd name="T15" fmla="*/ 546 h 649"/>
                  <a:gd name="T16" fmla="*/ 287 w 459"/>
                  <a:gd name="T17" fmla="*/ 503 h 649"/>
                  <a:gd name="T18" fmla="*/ 276 w 459"/>
                  <a:gd name="T19" fmla="*/ 429 h 649"/>
                  <a:gd name="T20" fmla="*/ 249 w 459"/>
                  <a:gd name="T21" fmla="*/ 424 h 649"/>
                  <a:gd name="T22" fmla="*/ 242 w 459"/>
                  <a:gd name="T23" fmla="*/ 358 h 649"/>
                  <a:gd name="T24" fmla="*/ 220 w 459"/>
                  <a:gd name="T25" fmla="*/ 318 h 649"/>
                  <a:gd name="T26" fmla="*/ 210 w 459"/>
                  <a:gd name="T27" fmla="*/ 293 h 649"/>
                  <a:gd name="T28" fmla="*/ 197 w 459"/>
                  <a:gd name="T29" fmla="*/ 269 h 649"/>
                  <a:gd name="T30" fmla="*/ 158 w 459"/>
                  <a:gd name="T31" fmla="*/ 221 h 649"/>
                  <a:gd name="T32" fmla="*/ 129 w 459"/>
                  <a:gd name="T33" fmla="*/ 206 h 649"/>
                  <a:gd name="T34" fmla="*/ 96 w 459"/>
                  <a:gd name="T35" fmla="*/ 153 h 649"/>
                  <a:gd name="T36" fmla="*/ 95 w 459"/>
                  <a:gd name="T37" fmla="*/ 108 h 649"/>
                  <a:gd name="T38" fmla="*/ 80 w 459"/>
                  <a:gd name="T39" fmla="*/ 40 h 649"/>
                  <a:gd name="T40" fmla="*/ 28 w 459"/>
                  <a:gd name="T41" fmla="*/ 35 h 649"/>
                  <a:gd name="T42" fmla="*/ 18 w 459"/>
                  <a:gd name="T43" fmla="*/ 0 h 649"/>
                  <a:gd name="T44" fmla="*/ 0 w 459"/>
                  <a:gd name="T45" fmla="*/ 24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59" h="649">
                    <a:moveTo>
                      <a:pt x="459" y="626"/>
                    </a:moveTo>
                    <a:lnTo>
                      <a:pt x="421" y="649"/>
                    </a:lnTo>
                    <a:lnTo>
                      <a:pt x="363" y="630"/>
                    </a:lnTo>
                    <a:lnTo>
                      <a:pt x="344" y="602"/>
                    </a:lnTo>
                    <a:lnTo>
                      <a:pt x="316" y="609"/>
                    </a:lnTo>
                    <a:lnTo>
                      <a:pt x="292" y="601"/>
                    </a:lnTo>
                    <a:lnTo>
                      <a:pt x="274" y="578"/>
                    </a:lnTo>
                    <a:lnTo>
                      <a:pt x="288" y="546"/>
                    </a:lnTo>
                    <a:lnTo>
                      <a:pt x="287" y="503"/>
                    </a:lnTo>
                    <a:lnTo>
                      <a:pt x="276" y="429"/>
                    </a:lnTo>
                    <a:lnTo>
                      <a:pt x="249" y="424"/>
                    </a:lnTo>
                    <a:lnTo>
                      <a:pt x="242" y="358"/>
                    </a:lnTo>
                    <a:lnTo>
                      <a:pt x="220" y="318"/>
                    </a:lnTo>
                    <a:lnTo>
                      <a:pt x="210" y="293"/>
                    </a:lnTo>
                    <a:lnTo>
                      <a:pt x="197" y="269"/>
                    </a:lnTo>
                    <a:lnTo>
                      <a:pt x="158" y="221"/>
                    </a:lnTo>
                    <a:lnTo>
                      <a:pt x="129" y="206"/>
                    </a:lnTo>
                    <a:lnTo>
                      <a:pt x="96" y="153"/>
                    </a:lnTo>
                    <a:lnTo>
                      <a:pt x="95" y="108"/>
                    </a:lnTo>
                    <a:lnTo>
                      <a:pt x="80" y="40"/>
                    </a:lnTo>
                    <a:lnTo>
                      <a:pt x="28" y="35"/>
                    </a:lnTo>
                    <a:lnTo>
                      <a:pt x="18" y="0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5" name="Freeform 362">
                <a:extLst>
                  <a:ext uri="{FF2B5EF4-FFF2-40B4-BE49-F238E27FC236}">
                    <a16:creationId xmlns:a16="http://schemas.microsoft.com/office/drawing/2014/main" id="{92EAF835-BFF4-4C4B-7A14-972375B89D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4" y="1935"/>
                <a:ext cx="5" cy="13"/>
              </a:xfrm>
              <a:custGeom>
                <a:avLst/>
                <a:gdLst>
                  <a:gd name="T0" fmla="*/ 14 w 32"/>
                  <a:gd name="T1" fmla="*/ 0 h 83"/>
                  <a:gd name="T2" fmla="*/ 0 w 32"/>
                  <a:gd name="T3" fmla="*/ 18 h 83"/>
                  <a:gd name="T4" fmla="*/ 32 w 32"/>
                  <a:gd name="T5" fmla="*/ 82 h 83"/>
                  <a:gd name="T6" fmla="*/ 30 w 32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83">
                    <a:moveTo>
                      <a:pt x="14" y="0"/>
                    </a:moveTo>
                    <a:lnTo>
                      <a:pt x="0" y="18"/>
                    </a:lnTo>
                    <a:lnTo>
                      <a:pt x="32" y="82"/>
                    </a:lnTo>
                    <a:lnTo>
                      <a:pt x="30" y="8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6" name="Freeform 363">
                <a:extLst>
                  <a:ext uri="{FF2B5EF4-FFF2-40B4-BE49-F238E27FC236}">
                    <a16:creationId xmlns:a16="http://schemas.microsoft.com/office/drawing/2014/main" id="{AEF788F6-DD51-0877-2247-2FBDA3AC88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948"/>
                <a:ext cx="6" cy="2"/>
              </a:xfrm>
              <a:custGeom>
                <a:avLst/>
                <a:gdLst>
                  <a:gd name="T0" fmla="*/ 34 w 34"/>
                  <a:gd name="T1" fmla="*/ 0 h 7"/>
                  <a:gd name="T2" fmla="*/ 34 w 34"/>
                  <a:gd name="T3" fmla="*/ 1 h 7"/>
                  <a:gd name="T4" fmla="*/ 0 w 34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7">
                    <a:moveTo>
                      <a:pt x="34" y="0"/>
                    </a:moveTo>
                    <a:lnTo>
                      <a:pt x="34" y="1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7" name="Freeform 364">
                <a:extLst>
                  <a:ext uri="{FF2B5EF4-FFF2-40B4-BE49-F238E27FC236}">
                    <a16:creationId xmlns:a16="http://schemas.microsoft.com/office/drawing/2014/main" id="{83E18257-E211-8EBE-0DD0-84CBFE51B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948"/>
                <a:ext cx="6" cy="2"/>
              </a:xfrm>
              <a:custGeom>
                <a:avLst/>
                <a:gdLst>
                  <a:gd name="T0" fmla="*/ 34 w 34"/>
                  <a:gd name="T1" fmla="*/ 0 h 7"/>
                  <a:gd name="T2" fmla="*/ 2 w 34"/>
                  <a:gd name="T3" fmla="*/ 6 h 7"/>
                  <a:gd name="T4" fmla="*/ 0 w 34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7">
                    <a:moveTo>
                      <a:pt x="34" y="0"/>
                    </a:moveTo>
                    <a:lnTo>
                      <a:pt x="2" y="6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8" name="Freeform 365">
                <a:extLst>
                  <a:ext uri="{FF2B5EF4-FFF2-40B4-BE49-F238E27FC236}">
                    <a16:creationId xmlns:a16="http://schemas.microsoft.com/office/drawing/2014/main" id="{F58D4AAB-ED33-1B34-1425-3ED9BFD06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1950"/>
                <a:ext cx="4" cy="3"/>
              </a:xfrm>
              <a:custGeom>
                <a:avLst/>
                <a:gdLst>
                  <a:gd name="T0" fmla="*/ 23 w 23"/>
                  <a:gd name="T1" fmla="*/ 0 h 18"/>
                  <a:gd name="T2" fmla="*/ 1 w 23"/>
                  <a:gd name="T3" fmla="*/ 18 h 18"/>
                  <a:gd name="T4" fmla="*/ 0 w 23"/>
                  <a:gd name="T5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8">
                    <a:moveTo>
                      <a:pt x="23" y="0"/>
                    </a:moveTo>
                    <a:lnTo>
                      <a:pt x="1" y="18"/>
                    </a:lnTo>
                    <a:lnTo>
                      <a:pt x="0" y="1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9" name="Freeform 366">
                <a:extLst>
                  <a:ext uri="{FF2B5EF4-FFF2-40B4-BE49-F238E27FC236}">
                    <a16:creationId xmlns:a16="http://schemas.microsoft.com/office/drawing/2014/main" id="{4FD600B1-C052-3B4D-94DC-8D3040A3E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1953"/>
                <a:ext cx="30" cy="14"/>
              </a:xfrm>
              <a:custGeom>
                <a:avLst/>
                <a:gdLst>
                  <a:gd name="T0" fmla="*/ 181 w 181"/>
                  <a:gd name="T1" fmla="*/ 66 h 81"/>
                  <a:gd name="T2" fmla="*/ 180 w 181"/>
                  <a:gd name="T3" fmla="*/ 67 h 81"/>
                  <a:gd name="T4" fmla="*/ 128 w 181"/>
                  <a:gd name="T5" fmla="*/ 81 h 81"/>
                  <a:gd name="T6" fmla="*/ 91 w 181"/>
                  <a:gd name="T7" fmla="*/ 73 h 81"/>
                  <a:gd name="T8" fmla="*/ 66 w 181"/>
                  <a:gd name="T9" fmla="*/ 35 h 81"/>
                  <a:gd name="T10" fmla="*/ 55 w 181"/>
                  <a:gd name="T11" fmla="*/ 0 h 81"/>
                  <a:gd name="T12" fmla="*/ 27 w 181"/>
                  <a:gd name="T13" fmla="*/ 2 h 81"/>
                  <a:gd name="T14" fmla="*/ 0 w 181"/>
                  <a:gd name="T1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1" h="81">
                    <a:moveTo>
                      <a:pt x="181" y="66"/>
                    </a:moveTo>
                    <a:lnTo>
                      <a:pt x="180" y="67"/>
                    </a:lnTo>
                    <a:lnTo>
                      <a:pt x="128" y="81"/>
                    </a:lnTo>
                    <a:lnTo>
                      <a:pt x="91" y="73"/>
                    </a:lnTo>
                    <a:lnTo>
                      <a:pt x="66" y="35"/>
                    </a:lnTo>
                    <a:lnTo>
                      <a:pt x="55" y="0"/>
                    </a:lnTo>
                    <a:lnTo>
                      <a:pt x="27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0" name="Freeform 367">
                <a:extLst>
                  <a:ext uri="{FF2B5EF4-FFF2-40B4-BE49-F238E27FC236}">
                    <a16:creationId xmlns:a16="http://schemas.microsoft.com/office/drawing/2014/main" id="{A293F24D-4033-6DB2-BF43-42B1590F6B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1953"/>
                <a:ext cx="30" cy="14"/>
              </a:xfrm>
              <a:custGeom>
                <a:avLst/>
                <a:gdLst>
                  <a:gd name="T0" fmla="*/ 181 w 181"/>
                  <a:gd name="T1" fmla="*/ 68 h 82"/>
                  <a:gd name="T2" fmla="*/ 129 w 181"/>
                  <a:gd name="T3" fmla="*/ 82 h 82"/>
                  <a:gd name="T4" fmla="*/ 93 w 181"/>
                  <a:gd name="T5" fmla="*/ 74 h 82"/>
                  <a:gd name="T6" fmla="*/ 68 w 181"/>
                  <a:gd name="T7" fmla="*/ 35 h 82"/>
                  <a:gd name="T8" fmla="*/ 57 w 181"/>
                  <a:gd name="T9" fmla="*/ 0 h 82"/>
                  <a:gd name="T10" fmla="*/ 28 w 181"/>
                  <a:gd name="T11" fmla="*/ 2 h 82"/>
                  <a:gd name="T12" fmla="*/ 1 w 181"/>
                  <a:gd name="T13" fmla="*/ 0 h 82"/>
                  <a:gd name="T14" fmla="*/ 0 w 181"/>
                  <a:gd name="T15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1" h="82">
                    <a:moveTo>
                      <a:pt x="181" y="68"/>
                    </a:moveTo>
                    <a:lnTo>
                      <a:pt x="129" y="82"/>
                    </a:lnTo>
                    <a:lnTo>
                      <a:pt x="93" y="74"/>
                    </a:lnTo>
                    <a:lnTo>
                      <a:pt x="68" y="35"/>
                    </a:lnTo>
                    <a:lnTo>
                      <a:pt x="57" y="0"/>
                    </a:lnTo>
                    <a:lnTo>
                      <a:pt x="28" y="2"/>
                    </a:ln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1" name="Line 368">
                <a:extLst>
                  <a:ext uri="{FF2B5EF4-FFF2-40B4-BE49-F238E27FC236}">
                    <a16:creationId xmlns:a16="http://schemas.microsoft.com/office/drawing/2014/main" id="{ED276144-5231-08C5-9BB5-919329C459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08" y="1960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2" name="Freeform 369">
                <a:extLst>
                  <a:ext uri="{FF2B5EF4-FFF2-40B4-BE49-F238E27FC236}">
                    <a16:creationId xmlns:a16="http://schemas.microsoft.com/office/drawing/2014/main" id="{64EBAA71-0999-35C2-D2DF-CC662233B7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0" y="1953"/>
                <a:ext cx="9" cy="7"/>
              </a:xfrm>
              <a:custGeom>
                <a:avLst/>
                <a:gdLst>
                  <a:gd name="T0" fmla="*/ 50 w 50"/>
                  <a:gd name="T1" fmla="*/ 0 h 42"/>
                  <a:gd name="T2" fmla="*/ 36 w 50"/>
                  <a:gd name="T3" fmla="*/ 21 h 42"/>
                  <a:gd name="T4" fmla="*/ 34 w 50"/>
                  <a:gd name="T5" fmla="*/ 22 h 42"/>
                  <a:gd name="T6" fmla="*/ 0 w 50"/>
                  <a:gd name="T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42">
                    <a:moveTo>
                      <a:pt x="50" y="0"/>
                    </a:moveTo>
                    <a:lnTo>
                      <a:pt x="36" y="21"/>
                    </a:lnTo>
                    <a:lnTo>
                      <a:pt x="34" y="22"/>
                    </a:lnTo>
                    <a:lnTo>
                      <a:pt x="0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3" name="Freeform 370">
                <a:extLst>
                  <a:ext uri="{FF2B5EF4-FFF2-40B4-BE49-F238E27FC236}">
                    <a16:creationId xmlns:a16="http://schemas.microsoft.com/office/drawing/2014/main" id="{349E7F52-C35E-25CE-A137-EA7F93D57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1960"/>
                <a:ext cx="2" cy="2"/>
              </a:xfrm>
              <a:custGeom>
                <a:avLst/>
                <a:gdLst>
                  <a:gd name="T0" fmla="*/ 13 w 13"/>
                  <a:gd name="T1" fmla="*/ 0 h 8"/>
                  <a:gd name="T2" fmla="*/ 2 w 13"/>
                  <a:gd name="T3" fmla="*/ 6 h 8"/>
                  <a:gd name="T4" fmla="*/ 0 w 13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8">
                    <a:moveTo>
                      <a:pt x="13" y="0"/>
                    </a:moveTo>
                    <a:lnTo>
                      <a:pt x="2" y="6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4" name="Freeform 371">
                <a:extLst>
                  <a:ext uri="{FF2B5EF4-FFF2-40B4-BE49-F238E27FC236}">
                    <a16:creationId xmlns:a16="http://schemas.microsoft.com/office/drawing/2014/main" id="{079DFD30-0475-FA9E-4CED-2CD1ADE09E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1918"/>
                <a:ext cx="52" cy="52"/>
              </a:xfrm>
              <a:custGeom>
                <a:avLst/>
                <a:gdLst>
                  <a:gd name="T0" fmla="*/ 316 w 316"/>
                  <a:gd name="T1" fmla="*/ 309 h 309"/>
                  <a:gd name="T2" fmla="*/ 247 w 316"/>
                  <a:gd name="T3" fmla="*/ 276 h 309"/>
                  <a:gd name="T4" fmla="*/ 213 w 316"/>
                  <a:gd name="T5" fmla="*/ 230 h 309"/>
                  <a:gd name="T6" fmla="*/ 211 w 316"/>
                  <a:gd name="T7" fmla="*/ 225 h 309"/>
                  <a:gd name="T8" fmla="*/ 177 w 316"/>
                  <a:gd name="T9" fmla="*/ 178 h 309"/>
                  <a:gd name="T10" fmla="*/ 94 w 316"/>
                  <a:gd name="T11" fmla="*/ 151 h 309"/>
                  <a:gd name="T12" fmla="*/ 31 w 316"/>
                  <a:gd name="T13" fmla="*/ 96 h 309"/>
                  <a:gd name="T14" fmla="*/ 10 w 316"/>
                  <a:gd name="T15" fmla="*/ 57 h 309"/>
                  <a:gd name="T16" fmla="*/ 0 w 316"/>
                  <a:gd name="T17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6" h="309">
                    <a:moveTo>
                      <a:pt x="316" y="309"/>
                    </a:moveTo>
                    <a:lnTo>
                      <a:pt x="247" y="276"/>
                    </a:lnTo>
                    <a:lnTo>
                      <a:pt x="213" y="230"/>
                    </a:lnTo>
                    <a:lnTo>
                      <a:pt x="211" y="225"/>
                    </a:lnTo>
                    <a:lnTo>
                      <a:pt x="177" y="178"/>
                    </a:lnTo>
                    <a:lnTo>
                      <a:pt x="94" y="151"/>
                    </a:lnTo>
                    <a:lnTo>
                      <a:pt x="31" y="96"/>
                    </a:lnTo>
                    <a:lnTo>
                      <a:pt x="10" y="5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5" name="Freeform 372">
                <a:extLst>
                  <a:ext uri="{FF2B5EF4-FFF2-40B4-BE49-F238E27FC236}">
                    <a16:creationId xmlns:a16="http://schemas.microsoft.com/office/drawing/2014/main" id="{E95C9026-061D-F254-3A20-15EFD6B066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1916"/>
                <a:ext cx="57" cy="54"/>
              </a:xfrm>
              <a:custGeom>
                <a:avLst/>
                <a:gdLst>
                  <a:gd name="T0" fmla="*/ 345 w 345"/>
                  <a:gd name="T1" fmla="*/ 322 h 323"/>
                  <a:gd name="T2" fmla="*/ 344 w 345"/>
                  <a:gd name="T3" fmla="*/ 323 h 323"/>
                  <a:gd name="T4" fmla="*/ 275 w 345"/>
                  <a:gd name="T5" fmla="*/ 290 h 323"/>
                  <a:gd name="T6" fmla="*/ 240 w 345"/>
                  <a:gd name="T7" fmla="*/ 245 h 323"/>
                  <a:gd name="T8" fmla="*/ 238 w 345"/>
                  <a:gd name="T9" fmla="*/ 240 h 323"/>
                  <a:gd name="T10" fmla="*/ 204 w 345"/>
                  <a:gd name="T11" fmla="*/ 193 h 323"/>
                  <a:gd name="T12" fmla="*/ 120 w 345"/>
                  <a:gd name="T13" fmla="*/ 165 h 323"/>
                  <a:gd name="T14" fmla="*/ 59 w 345"/>
                  <a:gd name="T15" fmla="*/ 112 h 323"/>
                  <a:gd name="T16" fmla="*/ 36 w 345"/>
                  <a:gd name="T17" fmla="*/ 71 h 323"/>
                  <a:gd name="T18" fmla="*/ 26 w 345"/>
                  <a:gd name="T19" fmla="*/ 13 h 323"/>
                  <a:gd name="T20" fmla="*/ 0 w 345"/>
                  <a:gd name="T21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5" h="323">
                    <a:moveTo>
                      <a:pt x="345" y="322"/>
                    </a:moveTo>
                    <a:lnTo>
                      <a:pt x="344" y="323"/>
                    </a:lnTo>
                    <a:lnTo>
                      <a:pt x="275" y="290"/>
                    </a:lnTo>
                    <a:lnTo>
                      <a:pt x="240" y="245"/>
                    </a:lnTo>
                    <a:lnTo>
                      <a:pt x="238" y="240"/>
                    </a:lnTo>
                    <a:lnTo>
                      <a:pt x="204" y="193"/>
                    </a:lnTo>
                    <a:lnTo>
                      <a:pt x="120" y="165"/>
                    </a:lnTo>
                    <a:lnTo>
                      <a:pt x="59" y="112"/>
                    </a:lnTo>
                    <a:lnTo>
                      <a:pt x="36" y="71"/>
                    </a:lnTo>
                    <a:lnTo>
                      <a:pt x="26" y="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6" name="Line 373">
                <a:extLst>
                  <a:ext uri="{FF2B5EF4-FFF2-40B4-BE49-F238E27FC236}">
                    <a16:creationId xmlns:a16="http://schemas.microsoft.com/office/drawing/2014/main" id="{84FB35DB-AD21-B718-5C9F-0281B1548E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99" y="1962"/>
                <a:ext cx="9" cy="8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7" name="Freeform 374">
                <a:extLst>
                  <a:ext uri="{FF2B5EF4-FFF2-40B4-BE49-F238E27FC236}">
                    <a16:creationId xmlns:a16="http://schemas.microsoft.com/office/drawing/2014/main" id="{7C252BB6-3B5E-6821-DD4F-F4FBFFA96A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3" y="1950"/>
                <a:ext cx="5" cy="19"/>
              </a:xfrm>
              <a:custGeom>
                <a:avLst/>
                <a:gdLst>
                  <a:gd name="T0" fmla="*/ 8 w 32"/>
                  <a:gd name="T1" fmla="*/ 0 h 113"/>
                  <a:gd name="T2" fmla="*/ 10 w 32"/>
                  <a:gd name="T3" fmla="*/ 43 h 113"/>
                  <a:gd name="T4" fmla="*/ 32 w 32"/>
                  <a:gd name="T5" fmla="*/ 83 h 113"/>
                  <a:gd name="T6" fmla="*/ 0 w 32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13">
                    <a:moveTo>
                      <a:pt x="8" y="0"/>
                    </a:moveTo>
                    <a:lnTo>
                      <a:pt x="10" y="43"/>
                    </a:lnTo>
                    <a:lnTo>
                      <a:pt x="32" y="83"/>
                    </a:lnTo>
                    <a:lnTo>
                      <a:pt x="0" y="11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8" name="Freeform 375">
                <a:extLst>
                  <a:ext uri="{FF2B5EF4-FFF2-40B4-BE49-F238E27FC236}">
                    <a16:creationId xmlns:a16="http://schemas.microsoft.com/office/drawing/2014/main" id="{CD545B17-BCFC-6160-1D4B-F55AE89838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4" y="1950"/>
                <a:ext cx="5" cy="2"/>
              </a:xfrm>
              <a:custGeom>
                <a:avLst/>
                <a:gdLst>
                  <a:gd name="T0" fmla="*/ 30 w 30"/>
                  <a:gd name="T1" fmla="*/ 16 h 16"/>
                  <a:gd name="T2" fmla="*/ 0 w 30"/>
                  <a:gd name="T3" fmla="*/ 0 h 16"/>
                  <a:gd name="T4" fmla="*/ 0 w 30"/>
                  <a:gd name="T5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16">
                    <a:moveTo>
                      <a:pt x="30" y="16"/>
                    </a:move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9" name="Freeform 376">
                <a:extLst>
                  <a:ext uri="{FF2B5EF4-FFF2-40B4-BE49-F238E27FC236}">
                    <a16:creationId xmlns:a16="http://schemas.microsoft.com/office/drawing/2014/main" id="{5452B025-9BEF-EC99-140E-D2F085C2C0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1953"/>
                <a:ext cx="47" cy="28"/>
              </a:xfrm>
              <a:custGeom>
                <a:avLst/>
                <a:gdLst>
                  <a:gd name="T0" fmla="*/ 282 w 282"/>
                  <a:gd name="T1" fmla="*/ 94 h 169"/>
                  <a:gd name="T2" fmla="*/ 258 w 282"/>
                  <a:gd name="T3" fmla="*/ 70 h 169"/>
                  <a:gd name="T4" fmla="*/ 157 w 282"/>
                  <a:gd name="T5" fmla="*/ 163 h 169"/>
                  <a:gd name="T6" fmla="*/ 123 w 282"/>
                  <a:gd name="T7" fmla="*/ 169 h 169"/>
                  <a:gd name="T8" fmla="*/ 100 w 282"/>
                  <a:gd name="T9" fmla="*/ 140 h 169"/>
                  <a:gd name="T10" fmla="*/ 117 w 282"/>
                  <a:gd name="T11" fmla="*/ 73 h 169"/>
                  <a:gd name="T12" fmla="*/ 79 w 282"/>
                  <a:gd name="T13" fmla="*/ 52 h 169"/>
                  <a:gd name="T14" fmla="*/ 82 w 282"/>
                  <a:gd name="T15" fmla="*/ 7 h 169"/>
                  <a:gd name="T16" fmla="*/ 47 w 282"/>
                  <a:gd name="T17" fmla="*/ 9 h 169"/>
                  <a:gd name="T18" fmla="*/ 1 w 282"/>
                  <a:gd name="T19" fmla="*/ 0 h 169"/>
                  <a:gd name="T20" fmla="*/ 0 w 282"/>
                  <a:gd name="T21" fmla="*/ 2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2" h="169">
                    <a:moveTo>
                      <a:pt x="282" y="94"/>
                    </a:moveTo>
                    <a:lnTo>
                      <a:pt x="258" y="70"/>
                    </a:lnTo>
                    <a:lnTo>
                      <a:pt x="157" y="163"/>
                    </a:lnTo>
                    <a:lnTo>
                      <a:pt x="123" y="169"/>
                    </a:lnTo>
                    <a:lnTo>
                      <a:pt x="100" y="140"/>
                    </a:lnTo>
                    <a:lnTo>
                      <a:pt x="117" y="73"/>
                    </a:lnTo>
                    <a:lnTo>
                      <a:pt x="79" y="52"/>
                    </a:lnTo>
                    <a:lnTo>
                      <a:pt x="82" y="7"/>
                    </a:lnTo>
                    <a:lnTo>
                      <a:pt x="47" y="9"/>
                    </a:lnTo>
                    <a:lnTo>
                      <a:pt x="1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0" name="Freeform 377">
                <a:extLst>
                  <a:ext uri="{FF2B5EF4-FFF2-40B4-BE49-F238E27FC236}">
                    <a16:creationId xmlns:a16="http://schemas.microsoft.com/office/drawing/2014/main" id="{8DDCA2E0-C88E-52B9-0E34-F0466BFE45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1954"/>
                <a:ext cx="47" cy="28"/>
              </a:xfrm>
              <a:custGeom>
                <a:avLst/>
                <a:gdLst>
                  <a:gd name="T0" fmla="*/ 282 w 282"/>
                  <a:gd name="T1" fmla="*/ 92 h 169"/>
                  <a:gd name="T2" fmla="*/ 281 w 282"/>
                  <a:gd name="T3" fmla="*/ 94 h 169"/>
                  <a:gd name="T4" fmla="*/ 256 w 282"/>
                  <a:gd name="T5" fmla="*/ 71 h 169"/>
                  <a:gd name="T6" fmla="*/ 155 w 282"/>
                  <a:gd name="T7" fmla="*/ 164 h 169"/>
                  <a:gd name="T8" fmla="*/ 121 w 282"/>
                  <a:gd name="T9" fmla="*/ 169 h 169"/>
                  <a:gd name="T10" fmla="*/ 98 w 282"/>
                  <a:gd name="T11" fmla="*/ 139 h 169"/>
                  <a:gd name="T12" fmla="*/ 115 w 282"/>
                  <a:gd name="T13" fmla="*/ 73 h 169"/>
                  <a:gd name="T14" fmla="*/ 76 w 282"/>
                  <a:gd name="T15" fmla="*/ 51 h 169"/>
                  <a:gd name="T16" fmla="*/ 81 w 282"/>
                  <a:gd name="T17" fmla="*/ 6 h 169"/>
                  <a:gd name="T18" fmla="*/ 45 w 282"/>
                  <a:gd name="T19" fmla="*/ 10 h 169"/>
                  <a:gd name="T20" fmla="*/ 0 w 282"/>
                  <a:gd name="T21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2" h="169">
                    <a:moveTo>
                      <a:pt x="282" y="92"/>
                    </a:moveTo>
                    <a:lnTo>
                      <a:pt x="281" y="94"/>
                    </a:lnTo>
                    <a:lnTo>
                      <a:pt x="256" y="71"/>
                    </a:lnTo>
                    <a:lnTo>
                      <a:pt x="155" y="164"/>
                    </a:lnTo>
                    <a:lnTo>
                      <a:pt x="121" y="169"/>
                    </a:lnTo>
                    <a:lnTo>
                      <a:pt x="98" y="139"/>
                    </a:lnTo>
                    <a:lnTo>
                      <a:pt x="115" y="73"/>
                    </a:lnTo>
                    <a:lnTo>
                      <a:pt x="76" y="51"/>
                    </a:lnTo>
                    <a:lnTo>
                      <a:pt x="81" y="6"/>
                    </a:lnTo>
                    <a:lnTo>
                      <a:pt x="45" y="1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1" name="Freeform 378">
                <a:extLst>
                  <a:ext uri="{FF2B5EF4-FFF2-40B4-BE49-F238E27FC236}">
                    <a16:creationId xmlns:a16="http://schemas.microsoft.com/office/drawing/2014/main" id="{5CE4E458-D243-B38D-6A28-CEF0F70786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9" y="1954"/>
                <a:ext cx="7" cy="10"/>
              </a:xfrm>
              <a:custGeom>
                <a:avLst/>
                <a:gdLst>
                  <a:gd name="T0" fmla="*/ 43 w 43"/>
                  <a:gd name="T1" fmla="*/ 0 h 64"/>
                  <a:gd name="T2" fmla="*/ 1 w 43"/>
                  <a:gd name="T3" fmla="*/ 62 h 64"/>
                  <a:gd name="T4" fmla="*/ 0 w 43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64">
                    <a:moveTo>
                      <a:pt x="43" y="0"/>
                    </a:moveTo>
                    <a:lnTo>
                      <a:pt x="1" y="62"/>
                    </a:lnTo>
                    <a:lnTo>
                      <a:pt x="0" y="6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2" name="Freeform 379">
                <a:extLst>
                  <a:ext uri="{FF2B5EF4-FFF2-40B4-BE49-F238E27FC236}">
                    <a16:creationId xmlns:a16="http://schemas.microsoft.com/office/drawing/2014/main" id="{22374254-BDC1-9A55-4B41-FD3F0852EA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4" y="2050"/>
                <a:ext cx="31" cy="24"/>
              </a:xfrm>
              <a:custGeom>
                <a:avLst/>
                <a:gdLst>
                  <a:gd name="T0" fmla="*/ 0 w 184"/>
                  <a:gd name="T1" fmla="*/ 11 h 146"/>
                  <a:gd name="T2" fmla="*/ 23 w 184"/>
                  <a:gd name="T3" fmla="*/ 0 h 146"/>
                  <a:gd name="T4" fmla="*/ 56 w 184"/>
                  <a:gd name="T5" fmla="*/ 14 h 146"/>
                  <a:gd name="T6" fmla="*/ 100 w 184"/>
                  <a:gd name="T7" fmla="*/ 14 h 146"/>
                  <a:gd name="T8" fmla="*/ 114 w 184"/>
                  <a:gd name="T9" fmla="*/ 47 h 146"/>
                  <a:gd name="T10" fmla="*/ 182 w 184"/>
                  <a:gd name="T11" fmla="*/ 98 h 146"/>
                  <a:gd name="T12" fmla="*/ 184 w 184"/>
                  <a:gd name="T13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4" h="146">
                    <a:moveTo>
                      <a:pt x="0" y="11"/>
                    </a:moveTo>
                    <a:lnTo>
                      <a:pt x="23" y="0"/>
                    </a:lnTo>
                    <a:lnTo>
                      <a:pt x="56" y="14"/>
                    </a:lnTo>
                    <a:lnTo>
                      <a:pt x="100" y="14"/>
                    </a:lnTo>
                    <a:lnTo>
                      <a:pt x="114" y="47"/>
                    </a:lnTo>
                    <a:lnTo>
                      <a:pt x="182" y="98"/>
                    </a:lnTo>
                    <a:lnTo>
                      <a:pt x="184" y="14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3" name="Freeform 380">
                <a:extLst>
                  <a:ext uri="{FF2B5EF4-FFF2-40B4-BE49-F238E27FC236}">
                    <a16:creationId xmlns:a16="http://schemas.microsoft.com/office/drawing/2014/main" id="{EAAA8867-67CC-282D-F16A-C558ADAA02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4" y="2050"/>
                <a:ext cx="31" cy="24"/>
              </a:xfrm>
              <a:custGeom>
                <a:avLst/>
                <a:gdLst>
                  <a:gd name="T0" fmla="*/ 184 w 186"/>
                  <a:gd name="T1" fmla="*/ 147 h 147"/>
                  <a:gd name="T2" fmla="*/ 186 w 186"/>
                  <a:gd name="T3" fmla="*/ 146 h 147"/>
                  <a:gd name="T4" fmla="*/ 184 w 186"/>
                  <a:gd name="T5" fmla="*/ 97 h 147"/>
                  <a:gd name="T6" fmla="*/ 116 w 186"/>
                  <a:gd name="T7" fmla="*/ 47 h 147"/>
                  <a:gd name="T8" fmla="*/ 102 w 186"/>
                  <a:gd name="T9" fmla="*/ 14 h 147"/>
                  <a:gd name="T10" fmla="*/ 58 w 186"/>
                  <a:gd name="T11" fmla="*/ 12 h 147"/>
                  <a:gd name="T12" fmla="*/ 25 w 186"/>
                  <a:gd name="T13" fmla="*/ 0 h 147"/>
                  <a:gd name="T14" fmla="*/ 1 w 186"/>
                  <a:gd name="T15" fmla="*/ 11 h 147"/>
                  <a:gd name="T16" fmla="*/ 0 w 186"/>
                  <a:gd name="T17" fmla="*/ 12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6" h="147">
                    <a:moveTo>
                      <a:pt x="184" y="147"/>
                    </a:moveTo>
                    <a:lnTo>
                      <a:pt x="186" y="146"/>
                    </a:lnTo>
                    <a:lnTo>
                      <a:pt x="184" y="97"/>
                    </a:lnTo>
                    <a:lnTo>
                      <a:pt x="116" y="47"/>
                    </a:lnTo>
                    <a:lnTo>
                      <a:pt x="102" y="14"/>
                    </a:lnTo>
                    <a:lnTo>
                      <a:pt x="58" y="12"/>
                    </a:lnTo>
                    <a:lnTo>
                      <a:pt x="25" y="0"/>
                    </a:lnTo>
                    <a:lnTo>
                      <a:pt x="1" y="11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4" name="Freeform 381">
                <a:extLst>
                  <a:ext uri="{FF2B5EF4-FFF2-40B4-BE49-F238E27FC236}">
                    <a16:creationId xmlns:a16="http://schemas.microsoft.com/office/drawing/2014/main" id="{22DC21D1-B276-997C-4BC9-82C18B1208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034"/>
                <a:ext cx="16" cy="22"/>
              </a:xfrm>
              <a:custGeom>
                <a:avLst/>
                <a:gdLst>
                  <a:gd name="T0" fmla="*/ 0 w 98"/>
                  <a:gd name="T1" fmla="*/ 0 h 131"/>
                  <a:gd name="T2" fmla="*/ 19 w 98"/>
                  <a:gd name="T3" fmla="*/ 21 h 131"/>
                  <a:gd name="T4" fmla="*/ 18 w 98"/>
                  <a:gd name="T5" fmla="*/ 50 h 131"/>
                  <a:gd name="T6" fmla="*/ 51 w 98"/>
                  <a:gd name="T7" fmla="*/ 51 h 131"/>
                  <a:gd name="T8" fmla="*/ 45 w 98"/>
                  <a:gd name="T9" fmla="*/ 97 h 131"/>
                  <a:gd name="T10" fmla="*/ 96 w 98"/>
                  <a:gd name="T11" fmla="*/ 131 h 131"/>
                  <a:gd name="T12" fmla="*/ 98 w 98"/>
                  <a:gd name="T13" fmla="*/ 1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131">
                    <a:moveTo>
                      <a:pt x="0" y="0"/>
                    </a:moveTo>
                    <a:lnTo>
                      <a:pt x="19" y="21"/>
                    </a:lnTo>
                    <a:lnTo>
                      <a:pt x="18" y="50"/>
                    </a:lnTo>
                    <a:lnTo>
                      <a:pt x="51" y="51"/>
                    </a:lnTo>
                    <a:lnTo>
                      <a:pt x="45" y="97"/>
                    </a:lnTo>
                    <a:lnTo>
                      <a:pt x="96" y="131"/>
                    </a:lnTo>
                    <a:lnTo>
                      <a:pt x="98" y="1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5" name="Freeform 382">
                <a:extLst>
                  <a:ext uri="{FF2B5EF4-FFF2-40B4-BE49-F238E27FC236}">
                    <a16:creationId xmlns:a16="http://schemas.microsoft.com/office/drawing/2014/main" id="{FA82C183-DF7E-16F7-92A0-8757CE8622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034"/>
                <a:ext cx="16" cy="22"/>
              </a:xfrm>
              <a:custGeom>
                <a:avLst/>
                <a:gdLst>
                  <a:gd name="T0" fmla="*/ 98 w 98"/>
                  <a:gd name="T1" fmla="*/ 130 h 130"/>
                  <a:gd name="T2" fmla="*/ 47 w 98"/>
                  <a:gd name="T3" fmla="*/ 95 h 130"/>
                  <a:gd name="T4" fmla="*/ 52 w 98"/>
                  <a:gd name="T5" fmla="*/ 49 h 130"/>
                  <a:gd name="T6" fmla="*/ 19 w 98"/>
                  <a:gd name="T7" fmla="*/ 48 h 130"/>
                  <a:gd name="T8" fmla="*/ 20 w 98"/>
                  <a:gd name="T9" fmla="*/ 19 h 130"/>
                  <a:gd name="T10" fmla="*/ 2 w 98"/>
                  <a:gd name="T11" fmla="*/ 0 h 130"/>
                  <a:gd name="T12" fmla="*/ 0 w 98"/>
                  <a:gd name="T13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130">
                    <a:moveTo>
                      <a:pt x="98" y="130"/>
                    </a:moveTo>
                    <a:lnTo>
                      <a:pt x="47" y="95"/>
                    </a:lnTo>
                    <a:lnTo>
                      <a:pt x="52" y="49"/>
                    </a:lnTo>
                    <a:lnTo>
                      <a:pt x="19" y="48"/>
                    </a:lnTo>
                    <a:lnTo>
                      <a:pt x="20" y="19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6" name="Line 383">
                <a:extLst>
                  <a:ext uri="{FF2B5EF4-FFF2-40B4-BE49-F238E27FC236}">
                    <a16:creationId xmlns:a16="http://schemas.microsoft.com/office/drawing/2014/main" id="{FCBE8F3B-8630-2C89-1834-C20C593A29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93" y="2034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7" name="Freeform 384">
                <a:extLst>
                  <a:ext uri="{FF2B5EF4-FFF2-40B4-BE49-F238E27FC236}">
                    <a16:creationId xmlns:a16="http://schemas.microsoft.com/office/drawing/2014/main" id="{96E669CC-DD60-E27B-3220-6E4FE0E39C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2076"/>
                <a:ext cx="5" cy="17"/>
              </a:xfrm>
              <a:custGeom>
                <a:avLst/>
                <a:gdLst>
                  <a:gd name="T0" fmla="*/ 20 w 30"/>
                  <a:gd name="T1" fmla="*/ 0 h 102"/>
                  <a:gd name="T2" fmla="*/ 30 w 30"/>
                  <a:gd name="T3" fmla="*/ 31 h 102"/>
                  <a:gd name="T4" fmla="*/ 16 w 30"/>
                  <a:gd name="T5" fmla="*/ 78 h 102"/>
                  <a:gd name="T6" fmla="*/ 0 w 30"/>
                  <a:gd name="T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102">
                    <a:moveTo>
                      <a:pt x="20" y="0"/>
                    </a:moveTo>
                    <a:lnTo>
                      <a:pt x="30" y="31"/>
                    </a:lnTo>
                    <a:lnTo>
                      <a:pt x="16" y="78"/>
                    </a:lnTo>
                    <a:lnTo>
                      <a:pt x="0" y="10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8" name="Freeform 385">
                <a:extLst>
                  <a:ext uri="{FF2B5EF4-FFF2-40B4-BE49-F238E27FC236}">
                    <a16:creationId xmlns:a16="http://schemas.microsoft.com/office/drawing/2014/main" id="{A1001FA9-F764-7EE6-8110-175C4971B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2074"/>
                <a:ext cx="4" cy="2"/>
              </a:xfrm>
              <a:custGeom>
                <a:avLst/>
                <a:gdLst>
                  <a:gd name="T0" fmla="*/ 0 w 22"/>
                  <a:gd name="T1" fmla="*/ 11 h 11"/>
                  <a:gd name="T2" fmla="*/ 0 w 22"/>
                  <a:gd name="T3" fmla="*/ 9 h 11"/>
                  <a:gd name="T4" fmla="*/ 22 w 22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11">
                    <a:moveTo>
                      <a:pt x="0" y="11"/>
                    </a:moveTo>
                    <a:lnTo>
                      <a:pt x="0" y="9"/>
                    </a:lnTo>
                    <a:lnTo>
                      <a:pt x="2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9" name="Freeform 386">
                <a:extLst>
                  <a:ext uri="{FF2B5EF4-FFF2-40B4-BE49-F238E27FC236}">
                    <a16:creationId xmlns:a16="http://schemas.microsoft.com/office/drawing/2014/main" id="{FE3D8B39-9AFF-B629-75B1-19C690B681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2076"/>
                <a:ext cx="5" cy="17"/>
              </a:xfrm>
              <a:custGeom>
                <a:avLst/>
                <a:gdLst>
                  <a:gd name="T0" fmla="*/ 0 w 32"/>
                  <a:gd name="T1" fmla="*/ 102 h 102"/>
                  <a:gd name="T2" fmla="*/ 19 w 32"/>
                  <a:gd name="T3" fmla="*/ 76 h 102"/>
                  <a:gd name="T4" fmla="*/ 32 w 32"/>
                  <a:gd name="T5" fmla="*/ 30 h 102"/>
                  <a:gd name="T6" fmla="*/ 20 w 32"/>
                  <a:gd name="T7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02">
                    <a:moveTo>
                      <a:pt x="0" y="102"/>
                    </a:moveTo>
                    <a:lnTo>
                      <a:pt x="19" y="76"/>
                    </a:lnTo>
                    <a:lnTo>
                      <a:pt x="32" y="30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0" name="Freeform 387">
                <a:extLst>
                  <a:ext uri="{FF2B5EF4-FFF2-40B4-BE49-F238E27FC236}">
                    <a16:creationId xmlns:a16="http://schemas.microsoft.com/office/drawing/2014/main" id="{8136DA65-1F54-85E5-1855-5C8091D5C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2093"/>
                <a:ext cx="8" cy="32"/>
              </a:xfrm>
              <a:custGeom>
                <a:avLst/>
                <a:gdLst>
                  <a:gd name="T0" fmla="*/ 2 w 52"/>
                  <a:gd name="T1" fmla="*/ 0 h 190"/>
                  <a:gd name="T2" fmla="*/ 0 w 52"/>
                  <a:gd name="T3" fmla="*/ 3 h 190"/>
                  <a:gd name="T4" fmla="*/ 8 w 52"/>
                  <a:gd name="T5" fmla="*/ 37 h 190"/>
                  <a:gd name="T6" fmla="*/ 26 w 52"/>
                  <a:gd name="T7" fmla="*/ 76 h 190"/>
                  <a:gd name="T8" fmla="*/ 16 w 52"/>
                  <a:gd name="T9" fmla="*/ 188 h 190"/>
                  <a:gd name="T10" fmla="*/ 52 w 52"/>
                  <a:gd name="T11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190">
                    <a:moveTo>
                      <a:pt x="2" y="0"/>
                    </a:moveTo>
                    <a:lnTo>
                      <a:pt x="0" y="3"/>
                    </a:lnTo>
                    <a:lnTo>
                      <a:pt x="8" y="37"/>
                    </a:lnTo>
                    <a:lnTo>
                      <a:pt x="26" y="76"/>
                    </a:lnTo>
                    <a:lnTo>
                      <a:pt x="16" y="188"/>
                    </a:lnTo>
                    <a:lnTo>
                      <a:pt x="52" y="19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1" name="Freeform 388">
                <a:extLst>
                  <a:ext uri="{FF2B5EF4-FFF2-40B4-BE49-F238E27FC236}">
                    <a16:creationId xmlns:a16="http://schemas.microsoft.com/office/drawing/2014/main" id="{862CC30D-094C-32AE-2705-E85FAE1D7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" y="2093"/>
                <a:ext cx="9" cy="32"/>
              </a:xfrm>
              <a:custGeom>
                <a:avLst/>
                <a:gdLst>
                  <a:gd name="T0" fmla="*/ 50 w 53"/>
                  <a:gd name="T1" fmla="*/ 190 h 190"/>
                  <a:gd name="T2" fmla="*/ 53 w 53"/>
                  <a:gd name="T3" fmla="*/ 188 h 190"/>
                  <a:gd name="T4" fmla="*/ 17 w 53"/>
                  <a:gd name="T5" fmla="*/ 184 h 190"/>
                  <a:gd name="T6" fmla="*/ 27 w 53"/>
                  <a:gd name="T7" fmla="*/ 73 h 190"/>
                  <a:gd name="T8" fmla="*/ 8 w 53"/>
                  <a:gd name="T9" fmla="*/ 34 h 190"/>
                  <a:gd name="T10" fmla="*/ 0 w 53"/>
                  <a:gd name="T11" fmla="*/ 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190">
                    <a:moveTo>
                      <a:pt x="50" y="190"/>
                    </a:moveTo>
                    <a:lnTo>
                      <a:pt x="53" y="188"/>
                    </a:lnTo>
                    <a:lnTo>
                      <a:pt x="17" y="184"/>
                    </a:lnTo>
                    <a:lnTo>
                      <a:pt x="27" y="73"/>
                    </a:lnTo>
                    <a:lnTo>
                      <a:pt x="8" y="3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2" name="Line 389">
                <a:extLst>
                  <a:ext uri="{FF2B5EF4-FFF2-40B4-BE49-F238E27FC236}">
                    <a16:creationId xmlns:a16="http://schemas.microsoft.com/office/drawing/2014/main" id="{69E8C106-65C9-AE8A-596F-C2452D46C6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10" y="2052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3" name="Freeform 390">
                <a:extLst>
                  <a:ext uri="{FF2B5EF4-FFF2-40B4-BE49-F238E27FC236}">
                    <a16:creationId xmlns:a16="http://schemas.microsoft.com/office/drawing/2014/main" id="{9785094B-ECE8-632E-9B81-83821776F8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9" y="2125"/>
                <a:ext cx="17" cy="4"/>
              </a:xfrm>
              <a:custGeom>
                <a:avLst/>
                <a:gdLst>
                  <a:gd name="T0" fmla="*/ 0 w 103"/>
                  <a:gd name="T1" fmla="*/ 24 h 25"/>
                  <a:gd name="T2" fmla="*/ 0 w 103"/>
                  <a:gd name="T3" fmla="*/ 22 h 25"/>
                  <a:gd name="T4" fmla="*/ 44 w 103"/>
                  <a:gd name="T5" fmla="*/ 17 h 25"/>
                  <a:gd name="T6" fmla="*/ 69 w 103"/>
                  <a:gd name="T7" fmla="*/ 25 h 25"/>
                  <a:gd name="T8" fmla="*/ 103 w 103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25">
                    <a:moveTo>
                      <a:pt x="0" y="24"/>
                    </a:moveTo>
                    <a:lnTo>
                      <a:pt x="0" y="22"/>
                    </a:lnTo>
                    <a:lnTo>
                      <a:pt x="44" y="17"/>
                    </a:lnTo>
                    <a:lnTo>
                      <a:pt x="69" y="25"/>
                    </a:lnTo>
                    <a:lnTo>
                      <a:pt x="10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4" name="Freeform 391">
                <a:extLst>
                  <a:ext uri="{FF2B5EF4-FFF2-40B4-BE49-F238E27FC236}">
                    <a16:creationId xmlns:a16="http://schemas.microsoft.com/office/drawing/2014/main" id="{27B88008-FF02-D2EB-E410-33BB2B0D8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9" y="2129"/>
                <a:ext cx="0" cy="6"/>
              </a:xfrm>
              <a:custGeom>
                <a:avLst/>
                <a:gdLst>
                  <a:gd name="T0" fmla="*/ 3 w 3"/>
                  <a:gd name="T1" fmla="*/ 0 h 40"/>
                  <a:gd name="T2" fmla="*/ 0 w 3"/>
                  <a:gd name="T3" fmla="*/ 0 h 40"/>
                  <a:gd name="T4" fmla="*/ 3 w 3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0">
                    <a:moveTo>
                      <a:pt x="3" y="0"/>
                    </a:moveTo>
                    <a:lnTo>
                      <a:pt x="0" y="0"/>
                    </a:lnTo>
                    <a:lnTo>
                      <a:pt x="3" y="4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5" name="Freeform 392">
                <a:extLst>
                  <a:ext uri="{FF2B5EF4-FFF2-40B4-BE49-F238E27FC236}">
                    <a16:creationId xmlns:a16="http://schemas.microsoft.com/office/drawing/2014/main" id="{A161259E-3337-73A8-4E02-018EEBB69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5" y="2135"/>
                <a:ext cx="14" cy="6"/>
              </a:xfrm>
              <a:custGeom>
                <a:avLst/>
                <a:gdLst>
                  <a:gd name="T0" fmla="*/ 0 w 88"/>
                  <a:gd name="T1" fmla="*/ 32 h 32"/>
                  <a:gd name="T2" fmla="*/ 4 w 88"/>
                  <a:gd name="T3" fmla="*/ 28 h 32"/>
                  <a:gd name="T4" fmla="*/ 59 w 88"/>
                  <a:gd name="T5" fmla="*/ 19 h 32"/>
                  <a:gd name="T6" fmla="*/ 88 w 8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8" h="32">
                    <a:moveTo>
                      <a:pt x="0" y="32"/>
                    </a:moveTo>
                    <a:lnTo>
                      <a:pt x="4" y="28"/>
                    </a:lnTo>
                    <a:lnTo>
                      <a:pt x="59" y="19"/>
                    </a:lnTo>
                    <a:lnTo>
                      <a:pt x="8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6" name="Freeform 393">
                <a:extLst>
                  <a:ext uri="{FF2B5EF4-FFF2-40B4-BE49-F238E27FC236}">
                    <a16:creationId xmlns:a16="http://schemas.microsoft.com/office/drawing/2014/main" id="{FD761270-4604-732F-297D-0CFA7E51FD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9" y="2129"/>
                <a:ext cx="0" cy="6"/>
              </a:xfrm>
              <a:custGeom>
                <a:avLst/>
                <a:gdLst>
                  <a:gd name="T0" fmla="*/ 0 w 1"/>
                  <a:gd name="T1" fmla="*/ 40 h 40"/>
                  <a:gd name="T2" fmla="*/ 1 w 1"/>
                  <a:gd name="T3" fmla="*/ 40 h 40"/>
                  <a:gd name="T4" fmla="*/ 0 w 1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0">
                    <a:moveTo>
                      <a:pt x="0" y="40"/>
                    </a:moveTo>
                    <a:lnTo>
                      <a:pt x="1" y="4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7" name="Freeform 394">
                <a:extLst>
                  <a:ext uri="{FF2B5EF4-FFF2-40B4-BE49-F238E27FC236}">
                    <a16:creationId xmlns:a16="http://schemas.microsoft.com/office/drawing/2014/main" id="{ED27AF5F-0F1C-D98F-9229-645FD9D89A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2" y="2141"/>
                <a:ext cx="48" cy="54"/>
              </a:xfrm>
              <a:custGeom>
                <a:avLst/>
                <a:gdLst>
                  <a:gd name="T0" fmla="*/ 18 w 291"/>
                  <a:gd name="T1" fmla="*/ 0 h 328"/>
                  <a:gd name="T2" fmla="*/ 3 w 291"/>
                  <a:gd name="T3" fmla="*/ 21 h 328"/>
                  <a:gd name="T4" fmla="*/ 15 w 291"/>
                  <a:gd name="T5" fmla="*/ 44 h 328"/>
                  <a:gd name="T6" fmla="*/ 16 w 291"/>
                  <a:gd name="T7" fmla="*/ 44 h 328"/>
                  <a:gd name="T8" fmla="*/ 34 w 291"/>
                  <a:gd name="T9" fmla="*/ 84 h 328"/>
                  <a:gd name="T10" fmla="*/ 32 w 291"/>
                  <a:gd name="T11" fmla="*/ 129 h 328"/>
                  <a:gd name="T12" fmla="*/ 0 w 291"/>
                  <a:gd name="T13" fmla="*/ 209 h 328"/>
                  <a:gd name="T14" fmla="*/ 36 w 291"/>
                  <a:gd name="T15" fmla="*/ 225 h 328"/>
                  <a:gd name="T16" fmla="*/ 140 w 291"/>
                  <a:gd name="T17" fmla="*/ 237 h 328"/>
                  <a:gd name="T18" fmla="*/ 152 w 291"/>
                  <a:gd name="T19" fmla="*/ 273 h 328"/>
                  <a:gd name="T20" fmla="*/ 170 w 291"/>
                  <a:gd name="T21" fmla="*/ 293 h 328"/>
                  <a:gd name="T22" fmla="*/ 185 w 291"/>
                  <a:gd name="T23" fmla="*/ 328 h 328"/>
                  <a:gd name="T24" fmla="*/ 265 w 291"/>
                  <a:gd name="T25" fmla="*/ 318 h 328"/>
                  <a:gd name="T26" fmla="*/ 291 w 291"/>
                  <a:gd name="T27" fmla="*/ 300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91" h="328">
                    <a:moveTo>
                      <a:pt x="18" y="0"/>
                    </a:moveTo>
                    <a:lnTo>
                      <a:pt x="3" y="21"/>
                    </a:lnTo>
                    <a:lnTo>
                      <a:pt x="15" y="44"/>
                    </a:lnTo>
                    <a:lnTo>
                      <a:pt x="16" y="44"/>
                    </a:lnTo>
                    <a:lnTo>
                      <a:pt x="34" y="84"/>
                    </a:lnTo>
                    <a:lnTo>
                      <a:pt x="32" y="129"/>
                    </a:lnTo>
                    <a:lnTo>
                      <a:pt x="0" y="209"/>
                    </a:lnTo>
                    <a:lnTo>
                      <a:pt x="36" y="225"/>
                    </a:lnTo>
                    <a:lnTo>
                      <a:pt x="140" y="237"/>
                    </a:lnTo>
                    <a:lnTo>
                      <a:pt x="152" y="273"/>
                    </a:lnTo>
                    <a:lnTo>
                      <a:pt x="170" y="293"/>
                    </a:lnTo>
                    <a:lnTo>
                      <a:pt x="185" y="328"/>
                    </a:lnTo>
                    <a:lnTo>
                      <a:pt x="265" y="318"/>
                    </a:lnTo>
                    <a:lnTo>
                      <a:pt x="291" y="30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8" name="Freeform 395">
                <a:extLst>
                  <a:ext uri="{FF2B5EF4-FFF2-40B4-BE49-F238E27FC236}">
                    <a16:creationId xmlns:a16="http://schemas.microsoft.com/office/drawing/2014/main" id="{DC714845-2E99-14C2-FE08-706AF6C5BB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2" y="2141"/>
                <a:ext cx="48" cy="54"/>
              </a:xfrm>
              <a:custGeom>
                <a:avLst/>
                <a:gdLst>
                  <a:gd name="T0" fmla="*/ 288 w 288"/>
                  <a:gd name="T1" fmla="*/ 300 h 325"/>
                  <a:gd name="T2" fmla="*/ 263 w 288"/>
                  <a:gd name="T3" fmla="*/ 316 h 325"/>
                  <a:gd name="T4" fmla="*/ 184 w 288"/>
                  <a:gd name="T5" fmla="*/ 325 h 325"/>
                  <a:gd name="T6" fmla="*/ 169 w 288"/>
                  <a:gd name="T7" fmla="*/ 291 h 325"/>
                  <a:gd name="T8" fmla="*/ 151 w 288"/>
                  <a:gd name="T9" fmla="*/ 271 h 325"/>
                  <a:gd name="T10" fmla="*/ 140 w 288"/>
                  <a:gd name="T11" fmla="*/ 236 h 325"/>
                  <a:gd name="T12" fmla="*/ 36 w 288"/>
                  <a:gd name="T13" fmla="*/ 224 h 325"/>
                  <a:gd name="T14" fmla="*/ 0 w 288"/>
                  <a:gd name="T15" fmla="*/ 207 h 325"/>
                  <a:gd name="T16" fmla="*/ 31 w 288"/>
                  <a:gd name="T17" fmla="*/ 128 h 325"/>
                  <a:gd name="T18" fmla="*/ 32 w 288"/>
                  <a:gd name="T19" fmla="*/ 82 h 325"/>
                  <a:gd name="T20" fmla="*/ 2 w 288"/>
                  <a:gd name="T21" fmla="*/ 19 h 325"/>
                  <a:gd name="T22" fmla="*/ 15 w 288"/>
                  <a:gd name="T23" fmla="*/ 0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8" h="325">
                    <a:moveTo>
                      <a:pt x="288" y="300"/>
                    </a:moveTo>
                    <a:lnTo>
                      <a:pt x="263" y="316"/>
                    </a:lnTo>
                    <a:lnTo>
                      <a:pt x="184" y="325"/>
                    </a:lnTo>
                    <a:lnTo>
                      <a:pt x="169" y="291"/>
                    </a:lnTo>
                    <a:lnTo>
                      <a:pt x="151" y="271"/>
                    </a:lnTo>
                    <a:lnTo>
                      <a:pt x="140" y="236"/>
                    </a:lnTo>
                    <a:lnTo>
                      <a:pt x="36" y="224"/>
                    </a:lnTo>
                    <a:lnTo>
                      <a:pt x="0" y="207"/>
                    </a:lnTo>
                    <a:lnTo>
                      <a:pt x="31" y="128"/>
                    </a:lnTo>
                    <a:lnTo>
                      <a:pt x="32" y="82"/>
                    </a:lnTo>
                    <a:lnTo>
                      <a:pt x="2" y="19"/>
                    </a:lnTo>
                    <a:lnTo>
                      <a:pt x="1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9" name="Line 396">
                <a:extLst>
                  <a:ext uri="{FF2B5EF4-FFF2-40B4-BE49-F238E27FC236}">
                    <a16:creationId xmlns:a16="http://schemas.microsoft.com/office/drawing/2014/main" id="{65FE71AB-0FCB-6FA9-F6C6-301BE5A40B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404" y="1950"/>
                <a:ext cx="5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0" name="Line 397">
                <a:extLst>
                  <a:ext uri="{FF2B5EF4-FFF2-40B4-BE49-F238E27FC236}">
                    <a16:creationId xmlns:a16="http://schemas.microsoft.com/office/drawing/2014/main" id="{F0901E24-140B-03F1-ED70-CD3037577D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19" y="1919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1" name="Line 398">
                <a:extLst>
                  <a:ext uri="{FF2B5EF4-FFF2-40B4-BE49-F238E27FC236}">
                    <a16:creationId xmlns:a16="http://schemas.microsoft.com/office/drawing/2014/main" id="{F418B88A-E2BC-FBE9-8106-FC01FF69E0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19" y="1919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2" name="Freeform 399">
                <a:extLst>
                  <a:ext uri="{FF2B5EF4-FFF2-40B4-BE49-F238E27FC236}">
                    <a16:creationId xmlns:a16="http://schemas.microsoft.com/office/drawing/2014/main" id="{876AC4A0-601F-B003-2C84-CADD370FB0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2" y="1914"/>
                <a:ext cx="8" cy="5"/>
              </a:xfrm>
              <a:custGeom>
                <a:avLst/>
                <a:gdLst>
                  <a:gd name="T0" fmla="*/ 51 w 51"/>
                  <a:gd name="T1" fmla="*/ 1 h 31"/>
                  <a:gd name="T2" fmla="*/ 49 w 51"/>
                  <a:gd name="T3" fmla="*/ 0 h 31"/>
                  <a:gd name="T4" fmla="*/ 12 w 51"/>
                  <a:gd name="T5" fmla="*/ 0 h 31"/>
                  <a:gd name="T6" fmla="*/ 0 w 51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31">
                    <a:moveTo>
                      <a:pt x="51" y="1"/>
                    </a:moveTo>
                    <a:lnTo>
                      <a:pt x="49" y="0"/>
                    </a:lnTo>
                    <a:lnTo>
                      <a:pt x="12" y="0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3" name="Freeform 400">
                <a:extLst>
                  <a:ext uri="{FF2B5EF4-FFF2-40B4-BE49-F238E27FC236}">
                    <a16:creationId xmlns:a16="http://schemas.microsoft.com/office/drawing/2014/main" id="{8F274603-E3AD-741D-3B2C-F0F46FBCB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1914"/>
                <a:ext cx="6" cy="3"/>
              </a:xfrm>
              <a:custGeom>
                <a:avLst/>
                <a:gdLst>
                  <a:gd name="T0" fmla="*/ 32 w 32"/>
                  <a:gd name="T1" fmla="*/ 16 h 16"/>
                  <a:gd name="T2" fmla="*/ 4 w 32"/>
                  <a:gd name="T3" fmla="*/ 0 h 16"/>
                  <a:gd name="T4" fmla="*/ 0 w 32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16">
                    <a:moveTo>
                      <a:pt x="32" y="16"/>
                    </a:move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4" name="Freeform 401">
                <a:extLst>
                  <a:ext uri="{FF2B5EF4-FFF2-40B4-BE49-F238E27FC236}">
                    <a16:creationId xmlns:a16="http://schemas.microsoft.com/office/drawing/2014/main" id="{1329B08C-5468-C036-F376-E13275B77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" y="1919"/>
                <a:ext cx="30" cy="29"/>
              </a:xfrm>
              <a:custGeom>
                <a:avLst/>
                <a:gdLst>
                  <a:gd name="T0" fmla="*/ 182 w 182"/>
                  <a:gd name="T1" fmla="*/ 0 h 172"/>
                  <a:gd name="T2" fmla="*/ 126 w 182"/>
                  <a:gd name="T3" fmla="*/ 4 h 172"/>
                  <a:gd name="T4" fmla="*/ 100 w 182"/>
                  <a:gd name="T5" fmla="*/ 44 h 172"/>
                  <a:gd name="T6" fmla="*/ 67 w 182"/>
                  <a:gd name="T7" fmla="*/ 58 h 172"/>
                  <a:gd name="T8" fmla="*/ 57 w 182"/>
                  <a:gd name="T9" fmla="*/ 83 h 172"/>
                  <a:gd name="T10" fmla="*/ 0 w 182"/>
                  <a:gd name="T11" fmla="*/ 133 h 172"/>
                  <a:gd name="T12" fmla="*/ 3 w 182"/>
                  <a:gd name="T13" fmla="*/ 17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2" h="172">
                    <a:moveTo>
                      <a:pt x="182" y="0"/>
                    </a:moveTo>
                    <a:lnTo>
                      <a:pt x="126" y="4"/>
                    </a:lnTo>
                    <a:lnTo>
                      <a:pt x="100" y="44"/>
                    </a:lnTo>
                    <a:lnTo>
                      <a:pt x="67" y="58"/>
                    </a:lnTo>
                    <a:lnTo>
                      <a:pt x="57" y="83"/>
                    </a:lnTo>
                    <a:lnTo>
                      <a:pt x="0" y="133"/>
                    </a:lnTo>
                    <a:lnTo>
                      <a:pt x="3" y="17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5" name="Freeform 402">
                <a:extLst>
                  <a:ext uri="{FF2B5EF4-FFF2-40B4-BE49-F238E27FC236}">
                    <a16:creationId xmlns:a16="http://schemas.microsoft.com/office/drawing/2014/main" id="{DF1A181C-F617-E2E7-81B1-F4CC0B8039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1914"/>
                <a:ext cx="6" cy="3"/>
              </a:xfrm>
              <a:custGeom>
                <a:avLst/>
                <a:gdLst>
                  <a:gd name="T0" fmla="*/ 32 w 32"/>
                  <a:gd name="T1" fmla="*/ 16 h 16"/>
                  <a:gd name="T2" fmla="*/ 29 w 32"/>
                  <a:gd name="T3" fmla="*/ 16 h 16"/>
                  <a:gd name="T4" fmla="*/ 0 w 32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16">
                    <a:moveTo>
                      <a:pt x="32" y="16"/>
                    </a:moveTo>
                    <a:lnTo>
                      <a:pt x="29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6" name="Freeform 403">
                <a:extLst>
                  <a:ext uri="{FF2B5EF4-FFF2-40B4-BE49-F238E27FC236}">
                    <a16:creationId xmlns:a16="http://schemas.microsoft.com/office/drawing/2014/main" id="{939CF95F-909D-F6CF-E2DE-485058D29F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1916"/>
                <a:ext cx="6" cy="1"/>
              </a:xfrm>
              <a:custGeom>
                <a:avLst/>
                <a:gdLst>
                  <a:gd name="T0" fmla="*/ 36 w 36"/>
                  <a:gd name="T1" fmla="*/ 2 h 7"/>
                  <a:gd name="T2" fmla="*/ 33 w 36"/>
                  <a:gd name="T3" fmla="*/ 0 h 7"/>
                  <a:gd name="T4" fmla="*/ 0 w 36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7">
                    <a:moveTo>
                      <a:pt x="36" y="2"/>
                    </a:moveTo>
                    <a:lnTo>
                      <a:pt x="33" y="0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7" name="Freeform 404">
                <a:extLst>
                  <a:ext uri="{FF2B5EF4-FFF2-40B4-BE49-F238E27FC236}">
                    <a16:creationId xmlns:a16="http://schemas.microsoft.com/office/drawing/2014/main" id="{4E61CA99-E4A3-BADD-0BCB-391E49A5B1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1916"/>
                <a:ext cx="5" cy="2"/>
              </a:xfrm>
              <a:custGeom>
                <a:avLst/>
                <a:gdLst>
                  <a:gd name="T0" fmla="*/ 0 w 29"/>
                  <a:gd name="T1" fmla="*/ 1 h 14"/>
                  <a:gd name="T2" fmla="*/ 3 w 29"/>
                  <a:gd name="T3" fmla="*/ 0 h 14"/>
                  <a:gd name="T4" fmla="*/ 29 w 29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4">
                    <a:moveTo>
                      <a:pt x="0" y="1"/>
                    </a:moveTo>
                    <a:lnTo>
                      <a:pt x="3" y="0"/>
                    </a:lnTo>
                    <a:lnTo>
                      <a:pt x="29" y="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8" name="Freeform 405">
                <a:extLst>
                  <a:ext uri="{FF2B5EF4-FFF2-40B4-BE49-F238E27FC236}">
                    <a16:creationId xmlns:a16="http://schemas.microsoft.com/office/drawing/2014/main" id="{002FFC00-BC81-6EF5-DEBB-84B38DD011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8" y="1940"/>
                <a:ext cx="27" cy="25"/>
              </a:xfrm>
              <a:custGeom>
                <a:avLst/>
                <a:gdLst>
                  <a:gd name="T0" fmla="*/ 159 w 159"/>
                  <a:gd name="T1" fmla="*/ 2 h 152"/>
                  <a:gd name="T2" fmla="*/ 158 w 159"/>
                  <a:gd name="T3" fmla="*/ 0 h 152"/>
                  <a:gd name="T4" fmla="*/ 104 w 159"/>
                  <a:gd name="T5" fmla="*/ 18 h 152"/>
                  <a:gd name="T6" fmla="*/ 102 w 159"/>
                  <a:gd name="T7" fmla="*/ 63 h 152"/>
                  <a:gd name="T8" fmla="*/ 74 w 159"/>
                  <a:gd name="T9" fmla="*/ 66 h 152"/>
                  <a:gd name="T10" fmla="*/ 14 w 159"/>
                  <a:gd name="T11" fmla="*/ 130 h 152"/>
                  <a:gd name="T12" fmla="*/ 0 w 159"/>
                  <a:gd name="T13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9" h="152">
                    <a:moveTo>
                      <a:pt x="159" y="2"/>
                    </a:moveTo>
                    <a:lnTo>
                      <a:pt x="158" y="0"/>
                    </a:lnTo>
                    <a:lnTo>
                      <a:pt x="104" y="18"/>
                    </a:lnTo>
                    <a:lnTo>
                      <a:pt x="102" y="63"/>
                    </a:lnTo>
                    <a:lnTo>
                      <a:pt x="74" y="66"/>
                    </a:lnTo>
                    <a:lnTo>
                      <a:pt x="14" y="130"/>
                    </a:lnTo>
                    <a:lnTo>
                      <a:pt x="0" y="15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8640AC46-4893-D9FC-010A-0D04C03FF0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05" y="37"/>
              <a:ext cx="2744" cy="2606"/>
              <a:chOff x="2805" y="37"/>
              <a:chExt cx="2744" cy="2606"/>
            </a:xfrm>
          </p:grpSpPr>
          <p:sp>
            <p:nvSpPr>
              <p:cNvPr id="1349" name="Freeform 407">
                <a:extLst>
                  <a:ext uri="{FF2B5EF4-FFF2-40B4-BE49-F238E27FC236}">
                    <a16:creationId xmlns:a16="http://schemas.microsoft.com/office/drawing/2014/main" id="{46989FD9-6817-06C5-58C0-1240C3E21C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5" y="1940"/>
                <a:ext cx="13" cy="12"/>
              </a:xfrm>
              <a:custGeom>
                <a:avLst/>
                <a:gdLst>
                  <a:gd name="T0" fmla="*/ 75 w 75"/>
                  <a:gd name="T1" fmla="*/ 71 h 71"/>
                  <a:gd name="T2" fmla="*/ 43 w 75"/>
                  <a:gd name="T3" fmla="*/ 59 h 71"/>
                  <a:gd name="T4" fmla="*/ 22 w 75"/>
                  <a:gd name="T5" fmla="*/ 40 h 71"/>
                  <a:gd name="T6" fmla="*/ 4 w 75"/>
                  <a:gd name="T7" fmla="*/ 0 h 71"/>
                  <a:gd name="T8" fmla="*/ 0 w 75"/>
                  <a:gd name="T9" fmla="*/ 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71">
                    <a:moveTo>
                      <a:pt x="75" y="71"/>
                    </a:moveTo>
                    <a:lnTo>
                      <a:pt x="43" y="59"/>
                    </a:lnTo>
                    <a:lnTo>
                      <a:pt x="22" y="40"/>
                    </a:lnTo>
                    <a:lnTo>
                      <a:pt x="4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0" name="Freeform 408">
                <a:extLst>
                  <a:ext uri="{FF2B5EF4-FFF2-40B4-BE49-F238E27FC236}">
                    <a16:creationId xmlns:a16="http://schemas.microsoft.com/office/drawing/2014/main" id="{BBCF8ABB-97DC-1A9B-D494-2399881E6B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8" y="1945"/>
                <a:ext cx="11" cy="7"/>
              </a:xfrm>
              <a:custGeom>
                <a:avLst/>
                <a:gdLst>
                  <a:gd name="T0" fmla="*/ 70 w 70"/>
                  <a:gd name="T1" fmla="*/ 0 h 40"/>
                  <a:gd name="T2" fmla="*/ 33 w 70"/>
                  <a:gd name="T3" fmla="*/ 2 h 40"/>
                  <a:gd name="T4" fmla="*/ 0 w 70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40">
                    <a:moveTo>
                      <a:pt x="70" y="0"/>
                    </a:moveTo>
                    <a:lnTo>
                      <a:pt x="33" y="2"/>
                    </a:lnTo>
                    <a:lnTo>
                      <a:pt x="0" y="4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1" name="Freeform 409">
                <a:extLst>
                  <a:ext uri="{FF2B5EF4-FFF2-40B4-BE49-F238E27FC236}">
                    <a16:creationId xmlns:a16="http://schemas.microsoft.com/office/drawing/2014/main" id="{356F2CDC-6DC5-63B9-9BCC-E96E512D57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9" y="1945"/>
                <a:ext cx="10" cy="3"/>
              </a:xfrm>
              <a:custGeom>
                <a:avLst/>
                <a:gdLst>
                  <a:gd name="T0" fmla="*/ 60 w 60"/>
                  <a:gd name="T1" fmla="*/ 20 h 21"/>
                  <a:gd name="T2" fmla="*/ 60 w 60"/>
                  <a:gd name="T3" fmla="*/ 21 h 21"/>
                  <a:gd name="T4" fmla="*/ 26 w 60"/>
                  <a:gd name="T5" fmla="*/ 0 h 21"/>
                  <a:gd name="T6" fmla="*/ 0 w 60"/>
                  <a:gd name="T7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" h="21">
                    <a:moveTo>
                      <a:pt x="60" y="20"/>
                    </a:moveTo>
                    <a:lnTo>
                      <a:pt x="60" y="21"/>
                    </a:lnTo>
                    <a:lnTo>
                      <a:pt x="26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2" name="Freeform 410">
                <a:extLst>
                  <a:ext uri="{FF2B5EF4-FFF2-40B4-BE49-F238E27FC236}">
                    <a16:creationId xmlns:a16="http://schemas.microsoft.com/office/drawing/2014/main" id="{5208FA61-1860-5556-933F-3281B2EBA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9" y="1945"/>
                <a:ext cx="10" cy="3"/>
              </a:xfrm>
              <a:custGeom>
                <a:avLst/>
                <a:gdLst>
                  <a:gd name="T0" fmla="*/ 0 w 60"/>
                  <a:gd name="T1" fmla="*/ 3 h 21"/>
                  <a:gd name="T2" fmla="*/ 31 w 60"/>
                  <a:gd name="T3" fmla="*/ 0 h 21"/>
                  <a:gd name="T4" fmla="*/ 60 w 60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21">
                    <a:moveTo>
                      <a:pt x="0" y="3"/>
                    </a:moveTo>
                    <a:lnTo>
                      <a:pt x="31" y="0"/>
                    </a:lnTo>
                    <a:lnTo>
                      <a:pt x="60" y="2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3" name="Freeform 411">
                <a:extLst>
                  <a:ext uri="{FF2B5EF4-FFF2-40B4-BE49-F238E27FC236}">
                    <a16:creationId xmlns:a16="http://schemas.microsoft.com/office/drawing/2014/main" id="{F53480B5-589F-2AA4-FB1B-0118584B1A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5" y="1940"/>
                <a:ext cx="13" cy="12"/>
              </a:xfrm>
              <a:custGeom>
                <a:avLst/>
                <a:gdLst>
                  <a:gd name="T0" fmla="*/ 75 w 75"/>
                  <a:gd name="T1" fmla="*/ 70 h 72"/>
                  <a:gd name="T2" fmla="*/ 74 w 75"/>
                  <a:gd name="T3" fmla="*/ 72 h 72"/>
                  <a:gd name="T4" fmla="*/ 38 w 75"/>
                  <a:gd name="T5" fmla="*/ 58 h 72"/>
                  <a:gd name="T6" fmla="*/ 17 w 75"/>
                  <a:gd name="T7" fmla="*/ 39 h 72"/>
                  <a:gd name="T8" fmla="*/ 0 w 75"/>
                  <a:gd name="T9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72">
                    <a:moveTo>
                      <a:pt x="75" y="70"/>
                    </a:moveTo>
                    <a:lnTo>
                      <a:pt x="74" y="72"/>
                    </a:lnTo>
                    <a:lnTo>
                      <a:pt x="38" y="58"/>
                    </a:lnTo>
                    <a:lnTo>
                      <a:pt x="17" y="3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4" name="Freeform 412">
                <a:extLst>
                  <a:ext uri="{FF2B5EF4-FFF2-40B4-BE49-F238E27FC236}">
                    <a16:creationId xmlns:a16="http://schemas.microsoft.com/office/drawing/2014/main" id="{8D702212-26AA-548C-AE08-8B0C6EA016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3" y="1965"/>
                <a:ext cx="5" cy="0"/>
              </a:xfrm>
              <a:custGeom>
                <a:avLst/>
                <a:gdLst>
                  <a:gd name="T0" fmla="*/ 32 w 32"/>
                  <a:gd name="T1" fmla="*/ 2 h 3"/>
                  <a:gd name="T2" fmla="*/ 31 w 32"/>
                  <a:gd name="T3" fmla="*/ 3 h 3"/>
                  <a:gd name="T4" fmla="*/ 0 w 32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3">
                    <a:moveTo>
                      <a:pt x="32" y="2"/>
                    </a:moveTo>
                    <a:lnTo>
                      <a:pt x="31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5" name="Freeform 413">
                <a:extLst>
                  <a:ext uri="{FF2B5EF4-FFF2-40B4-BE49-F238E27FC236}">
                    <a16:creationId xmlns:a16="http://schemas.microsoft.com/office/drawing/2014/main" id="{C9B29922-D34F-5044-7F29-94483F6378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0" y="1965"/>
                <a:ext cx="3" cy="14"/>
              </a:xfrm>
              <a:custGeom>
                <a:avLst/>
                <a:gdLst>
                  <a:gd name="T0" fmla="*/ 17 w 19"/>
                  <a:gd name="T1" fmla="*/ 1 h 88"/>
                  <a:gd name="T2" fmla="*/ 11 w 19"/>
                  <a:gd name="T3" fmla="*/ 0 h 88"/>
                  <a:gd name="T4" fmla="*/ 0 w 19"/>
                  <a:gd name="T5" fmla="*/ 29 h 88"/>
                  <a:gd name="T6" fmla="*/ 19 w 19"/>
                  <a:gd name="T7" fmla="*/ 47 h 88"/>
                  <a:gd name="T8" fmla="*/ 5 w 19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8">
                    <a:moveTo>
                      <a:pt x="17" y="1"/>
                    </a:moveTo>
                    <a:lnTo>
                      <a:pt x="11" y="0"/>
                    </a:lnTo>
                    <a:lnTo>
                      <a:pt x="0" y="29"/>
                    </a:lnTo>
                    <a:lnTo>
                      <a:pt x="19" y="47"/>
                    </a:lnTo>
                    <a:lnTo>
                      <a:pt x="5" y="8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6" name="Freeform 414">
                <a:extLst>
                  <a:ext uri="{FF2B5EF4-FFF2-40B4-BE49-F238E27FC236}">
                    <a16:creationId xmlns:a16="http://schemas.microsoft.com/office/drawing/2014/main" id="{67B6E2C4-4D3E-E953-6F98-032E8DC9CC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3" y="1965"/>
                <a:ext cx="5" cy="0"/>
              </a:xfrm>
              <a:custGeom>
                <a:avLst/>
                <a:gdLst>
                  <a:gd name="T0" fmla="*/ 0 w 32"/>
                  <a:gd name="T1" fmla="*/ 1 h 3"/>
                  <a:gd name="T2" fmla="*/ 0 w 32"/>
                  <a:gd name="T3" fmla="*/ 0 h 3"/>
                  <a:gd name="T4" fmla="*/ 32 w 32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3">
                    <a:moveTo>
                      <a:pt x="0" y="1"/>
                    </a:moveTo>
                    <a:lnTo>
                      <a:pt x="0" y="0"/>
                    </a:lnTo>
                    <a:lnTo>
                      <a:pt x="32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7" name="Freeform 415">
                <a:extLst>
                  <a:ext uri="{FF2B5EF4-FFF2-40B4-BE49-F238E27FC236}">
                    <a16:creationId xmlns:a16="http://schemas.microsoft.com/office/drawing/2014/main" id="{9D99A138-AD64-159F-7CDD-4CB92F3D90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4" y="1977"/>
                <a:ext cx="12" cy="30"/>
              </a:xfrm>
              <a:custGeom>
                <a:avLst/>
                <a:gdLst>
                  <a:gd name="T0" fmla="*/ 73 w 73"/>
                  <a:gd name="T1" fmla="*/ 2 h 183"/>
                  <a:gd name="T2" fmla="*/ 73 w 73"/>
                  <a:gd name="T3" fmla="*/ 0 h 183"/>
                  <a:gd name="T4" fmla="*/ 5 w 73"/>
                  <a:gd name="T5" fmla="*/ 9 h 183"/>
                  <a:gd name="T6" fmla="*/ 46 w 73"/>
                  <a:gd name="T7" fmla="*/ 43 h 183"/>
                  <a:gd name="T8" fmla="*/ 53 w 73"/>
                  <a:gd name="T9" fmla="*/ 70 h 183"/>
                  <a:gd name="T10" fmla="*/ 0 w 73"/>
                  <a:gd name="T11" fmla="*/ 142 h 183"/>
                  <a:gd name="T12" fmla="*/ 28 w 73"/>
                  <a:gd name="T13" fmla="*/ 183 h 183"/>
                  <a:gd name="T14" fmla="*/ 32 w 73"/>
                  <a:gd name="T15" fmla="*/ 182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" h="183">
                    <a:moveTo>
                      <a:pt x="73" y="2"/>
                    </a:moveTo>
                    <a:lnTo>
                      <a:pt x="73" y="0"/>
                    </a:lnTo>
                    <a:lnTo>
                      <a:pt x="5" y="9"/>
                    </a:lnTo>
                    <a:lnTo>
                      <a:pt x="46" y="43"/>
                    </a:lnTo>
                    <a:lnTo>
                      <a:pt x="53" y="70"/>
                    </a:lnTo>
                    <a:lnTo>
                      <a:pt x="0" y="142"/>
                    </a:lnTo>
                    <a:lnTo>
                      <a:pt x="28" y="183"/>
                    </a:lnTo>
                    <a:lnTo>
                      <a:pt x="32" y="18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8" name="Freeform 416">
                <a:extLst>
                  <a:ext uri="{FF2B5EF4-FFF2-40B4-BE49-F238E27FC236}">
                    <a16:creationId xmlns:a16="http://schemas.microsoft.com/office/drawing/2014/main" id="{52903EEC-A9B6-FD5B-D858-9068AC47A6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1977"/>
                <a:ext cx="5" cy="3"/>
              </a:xfrm>
              <a:custGeom>
                <a:avLst/>
                <a:gdLst>
                  <a:gd name="T0" fmla="*/ 32 w 32"/>
                  <a:gd name="T1" fmla="*/ 13 h 14"/>
                  <a:gd name="T2" fmla="*/ 31 w 32"/>
                  <a:gd name="T3" fmla="*/ 14 h 14"/>
                  <a:gd name="T4" fmla="*/ 0 w 32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14">
                    <a:moveTo>
                      <a:pt x="32" y="13"/>
                    </a:moveTo>
                    <a:lnTo>
                      <a:pt x="31" y="1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9" name="Freeform 417">
                <a:extLst>
                  <a:ext uri="{FF2B5EF4-FFF2-40B4-BE49-F238E27FC236}">
                    <a16:creationId xmlns:a16="http://schemas.microsoft.com/office/drawing/2014/main" id="{8CA8434A-1E86-DDBC-8F37-04E754C0CD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1977"/>
                <a:ext cx="5" cy="2"/>
              </a:xfrm>
              <a:custGeom>
                <a:avLst/>
                <a:gdLst>
                  <a:gd name="T0" fmla="*/ 0 w 32"/>
                  <a:gd name="T1" fmla="*/ 2 h 15"/>
                  <a:gd name="T2" fmla="*/ 4 w 32"/>
                  <a:gd name="T3" fmla="*/ 0 h 15"/>
                  <a:gd name="T4" fmla="*/ 32 w 32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15">
                    <a:moveTo>
                      <a:pt x="0" y="2"/>
                    </a:moveTo>
                    <a:lnTo>
                      <a:pt x="4" y="0"/>
                    </a:lnTo>
                    <a:lnTo>
                      <a:pt x="32" y="1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0" name="Freeform 418">
                <a:extLst>
                  <a:ext uri="{FF2B5EF4-FFF2-40B4-BE49-F238E27FC236}">
                    <a16:creationId xmlns:a16="http://schemas.microsoft.com/office/drawing/2014/main" id="{EB0649B6-E9E7-7937-81F2-7421CA373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2007"/>
                <a:ext cx="23" cy="33"/>
              </a:xfrm>
              <a:custGeom>
                <a:avLst/>
                <a:gdLst>
                  <a:gd name="T0" fmla="*/ 111 w 138"/>
                  <a:gd name="T1" fmla="*/ 0 h 199"/>
                  <a:gd name="T2" fmla="*/ 138 w 138"/>
                  <a:gd name="T3" fmla="*/ 108 h 199"/>
                  <a:gd name="T4" fmla="*/ 25 w 138"/>
                  <a:gd name="T5" fmla="*/ 178 h 199"/>
                  <a:gd name="T6" fmla="*/ 0 w 138"/>
                  <a:gd name="T7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" h="199">
                    <a:moveTo>
                      <a:pt x="111" y="0"/>
                    </a:moveTo>
                    <a:lnTo>
                      <a:pt x="138" y="108"/>
                    </a:lnTo>
                    <a:lnTo>
                      <a:pt x="25" y="178"/>
                    </a:lnTo>
                    <a:lnTo>
                      <a:pt x="0" y="19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1" name="Freeform 419">
                <a:extLst>
                  <a:ext uri="{FF2B5EF4-FFF2-40B4-BE49-F238E27FC236}">
                    <a16:creationId xmlns:a16="http://schemas.microsoft.com/office/drawing/2014/main" id="{2B59FA8F-D254-10C9-751A-D6833A40A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9" y="2007"/>
                <a:ext cx="4" cy="0"/>
              </a:xfrm>
              <a:custGeom>
                <a:avLst/>
                <a:gdLst>
                  <a:gd name="T0" fmla="*/ 0 w 23"/>
                  <a:gd name="T1" fmla="*/ 3 h 3"/>
                  <a:gd name="T2" fmla="*/ 23 w 23"/>
                  <a:gd name="T3" fmla="*/ 0 h 3"/>
                  <a:gd name="T4" fmla="*/ 23 w 23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3">
                    <a:moveTo>
                      <a:pt x="0" y="3"/>
                    </a:moveTo>
                    <a:lnTo>
                      <a:pt x="23" y="0"/>
                    </a:lnTo>
                    <a:lnTo>
                      <a:pt x="23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2" name="Freeform 420">
                <a:extLst>
                  <a:ext uri="{FF2B5EF4-FFF2-40B4-BE49-F238E27FC236}">
                    <a16:creationId xmlns:a16="http://schemas.microsoft.com/office/drawing/2014/main" id="{93D23E84-A66A-4AE0-1650-B6948EC636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9" y="2007"/>
                <a:ext cx="4" cy="0"/>
              </a:xfrm>
              <a:custGeom>
                <a:avLst/>
                <a:gdLst>
                  <a:gd name="T0" fmla="*/ 23 w 23"/>
                  <a:gd name="T1" fmla="*/ 0 h 2"/>
                  <a:gd name="T2" fmla="*/ 1 w 23"/>
                  <a:gd name="T3" fmla="*/ 2 h 2"/>
                  <a:gd name="T4" fmla="*/ 0 w 23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">
                    <a:moveTo>
                      <a:pt x="23" y="0"/>
                    </a:moveTo>
                    <a:lnTo>
                      <a:pt x="1" y="2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3" name="Freeform 421">
                <a:extLst>
                  <a:ext uri="{FF2B5EF4-FFF2-40B4-BE49-F238E27FC236}">
                    <a16:creationId xmlns:a16="http://schemas.microsoft.com/office/drawing/2014/main" id="{3E5FC9C1-FC7B-AC54-BE41-DD8A80D7FC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9" y="2036"/>
                <a:ext cx="5" cy="5"/>
              </a:xfrm>
              <a:custGeom>
                <a:avLst/>
                <a:gdLst>
                  <a:gd name="T0" fmla="*/ 31 w 31"/>
                  <a:gd name="T1" fmla="*/ 24 h 26"/>
                  <a:gd name="T2" fmla="*/ 29 w 31"/>
                  <a:gd name="T3" fmla="*/ 26 h 26"/>
                  <a:gd name="T4" fmla="*/ 0 w 31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6">
                    <a:moveTo>
                      <a:pt x="31" y="24"/>
                    </a:moveTo>
                    <a:lnTo>
                      <a:pt x="29" y="2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4" name="Freeform 422">
                <a:extLst>
                  <a:ext uri="{FF2B5EF4-FFF2-40B4-BE49-F238E27FC236}">
                    <a16:creationId xmlns:a16="http://schemas.microsoft.com/office/drawing/2014/main" id="{E2D9017B-297E-7E62-F947-81D2C95D69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3" y="2036"/>
                <a:ext cx="6" cy="3"/>
              </a:xfrm>
              <a:custGeom>
                <a:avLst/>
                <a:gdLst>
                  <a:gd name="T0" fmla="*/ 37 w 37"/>
                  <a:gd name="T1" fmla="*/ 3 h 20"/>
                  <a:gd name="T2" fmla="*/ 35 w 37"/>
                  <a:gd name="T3" fmla="*/ 0 h 20"/>
                  <a:gd name="T4" fmla="*/ 0 w 37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20">
                    <a:moveTo>
                      <a:pt x="37" y="3"/>
                    </a:moveTo>
                    <a:lnTo>
                      <a:pt x="35" y="0"/>
                    </a:lnTo>
                    <a:lnTo>
                      <a:pt x="0" y="2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5" name="Freeform 423">
                <a:extLst>
                  <a:ext uri="{FF2B5EF4-FFF2-40B4-BE49-F238E27FC236}">
                    <a16:creationId xmlns:a16="http://schemas.microsoft.com/office/drawing/2014/main" id="{2891E400-3F4E-2CC8-DBBC-9D8D823D61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8" y="2035"/>
                <a:ext cx="5" cy="4"/>
              </a:xfrm>
              <a:custGeom>
                <a:avLst/>
                <a:gdLst>
                  <a:gd name="T0" fmla="*/ 31 w 31"/>
                  <a:gd name="T1" fmla="*/ 24 h 25"/>
                  <a:gd name="T2" fmla="*/ 29 w 31"/>
                  <a:gd name="T3" fmla="*/ 25 h 25"/>
                  <a:gd name="T4" fmla="*/ 0 w 31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5">
                    <a:moveTo>
                      <a:pt x="31" y="24"/>
                    </a:moveTo>
                    <a:lnTo>
                      <a:pt x="29" y="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6" name="Line 424">
                <a:extLst>
                  <a:ext uri="{FF2B5EF4-FFF2-40B4-BE49-F238E27FC236}">
                    <a16:creationId xmlns:a16="http://schemas.microsoft.com/office/drawing/2014/main" id="{773D6B39-C57F-918C-DFC0-973374E8E1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78" y="2035"/>
                <a:ext cx="5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7" name="Freeform 425">
                <a:extLst>
                  <a:ext uri="{FF2B5EF4-FFF2-40B4-BE49-F238E27FC236}">
                    <a16:creationId xmlns:a16="http://schemas.microsoft.com/office/drawing/2014/main" id="{69CC5501-59F5-56D8-CBA4-99F39B41A5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9" y="2036"/>
                <a:ext cx="5" cy="4"/>
              </a:xfrm>
              <a:custGeom>
                <a:avLst/>
                <a:gdLst>
                  <a:gd name="T0" fmla="*/ 0 w 31"/>
                  <a:gd name="T1" fmla="*/ 2 h 26"/>
                  <a:gd name="T2" fmla="*/ 2 w 31"/>
                  <a:gd name="T3" fmla="*/ 0 h 26"/>
                  <a:gd name="T4" fmla="*/ 31 w 31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6">
                    <a:moveTo>
                      <a:pt x="0" y="2"/>
                    </a:moveTo>
                    <a:lnTo>
                      <a:pt x="2" y="0"/>
                    </a:lnTo>
                    <a:lnTo>
                      <a:pt x="31" y="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8" name="Freeform 426">
                <a:extLst>
                  <a:ext uri="{FF2B5EF4-FFF2-40B4-BE49-F238E27FC236}">
                    <a16:creationId xmlns:a16="http://schemas.microsoft.com/office/drawing/2014/main" id="{CD2AB33B-D916-316E-7249-F12A30EB9B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7" y="2035"/>
                <a:ext cx="11" cy="5"/>
              </a:xfrm>
              <a:custGeom>
                <a:avLst/>
                <a:gdLst>
                  <a:gd name="T0" fmla="*/ 67 w 67"/>
                  <a:gd name="T1" fmla="*/ 3 h 31"/>
                  <a:gd name="T2" fmla="*/ 64 w 67"/>
                  <a:gd name="T3" fmla="*/ 0 h 31"/>
                  <a:gd name="T4" fmla="*/ 0 w 67"/>
                  <a:gd name="T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7" h="31">
                    <a:moveTo>
                      <a:pt x="67" y="3"/>
                    </a:moveTo>
                    <a:lnTo>
                      <a:pt x="64" y="0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9" name="Freeform 427">
                <a:extLst>
                  <a:ext uri="{FF2B5EF4-FFF2-40B4-BE49-F238E27FC236}">
                    <a16:creationId xmlns:a16="http://schemas.microsoft.com/office/drawing/2014/main" id="{1FA3ABF9-4CA8-2DAA-C939-A2C3F308BD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" y="2037"/>
                <a:ext cx="14" cy="4"/>
              </a:xfrm>
              <a:custGeom>
                <a:avLst/>
                <a:gdLst>
                  <a:gd name="T0" fmla="*/ 85 w 85"/>
                  <a:gd name="T1" fmla="*/ 2 h 20"/>
                  <a:gd name="T2" fmla="*/ 81 w 85"/>
                  <a:gd name="T3" fmla="*/ 0 h 20"/>
                  <a:gd name="T4" fmla="*/ 50 w 85"/>
                  <a:gd name="T5" fmla="*/ 15 h 20"/>
                  <a:gd name="T6" fmla="*/ 0 w 85"/>
                  <a:gd name="T7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20">
                    <a:moveTo>
                      <a:pt x="85" y="2"/>
                    </a:moveTo>
                    <a:lnTo>
                      <a:pt x="81" y="0"/>
                    </a:lnTo>
                    <a:lnTo>
                      <a:pt x="50" y="15"/>
                    </a:lnTo>
                    <a:lnTo>
                      <a:pt x="0" y="2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0" name="Freeform 428">
                <a:extLst>
                  <a:ext uri="{FF2B5EF4-FFF2-40B4-BE49-F238E27FC236}">
                    <a16:creationId xmlns:a16="http://schemas.microsoft.com/office/drawing/2014/main" id="{DB4BAE29-1A45-856A-22D6-733D99C206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2" y="2038"/>
                <a:ext cx="5" cy="2"/>
              </a:xfrm>
              <a:custGeom>
                <a:avLst/>
                <a:gdLst>
                  <a:gd name="T0" fmla="*/ 28 w 28"/>
                  <a:gd name="T1" fmla="*/ 12 h 13"/>
                  <a:gd name="T2" fmla="*/ 26 w 28"/>
                  <a:gd name="T3" fmla="*/ 13 h 13"/>
                  <a:gd name="T4" fmla="*/ 0 w 28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3">
                    <a:moveTo>
                      <a:pt x="28" y="12"/>
                    </a:moveTo>
                    <a:lnTo>
                      <a:pt x="26" y="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1" name="Line 429">
                <a:extLst>
                  <a:ext uri="{FF2B5EF4-FFF2-40B4-BE49-F238E27FC236}">
                    <a16:creationId xmlns:a16="http://schemas.microsoft.com/office/drawing/2014/main" id="{34F4B661-432F-ECBD-5F7D-3B7A1B978A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62" y="2038"/>
                <a:ext cx="5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2" name="Freeform 430">
                <a:extLst>
                  <a:ext uri="{FF2B5EF4-FFF2-40B4-BE49-F238E27FC236}">
                    <a16:creationId xmlns:a16="http://schemas.microsoft.com/office/drawing/2014/main" id="{EB85473D-592E-E362-1172-8ED724139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6" y="2041"/>
                <a:ext cx="17" cy="22"/>
              </a:xfrm>
              <a:custGeom>
                <a:avLst/>
                <a:gdLst>
                  <a:gd name="T0" fmla="*/ 100 w 100"/>
                  <a:gd name="T1" fmla="*/ 0 h 133"/>
                  <a:gd name="T2" fmla="*/ 96 w 100"/>
                  <a:gd name="T3" fmla="*/ 0 h 133"/>
                  <a:gd name="T4" fmla="*/ 31 w 100"/>
                  <a:gd name="T5" fmla="*/ 50 h 133"/>
                  <a:gd name="T6" fmla="*/ 22 w 100"/>
                  <a:gd name="T7" fmla="*/ 98 h 133"/>
                  <a:gd name="T8" fmla="*/ 0 w 100"/>
                  <a:gd name="T9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133">
                    <a:moveTo>
                      <a:pt x="100" y="0"/>
                    </a:moveTo>
                    <a:lnTo>
                      <a:pt x="96" y="0"/>
                    </a:lnTo>
                    <a:lnTo>
                      <a:pt x="31" y="50"/>
                    </a:lnTo>
                    <a:lnTo>
                      <a:pt x="22" y="98"/>
                    </a:lnTo>
                    <a:lnTo>
                      <a:pt x="0" y="13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3" name="Freeform 431">
                <a:extLst>
                  <a:ext uri="{FF2B5EF4-FFF2-40B4-BE49-F238E27FC236}">
                    <a16:creationId xmlns:a16="http://schemas.microsoft.com/office/drawing/2014/main" id="{84703D38-4361-1C9F-8862-60A93E8225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" y="2041"/>
                <a:ext cx="5" cy="0"/>
              </a:xfrm>
              <a:custGeom>
                <a:avLst/>
                <a:gdLst>
                  <a:gd name="T0" fmla="*/ 29 w 29"/>
                  <a:gd name="T1" fmla="*/ 1 h 1"/>
                  <a:gd name="T2" fmla="*/ 25 w 29"/>
                  <a:gd name="T3" fmla="*/ 1 h 1"/>
                  <a:gd name="T4" fmla="*/ 0 w 29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">
                    <a:moveTo>
                      <a:pt x="29" y="1"/>
                    </a:moveTo>
                    <a:lnTo>
                      <a:pt x="25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4" name="Line 432">
                <a:extLst>
                  <a:ext uri="{FF2B5EF4-FFF2-40B4-BE49-F238E27FC236}">
                    <a16:creationId xmlns:a16="http://schemas.microsoft.com/office/drawing/2014/main" id="{AE0DAD7C-7713-66A3-0B81-4D8DE469AC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43" y="2041"/>
                <a:ext cx="5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5" name="Freeform 433">
                <a:extLst>
                  <a:ext uri="{FF2B5EF4-FFF2-40B4-BE49-F238E27FC236}">
                    <a16:creationId xmlns:a16="http://schemas.microsoft.com/office/drawing/2014/main" id="{8DA210C2-AA1C-1B95-4C18-13818304D2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5" y="2060"/>
                <a:ext cx="8" cy="24"/>
              </a:xfrm>
              <a:custGeom>
                <a:avLst/>
                <a:gdLst>
                  <a:gd name="T0" fmla="*/ 49 w 49"/>
                  <a:gd name="T1" fmla="*/ 2 h 145"/>
                  <a:gd name="T2" fmla="*/ 47 w 49"/>
                  <a:gd name="T3" fmla="*/ 0 h 145"/>
                  <a:gd name="T4" fmla="*/ 8 w 49"/>
                  <a:gd name="T5" fmla="*/ 63 h 145"/>
                  <a:gd name="T6" fmla="*/ 0 w 49"/>
                  <a:gd name="T7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145">
                    <a:moveTo>
                      <a:pt x="49" y="2"/>
                    </a:moveTo>
                    <a:lnTo>
                      <a:pt x="47" y="0"/>
                    </a:lnTo>
                    <a:lnTo>
                      <a:pt x="8" y="63"/>
                    </a:lnTo>
                    <a:lnTo>
                      <a:pt x="0" y="14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6" name="Freeform 434">
                <a:extLst>
                  <a:ext uri="{FF2B5EF4-FFF2-40B4-BE49-F238E27FC236}">
                    <a16:creationId xmlns:a16="http://schemas.microsoft.com/office/drawing/2014/main" id="{57D31527-69C1-2007-03FE-90562EECEA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2060"/>
                <a:ext cx="3" cy="3"/>
              </a:xfrm>
              <a:custGeom>
                <a:avLst/>
                <a:gdLst>
                  <a:gd name="T0" fmla="*/ 20 w 20"/>
                  <a:gd name="T1" fmla="*/ 16 h 17"/>
                  <a:gd name="T2" fmla="*/ 19 w 20"/>
                  <a:gd name="T3" fmla="*/ 17 h 17"/>
                  <a:gd name="T4" fmla="*/ 0 w 20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7">
                    <a:moveTo>
                      <a:pt x="20" y="16"/>
                    </a:moveTo>
                    <a:lnTo>
                      <a:pt x="19" y="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7" name="Freeform 435">
                <a:extLst>
                  <a:ext uri="{FF2B5EF4-FFF2-40B4-BE49-F238E27FC236}">
                    <a16:creationId xmlns:a16="http://schemas.microsoft.com/office/drawing/2014/main" id="{E3F6EC4D-2FEC-2DAD-D1F7-E20CD09C1E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2060"/>
                <a:ext cx="3" cy="3"/>
              </a:xfrm>
              <a:custGeom>
                <a:avLst/>
                <a:gdLst>
                  <a:gd name="T0" fmla="*/ 0 w 20"/>
                  <a:gd name="T1" fmla="*/ 2 h 18"/>
                  <a:gd name="T2" fmla="*/ 2 w 20"/>
                  <a:gd name="T3" fmla="*/ 0 h 18"/>
                  <a:gd name="T4" fmla="*/ 20 w 20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8">
                    <a:moveTo>
                      <a:pt x="0" y="2"/>
                    </a:moveTo>
                    <a:lnTo>
                      <a:pt x="2" y="0"/>
                    </a:lnTo>
                    <a:lnTo>
                      <a:pt x="20" y="1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8" name="Freeform 436">
                <a:extLst>
                  <a:ext uri="{FF2B5EF4-FFF2-40B4-BE49-F238E27FC236}">
                    <a16:creationId xmlns:a16="http://schemas.microsoft.com/office/drawing/2014/main" id="{73E54035-E5D4-E0DF-8163-936DE8565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5" y="2084"/>
                <a:ext cx="27" cy="49"/>
              </a:xfrm>
              <a:custGeom>
                <a:avLst/>
                <a:gdLst>
                  <a:gd name="T0" fmla="*/ 0 w 165"/>
                  <a:gd name="T1" fmla="*/ 0 h 292"/>
                  <a:gd name="T2" fmla="*/ 7 w 165"/>
                  <a:gd name="T3" fmla="*/ 93 h 292"/>
                  <a:gd name="T4" fmla="*/ 58 w 165"/>
                  <a:gd name="T5" fmla="*/ 121 h 292"/>
                  <a:gd name="T6" fmla="*/ 92 w 165"/>
                  <a:gd name="T7" fmla="*/ 114 h 292"/>
                  <a:gd name="T8" fmla="*/ 77 w 165"/>
                  <a:gd name="T9" fmla="*/ 148 h 292"/>
                  <a:gd name="T10" fmla="*/ 52 w 165"/>
                  <a:gd name="T11" fmla="*/ 173 h 292"/>
                  <a:gd name="T12" fmla="*/ 37 w 165"/>
                  <a:gd name="T13" fmla="*/ 211 h 292"/>
                  <a:gd name="T14" fmla="*/ 97 w 165"/>
                  <a:gd name="T15" fmla="*/ 257 h 292"/>
                  <a:gd name="T16" fmla="*/ 141 w 165"/>
                  <a:gd name="T17" fmla="*/ 263 h 292"/>
                  <a:gd name="T18" fmla="*/ 164 w 165"/>
                  <a:gd name="T19" fmla="*/ 292 h 292"/>
                  <a:gd name="T20" fmla="*/ 165 w 165"/>
                  <a:gd name="T21" fmla="*/ 29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5" h="292">
                    <a:moveTo>
                      <a:pt x="0" y="0"/>
                    </a:moveTo>
                    <a:lnTo>
                      <a:pt x="7" y="93"/>
                    </a:lnTo>
                    <a:lnTo>
                      <a:pt x="58" y="121"/>
                    </a:lnTo>
                    <a:lnTo>
                      <a:pt x="92" y="114"/>
                    </a:lnTo>
                    <a:lnTo>
                      <a:pt x="77" y="148"/>
                    </a:lnTo>
                    <a:lnTo>
                      <a:pt x="52" y="173"/>
                    </a:lnTo>
                    <a:lnTo>
                      <a:pt x="37" y="211"/>
                    </a:lnTo>
                    <a:lnTo>
                      <a:pt x="97" y="257"/>
                    </a:lnTo>
                    <a:lnTo>
                      <a:pt x="141" y="263"/>
                    </a:lnTo>
                    <a:lnTo>
                      <a:pt x="164" y="292"/>
                    </a:lnTo>
                    <a:lnTo>
                      <a:pt x="165" y="29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9" name="Freeform 437">
                <a:extLst>
                  <a:ext uri="{FF2B5EF4-FFF2-40B4-BE49-F238E27FC236}">
                    <a16:creationId xmlns:a16="http://schemas.microsoft.com/office/drawing/2014/main" id="{270109BB-D951-1DF9-B022-0A3AD3158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3" y="2080"/>
                <a:ext cx="32" cy="4"/>
              </a:xfrm>
              <a:custGeom>
                <a:avLst/>
                <a:gdLst>
                  <a:gd name="T0" fmla="*/ 192 w 192"/>
                  <a:gd name="T1" fmla="*/ 22 h 22"/>
                  <a:gd name="T2" fmla="*/ 145 w 192"/>
                  <a:gd name="T3" fmla="*/ 8 h 22"/>
                  <a:gd name="T4" fmla="*/ 84 w 192"/>
                  <a:gd name="T5" fmla="*/ 13 h 22"/>
                  <a:gd name="T6" fmla="*/ 43 w 192"/>
                  <a:gd name="T7" fmla="*/ 0 h 22"/>
                  <a:gd name="T8" fmla="*/ 18 w 192"/>
                  <a:gd name="T9" fmla="*/ 14 h 22"/>
                  <a:gd name="T10" fmla="*/ 0 w 192"/>
                  <a:gd name="T11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2" h="22">
                    <a:moveTo>
                      <a:pt x="192" y="22"/>
                    </a:moveTo>
                    <a:lnTo>
                      <a:pt x="145" y="8"/>
                    </a:lnTo>
                    <a:lnTo>
                      <a:pt x="84" y="13"/>
                    </a:lnTo>
                    <a:lnTo>
                      <a:pt x="43" y="0"/>
                    </a:lnTo>
                    <a:lnTo>
                      <a:pt x="18" y="14"/>
                    </a:lnTo>
                    <a:lnTo>
                      <a:pt x="0" y="1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0" name="Freeform 438">
                <a:extLst>
                  <a:ext uri="{FF2B5EF4-FFF2-40B4-BE49-F238E27FC236}">
                    <a16:creationId xmlns:a16="http://schemas.microsoft.com/office/drawing/2014/main" id="{615767FC-D584-978E-2F29-7724AC9E3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2" y="2124"/>
                <a:ext cx="5" cy="8"/>
              </a:xfrm>
              <a:custGeom>
                <a:avLst/>
                <a:gdLst>
                  <a:gd name="T0" fmla="*/ 0 w 30"/>
                  <a:gd name="T1" fmla="*/ 50 h 50"/>
                  <a:gd name="T2" fmla="*/ 29 w 30"/>
                  <a:gd name="T3" fmla="*/ 0 h 50"/>
                  <a:gd name="T4" fmla="*/ 30 w 30"/>
                  <a:gd name="T5" fmla="*/ 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50">
                    <a:moveTo>
                      <a:pt x="0" y="50"/>
                    </a:moveTo>
                    <a:lnTo>
                      <a:pt x="29" y="0"/>
                    </a:lnTo>
                    <a:lnTo>
                      <a:pt x="3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1" name="Freeform 439">
                <a:extLst>
                  <a:ext uri="{FF2B5EF4-FFF2-40B4-BE49-F238E27FC236}">
                    <a16:creationId xmlns:a16="http://schemas.microsoft.com/office/drawing/2014/main" id="{54856F4E-0944-CB8A-80DD-19B69C347E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2" y="2124"/>
                <a:ext cx="5" cy="9"/>
              </a:xfrm>
              <a:custGeom>
                <a:avLst/>
                <a:gdLst>
                  <a:gd name="T0" fmla="*/ 30 w 30"/>
                  <a:gd name="T1" fmla="*/ 0 h 50"/>
                  <a:gd name="T2" fmla="*/ 1 w 30"/>
                  <a:gd name="T3" fmla="*/ 50 h 50"/>
                  <a:gd name="T4" fmla="*/ 0 w 30"/>
                  <a:gd name="T5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50">
                    <a:moveTo>
                      <a:pt x="30" y="0"/>
                    </a:moveTo>
                    <a:lnTo>
                      <a:pt x="1" y="50"/>
                    </a:lnTo>
                    <a:lnTo>
                      <a:pt x="0" y="4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2" name="Freeform 440">
                <a:extLst>
                  <a:ext uri="{FF2B5EF4-FFF2-40B4-BE49-F238E27FC236}">
                    <a16:creationId xmlns:a16="http://schemas.microsoft.com/office/drawing/2014/main" id="{A4B4BBCA-4736-420A-F112-6DEC6F1708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4" y="2141"/>
                <a:ext cx="50" cy="191"/>
              </a:xfrm>
              <a:custGeom>
                <a:avLst/>
                <a:gdLst>
                  <a:gd name="T0" fmla="*/ 0 w 299"/>
                  <a:gd name="T1" fmla="*/ 0 h 1150"/>
                  <a:gd name="T2" fmla="*/ 50 w 299"/>
                  <a:gd name="T3" fmla="*/ 22 h 1150"/>
                  <a:gd name="T4" fmla="*/ 108 w 299"/>
                  <a:gd name="T5" fmla="*/ 129 h 1150"/>
                  <a:gd name="T6" fmla="*/ 133 w 299"/>
                  <a:gd name="T7" fmla="*/ 149 h 1150"/>
                  <a:gd name="T8" fmla="*/ 144 w 299"/>
                  <a:gd name="T9" fmla="*/ 246 h 1150"/>
                  <a:gd name="T10" fmla="*/ 156 w 299"/>
                  <a:gd name="T11" fmla="*/ 293 h 1150"/>
                  <a:gd name="T12" fmla="*/ 180 w 299"/>
                  <a:gd name="T13" fmla="*/ 317 h 1150"/>
                  <a:gd name="T14" fmla="*/ 213 w 299"/>
                  <a:gd name="T15" fmla="*/ 323 h 1150"/>
                  <a:gd name="T16" fmla="*/ 224 w 299"/>
                  <a:gd name="T17" fmla="*/ 407 h 1150"/>
                  <a:gd name="T18" fmla="*/ 197 w 299"/>
                  <a:gd name="T19" fmla="*/ 471 h 1150"/>
                  <a:gd name="T20" fmla="*/ 197 w 299"/>
                  <a:gd name="T21" fmla="*/ 559 h 1150"/>
                  <a:gd name="T22" fmla="*/ 204 w 299"/>
                  <a:gd name="T23" fmla="*/ 586 h 1150"/>
                  <a:gd name="T24" fmla="*/ 237 w 299"/>
                  <a:gd name="T25" fmla="*/ 663 h 1150"/>
                  <a:gd name="T26" fmla="*/ 291 w 299"/>
                  <a:gd name="T27" fmla="*/ 701 h 1150"/>
                  <a:gd name="T28" fmla="*/ 283 w 299"/>
                  <a:gd name="T29" fmla="*/ 748 h 1150"/>
                  <a:gd name="T30" fmla="*/ 280 w 299"/>
                  <a:gd name="T31" fmla="*/ 825 h 1150"/>
                  <a:gd name="T32" fmla="*/ 299 w 299"/>
                  <a:gd name="T33" fmla="*/ 879 h 1150"/>
                  <a:gd name="T34" fmla="*/ 222 w 299"/>
                  <a:gd name="T35" fmla="*/ 904 h 1150"/>
                  <a:gd name="T36" fmla="*/ 227 w 299"/>
                  <a:gd name="T37" fmla="*/ 930 h 1150"/>
                  <a:gd name="T38" fmla="*/ 196 w 299"/>
                  <a:gd name="T39" fmla="*/ 946 h 1150"/>
                  <a:gd name="T40" fmla="*/ 181 w 299"/>
                  <a:gd name="T41" fmla="*/ 976 h 1150"/>
                  <a:gd name="T42" fmla="*/ 180 w 299"/>
                  <a:gd name="T43" fmla="*/ 1012 h 1150"/>
                  <a:gd name="T44" fmla="*/ 206 w 299"/>
                  <a:gd name="T45" fmla="*/ 1022 h 1150"/>
                  <a:gd name="T46" fmla="*/ 121 w 299"/>
                  <a:gd name="T47" fmla="*/ 1091 h 1150"/>
                  <a:gd name="T48" fmla="*/ 84 w 299"/>
                  <a:gd name="T49" fmla="*/ 1150 h 1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99" h="1150">
                    <a:moveTo>
                      <a:pt x="0" y="0"/>
                    </a:moveTo>
                    <a:lnTo>
                      <a:pt x="50" y="22"/>
                    </a:lnTo>
                    <a:lnTo>
                      <a:pt x="108" y="129"/>
                    </a:lnTo>
                    <a:lnTo>
                      <a:pt x="133" y="149"/>
                    </a:lnTo>
                    <a:lnTo>
                      <a:pt x="144" y="246"/>
                    </a:lnTo>
                    <a:lnTo>
                      <a:pt x="156" y="293"/>
                    </a:lnTo>
                    <a:lnTo>
                      <a:pt x="180" y="317"/>
                    </a:lnTo>
                    <a:lnTo>
                      <a:pt x="213" y="323"/>
                    </a:lnTo>
                    <a:lnTo>
                      <a:pt x="224" y="407"/>
                    </a:lnTo>
                    <a:lnTo>
                      <a:pt x="197" y="471"/>
                    </a:lnTo>
                    <a:lnTo>
                      <a:pt x="197" y="559"/>
                    </a:lnTo>
                    <a:lnTo>
                      <a:pt x="204" y="586"/>
                    </a:lnTo>
                    <a:lnTo>
                      <a:pt x="237" y="663"/>
                    </a:lnTo>
                    <a:lnTo>
                      <a:pt x="291" y="701"/>
                    </a:lnTo>
                    <a:lnTo>
                      <a:pt x="283" y="748"/>
                    </a:lnTo>
                    <a:lnTo>
                      <a:pt x="280" y="825"/>
                    </a:lnTo>
                    <a:lnTo>
                      <a:pt x="299" y="879"/>
                    </a:lnTo>
                    <a:lnTo>
                      <a:pt x="222" y="904"/>
                    </a:lnTo>
                    <a:lnTo>
                      <a:pt x="227" y="930"/>
                    </a:lnTo>
                    <a:lnTo>
                      <a:pt x="196" y="946"/>
                    </a:lnTo>
                    <a:lnTo>
                      <a:pt x="181" y="976"/>
                    </a:lnTo>
                    <a:lnTo>
                      <a:pt x="180" y="1012"/>
                    </a:lnTo>
                    <a:lnTo>
                      <a:pt x="206" y="1022"/>
                    </a:lnTo>
                    <a:lnTo>
                      <a:pt x="121" y="1091"/>
                    </a:lnTo>
                    <a:lnTo>
                      <a:pt x="84" y="115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3" name="Freeform 441">
                <a:extLst>
                  <a:ext uri="{FF2B5EF4-FFF2-40B4-BE49-F238E27FC236}">
                    <a16:creationId xmlns:a16="http://schemas.microsoft.com/office/drawing/2014/main" id="{BFD93B05-35F6-D35F-E5BE-2C986A70E7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0" y="2141"/>
                <a:ext cx="4" cy="4"/>
              </a:xfrm>
              <a:custGeom>
                <a:avLst/>
                <a:gdLst>
                  <a:gd name="T0" fmla="*/ 28 w 28"/>
                  <a:gd name="T1" fmla="*/ 0 h 26"/>
                  <a:gd name="T2" fmla="*/ 0 w 28"/>
                  <a:gd name="T3" fmla="*/ 26 h 26"/>
                  <a:gd name="T4" fmla="*/ 0 w 28"/>
                  <a:gd name="T5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26">
                    <a:moveTo>
                      <a:pt x="28" y="0"/>
                    </a:moveTo>
                    <a:lnTo>
                      <a:pt x="0" y="26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4" name="Freeform 442">
                <a:extLst>
                  <a:ext uri="{FF2B5EF4-FFF2-40B4-BE49-F238E27FC236}">
                    <a16:creationId xmlns:a16="http://schemas.microsoft.com/office/drawing/2014/main" id="{36A7C504-4FC1-6682-D0AC-D8DB580843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0" y="2140"/>
                <a:ext cx="4" cy="5"/>
              </a:xfrm>
              <a:custGeom>
                <a:avLst/>
                <a:gdLst>
                  <a:gd name="T0" fmla="*/ 0 w 28"/>
                  <a:gd name="T1" fmla="*/ 25 h 25"/>
                  <a:gd name="T2" fmla="*/ 28 w 28"/>
                  <a:gd name="T3" fmla="*/ 0 h 25"/>
                  <a:gd name="T4" fmla="*/ 28 w 28"/>
                  <a:gd name="T5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25">
                    <a:moveTo>
                      <a:pt x="0" y="25"/>
                    </a:moveTo>
                    <a:lnTo>
                      <a:pt x="28" y="0"/>
                    </a:lnTo>
                    <a:lnTo>
                      <a:pt x="28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5" name="Freeform 443">
                <a:extLst>
                  <a:ext uri="{FF2B5EF4-FFF2-40B4-BE49-F238E27FC236}">
                    <a16:creationId xmlns:a16="http://schemas.microsoft.com/office/drawing/2014/main" id="{22FF195D-1665-2FC4-F716-DBA4BD011C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7" y="2124"/>
                <a:ext cx="13" cy="21"/>
              </a:xfrm>
              <a:custGeom>
                <a:avLst/>
                <a:gdLst>
                  <a:gd name="T0" fmla="*/ 0 w 74"/>
                  <a:gd name="T1" fmla="*/ 0 h 125"/>
                  <a:gd name="T2" fmla="*/ 62 w 74"/>
                  <a:gd name="T3" fmla="*/ 57 h 125"/>
                  <a:gd name="T4" fmla="*/ 52 w 74"/>
                  <a:gd name="T5" fmla="*/ 90 h 125"/>
                  <a:gd name="T6" fmla="*/ 71 w 74"/>
                  <a:gd name="T7" fmla="*/ 125 h 125"/>
                  <a:gd name="T8" fmla="*/ 74 w 74"/>
                  <a:gd name="T9" fmla="*/ 12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125">
                    <a:moveTo>
                      <a:pt x="0" y="0"/>
                    </a:moveTo>
                    <a:lnTo>
                      <a:pt x="62" y="57"/>
                    </a:lnTo>
                    <a:lnTo>
                      <a:pt x="52" y="90"/>
                    </a:lnTo>
                    <a:lnTo>
                      <a:pt x="71" y="125"/>
                    </a:lnTo>
                    <a:lnTo>
                      <a:pt x="74" y="12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6" name="Freeform 444">
                <a:extLst>
                  <a:ext uri="{FF2B5EF4-FFF2-40B4-BE49-F238E27FC236}">
                    <a16:creationId xmlns:a16="http://schemas.microsoft.com/office/drawing/2014/main" id="{C013E2F5-F291-80C4-3447-881DB3FB87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6" y="2344"/>
                <a:ext cx="43" cy="204"/>
              </a:xfrm>
              <a:custGeom>
                <a:avLst/>
                <a:gdLst>
                  <a:gd name="T0" fmla="*/ 31 w 261"/>
                  <a:gd name="T1" fmla="*/ 0 h 1223"/>
                  <a:gd name="T2" fmla="*/ 28 w 261"/>
                  <a:gd name="T3" fmla="*/ 1 h 1223"/>
                  <a:gd name="T4" fmla="*/ 0 w 261"/>
                  <a:gd name="T5" fmla="*/ 27 h 1223"/>
                  <a:gd name="T6" fmla="*/ 80 w 261"/>
                  <a:gd name="T7" fmla="*/ 131 h 1223"/>
                  <a:gd name="T8" fmla="*/ 85 w 261"/>
                  <a:gd name="T9" fmla="*/ 181 h 1223"/>
                  <a:gd name="T10" fmla="*/ 86 w 261"/>
                  <a:gd name="T11" fmla="*/ 182 h 1223"/>
                  <a:gd name="T12" fmla="*/ 123 w 261"/>
                  <a:gd name="T13" fmla="*/ 205 h 1223"/>
                  <a:gd name="T14" fmla="*/ 155 w 261"/>
                  <a:gd name="T15" fmla="*/ 237 h 1223"/>
                  <a:gd name="T16" fmla="*/ 179 w 261"/>
                  <a:gd name="T17" fmla="*/ 243 h 1223"/>
                  <a:gd name="T18" fmla="*/ 192 w 261"/>
                  <a:gd name="T19" fmla="*/ 267 h 1223"/>
                  <a:gd name="T20" fmla="*/ 247 w 261"/>
                  <a:gd name="T21" fmla="*/ 343 h 1223"/>
                  <a:gd name="T22" fmla="*/ 261 w 261"/>
                  <a:gd name="T23" fmla="*/ 417 h 1223"/>
                  <a:gd name="T24" fmla="*/ 233 w 261"/>
                  <a:gd name="T25" fmla="*/ 460 h 1223"/>
                  <a:gd name="T26" fmla="*/ 254 w 261"/>
                  <a:gd name="T27" fmla="*/ 487 h 1223"/>
                  <a:gd name="T28" fmla="*/ 241 w 261"/>
                  <a:gd name="T29" fmla="*/ 510 h 1223"/>
                  <a:gd name="T30" fmla="*/ 172 w 261"/>
                  <a:gd name="T31" fmla="*/ 542 h 1223"/>
                  <a:gd name="T32" fmla="*/ 165 w 261"/>
                  <a:gd name="T33" fmla="*/ 615 h 1223"/>
                  <a:gd name="T34" fmla="*/ 140 w 261"/>
                  <a:gd name="T35" fmla="*/ 632 h 1223"/>
                  <a:gd name="T36" fmla="*/ 140 w 261"/>
                  <a:gd name="T37" fmla="*/ 633 h 1223"/>
                  <a:gd name="T38" fmla="*/ 156 w 261"/>
                  <a:gd name="T39" fmla="*/ 692 h 1223"/>
                  <a:gd name="T40" fmla="*/ 182 w 261"/>
                  <a:gd name="T41" fmla="*/ 719 h 1223"/>
                  <a:gd name="T42" fmla="*/ 196 w 261"/>
                  <a:gd name="T43" fmla="*/ 752 h 1223"/>
                  <a:gd name="T44" fmla="*/ 234 w 261"/>
                  <a:gd name="T45" fmla="*/ 760 h 1223"/>
                  <a:gd name="T46" fmla="*/ 238 w 261"/>
                  <a:gd name="T47" fmla="*/ 787 h 1223"/>
                  <a:gd name="T48" fmla="*/ 238 w 261"/>
                  <a:gd name="T49" fmla="*/ 853 h 1223"/>
                  <a:gd name="T50" fmla="*/ 220 w 261"/>
                  <a:gd name="T51" fmla="*/ 885 h 1223"/>
                  <a:gd name="T52" fmla="*/ 228 w 261"/>
                  <a:gd name="T53" fmla="*/ 922 h 1223"/>
                  <a:gd name="T54" fmla="*/ 196 w 261"/>
                  <a:gd name="T55" fmla="*/ 1045 h 1223"/>
                  <a:gd name="T56" fmla="*/ 187 w 261"/>
                  <a:gd name="T57" fmla="*/ 1107 h 1223"/>
                  <a:gd name="T58" fmla="*/ 243 w 261"/>
                  <a:gd name="T59" fmla="*/ 1164 h 1223"/>
                  <a:gd name="T60" fmla="*/ 244 w 261"/>
                  <a:gd name="T61" fmla="*/ 1221 h 1223"/>
                  <a:gd name="T62" fmla="*/ 234 w 261"/>
                  <a:gd name="T63" fmla="*/ 1223 h 1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61" h="1223">
                    <a:moveTo>
                      <a:pt x="31" y="0"/>
                    </a:moveTo>
                    <a:lnTo>
                      <a:pt x="28" y="1"/>
                    </a:lnTo>
                    <a:lnTo>
                      <a:pt x="0" y="27"/>
                    </a:lnTo>
                    <a:lnTo>
                      <a:pt x="80" y="131"/>
                    </a:lnTo>
                    <a:lnTo>
                      <a:pt x="85" y="181"/>
                    </a:lnTo>
                    <a:lnTo>
                      <a:pt x="86" y="182"/>
                    </a:lnTo>
                    <a:lnTo>
                      <a:pt x="123" y="205"/>
                    </a:lnTo>
                    <a:lnTo>
                      <a:pt x="155" y="237"/>
                    </a:lnTo>
                    <a:lnTo>
                      <a:pt x="179" y="243"/>
                    </a:lnTo>
                    <a:lnTo>
                      <a:pt x="192" y="267"/>
                    </a:lnTo>
                    <a:lnTo>
                      <a:pt x="247" y="343"/>
                    </a:lnTo>
                    <a:lnTo>
                      <a:pt x="261" y="417"/>
                    </a:lnTo>
                    <a:lnTo>
                      <a:pt x="233" y="460"/>
                    </a:lnTo>
                    <a:lnTo>
                      <a:pt x="254" y="487"/>
                    </a:lnTo>
                    <a:lnTo>
                      <a:pt x="241" y="510"/>
                    </a:lnTo>
                    <a:lnTo>
                      <a:pt x="172" y="542"/>
                    </a:lnTo>
                    <a:lnTo>
                      <a:pt x="165" y="615"/>
                    </a:lnTo>
                    <a:lnTo>
                      <a:pt x="140" y="632"/>
                    </a:lnTo>
                    <a:lnTo>
                      <a:pt x="140" y="633"/>
                    </a:lnTo>
                    <a:lnTo>
                      <a:pt x="156" y="692"/>
                    </a:lnTo>
                    <a:lnTo>
                      <a:pt x="182" y="719"/>
                    </a:lnTo>
                    <a:lnTo>
                      <a:pt x="196" y="752"/>
                    </a:lnTo>
                    <a:lnTo>
                      <a:pt x="234" y="760"/>
                    </a:lnTo>
                    <a:lnTo>
                      <a:pt x="238" y="787"/>
                    </a:lnTo>
                    <a:lnTo>
                      <a:pt x="238" y="853"/>
                    </a:lnTo>
                    <a:lnTo>
                      <a:pt x="220" y="885"/>
                    </a:lnTo>
                    <a:lnTo>
                      <a:pt x="228" y="922"/>
                    </a:lnTo>
                    <a:lnTo>
                      <a:pt x="196" y="1045"/>
                    </a:lnTo>
                    <a:lnTo>
                      <a:pt x="187" y="1107"/>
                    </a:lnTo>
                    <a:lnTo>
                      <a:pt x="243" y="1164"/>
                    </a:lnTo>
                    <a:lnTo>
                      <a:pt x="244" y="1221"/>
                    </a:lnTo>
                    <a:lnTo>
                      <a:pt x="234" y="122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7" name="Line 445">
                <a:extLst>
                  <a:ext uri="{FF2B5EF4-FFF2-40B4-BE49-F238E27FC236}">
                    <a16:creationId xmlns:a16="http://schemas.microsoft.com/office/drawing/2014/main" id="{B7FF3D76-D20D-C109-7358-92C831A387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51" y="2344"/>
                <a:ext cx="4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8" name="Line 446">
                <a:extLst>
                  <a:ext uri="{FF2B5EF4-FFF2-40B4-BE49-F238E27FC236}">
                    <a16:creationId xmlns:a16="http://schemas.microsoft.com/office/drawing/2014/main" id="{A39AE9A7-263E-ACC1-DF6C-0236AA20CF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51" y="2344"/>
                <a:ext cx="4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9" name="Freeform 447">
                <a:extLst>
                  <a:ext uri="{FF2B5EF4-FFF2-40B4-BE49-F238E27FC236}">
                    <a16:creationId xmlns:a16="http://schemas.microsoft.com/office/drawing/2014/main" id="{5AA45100-DDC6-267C-4EDB-43CD19581D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2329"/>
                <a:ext cx="18" cy="15"/>
              </a:xfrm>
              <a:custGeom>
                <a:avLst/>
                <a:gdLst>
                  <a:gd name="T0" fmla="*/ 109 w 109"/>
                  <a:gd name="T1" fmla="*/ 1 h 89"/>
                  <a:gd name="T2" fmla="*/ 108 w 109"/>
                  <a:gd name="T3" fmla="*/ 0 h 89"/>
                  <a:gd name="T4" fmla="*/ 50 w 109"/>
                  <a:gd name="T5" fmla="*/ 12 h 89"/>
                  <a:gd name="T6" fmla="*/ 61 w 109"/>
                  <a:gd name="T7" fmla="*/ 51 h 89"/>
                  <a:gd name="T8" fmla="*/ 30 w 109"/>
                  <a:gd name="T9" fmla="*/ 86 h 89"/>
                  <a:gd name="T10" fmla="*/ 0 w 109"/>
                  <a:gd name="T11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9" h="89">
                    <a:moveTo>
                      <a:pt x="109" y="1"/>
                    </a:moveTo>
                    <a:lnTo>
                      <a:pt x="108" y="0"/>
                    </a:lnTo>
                    <a:lnTo>
                      <a:pt x="50" y="12"/>
                    </a:lnTo>
                    <a:lnTo>
                      <a:pt x="61" y="51"/>
                    </a:lnTo>
                    <a:lnTo>
                      <a:pt x="30" y="86"/>
                    </a:lnTo>
                    <a:lnTo>
                      <a:pt x="0" y="8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0" name="Freeform 448">
                <a:extLst>
                  <a:ext uri="{FF2B5EF4-FFF2-40B4-BE49-F238E27FC236}">
                    <a16:creationId xmlns:a16="http://schemas.microsoft.com/office/drawing/2014/main" id="{B4C37A7A-8C6D-1B07-9B4F-9B44C34BF7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3" y="2330"/>
                <a:ext cx="5" cy="3"/>
              </a:xfrm>
              <a:custGeom>
                <a:avLst/>
                <a:gdLst>
                  <a:gd name="T0" fmla="*/ 33 w 33"/>
                  <a:gd name="T1" fmla="*/ 17 h 19"/>
                  <a:gd name="T2" fmla="*/ 32 w 33"/>
                  <a:gd name="T3" fmla="*/ 19 h 19"/>
                  <a:gd name="T4" fmla="*/ 0 w 33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19">
                    <a:moveTo>
                      <a:pt x="33" y="17"/>
                    </a:moveTo>
                    <a:lnTo>
                      <a:pt x="32" y="1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1" name="Freeform 449">
                <a:extLst>
                  <a:ext uri="{FF2B5EF4-FFF2-40B4-BE49-F238E27FC236}">
                    <a16:creationId xmlns:a16="http://schemas.microsoft.com/office/drawing/2014/main" id="{AE5CCB4D-E3B8-D9A4-EF66-8059FDE2FD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3" y="2329"/>
                <a:ext cx="5" cy="3"/>
              </a:xfrm>
              <a:custGeom>
                <a:avLst/>
                <a:gdLst>
                  <a:gd name="T0" fmla="*/ 0 w 33"/>
                  <a:gd name="T1" fmla="*/ 1 h 18"/>
                  <a:gd name="T2" fmla="*/ 3 w 33"/>
                  <a:gd name="T3" fmla="*/ 0 h 18"/>
                  <a:gd name="T4" fmla="*/ 33 w 33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18">
                    <a:moveTo>
                      <a:pt x="0" y="1"/>
                    </a:moveTo>
                    <a:lnTo>
                      <a:pt x="3" y="0"/>
                    </a:lnTo>
                    <a:lnTo>
                      <a:pt x="33" y="1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2" name="Freeform 450">
                <a:extLst>
                  <a:ext uri="{FF2B5EF4-FFF2-40B4-BE49-F238E27FC236}">
                    <a16:creationId xmlns:a16="http://schemas.microsoft.com/office/drawing/2014/main" id="{4D9CF48D-CC0F-D2E7-2CC5-EE5AA7AC70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" y="2533"/>
                <a:ext cx="7" cy="38"/>
              </a:xfrm>
              <a:custGeom>
                <a:avLst/>
                <a:gdLst>
                  <a:gd name="T0" fmla="*/ 32 w 42"/>
                  <a:gd name="T1" fmla="*/ 1 h 232"/>
                  <a:gd name="T2" fmla="*/ 30 w 42"/>
                  <a:gd name="T3" fmla="*/ 0 h 232"/>
                  <a:gd name="T4" fmla="*/ 15 w 42"/>
                  <a:gd name="T5" fmla="*/ 31 h 232"/>
                  <a:gd name="T6" fmla="*/ 33 w 42"/>
                  <a:gd name="T7" fmla="*/ 52 h 232"/>
                  <a:gd name="T8" fmla="*/ 42 w 42"/>
                  <a:gd name="T9" fmla="*/ 77 h 232"/>
                  <a:gd name="T10" fmla="*/ 34 w 42"/>
                  <a:gd name="T11" fmla="*/ 108 h 232"/>
                  <a:gd name="T12" fmla="*/ 33 w 42"/>
                  <a:gd name="T13" fmla="*/ 153 h 232"/>
                  <a:gd name="T14" fmla="*/ 8 w 42"/>
                  <a:gd name="T15" fmla="*/ 179 h 232"/>
                  <a:gd name="T16" fmla="*/ 13 w 42"/>
                  <a:gd name="T17" fmla="*/ 227 h 232"/>
                  <a:gd name="T18" fmla="*/ 0 w 42"/>
                  <a:gd name="T19" fmla="*/ 232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232">
                    <a:moveTo>
                      <a:pt x="32" y="1"/>
                    </a:moveTo>
                    <a:lnTo>
                      <a:pt x="30" y="0"/>
                    </a:lnTo>
                    <a:lnTo>
                      <a:pt x="15" y="31"/>
                    </a:lnTo>
                    <a:lnTo>
                      <a:pt x="33" y="52"/>
                    </a:lnTo>
                    <a:lnTo>
                      <a:pt x="42" y="77"/>
                    </a:lnTo>
                    <a:lnTo>
                      <a:pt x="34" y="108"/>
                    </a:lnTo>
                    <a:lnTo>
                      <a:pt x="33" y="153"/>
                    </a:lnTo>
                    <a:lnTo>
                      <a:pt x="8" y="179"/>
                    </a:lnTo>
                    <a:lnTo>
                      <a:pt x="13" y="227"/>
                    </a:lnTo>
                    <a:lnTo>
                      <a:pt x="0" y="2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3" name="Freeform 451">
                <a:extLst>
                  <a:ext uri="{FF2B5EF4-FFF2-40B4-BE49-F238E27FC236}">
                    <a16:creationId xmlns:a16="http://schemas.microsoft.com/office/drawing/2014/main" id="{43D02600-4BE1-FBDC-93EC-8D8F62559D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2533"/>
                <a:ext cx="33" cy="14"/>
              </a:xfrm>
              <a:custGeom>
                <a:avLst/>
                <a:gdLst>
                  <a:gd name="T0" fmla="*/ 196 w 196"/>
                  <a:gd name="T1" fmla="*/ 87 h 87"/>
                  <a:gd name="T2" fmla="*/ 145 w 196"/>
                  <a:gd name="T3" fmla="*/ 73 h 87"/>
                  <a:gd name="T4" fmla="*/ 117 w 196"/>
                  <a:gd name="T5" fmla="*/ 49 h 87"/>
                  <a:gd name="T6" fmla="*/ 82 w 196"/>
                  <a:gd name="T7" fmla="*/ 46 h 87"/>
                  <a:gd name="T8" fmla="*/ 62 w 196"/>
                  <a:gd name="T9" fmla="*/ 18 h 87"/>
                  <a:gd name="T10" fmla="*/ 37 w 196"/>
                  <a:gd name="T11" fmla="*/ 4 h 87"/>
                  <a:gd name="T12" fmla="*/ 0 w 196"/>
                  <a:gd name="T13" fmla="*/ 0 h 87"/>
                  <a:gd name="T14" fmla="*/ 0 w 196"/>
                  <a:gd name="T15" fmla="*/ 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6" h="87">
                    <a:moveTo>
                      <a:pt x="196" y="87"/>
                    </a:moveTo>
                    <a:lnTo>
                      <a:pt x="145" y="73"/>
                    </a:lnTo>
                    <a:lnTo>
                      <a:pt x="117" y="49"/>
                    </a:lnTo>
                    <a:lnTo>
                      <a:pt x="82" y="46"/>
                    </a:lnTo>
                    <a:lnTo>
                      <a:pt x="62" y="18"/>
                    </a:lnTo>
                    <a:lnTo>
                      <a:pt x="37" y="4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4" name="Freeform 452">
                <a:extLst>
                  <a:ext uri="{FF2B5EF4-FFF2-40B4-BE49-F238E27FC236}">
                    <a16:creationId xmlns:a16="http://schemas.microsoft.com/office/drawing/2014/main" id="{8B43D3E8-DB7E-450B-2811-93D78EE747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2533"/>
                <a:ext cx="33" cy="14"/>
              </a:xfrm>
              <a:custGeom>
                <a:avLst/>
                <a:gdLst>
                  <a:gd name="T0" fmla="*/ 196 w 196"/>
                  <a:gd name="T1" fmla="*/ 85 h 85"/>
                  <a:gd name="T2" fmla="*/ 140 w 196"/>
                  <a:gd name="T3" fmla="*/ 72 h 85"/>
                  <a:gd name="T4" fmla="*/ 113 w 196"/>
                  <a:gd name="T5" fmla="*/ 48 h 85"/>
                  <a:gd name="T6" fmla="*/ 77 w 196"/>
                  <a:gd name="T7" fmla="*/ 44 h 85"/>
                  <a:gd name="T8" fmla="*/ 58 w 196"/>
                  <a:gd name="T9" fmla="*/ 16 h 85"/>
                  <a:gd name="T10" fmla="*/ 34 w 196"/>
                  <a:gd name="T11" fmla="*/ 3 h 85"/>
                  <a:gd name="T12" fmla="*/ 0 w 196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6" h="85">
                    <a:moveTo>
                      <a:pt x="196" y="85"/>
                    </a:moveTo>
                    <a:lnTo>
                      <a:pt x="140" y="72"/>
                    </a:lnTo>
                    <a:lnTo>
                      <a:pt x="113" y="48"/>
                    </a:lnTo>
                    <a:lnTo>
                      <a:pt x="77" y="44"/>
                    </a:lnTo>
                    <a:lnTo>
                      <a:pt x="58" y="16"/>
                    </a:lnTo>
                    <a:lnTo>
                      <a:pt x="34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5" name="Freeform 453">
                <a:extLst>
                  <a:ext uri="{FF2B5EF4-FFF2-40B4-BE49-F238E27FC236}">
                    <a16:creationId xmlns:a16="http://schemas.microsoft.com/office/drawing/2014/main" id="{8754611E-7DFE-1B7D-E03B-E4ED7F26E2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9" y="2547"/>
                <a:ext cx="4" cy="6"/>
              </a:xfrm>
              <a:custGeom>
                <a:avLst/>
                <a:gdLst>
                  <a:gd name="T0" fmla="*/ 26 w 26"/>
                  <a:gd name="T1" fmla="*/ 35 h 35"/>
                  <a:gd name="T2" fmla="*/ 4 w 26"/>
                  <a:gd name="T3" fmla="*/ 1 h 35"/>
                  <a:gd name="T4" fmla="*/ 0 w 26"/>
                  <a:gd name="T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5">
                    <a:moveTo>
                      <a:pt x="26" y="35"/>
                    </a:moveTo>
                    <a:lnTo>
                      <a:pt x="4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6" name="Freeform 454">
                <a:extLst>
                  <a:ext uri="{FF2B5EF4-FFF2-40B4-BE49-F238E27FC236}">
                    <a16:creationId xmlns:a16="http://schemas.microsoft.com/office/drawing/2014/main" id="{4C7C1178-B0E0-927C-8960-B4CEDC4D4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1" y="2056"/>
                <a:ext cx="24" cy="7"/>
              </a:xfrm>
              <a:custGeom>
                <a:avLst/>
                <a:gdLst>
                  <a:gd name="T0" fmla="*/ 145 w 145"/>
                  <a:gd name="T1" fmla="*/ 41 h 41"/>
                  <a:gd name="T2" fmla="*/ 94 w 145"/>
                  <a:gd name="T3" fmla="*/ 39 h 41"/>
                  <a:gd name="T4" fmla="*/ 62 w 145"/>
                  <a:gd name="T5" fmla="*/ 31 h 41"/>
                  <a:gd name="T6" fmla="*/ 24 w 145"/>
                  <a:gd name="T7" fmla="*/ 17 h 41"/>
                  <a:gd name="T8" fmla="*/ 0 w 145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5" h="41">
                    <a:moveTo>
                      <a:pt x="145" y="41"/>
                    </a:moveTo>
                    <a:lnTo>
                      <a:pt x="94" y="39"/>
                    </a:lnTo>
                    <a:lnTo>
                      <a:pt x="62" y="31"/>
                    </a:lnTo>
                    <a:lnTo>
                      <a:pt x="24" y="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7" name="Line 455">
                <a:extLst>
                  <a:ext uri="{FF2B5EF4-FFF2-40B4-BE49-F238E27FC236}">
                    <a16:creationId xmlns:a16="http://schemas.microsoft.com/office/drawing/2014/main" id="{6DDE61A5-6A9B-A539-3827-7A29D01D89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45" y="2063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8" name="Freeform 456">
                <a:extLst>
                  <a:ext uri="{FF2B5EF4-FFF2-40B4-BE49-F238E27FC236}">
                    <a16:creationId xmlns:a16="http://schemas.microsoft.com/office/drawing/2014/main" id="{7DE03CBE-E0A0-8AF5-6721-E9312EF8D0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1" y="2056"/>
                <a:ext cx="24" cy="7"/>
              </a:xfrm>
              <a:custGeom>
                <a:avLst/>
                <a:gdLst>
                  <a:gd name="T0" fmla="*/ 145 w 145"/>
                  <a:gd name="T1" fmla="*/ 41 h 41"/>
                  <a:gd name="T2" fmla="*/ 94 w 145"/>
                  <a:gd name="T3" fmla="*/ 38 h 41"/>
                  <a:gd name="T4" fmla="*/ 24 w 145"/>
                  <a:gd name="T5" fmla="*/ 16 h 41"/>
                  <a:gd name="T6" fmla="*/ 0 w 145"/>
                  <a:gd name="T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41">
                    <a:moveTo>
                      <a:pt x="145" y="41"/>
                    </a:moveTo>
                    <a:lnTo>
                      <a:pt x="94" y="38"/>
                    </a:lnTo>
                    <a:lnTo>
                      <a:pt x="24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9" name="Freeform 457">
                <a:extLst>
                  <a:ext uri="{FF2B5EF4-FFF2-40B4-BE49-F238E27FC236}">
                    <a16:creationId xmlns:a16="http://schemas.microsoft.com/office/drawing/2014/main" id="{DAC03018-BDE3-4317-3FA5-E73633DEF2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7" y="2045"/>
                <a:ext cx="1" cy="7"/>
              </a:xfrm>
              <a:custGeom>
                <a:avLst/>
                <a:gdLst>
                  <a:gd name="T0" fmla="*/ 8 w 8"/>
                  <a:gd name="T1" fmla="*/ 38 h 38"/>
                  <a:gd name="T2" fmla="*/ 5 w 8"/>
                  <a:gd name="T3" fmla="*/ 16 h 38"/>
                  <a:gd name="T4" fmla="*/ 0 w 8"/>
                  <a:gd name="T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8">
                    <a:moveTo>
                      <a:pt x="8" y="38"/>
                    </a:moveTo>
                    <a:lnTo>
                      <a:pt x="5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0" name="Freeform 458">
                <a:extLst>
                  <a:ext uri="{FF2B5EF4-FFF2-40B4-BE49-F238E27FC236}">
                    <a16:creationId xmlns:a16="http://schemas.microsoft.com/office/drawing/2014/main" id="{46D88A8F-C8BB-5FE7-A158-F979C32F8F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2036"/>
                <a:ext cx="6" cy="1"/>
              </a:xfrm>
              <a:custGeom>
                <a:avLst/>
                <a:gdLst>
                  <a:gd name="T0" fmla="*/ 31 w 31"/>
                  <a:gd name="T1" fmla="*/ 11 h 11"/>
                  <a:gd name="T2" fmla="*/ 1 w 31"/>
                  <a:gd name="T3" fmla="*/ 1 h 11"/>
                  <a:gd name="T4" fmla="*/ 0 w 3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11">
                    <a:moveTo>
                      <a:pt x="31" y="11"/>
                    </a:moveTo>
                    <a:lnTo>
                      <a:pt x="1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1" name="Freeform 459">
                <a:extLst>
                  <a:ext uri="{FF2B5EF4-FFF2-40B4-BE49-F238E27FC236}">
                    <a16:creationId xmlns:a16="http://schemas.microsoft.com/office/drawing/2014/main" id="{49BB3EFE-BD2B-807D-7EE0-BD21E31351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" y="2037"/>
                <a:ext cx="4" cy="8"/>
              </a:xfrm>
              <a:custGeom>
                <a:avLst/>
                <a:gdLst>
                  <a:gd name="T0" fmla="*/ 24 w 24"/>
                  <a:gd name="T1" fmla="*/ 48 h 48"/>
                  <a:gd name="T2" fmla="*/ 10 w 24"/>
                  <a:gd name="T3" fmla="*/ 3 h 48"/>
                  <a:gd name="T4" fmla="*/ 0 w 24"/>
                  <a:gd name="T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48">
                    <a:moveTo>
                      <a:pt x="24" y="48"/>
                    </a:moveTo>
                    <a:lnTo>
                      <a:pt x="10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2" name="Line 460">
                <a:extLst>
                  <a:ext uri="{FF2B5EF4-FFF2-40B4-BE49-F238E27FC236}">
                    <a16:creationId xmlns:a16="http://schemas.microsoft.com/office/drawing/2014/main" id="{E199E1C1-E5F7-DFCC-34D7-35A3365ADF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907" y="2036"/>
                <a:ext cx="6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3" name="Freeform 461">
                <a:extLst>
                  <a:ext uri="{FF2B5EF4-FFF2-40B4-BE49-F238E27FC236}">
                    <a16:creationId xmlns:a16="http://schemas.microsoft.com/office/drawing/2014/main" id="{DF041A85-5937-868F-E3E7-4FEC365423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1" y="2033"/>
                <a:ext cx="16" cy="8"/>
              </a:xfrm>
              <a:custGeom>
                <a:avLst/>
                <a:gdLst>
                  <a:gd name="T0" fmla="*/ 101 w 101"/>
                  <a:gd name="T1" fmla="*/ 18 h 47"/>
                  <a:gd name="T2" fmla="*/ 72 w 101"/>
                  <a:gd name="T3" fmla="*/ 0 h 47"/>
                  <a:gd name="T4" fmla="*/ 70 w 101"/>
                  <a:gd name="T5" fmla="*/ 35 h 47"/>
                  <a:gd name="T6" fmla="*/ 26 w 101"/>
                  <a:gd name="T7" fmla="*/ 26 h 47"/>
                  <a:gd name="T8" fmla="*/ 0 w 10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101" y="18"/>
                    </a:moveTo>
                    <a:lnTo>
                      <a:pt x="72" y="0"/>
                    </a:lnTo>
                    <a:lnTo>
                      <a:pt x="70" y="35"/>
                    </a:lnTo>
                    <a:lnTo>
                      <a:pt x="26" y="26"/>
                    </a:lnTo>
                    <a:lnTo>
                      <a:pt x="0" y="4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4" name="Freeform 462">
                <a:extLst>
                  <a:ext uri="{FF2B5EF4-FFF2-40B4-BE49-F238E27FC236}">
                    <a16:creationId xmlns:a16="http://schemas.microsoft.com/office/drawing/2014/main" id="{C5261C93-356A-FCE7-3240-D74B103DC1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8" y="2052"/>
                <a:ext cx="3" cy="4"/>
              </a:xfrm>
              <a:custGeom>
                <a:avLst/>
                <a:gdLst>
                  <a:gd name="T0" fmla="*/ 18 w 18"/>
                  <a:gd name="T1" fmla="*/ 25 h 25"/>
                  <a:gd name="T2" fmla="*/ 1 w 18"/>
                  <a:gd name="T3" fmla="*/ 15 h 25"/>
                  <a:gd name="T4" fmla="*/ 0 w 18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5">
                    <a:moveTo>
                      <a:pt x="18" y="25"/>
                    </a:moveTo>
                    <a:lnTo>
                      <a:pt x="1" y="1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5" name="Line 463">
                <a:extLst>
                  <a:ext uri="{FF2B5EF4-FFF2-40B4-BE49-F238E27FC236}">
                    <a16:creationId xmlns:a16="http://schemas.microsoft.com/office/drawing/2014/main" id="{EC15C0E5-4108-813F-F985-CF5D40450A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17" y="2045"/>
                <a:ext cx="1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6" name="Freeform 464">
                <a:extLst>
                  <a:ext uri="{FF2B5EF4-FFF2-40B4-BE49-F238E27FC236}">
                    <a16:creationId xmlns:a16="http://schemas.microsoft.com/office/drawing/2014/main" id="{CE9AE989-5181-D770-8EE5-70D0591AC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063"/>
                <a:ext cx="33" cy="60"/>
              </a:xfrm>
              <a:custGeom>
                <a:avLst/>
                <a:gdLst>
                  <a:gd name="T0" fmla="*/ 1 w 197"/>
                  <a:gd name="T1" fmla="*/ 0 h 362"/>
                  <a:gd name="T2" fmla="*/ 0 w 197"/>
                  <a:gd name="T3" fmla="*/ 99 h 362"/>
                  <a:gd name="T4" fmla="*/ 75 w 197"/>
                  <a:gd name="T5" fmla="*/ 126 h 362"/>
                  <a:gd name="T6" fmla="*/ 130 w 197"/>
                  <a:gd name="T7" fmla="*/ 168 h 362"/>
                  <a:gd name="T8" fmla="*/ 108 w 197"/>
                  <a:gd name="T9" fmla="*/ 193 h 362"/>
                  <a:gd name="T10" fmla="*/ 128 w 197"/>
                  <a:gd name="T11" fmla="*/ 232 h 362"/>
                  <a:gd name="T12" fmla="*/ 125 w 197"/>
                  <a:gd name="T13" fmla="*/ 248 h 362"/>
                  <a:gd name="T14" fmla="*/ 178 w 197"/>
                  <a:gd name="T15" fmla="*/ 300 h 362"/>
                  <a:gd name="T16" fmla="*/ 197 w 197"/>
                  <a:gd name="T17" fmla="*/ 362 h 362"/>
                  <a:gd name="T18" fmla="*/ 197 w 197"/>
                  <a:gd name="T19" fmla="*/ 361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7" h="362">
                    <a:moveTo>
                      <a:pt x="1" y="0"/>
                    </a:moveTo>
                    <a:lnTo>
                      <a:pt x="0" y="99"/>
                    </a:lnTo>
                    <a:lnTo>
                      <a:pt x="75" y="126"/>
                    </a:lnTo>
                    <a:lnTo>
                      <a:pt x="130" y="168"/>
                    </a:lnTo>
                    <a:lnTo>
                      <a:pt x="108" y="193"/>
                    </a:lnTo>
                    <a:lnTo>
                      <a:pt x="128" y="232"/>
                    </a:lnTo>
                    <a:lnTo>
                      <a:pt x="125" y="248"/>
                    </a:lnTo>
                    <a:lnTo>
                      <a:pt x="178" y="300"/>
                    </a:lnTo>
                    <a:lnTo>
                      <a:pt x="197" y="362"/>
                    </a:lnTo>
                    <a:lnTo>
                      <a:pt x="197" y="36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7" name="Freeform 465">
                <a:extLst>
                  <a:ext uri="{FF2B5EF4-FFF2-40B4-BE49-F238E27FC236}">
                    <a16:creationId xmlns:a16="http://schemas.microsoft.com/office/drawing/2014/main" id="{60F50CA6-7AA5-EE8F-AF39-AD28BA957C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063"/>
                <a:ext cx="33" cy="60"/>
              </a:xfrm>
              <a:custGeom>
                <a:avLst/>
                <a:gdLst>
                  <a:gd name="T0" fmla="*/ 196 w 196"/>
                  <a:gd name="T1" fmla="*/ 361 h 361"/>
                  <a:gd name="T2" fmla="*/ 178 w 196"/>
                  <a:gd name="T3" fmla="*/ 299 h 361"/>
                  <a:gd name="T4" fmla="*/ 125 w 196"/>
                  <a:gd name="T5" fmla="*/ 248 h 361"/>
                  <a:gd name="T6" fmla="*/ 129 w 196"/>
                  <a:gd name="T7" fmla="*/ 233 h 361"/>
                  <a:gd name="T8" fmla="*/ 108 w 196"/>
                  <a:gd name="T9" fmla="*/ 193 h 361"/>
                  <a:gd name="T10" fmla="*/ 132 w 196"/>
                  <a:gd name="T11" fmla="*/ 169 h 361"/>
                  <a:gd name="T12" fmla="*/ 74 w 196"/>
                  <a:gd name="T13" fmla="*/ 125 h 361"/>
                  <a:gd name="T14" fmla="*/ 1 w 196"/>
                  <a:gd name="T15" fmla="*/ 98 h 361"/>
                  <a:gd name="T16" fmla="*/ 0 w 196"/>
                  <a:gd name="T17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61">
                    <a:moveTo>
                      <a:pt x="196" y="361"/>
                    </a:moveTo>
                    <a:lnTo>
                      <a:pt x="178" y="299"/>
                    </a:lnTo>
                    <a:lnTo>
                      <a:pt x="125" y="248"/>
                    </a:lnTo>
                    <a:lnTo>
                      <a:pt x="129" y="233"/>
                    </a:lnTo>
                    <a:lnTo>
                      <a:pt x="108" y="193"/>
                    </a:lnTo>
                    <a:lnTo>
                      <a:pt x="132" y="169"/>
                    </a:lnTo>
                    <a:lnTo>
                      <a:pt x="74" y="125"/>
                    </a:lnTo>
                    <a:lnTo>
                      <a:pt x="1" y="9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8" name="Freeform 466">
                <a:extLst>
                  <a:ext uri="{FF2B5EF4-FFF2-40B4-BE49-F238E27FC236}">
                    <a16:creationId xmlns:a16="http://schemas.microsoft.com/office/drawing/2014/main" id="{EBFEAF36-9634-88F2-4F58-E685FF3FE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6" y="2041"/>
                <a:ext cx="5" cy="3"/>
              </a:xfrm>
              <a:custGeom>
                <a:avLst/>
                <a:gdLst>
                  <a:gd name="T0" fmla="*/ 0 w 25"/>
                  <a:gd name="T1" fmla="*/ 21 h 21"/>
                  <a:gd name="T2" fmla="*/ 1 w 25"/>
                  <a:gd name="T3" fmla="*/ 21 h 21"/>
                  <a:gd name="T4" fmla="*/ 25 w 25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21">
                    <a:moveTo>
                      <a:pt x="0" y="21"/>
                    </a:moveTo>
                    <a:lnTo>
                      <a:pt x="1" y="21"/>
                    </a:lnTo>
                    <a:lnTo>
                      <a:pt x="2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9" name="Freeform 467">
                <a:extLst>
                  <a:ext uri="{FF2B5EF4-FFF2-40B4-BE49-F238E27FC236}">
                    <a16:creationId xmlns:a16="http://schemas.microsoft.com/office/drawing/2014/main" id="{8D62D22F-833C-33B4-7797-052DBDF796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9" y="2042"/>
                <a:ext cx="7" cy="2"/>
              </a:xfrm>
              <a:custGeom>
                <a:avLst/>
                <a:gdLst>
                  <a:gd name="T0" fmla="*/ 44 w 44"/>
                  <a:gd name="T1" fmla="*/ 12 h 12"/>
                  <a:gd name="T2" fmla="*/ 11 w 44"/>
                  <a:gd name="T3" fmla="*/ 0 h 12"/>
                  <a:gd name="T4" fmla="*/ 0 w 44"/>
                  <a:gd name="T5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12">
                    <a:moveTo>
                      <a:pt x="44" y="12"/>
                    </a:moveTo>
                    <a:lnTo>
                      <a:pt x="11" y="0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0" name="Line 468">
                <a:extLst>
                  <a:ext uri="{FF2B5EF4-FFF2-40B4-BE49-F238E27FC236}">
                    <a16:creationId xmlns:a16="http://schemas.microsoft.com/office/drawing/2014/main" id="{7C4E08C0-8C1A-E875-95AB-21AB476569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86" y="2041"/>
                <a:ext cx="5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1" name="Freeform 469">
                <a:extLst>
                  <a:ext uri="{FF2B5EF4-FFF2-40B4-BE49-F238E27FC236}">
                    <a16:creationId xmlns:a16="http://schemas.microsoft.com/office/drawing/2014/main" id="{0169E54B-0FBE-3F97-EF1E-466E02F98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1" y="2043"/>
                <a:ext cx="8" cy="5"/>
              </a:xfrm>
              <a:custGeom>
                <a:avLst/>
                <a:gdLst>
                  <a:gd name="T0" fmla="*/ 0 w 46"/>
                  <a:gd name="T1" fmla="*/ 28 h 28"/>
                  <a:gd name="T2" fmla="*/ 14 w 46"/>
                  <a:gd name="T3" fmla="*/ 26 h 28"/>
                  <a:gd name="T4" fmla="*/ 46 w 46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28">
                    <a:moveTo>
                      <a:pt x="0" y="28"/>
                    </a:moveTo>
                    <a:lnTo>
                      <a:pt x="14" y="26"/>
                    </a:lnTo>
                    <a:lnTo>
                      <a:pt x="4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2" name="Freeform 470">
                <a:extLst>
                  <a:ext uri="{FF2B5EF4-FFF2-40B4-BE49-F238E27FC236}">
                    <a16:creationId xmlns:a16="http://schemas.microsoft.com/office/drawing/2014/main" id="{FBE03139-82CE-86C0-06D3-C5465CE3A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" y="2045"/>
                <a:ext cx="9" cy="3"/>
              </a:xfrm>
              <a:custGeom>
                <a:avLst/>
                <a:gdLst>
                  <a:gd name="T0" fmla="*/ 55 w 55"/>
                  <a:gd name="T1" fmla="*/ 19 h 21"/>
                  <a:gd name="T2" fmla="*/ 39 w 55"/>
                  <a:gd name="T3" fmla="*/ 21 h 21"/>
                  <a:gd name="T4" fmla="*/ 0 w 55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" h="21">
                    <a:moveTo>
                      <a:pt x="55" y="19"/>
                    </a:moveTo>
                    <a:lnTo>
                      <a:pt x="39" y="2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3" name="Freeform 471">
                <a:extLst>
                  <a:ext uri="{FF2B5EF4-FFF2-40B4-BE49-F238E27FC236}">
                    <a16:creationId xmlns:a16="http://schemas.microsoft.com/office/drawing/2014/main" id="{B2692AC6-54C5-78D4-7477-FB7ABDF169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1" y="2043"/>
                <a:ext cx="8" cy="5"/>
              </a:xfrm>
              <a:custGeom>
                <a:avLst/>
                <a:gdLst>
                  <a:gd name="T0" fmla="*/ 46 w 46"/>
                  <a:gd name="T1" fmla="*/ 0 h 28"/>
                  <a:gd name="T2" fmla="*/ 14 w 46"/>
                  <a:gd name="T3" fmla="*/ 25 h 28"/>
                  <a:gd name="T4" fmla="*/ 0 w 46"/>
                  <a:gd name="T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28">
                    <a:moveTo>
                      <a:pt x="46" y="0"/>
                    </a:moveTo>
                    <a:lnTo>
                      <a:pt x="14" y="25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4" name="Freeform 472">
                <a:extLst>
                  <a:ext uri="{FF2B5EF4-FFF2-40B4-BE49-F238E27FC236}">
                    <a16:creationId xmlns:a16="http://schemas.microsoft.com/office/drawing/2014/main" id="{3C0EAEFD-7A7D-6EB6-3677-82C72C842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1" y="2035"/>
                <a:ext cx="31" cy="10"/>
              </a:xfrm>
              <a:custGeom>
                <a:avLst/>
                <a:gdLst>
                  <a:gd name="T0" fmla="*/ 0 w 186"/>
                  <a:gd name="T1" fmla="*/ 10 h 58"/>
                  <a:gd name="T2" fmla="*/ 25 w 186"/>
                  <a:gd name="T3" fmla="*/ 21 h 58"/>
                  <a:gd name="T4" fmla="*/ 53 w 186"/>
                  <a:gd name="T5" fmla="*/ 24 h 58"/>
                  <a:gd name="T6" fmla="*/ 85 w 186"/>
                  <a:gd name="T7" fmla="*/ 0 h 58"/>
                  <a:gd name="T8" fmla="*/ 141 w 186"/>
                  <a:gd name="T9" fmla="*/ 11 h 58"/>
                  <a:gd name="T10" fmla="*/ 148 w 186"/>
                  <a:gd name="T11" fmla="*/ 39 h 58"/>
                  <a:gd name="T12" fmla="*/ 186 w 186"/>
                  <a:gd name="T13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6" h="58">
                    <a:moveTo>
                      <a:pt x="0" y="10"/>
                    </a:moveTo>
                    <a:lnTo>
                      <a:pt x="25" y="21"/>
                    </a:lnTo>
                    <a:lnTo>
                      <a:pt x="53" y="24"/>
                    </a:lnTo>
                    <a:lnTo>
                      <a:pt x="85" y="0"/>
                    </a:lnTo>
                    <a:lnTo>
                      <a:pt x="141" y="11"/>
                    </a:lnTo>
                    <a:lnTo>
                      <a:pt x="148" y="39"/>
                    </a:lnTo>
                    <a:lnTo>
                      <a:pt x="186" y="5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5" name="Freeform 473">
                <a:extLst>
                  <a:ext uri="{FF2B5EF4-FFF2-40B4-BE49-F238E27FC236}">
                    <a16:creationId xmlns:a16="http://schemas.microsoft.com/office/drawing/2014/main" id="{BB3B6B72-B34E-D918-36F5-5AB6F580F8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1" y="2035"/>
                <a:ext cx="31" cy="10"/>
              </a:xfrm>
              <a:custGeom>
                <a:avLst/>
                <a:gdLst>
                  <a:gd name="T0" fmla="*/ 186 w 186"/>
                  <a:gd name="T1" fmla="*/ 59 h 59"/>
                  <a:gd name="T2" fmla="*/ 148 w 186"/>
                  <a:gd name="T3" fmla="*/ 39 h 59"/>
                  <a:gd name="T4" fmla="*/ 142 w 186"/>
                  <a:gd name="T5" fmla="*/ 11 h 59"/>
                  <a:gd name="T6" fmla="*/ 84 w 186"/>
                  <a:gd name="T7" fmla="*/ 0 h 59"/>
                  <a:gd name="T8" fmla="*/ 53 w 186"/>
                  <a:gd name="T9" fmla="*/ 24 h 59"/>
                  <a:gd name="T10" fmla="*/ 25 w 186"/>
                  <a:gd name="T11" fmla="*/ 21 h 59"/>
                  <a:gd name="T12" fmla="*/ 0 w 186"/>
                  <a:gd name="T13" fmla="*/ 10 h 59"/>
                  <a:gd name="T14" fmla="*/ 0 w 186"/>
                  <a:gd name="T15" fmla="*/ 1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6" h="59">
                    <a:moveTo>
                      <a:pt x="186" y="59"/>
                    </a:moveTo>
                    <a:lnTo>
                      <a:pt x="148" y="39"/>
                    </a:lnTo>
                    <a:lnTo>
                      <a:pt x="142" y="11"/>
                    </a:lnTo>
                    <a:lnTo>
                      <a:pt x="84" y="0"/>
                    </a:lnTo>
                    <a:lnTo>
                      <a:pt x="53" y="24"/>
                    </a:lnTo>
                    <a:lnTo>
                      <a:pt x="25" y="21"/>
                    </a:lnTo>
                    <a:lnTo>
                      <a:pt x="0" y="10"/>
                    </a:lnTo>
                    <a:lnTo>
                      <a:pt x="0" y="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6" name="Freeform 474">
                <a:extLst>
                  <a:ext uri="{FF2B5EF4-FFF2-40B4-BE49-F238E27FC236}">
                    <a16:creationId xmlns:a16="http://schemas.microsoft.com/office/drawing/2014/main" id="{AFA48A0B-E6DD-50D3-FFF4-C771007ADC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6" y="2037"/>
                <a:ext cx="5" cy="22"/>
              </a:xfrm>
              <a:custGeom>
                <a:avLst/>
                <a:gdLst>
                  <a:gd name="T0" fmla="*/ 33 w 33"/>
                  <a:gd name="T1" fmla="*/ 0 h 135"/>
                  <a:gd name="T2" fmla="*/ 22 w 33"/>
                  <a:gd name="T3" fmla="*/ 36 h 135"/>
                  <a:gd name="T4" fmla="*/ 0 w 33"/>
                  <a:gd name="T5" fmla="*/ 85 h 135"/>
                  <a:gd name="T6" fmla="*/ 1 w 33"/>
                  <a:gd name="T7" fmla="*/ 134 h 135"/>
                  <a:gd name="T8" fmla="*/ 0 w 33"/>
                  <a:gd name="T9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35">
                    <a:moveTo>
                      <a:pt x="33" y="0"/>
                    </a:moveTo>
                    <a:lnTo>
                      <a:pt x="22" y="36"/>
                    </a:lnTo>
                    <a:lnTo>
                      <a:pt x="0" y="85"/>
                    </a:lnTo>
                    <a:lnTo>
                      <a:pt x="1" y="134"/>
                    </a:lnTo>
                    <a:lnTo>
                      <a:pt x="0" y="13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7" name="Freeform 475">
                <a:extLst>
                  <a:ext uri="{FF2B5EF4-FFF2-40B4-BE49-F238E27FC236}">
                    <a16:creationId xmlns:a16="http://schemas.microsoft.com/office/drawing/2014/main" id="{20CCF06B-514C-FE5C-A42E-AAE9B5B111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2" y="2109"/>
                <a:ext cx="4" cy="5"/>
              </a:xfrm>
              <a:custGeom>
                <a:avLst/>
                <a:gdLst>
                  <a:gd name="T0" fmla="*/ 0 w 26"/>
                  <a:gd name="T1" fmla="*/ 0 h 28"/>
                  <a:gd name="T2" fmla="*/ 10 w 26"/>
                  <a:gd name="T3" fmla="*/ 2 h 28"/>
                  <a:gd name="T4" fmla="*/ 3 w 26"/>
                  <a:gd name="T5" fmla="*/ 28 h 28"/>
                  <a:gd name="T6" fmla="*/ 26 w 26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8">
                    <a:moveTo>
                      <a:pt x="0" y="0"/>
                    </a:moveTo>
                    <a:lnTo>
                      <a:pt x="10" y="2"/>
                    </a:lnTo>
                    <a:lnTo>
                      <a:pt x="3" y="28"/>
                    </a:lnTo>
                    <a:lnTo>
                      <a:pt x="26" y="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8" name="Freeform 476">
                <a:extLst>
                  <a:ext uri="{FF2B5EF4-FFF2-40B4-BE49-F238E27FC236}">
                    <a16:creationId xmlns:a16="http://schemas.microsoft.com/office/drawing/2014/main" id="{B0E85D5F-691F-9423-22A8-671B6A4AC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2" y="2109"/>
                <a:ext cx="4" cy="5"/>
              </a:xfrm>
              <a:custGeom>
                <a:avLst/>
                <a:gdLst>
                  <a:gd name="T0" fmla="*/ 26 w 26"/>
                  <a:gd name="T1" fmla="*/ 28 h 28"/>
                  <a:gd name="T2" fmla="*/ 4 w 26"/>
                  <a:gd name="T3" fmla="*/ 27 h 28"/>
                  <a:gd name="T4" fmla="*/ 12 w 26"/>
                  <a:gd name="T5" fmla="*/ 2 h 28"/>
                  <a:gd name="T6" fmla="*/ 0 w 26"/>
                  <a:gd name="T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8">
                    <a:moveTo>
                      <a:pt x="26" y="28"/>
                    </a:moveTo>
                    <a:lnTo>
                      <a:pt x="4" y="27"/>
                    </a:lnTo>
                    <a:lnTo>
                      <a:pt x="12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9" name="Freeform 477">
                <a:extLst>
                  <a:ext uri="{FF2B5EF4-FFF2-40B4-BE49-F238E27FC236}">
                    <a16:creationId xmlns:a16="http://schemas.microsoft.com/office/drawing/2014/main" id="{7941BCF7-E475-8CE0-CD13-E3D69FD109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1" y="2109"/>
                <a:ext cx="31" cy="31"/>
              </a:xfrm>
              <a:custGeom>
                <a:avLst/>
                <a:gdLst>
                  <a:gd name="T0" fmla="*/ 187 w 187"/>
                  <a:gd name="T1" fmla="*/ 2 h 185"/>
                  <a:gd name="T2" fmla="*/ 176 w 187"/>
                  <a:gd name="T3" fmla="*/ 0 h 185"/>
                  <a:gd name="T4" fmla="*/ 131 w 187"/>
                  <a:gd name="T5" fmla="*/ 28 h 185"/>
                  <a:gd name="T6" fmla="*/ 117 w 187"/>
                  <a:gd name="T7" fmla="*/ 73 h 185"/>
                  <a:gd name="T8" fmla="*/ 87 w 187"/>
                  <a:gd name="T9" fmla="*/ 119 h 185"/>
                  <a:gd name="T10" fmla="*/ 85 w 187"/>
                  <a:gd name="T11" fmla="*/ 119 h 185"/>
                  <a:gd name="T12" fmla="*/ 39 w 187"/>
                  <a:gd name="T13" fmla="*/ 137 h 185"/>
                  <a:gd name="T14" fmla="*/ 1 w 187"/>
                  <a:gd name="T15" fmla="*/ 185 h 185"/>
                  <a:gd name="T16" fmla="*/ 0 w 187"/>
                  <a:gd name="T17" fmla="*/ 185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7" h="185">
                    <a:moveTo>
                      <a:pt x="187" y="2"/>
                    </a:moveTo>
                    <a:lnTo>
                      <a:pt x="176" y="0"/>
                    </a:lnTo>
                    <a:lnTo>
                      <a:pt x="131" y="28"/>
                    </a:lnTo>
                    <a:lnTo>
                      <a:pt x="117" y="73"/>
                    </a:lnTo>
                    <a:lnTo>
                      <a:pt x="87" y="119"/>
                    </a:lnTo>
                    <a:lnTo>
                      <a:pt x="85" y="119"/>
                    </a:lnTo>
                    <a:lnTo>
                      <a:pt x="39" y="137"/>
                    </a:lnTo>
                    <a:lnTo>
                      <a:pt x="1" y="185"/>
                    </a:lnTo>
                    <a:lnTo>
                      <a:pt x="0" y="18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0" name="Freeform 478">
                <a:extLst>
                  <a:ext uri="{FF2B5EF4-FFF2-40B4-BE49-F238E27FC236}">
                    <a16:creationId xmlns:a16="http://schemas.microsoft.com/office/drawing/2014/main" id="{788ED86B-368B-9281-E629-8F9B6A578C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" y="2115"/>
                <a:ext cx="18" cy="27"/>
              </a:xfrm>
              <a:custGeom>
                <a:avLst/>
                <a:gdLst>
                  <a:gd name="T0" fmla="*/ 0 w 108"/>
                  <a:gd name="T1" fmla="*/ 0 h 163"/>
                  <a:gd name="T2" fmla="*/ 24 w 108"/>
                  <a:gd name="T3" fmla="*/ 19 h 163"/>
                  <a:gd name="T4" fmla="*/ 82 w 108"/>
                  <a:gd name="T5" fmla="*/ 37 h 163"/>
                  <a:gd name="T6" fmla="*/ 91 w 108"/>
                  <a:gd name="T7" fmla="*/ 73 h 163"/>
                  <a:gd name="T8" fmla="*/ 87 w 108"/>
                  <a:gd name="T9" fmla="*/ 111 h 163"/>
                  <a:gd name="T10" fmla="*/ 107 w 108"/>
                  <a:gd name="T11" fmla="*/ 163 h 163"/>
                  <a:gd name="T12" fmla="*/ 108 w 108"/>
                  <a:gd name="T13" fmla="*/ 16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163">
                    <a:moveTo>
                      <a:pt x="0" y="0"/>
                    </a:moveTo>
                    <a:lnTo>
                      <a:pt x="24" y="19"/>
                    </a:lnTo>
                    <a:lnTo>
                      <a:pt x="82" y="37"/>
                    </a:lnTo>
                    <a:lnTo>
                      <a:pt x="91" y="73"/>
                    </a:lnTo>
                    <a:lnTo>
                      <a:pt x="87" y="111"/>
                    </a:lnTo>
                    <a:lnTo>
                      <a:pt x="107" y="163"/>
                    </a:lnTo>
                    <a:lnTo>
                      <a:pt x="108" y="16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1" name="Freeform 479">
                <a:extLst>
                  <a:ext uri="{FF2B5EF4-FFF2-40B4-BE49-F238E27FC236}">
                    <a16:creationId xmlns:a16="http://schemas.microsoft.com/office/drawing/2014/main" id="{16CB38B1-5C65-6E85-74B1-F929BC9AF5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1" y="2115"/>
                <a:ext cx="18" cy="27"/>
              </a:xfrm>
              <a:custGeom>
                <a:avLst/>
                <a:gdLst>
                  <a:gd name="T0" fmla="*/ 108 w 108"/>
                  <a:gd name="T1" fmla="*/ 162 h 162"/>
                  <a:gd name="T2" fmla="*/ 88 w 108"/>
                  <a:gd name="T3" fmla="*/ 110 h 162"/>
                  <a:gd name="T4" fmla="*/ 92 w 108"/>
                  <a:gd name="T5" fmla="*/ 74 h 162"/>
                  <a:gd name="T6" fmla="*/ 83 w 108"/>
                  <a:gd name="T7" fmla="*/ 36 h 162"/>
                  <a:gd name="T8" fmla="*/ 25 w 108"/>
                  <a:gd name="T9" fmla="*/ 18 h 162"/>
                  <a:gd name="T10" fmla="*/ 0 w 108"/>
                  <a:gd name="T11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8" h="162">
                    <a:moveTo>
                      <a:pt x="108" y="162"/>
                    </a:moveTo>
                    <a:lnTo>
                      <a:pt x="88" y="110"/>
                    </a:lnTo>
                    <a:lnTo>
                      <a:pt x="92" y="74"/>
                    </a:lnTo>
                    <a:lnTo>
                      <a:pt x="83" y="36"/>
                    </a:lnTo>
                    <a:lnTo>
                      <a:pt x="25" y="1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2" name="Freeform 480">
                <a:extLst>
                  <a:ext uri="{FF2B5EF4-FFF2-40B4-BE49-F238E27FC236}">
                    <a16:creationId xmlns:a16="http://schemas.microsoft.com/office/drawing/2014/main" id="{795D6C0D-C8FC-22E4-C8FD-58482E4FE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6" y="2114"/>
                <a:ext cx="5" cy="1"/>
              </a:xfrm>
              <a:custGeom>
                <a:avLst/>
                <a:gdLst>
                  <a:gd name="T0" fmla="*/ 25 w 25"/>
                  <a:gd name="T1" fmla="*/ 3 h 3"/>
                  <a:gd name="T2" fmla="*/ 22 w 25"/>
                  <a:gd name="T3" fmla="*/ 1 h 3"/>
                  <a:gd name="T4" fmla="*/ 0 w 2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3">
                    <a:moveTo>
                      <a:pt x="25" y="3"/>
                    </a:moveTo>
                    <a:lnTo>
                      <a:pt x="22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3" name="Freeform 481">
                <a:extLst>
                  <a:ext uri="{FF2B5EF4-FFF2-40B4-BE49-F238E27FC236}">
                    <a16:creationId xmlns:a16="http://schemas.microsoft.com/office/drawing/2014/main" id="{C889C3F3-16A6-068C-D535-935C70C3C4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2117"/>
                <a:ext cx="6" cy="25"/>
              </a:xfrm>
              <a:custGeom>
                <a:avLst/>
                <a:gdLst>
                  <a:gd name="T0" fmla="*/ 0 w 36"/>
                  <a:gd name="T1" fmla="*/ 5 h 154"/>
                  <a:gd name="T2" fmla="*/ 11 w 36"/>
                  <a:gd name="T3" fmla="*/ 0 h 154"/>
                  <a:gd name="T4" fmla="*/ 31 w 36"/>
                  <a:gd name="T5" fmla="*/ 21 h 154"/>
                  <a:gd name="T6" fmla="*/ 1 w 36"/>
                  <a:gd name="T7" fmla="*/ 125 h 154"/>
                  <a:gd name="T8" fmla="*/ 35 w 36"/>
                  <a:gd name="T9" fmla="*/ 154 h 154"/>
                  <a:gd name="T10" fmla="*/ 36 w 36"/>
                  <a:gd name="T11" fmla="*/ 154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54">
                    <a:moveTo>
                      <a:pt x="0" y="5"/>
                    </a:moveTo>
                    <a:lnTo>
                      <a:pt x="11" y="0"/>
                    </a:lnTo>
                    <a:lnTo>
                      <a:pt x="31" y="21"/>
                    </a:lnTo>
                    <a:lnTo>
                      <a:pt x="1" y="125"/>
                    </a:lnTo>
                    <a:lnTo>
                      <a:pt x="35" y="154"/>
                    </a:lnTo>
                    <a:lnTo>
                      <a:pt x="36" y="15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4" name="Freeform 482">
                <a:extLst>
                  <a:ext uri="{FF2B5EF4-FFF2-40B4-BE49-F238E27FC236}">
                    <a16:creationId xmlns:a16="http://schemas.microsoft.com/office/drawing/2014/main" id="{D36DA555-455E-881D-0A2F-CD254D581F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2116"/>
                <a:ext cx="6" cy="26"/>
              </a:xfrm>
              <a:custGeom>
                <a:avLst/>
                <a:gdLst>
                  <a:gd name="T0" fmla="*/ 36 w 36"/>
                  <a:gd name="T1" fmla="*/ 155 h 155"/>
                  <a:gd name="T2" fmla="*/ 3 w 36"/>
                  <a:gd name="T3" fmla="*/ 125 h 155"/>
                  <a:gd name="T4" fmla="*/ 32 w 36"/>
                  <a:gd name="T5" fmla="*/ 22 h 155"/>
                  <a:gd name="T6" fmla="*/ 12 w 36"/>
                  <a:gd name="T7" fmla="*/ 0 h 155"/>
                  <a:gd name="T8" fmla="*/ 0 w 36"/>
                  <a:gd name="T9" fmla="*/ 6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55">
                    <a:moveTo>
                      <a:pt x="36" y="155"/>
                    </a:moveTo>
                    <a:lnTo>
                      <a:pt x="3" y="125"/>
                    </a:lnTo>
                    <a:lnTo>
                      <a:pt x="32" y="22"/>
                    </a:lnTo>
                    <a:lnTo>
                      <a:pt x="12" y="0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5" name="Freeform 483">
                <a:extLst>
                  <a:ext uri="{FF2B5EF4-FFF2-40B4-BE49-F238E27FC236}">
                    <a16:creationId xmlns:a16="http://schemas.microsoft.com/office/drawing/2014/main" id="{3DEDFEB2-3163-1551-C67E-095050A932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4" y="2106"/>
                <a:ext cx="5" cy="14"/>
              </a:xfrm>
              <a:custGeom>
                <a:avLst/>
                <a:gdLst>
                  <a:gd name="T0" fmla="*/ 28 w 28"/>
                  <a:gd name="T1" fmla="*/ 86 h 86"/>
                  <a:gd name="T2" fmla="*/ 0 w 28"/>
                  <a:gd name="T3" fmla="*/ 0 h 86"/>
                  <a:gd name="T4" fmla="*/ 0 w 28"/>
                  <a:gd name="T5" fmla="*/ 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86">
                    <a:moveTo>
                      <a:pt x="28" y="86"/>
                    </a:move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6" name="Freeform 484">
                <a:extLst>
                  <a:ext uri="{FF2B5EF4-FFF2-40B4-BE49-F238E27FC236}">
                    <a16:creationId xmlns:a16="http://schemas.microsoft.com/office/drawing/2014/main" id="{5A575E6C-1CDD-7EEE-DD4C-F91146A32E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5" y="2140"/>
                <a:ext cx="6" cy="2"/>
              </a:xfrm>
              <a:custGeom>
                <a:avLst/>
                <a:gdLst>
                  <a:gd name="T0" fmla="*/ 0 w 39"/>
                  <a:gd name="T1" fmla="*/ 11 h 11"/>
                  <a:gd name="T2" fmla="*/ 39 w 39"/>
                  <a:gd name="T3" fmla="*/ 1 h 11"/>
                  <a:gd name="T4" fmla="*/ 39 w 3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11">
                    <a:moveTo>
                      <a:pt x="0" y="11"/>
                    </a:moveTo>
                    <a:lnTo>
                      <a:pt x="39" y="1"/>
                    </a:lnTo>
                    <a:lnTo>
                      <a:pt x="3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7" name="Freeform 485">
                <a:extLst>
                  <a:ext uri="{FF2B5EF4-FFF2-40B4-BE49-F238E27FC236}">
                    <a16:creationId xmlns:a16="http://schemas.microsoft.com/office/drawing/2014/main" id="{C9806F2E-AFFA-E18E-CB95-5C67AACFA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1" y="2142"/>
                <a:ext cx="14" cy="0"/>
              </a:xfrm>
              <a:custGeom>
                <a:avLst/>
                <a:gdLst>
                  <a:gd name="T0" fmla="*/ 79 w 79"/>
                  <a:gd name="T1" fmla="*/ 0 h 3"/>
                  <a:gd name="T2" fmla="*/ 67 w 79"/>
                  <a:gd name="T3" fmla="*/ 3 h 3"/>
                  <a:gd name="T4" fmla="*/ 0 w 79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3">
                    <a:moveTo>
                      <a:pt x="79" y="0"/>
                    </a:moveTo>
                    <a:lnTo>
                      <a:pt x="67" y="3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8" name="Line 486">
                <a:extLst>
                  <a:ext uri="{FF2B5EF4-FFF2-40B4-BE49-F238E27FC236}">
                    <a16:creationId xmlns:a16="http://schemas.microsoft.com/office/drawing/2014/main" id="{66BC8096-7D20-88BF-CD0A-830A55698A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15" y="2140"/>
                <a:ext cx="6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9" name="Freeform 487">
                <a:extLst>
                  <a:ext uri="{FF2B5EF4-FFF2-40B4-BE49-F238E27FC236}">
                    <a16:creationId xmlns:a16="http://schemas.microsoft.com/office/drawing/2014/main" id="{0AE10EAD-E012-A1C8-1CD8-3330DF0E00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" y="2117"/>
                <a:ext cx="6" cy="4"/>
              </a:xfrm>
              <a:custGeom>
                <a:avLst/>
                <a:gdLst>
                  <a:gd name="T0" fmla="*/ 39 w 39"/>
                  <a:gd name="T1" fmla="*/ 0 h 19"/>
                  <a:gd name="T2" fmla="*/ 0 w 39"/>
                  <a:gd name="T3" fmla="*/ 19 h 19"/>
                  <a:gd name="T4" fmla="*/ 0 w 39"/>
                  <a:gd name="T5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19">
                    <a:moveTo>
                      <a:pt x="39" y="0"/>
                    </a:moveTo>
                    <a:lnTo>
                      <a:pt x="0" y="19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0" name="Freeform 488">
                <a:extLst>
                  <a:ext uri="{FF2B5EF4-FFF2-40B4-BE49-F238E27FC236}">
                    <a16:creationId xmlns:a16="http://schemas.microsoft.com/office/drawing/2014/main" id="{CD79781A-E6C8-9075-BB69-04C983F410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4" y="2106"/>
                <a:ext cx="5" cy="14"/>
              </a:xfrm>
              <a:custGeom>
                <a:avLst/>
                <a:gdLst>
                  <a:gd name="T0" fmla="*/ 0 w 28"/>
                  <a:gd name="T1" fmla="*/ 0 h 84"/>
                  <a:gd name="T2" fmla="*/ 27 w 28"/>
                  <a:gd name="T3" fmla="*/ 84 h 84"/>
                  <a:gd name="T4" fmla="*/ 28 w 28"/>
                  <a:gd name="T5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84">
                    <a:moveTo>
                      <a:pt x="0" y="0"/>
                    </a:moveTo>
                    <a:lnTo>
                      <a:pt x="27" y="84"/>
                    </a:lnTo>
                    <a:lnTo>
                      <a:pt x="28" y="8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1" name="Freeform 489">
                <a:extLst>
                  <a:ext uri="{FF2B5EF4-FFF2-40B4-BE49-F238E27FC236}">
                    <a16:creationId xmlns:a16="http://schemas.microsoft.com/office/drawing/2014/main" id="{AFD45DE7-C39C-751E-C63E-3EB2BD35D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1" y="2106"/>
                <a:ext cx="3" cy="17"/>
              </a:xfrm>
              <a:custGeom>
                <a:avLst/>
                <a:gdLst>
                  <a:gd name="T0" fmla="*/ 22 w 22"/>
                  <a:gd name="T1" fmla="*/ 0 h 102"/>
                  <a:gd name="T2" fmla="*/ 0 w 22"/>
                  <a:gd name="T3" fmla="*/ 102 h 102"/>
                  <a:gd name="T4" fmla="*/ 0 w 22"/>
                  <a:gd name="T5" fmla="*/ 10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102">
                    <a:moveTo>
                      <a:pt x="22" y="0"/>
                    </a:moveTo>
                    <a:lnTo>
                      <a:pt x="0" y="102"/>
                    </a:lnTo>
                    <a:lnTo>
                      <a:pt x="0" y="10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2" name="Freeform 490">
                <a:extLst>
                  <a:ext uri="{FF2B5EF4-FFF2-40B4-BE49-F238E27FC236}">
                    <a16:creationId xmlns:a16="http://schemas.microsoft.com/office/drawing/2014/main" id="{68D40F65-9F0E-A914-6278-EAA8EF9E0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9" y="2138"/>
                <a:ext cx="26" cy="4"/>
              </a:xfrm>
              <a:custGeom>
                <a:avLst/>
                <a:gdLst>
                  <a:gd name="T0" fmla="*/ 155 w 155"/>
                  <a:gd name="T1" fmla="*/ 11 h 24"/>
                  <a:gd name="T2" fmla="*/ 75 w 155"/>
                  <a:gd name="T3" fmla="*/ 0 h 24"/>
                  <a:gd name="T4" fmla="*/ 0 w 155"/>
                  <a:gd name="T5" fmla="*/ 24 h 24"/>
                  <a:gd name="T6" fmla="*/ 0 w 155"/>
                  <a:gd name="T7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5" h="24">
                    <a:moveTo>
                      <a:pt x="155" y="11"/>
                    </a:moveTo>
                    <a:lnTo>
                      <a:pt x="75" y="0"/>
                    </a:lnTo>
                    <a:lnTo>
                      <a:pt x="0" y="24"/>
                    </a:lnTo>
                    <a:lnTo>
                      <a:pt x="0" y="2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3" name="Freeform 491">
                <a:extLst>
                  <a:ext uri="{FF2B5EF4-FFF2-40B4-BE49-F238E27FC236}">
                    <a16:creationId xmlns:a16="http://schemas.microsoft.com/office/drawing/2014/main" id="{C52CE09A-2FA7-2892-557D-B8BDBFFC8D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2140"/>
                <a:ext cx="8" cy="0"/>
              </a:xfrm>
              <a:custGeom>
                <a:avLst/>
                <a:gdLst>
                  <a:gd name="T0" fmla="*/ 0 w 53"/>
                  <a:gd name="T1" fmla="*/ 0 h 4"/>
                  <a:gd name="T2" fmla="*/ 31 w 53"/>
                  <a:gd name="T3" fmla="*/ 4 h 4"/>
                  <a:gd name="T4" fmla="*/ 53 w 53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4">
                    <a:moveTo>
                      <a:pt x="0" y="0"/>
                    </a:moveTo>
                    <a:lnTo>
                      <a:pt x="31" y="4"/>
                    </a:lnTo>
                    <a:lnTo>
                      <a:pt x="53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4" name="Freeform 492">
                <a:extLst>
                  <a:ext uri="{FF2B5EF4-FFF2-40B4-BE49-F238E27FC236}">
                    <a16:creationId xmlns:a16="http://schemas.microsoft.com/office/drawing/2014/main" id="{196CC6AF-A265-E4B6-20C7-0E860EE6A3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4" y="2181"/>
                <a:ext cx="37" cy="11"/>
              </a:xfrm>
              <a:custGeom>
                <a:avLst/>
                <a:gdLst>
                  <a:gd name="T0" fmla="*/ 220 w 220"/>
                  <a:gd name="T1" fmla="*/ 64 h 64"/>
                  <a:gd name="T2" fmla="*/ 138 w 220"/>
                  <a:gd name="T3" fmla="*/ 55 h 64"/>
                  <a:gd name="T4" fmla="*/ 81 w 220"/>
                  <a:gd name="T5" fmla="*/ 0 h 64"/>
                  <a:gd name="T6" fmla="*/ 43 w 220"/>
                  <a:gd name="T7" fmla="*/ 20 h 64"/>
                  <a:gd name="T8" fmla="*/ 1 w 220"/>
                  <a:gd name="T9" fmla="*/ 28 h 64"/>
                  <a:gd name="T10" fmla="*/ 0 w 220"/>
                  <a:gd name="T11" fmla="*/ 29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64">
                    <a:moveTo>
                      <a:pt x="220" y="64"/>
                    </a:moveTo>
                    <a:lnTo>
                      <a:pt x="138" y="55"/>
                    </a:lnTo>
                    <a:lnTo>
                      <a:pt x="81" y="0"/>
                    </a:lnTo>
                    <a:lnTo>
                      <a:pt x="43" y="20"/>
                    </a:lnTo>
                    <a:lnTo>
                      <a:pt x="1" y="28"/>
                    </a:lnTo>
                    <a:lnTo>
                      <a:pt x="0" y="2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5" name="Freeform 493">
                <a:extLst>
                  <a:ext uri="{FF2B5EF4-FFF2-40B4-BE49-F238E27FC236}">
                    <a16:creationId xmlns:a16="http://schemas.microsoft.com/office/drawing/2014/main" id="{4742D1A7-4E84-2A37-00C7-C330A3931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0" y="2186"/>
                <a:ext cx="4" cy="5"/>
              </a:xfrm>
              <a:custGeom>
                <a:avLst/>
                <a:gdLst>
                  <a:gd name="T0" fmla="*/ 26 w 26"/>
                  <a:gd name="T1" fmla="*/ 0 h 26"/>
                  <a:gd name="T2" fmla="*/ 9 w 26"/>
                  <a:gd name="T3" fmla="*/ 19 h 26"/>
                  <a:gd name="T4" fmla="*/ 0 w 26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6">
                    <a:moveTo>
                      <a:pt x="26" y="0"/>
                    </a:moveTo>
                    <a:lnTo>
                      <a:pt x="9" y="19"/>
                    </a:lnTo>
                    <a:lnTo>
                      <a:pt x="0" y="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6" name="Freeform 494">
                <a:extLst>
                  <a:ext uri="{FF2B5EF4-FFF2-40B4-BE49-F238E27FC236}">
                    <a16:creationId xmlns:a16="http://schemas.microsoft.com/office/drawing/2014/main" id="{0498FE7B-6192-8466-BA02-7D9DBBD394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4" y="2182"/>
                <a:ext cx="37" cy="10"/>
              </a:xfrm>
              <a:custGeom>
                <a:avLst/>
                <a:gdLst>
                  <a:gd name="T0" fmla="*/ 0 w 220"/>
                  <a:gd name="T1" fmla="*/ 28 h 64"/>
                  <a:gd name="T2" fmla="*/ 42 w 220"/>
                  <a:gd name="T3" fmla="*/ 20 h 64"/>
                  <a:gd name="T4" fmla="*/ 81 w 220"/>
                  <a:gd name="T5" fmla="*/ 0 h 64"/>
                  <a:gd name="T6" fmla="*/ 137 w 220"/>
                  <a:gd name="T7" fmla="*/ 56 h 64"/>
                  <a:gd name="T8" fmla="*/ 220 w 220"/>
                  <a:gd name="T9" fmla="*/ 64 h 64"/>
                  <a:gd name="T10" fmla="*/ 220 w 220"/>
                  <a:gd name="T11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64">
                    <a:moveTo>
                      <a:pt x="0" y="28"/>
                    </a:moveTo>
                    <a:lnTo>
                      <a:pt x="42" y="20"/>
                    </a:lnTo>
                    <a:lnTo>
                      <a:pt x="81" y="0"/>
                    </a:lnTo>
                    <a:lnTo>
                      <a:pt x="137" y="56"/>
                    </a:lnTo>
                    <a:lnTo>
                      <a:pt x="220" y="64"/>
                    </a:lnTo>
                    <a:lnTo>
                      <a:pt x="220" y="6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7" name="Freeform 495">
                <a:extLst>
                  <a:ext uri="{FF2B5EF4-FFF2-40B4-BE49-F238E27FC236}">
                    <a16:creationId xmlns:a16="http://schemas.microsoft.com/office/drawing/2014/main" id="{81B9D42C-E09A-6678-57AE-6D4A4514EF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2183"/>
                <a:ext cx="12" cy="8"/>
              </a:xfrm>
              <a:custGeom>
                <a:avLst/>
                <a:gdLst>
                  <a:gd name="T0" fmla="*/ 0 w 72"/>
                  <a:gd name="T1" fmla="*/ 47 h 47"/>
                  <a:gd name="T2" fmla="*/ 8 w 72"/>
                  <a:gd name="T3" fmla="*/ 13 h 47"/>
                  <a:gd name="T4" fmla="*/ 47 w 72"/>
                  <a:gd name="T5" fmla="*/ 0 h 47"/>
                  <a:gd name="T6" fmla="*/ 72 w 72"/>
                  <a:gd name="T7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" h="47">
                    <a:moveTo>
                      <a:pt x="0" y="47"/>
                    </a:moveTo>
                    <a:lnTo>
                      <a:pt x="8" y="13"/>
                    </a:lnTo>
                    <a:lnTo>
                      <a:pt x="47" y="0"/>
                    </a:lnTo>
                    <a:lnTo>
                      <a:pt x="72" y="2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8" name="Freeform 496">
                <a:extLst>
                  <a:ext uri="{FF2B5EF4-FFF2-40B4-BE49-F238E27FC236}">
                    <a16:creationId xmlns:a16="http://schemas.microsoft.com/office/drawing/2014/main" id="{BB5ED718-5A0A-66A4-8C8C-EDB8EFC4F6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4" y="2187"/>
                <a:ext cx="19" cy="12"/>
              </a:xfrm>
              <a:custGeom>
                <a:avLst/>
                <a:gdLst>
                  <a:gd name="T0" fmla="*/ 0 w 119"/>
                  <a:gd name="T1" fmla="*/ 0 h 74"/>
                  <a:gd name="T2" fmla="*/ 26 w 119"/>
                  <a:gd name="T3" fmla="*/ 14 h 74"/>
                  <a:gd name="T4" fmla="*/ 72 w 119"/>
                  <a:gd name="T5" fmla="*/ 1 h 74"/>
                  <a:gd name="T6" fmla="*/ 55 w 119"/>
                  <a:gd name="T7" fmla="*/ 48 h 74"/>
                  <a:gd name="T8" fmla="*/ 119 w 119"/>
                  <a:gd name="T9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74">
                    <a:moveTo>
                      <a:pt x="0" y="0"/>
                    </a:moveTo>
                    <a:lnTo>
                      <a:pt x="26" y="14"/>
                    </a:lnTo>
                    <a:lnTo>
                      <a:pt x="72" y="1"/>
                    </a:lnTo>
                    <a:lnTo>
                      <a:pt x="55" y="48"/>
                    </a:lnTo>
                    <a:lnTo>
                      <a:pt x="119" y="7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9" name="Freeform 497">
                <a:extLst>
                  <a:ext uri="{FF2B5EF4-FFF2-40B4-BE49-F238E27FC236}">
                    <a16:creationId xmlns:a16="http://schemas.microsoft.com/office/drawing/2014/main" id="{07A9807F-78DE-B2DE-DC77-9C8417076B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2191"/>
                <a:ext cx="1" cy="1"/>
              </a:xfrm>
              <a:custGeom>
                <a:avLst/>
                <a:gdLst>
                  <a:gd name="T0" fmla="*/ 4 w 4"/>
                  <a:gd name="T1" fmla="*/ 0 h 9"/>
                  <a:gd name="T2" fmla="*/ 1 w 4"/>
                  <a:gd name="T3" fmla="*/ 9 h 9"/>
                  <a:gd name="T4" fmla="*/ 0 w 4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9">
                    <a:moveTo>
                      <a:pt x="4" y="0"/>
                    </a:moveTo>
                    <a:lnTo>
                      <a:pt x="1" y="9"/>
                    </a:lnTo>
                    <a:lnTo>
                      <a:pt x="0" y="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0" name="Freeform 498">
                <a:extLst>
                  <a:ext uri="{FF2B5EF4-FFF2-40B4-BE49-F238E27FC236}">
                    <a16:creationId xmlns:a16="http://schemas.microsoft.com/office/drawing/2014/main" id="{8FE1C989-0454-A409-7622-12CAE750C5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2183"/>
                <a:ext cx="12" cy="8"/>
              </a:xfrm>
              <a:custGeom>
                <a:avLst/>
                <a:gdLst>
                  <a:gd name="T0" fmla="*/ 72 w 72"/>
                  <a:gd name="T1" fmla="*/ 26 h 48"/>
                  <a:gd name="T2" fmla="*/ 47 w 72"/>
                  <a:gd name="T3" fmla="*/ 0 h 48"/>
                  <a:gd name="T4" fmla="*/ 7 w 72"/>
                  <a:gd name="T5" fmla="*/ 12 h 48"/>
                  <a:gd name="T6" fmla="*/ 0 w 72"/>
                  <a:gd name="T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" h="48">
                    <a:moveTo>
                      <a:pt x="72" y="26"/>
                    </a:moveTo>
                    <a:lnTo>
                      <a:pt x="47" y="0"/>
                    </a:lnTo>
                    <a:lnTo>
                      <a:pt x="7" y="12"/>
                    </a:lnTo>
                    <a:lnTo>
                      <a:pt x="0" y="4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1" name="Freeform 499">
                <a:extLst>
                  <a:ext uri="{FF2B5EF4-FFF2-40B4-BE49-F238E27FC236}">
                    <a16:creationId xmlns:a16="http://schemas.microsoft.com/office/drawing/2014/main" id="{8D00576D-ED75-8223-3F20-B29835D26E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4" y="2187"/>
                <a:ext cx="19" cy="12"/>
              </a:xfrm>
              <a:custGeom>
                <a:avLst/>
                <a:gdLst>
                  <a:gd name="T0" fmla="*/ 119 w 119"/>
                  <a:gd name="T1" fmla="*/ 74 h 74"/>
                  <a:gd name="T2" fmla="*/ 57 w 119"/>
                  <a:gd name="T3" fmla="*/ 47 h 74"/>
                  <a:gd name="T4" fmla="*/ 73 w 119"/>
                  <a:gd name="T5" fmla="*/ 0 h 74"/>
                  <a:gd name="T6" fmla="*/ 27 w 119"/>
                  <a:gd name="T7" fmla="*/ 12 h 74"/>
                  <a:gd name="T8" fmla="*/ 0 w 119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74">
                    <a:moveTo>
                      <a:pt x="119" y="74"/>
                    </a:moveTo>
                    <a:lnTo>
                      <a:pt x="57" y="47"/>
                    </a:lnTo>
                    <a:lnTo>
                      <a:pt x="73" y="0"/>
                    </a:lnTo>
                    <a:lnTo>
                      <a:pt x="27" y="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2" name="Freeform 500">
                <a:extLst>
                  <a:ext uri="{FF2B5EF4-FFF2-40B4-BE49-F238E27FC236}">
                    <a16:creationId xmlns:a16="http://schemas.microsoft.com/office/drawing/2014/main" id="{3D7BA6DD-0A79-D2E2-EDA4-18124AB186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0" y="2133"/>
                <a:ext cx="52" cy="16"/>
              </a:xfrm>
              <a:custGeom>
                <a:avLst/>
                <a:gdLst>
                  <a:gd name="T0" fmla="*/ 310 w 310"/>
                  <a:gd name="T1" fmla="*/ 30 h 92"/>
                  <a:gd name="T2" fmla="*/ 310 w 310"/>
                  <a:gd name="T3" fmla="*/ 29 h 92"/>
                  <a:gd name="T4" fmla="*/ 284 w 310"/>
                  <a:gd name="T5" fmla="*/ 19 h 92"/>
                  <a:gd name="T6" fmla="*/ 266 w 310"/>
                  <a:gd name="T7" fmla="*/ 48 h 92"/>
                  <a:gd name="T8" fmla="*/ 185 w 310"/>
                  <a:gd name="T9" fmla="*/ 92 h 92"/>
                  <a:gd name="T10" fmla="*/ 156 w 310"/>
                  <a:gd name="T11" fmla="*/ 38 h 92"/>
                  <a:gd name="T12" fmla="*/ 107 w 310"/>
                  <a:gd name="T13" fmla="*/ 23 h 92"/>
                  <a:gd name="T14" fmla="*/ 64 w 310"/>
                  <a:gd name="T15" fmla="*/ 25 h 92"/>
                  <a:gd name="T16" fmla="*/ 41 w 310"/>
                  <a:gd name="T17" fmla="*/ 0 h 92"/>
                  <a:gd name="T18" fmla="*/ 2 w 310"/>
                  <a:gd name="T19" fmla="*/ 19 h 92"/>
                  <a:gd name="T20" fmla="*/ 0 w 310"/>
                  <a:gd name="T21" fmla="*/ 25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0" h="92">
                    <a:moveTo>
                      <a:pt x="310" y="30"/>
                    </a:moveTo>
                    <a:lnTo>
                      <a:pt x="310" y="29"/>
                    </a:lnTo>
                    <a:lnTo>
                      <a:pt x="284" y="19"/>
                    </a:lnTo>
                    <a:lnTo>
                      <a:pt x="266" y="48"/>
                    </a:lnTo>
                    <a:lnTo>
                      <a:pt x="185" y="92"/>
                    </a:lnTo>
                    <a:lnTo>
                      <a:pt x="156" y="38"/>
                    </a:lnTo>
                    <a:lnTo>
                      <a:pt x="107" y="23"/>
                    </a:lnTo>
                    <a:lnTo>
                      <a:pt x="64" y="25"/>
                    </a:lnTo>
                    <a:lnTo>
                      <a:pt x="41" y="0"/>
                    </a:lnTo>
                    <a:lnTo>
                      <a:pt x="2" y="19"/>
                    </a:lnTo>
                    <a:lnTo>
                      <a:pt x="0" y="2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3" name="Freeform 501">
                <a:extLst>
                  <a:ext uri="{FF2B5EF4-FFF2-40B4-BE49-F238E27FC236}">
                    <a16:creationId xmlns:a16="http://schemas.microsoft.com/office/drawing/2014/main" id="{343EEE88-F534-0AD3-05C1-8F026A8061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0" y="2134"/>
                <a:ext cx="52" cy="15"/>
              </a:xfrm>
              <a:custGeom>
                <a:avLst/>
                <a:gdLst>
                  <a:gd name="T0" fmla="*/ 0 w 310"/>
                  <a:gd name="T1" fmla="*/ 24 h 93"/>
                  <a:gd name="T2" fmla="*/ 2 w 310"/>
                  <a:gd name="T3" fmla="*/ 19 h 93"/>
                  <a:gd name="T4" fmla="*/ 40 w 310"/>
                  <a:gd name="T5" fmla="*/ 0 h 93"/>
                  <a:gd name="T6" fmla="*/ 64 w 310"/>
                  <a:gd name="T7" fmla="*/ 25 h 93"/>
                  <a:gd name="T8" fmla="*/ 106 w 310"/>
                  <a:gd name="T9" fmla="*/ 22 h 93"/>
                  <a:gd name="T10" fmla="*/ 156 w 310"/>
                  <a:gd name="T11" fmla="*/ 38 h 93"/>
                  <a:gd name="T12" fmla="*/ 185 w 310"/>
                  <a:gd name="T13" fmla="*/ 93 h 93"/>
                  <a:gd name="T14" fmla="*/ 266 w 310"/>
                  <a:gd name="T15" fmla="*/ 49 h 93"/>
                  <a:gd name="T16" fmla="*/ 284 w 310"/>
                  <a:gd name="T17" fmla="*/ 19 h 93"/>
                  <a:gd name="T18" fmla="*/ 310 w 310"/>
                  <a:gd name="T19" fmla="*/ 2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0" h="93">
                    <a:moveTo>
                      <a:pt x="0" y="24"/>
                    </a:moveTo>
                    <a:lnTo>
                      <a:pt x="2" y="19"/>
                    </a:lnTo>
                    <a:lnTo>
                      <a:pt x="40" y="0"/>
                    </a:lnTo>
                    <a:lnTo>
                      <a:pt x="64" y="25"/>
                    </a:lnTo>
                    <a:lnTo>
                      <a:pt x="106" y="22"/>
                    </a:lnTo>
                    <a:lnTo>
                      <a:pt x="156" y="38"/>
                    </a:lnTo>
                    <a:lnTo>
                      <a:pt x="185" y="93"/>
                    </a:lnTo>
                    <a:lnTo>
                      <a:pt x="266" y="49"/>
                    </a:lnTo>
                    <a:lnTo>
                      <a:pt x="284" y="19"/>
                    </a:lnTo>
                    <a:lnTo>
                      <a:pt x="310" y="2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4" name="Freeform 502">
                <a:extLst>
                  <a:ext uri="{FF2B5EF4-FFF2-40B4-BE49-F238E27FC236}">
                    <a16:creationId xmlns:a16="http://schemas.microsoft.com/office/drawing/2014/main" id="{1F1ED11C-6040-E2C8-B872-FA50F96593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8" y="2138"/>
                <a:ext cx="12" cy="48"/>
              </a:xfrm>
              <a:custGeom>
                <a:avLst/>
                <a:gdLst>
                  <a:gd name="T0" fmla="*/ 72 w 72"/>
                  <a:gd name="T1" fmla="*/ 0 h 294"/>
                  <a:gd name="T2" fmla="*/ 61 w 72"/>
                  <a:gd name="T3" fmla="*/ 26 h 294"/>
                  <a:gd name="T4" fmla="*/ 39 w 72"/>
                  <a:gd name="T5" fmla="*/ 128 h 294"/>
                  <a:gd name="T6" fmla="*/ 41 w 72"/>
                  <a:gd name="T7" fmla="*/ 182 h 294"/>
                  <a:gd name="T8" fmla="*/ 45 w 72"/>
                  <a:gd name="T9" fmla="*/ 198 h 294"/>
                  <a:gd name="T10" fmla="*/ 43 w 72"/>
                  <a:gd name="T11" fmla="*/ 199 h 294"/>
                  <a:gd name="T12" fmla="*/ 0 w 72"/>
                  <a:gd name="T13" fmla="*/ 256 h 294"/>
                  <a:gd name="T14" fmla="*/ 13 w 72"/>
                  <a:gd name="T15" fmla="*/ 294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" h="294">
                    <a:moveTo>
                      <a:pt x="72" y="0"/>
                    </a:moveTo>
                    <a:lnTo>
                      <a:pt x="61" y="26"/>
                    </a:lnTo>
                    <a:lnTo>
                      <a:pt x="39" y="128"/>
                    </a:lnTo>
                    <a:lnTo>
                      <a:pt x="41" y="182"/>
                    </a:lnTo>
                    <a:lnTo>
                      <a:pt x="45" y="198"/>
                    </a:lnTo>
                    <a:lnTo>
                      <a:pt x="43" y="199"/>
                    </a:lnTo>
                    <a:lnTo>
                      <a:pt x="0" y="256"/>
                    </a:lnTo>
                    <a:lnTo>
                      <a:pt x="13" y="29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5" name="Freeform 503">
                <a:extLst>
                  <a:ext uri="{FF2B5EF4-FFF2-40B4-BE49-F238E27FC236}">
                    <a16:creationId xmlns:a16="http://schemas.microsoft.com/office/drawing/2014/main" id="{8F8910F6-5AB5-DED6-4813-04EB3742F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2185"/>
                <a:ext cx="17" cy="9"/>
              </a:xfrm>
              <a:custGeom>
                <a:avLst/>
                <a:gdLst>
                  <a:gd name="T0" fmla="*/ 103 w 103"/>
                  <a:gd name="T1" fmla="*/ 0 h 50"/>
                  <a:gd name="T2" fmla="*/ 66 w 103"/>
                  <a:gd name="T3" fmla="*/ 7 h 50"/>
                  <a:gd name="T4" fmla="*/ 0 w 103"/>
                  <a:gd name="T5" fmla="*/ 49 h 50"/>
                  <a:gd name="T6" fmla="*/ 0 w 103"/>
                  <a:gd name="T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3" h="50">
                    <a:moveTo>
                      <a:pt x="103" y="0"/>
                    </a:moveTo>
                    <a:lnTo>
                      <a:pt x="66" y="7"/>
                    </a:lnTo>
                    <a:lnTo>
                      <a:pt x="0" y="49"/>
                    </a:lnTo>
                    <a:lnTo>
                      <a:pt x="0" y="5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6" name="Line 504">
                <a:extLst>
                  <a:ext uri="{FF2B5EF4-FFF2-40B4-BE49-F238E27FC236}">
                    <a16:creationId xmlns:a16="http://schemas.microsoft.com/office/drawing/2014/main" id="{58358166-4A79-29F3-43CC-87B047F28F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33" y="2194"/>
                <a:ext cx="3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7" name="Freeform 505">
                <a:extLst>
                  <a:ext uri="{FF2B5EF4-FFF2-40B4-BE49-F238E27FC236}">
                    <a16:creationId xmlns:a16="http://schemas.microsoft.com/office/drawing/2014/main" id="{E358F7CA-507C-74B4-B0BD-D9EDFF3F1F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2185"/>
                <a:ext cx="17" cy="9"/>
              </a:xfrm>
              <a:custGeom>
                <a:avLst/>
                <a:gdLst>
                  <a:gd name="T0" fmla="*/ 103 w 103"/>
                  <a:gd name="T1" fmla="*/ 0 h 50"/>
                  <a:gd name="T2" fmla="*/ 65 w 103"/>
                  <a:gd name="T3" fmla="*/ 8 h 50"/>
                  <a:gd name="T4" fmla="*/ 0 w 103"/>
                  <a:gd name="T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3" h="50">
                    <a:moveTo>
                      <a:pt x="103" y="0"/>
                    </a:moveTo>
                    <a:lnTo>
                      <a:pt x="65" y="8"/>
                    </a:lnTo>
                    <a:lnTo>
                      <a:pt x="0" y="5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8" name="Freeform 506">
                <a:extLst>
                  <a:ext uri="{FF2B5EF4-FFF2-40B4-BE49-F238E27FC236}">
                    <a16:creationId xmlns:a16="http://schemas.microsoft.com/office/drawing/2014/main" id="{0E72D00F-AE75-217B-3E6D-FD270CCE0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3" y="2185"/>
                <a:ext cx="8" cy="2"/>
              </a:xfrm>
              <a:custGeom>
                <a:avLst/>
                <a:gdLst>
                  <a:gd name="T0" fmla="*/ 0 w 44"/>
                  <a:gd name="T1" fmla="*/ 0 h 8"/>
                  <a:gd name="T2" fmla="*/ 44 w 44"/>
                  <a:gd name="T3" fmla="*/ 8 h 8"/>
                  <a:gd name="T4" fmla="*/ 44 w 44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8">
                    <a:moveTo>
                      <a:pt x="0" y="0"/>
                    </a:moveTo>
                    <a:lnTo>
                      <a:pt x="44" y="8"/>
                    </a:lnTo>
                    <a:lnTo>
                      <a:pt x="44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9" name="Line 507">
                <a:extLst>
                  <a:ext uri="{FF2B5EF4-FFF2-40B4-BE49-F238E27FC236}">
                    <a16:creationId xmlns:a16="http://schemas.microsoft.com/office/drawing/2014/main" id="{2784DFAC-B475-20AD-17D2-034E2FC34D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653" y="2185"/>
                <a:ext cx="8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0" name="Line 508">
                <a:extLst>
                  <a:ext uri="{FF2B5EF4-FFF2-40B4-BE49-F238E27FC236}">
                    <a16:creationId xmlns:a16="http://schemas.microsoft.com/office/drawing/2014/main" id="{A933AF91-3382-1D5A-2750-705BAADEE9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19" y="2059"/>
                <a:ext cx="7" cy="1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1" name="Freeform 509">
                <a:extLst>
                  <a:ext uri="{FF2B5EF4-FFF2-40B4-BE49-F238E27FC236}">
                    <a16:creationId xmlns:a16="http://schemas.microsoft.com/office/drawing/2014/main" id="{2050EE2F-FEF4-60CC-A1F8-689BF89C14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9" y="2059"/>
                <a:ext cx="7" cy="11"/>
              </a:xfrm>
              <a:custGeom>
                <a:avLst/>
                <a:gdLst>
                  <a:gd name="T0" fmla="*/ 40 w 40"/>
                  <a:gd name="T1" fmla="*/ 0 h 64"/>
                  <a:gd name="T2" fmla="*/ 0 w 40"/>
                  <a:gd name="T3" fmla="*/ 63 h 64"/>
                  <a:gd name="T4" fmla="*/ 0 w 40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64">
                    <a:moveTo>
                      <a:pt x="40" y="0"/>
                    </a:moveTo>
                    <a:lnTo>
                      <a:pt x="0" y="63"/>
                    </a:lnTo>
                    <a:lnTo>
                      <a:pt x="0" y="6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2" name="Freeform 510">
                <a:extLst>
                  <a:ext uri="{FF2B5EF4-FFF2-40B4-BE49-F238E27FC236}">
                    <a16:creationId xmlns:a16="http://schemas.microsoft.com/office/drawing/2014/main" id="{099FEC1B-9C27-E015-D06D-BADDA6C92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9" y="2086"/>
                <a:ext cx="9" cy="17"/>
              </a:xfrm>
              <a:custGeom>
                <a:avLst/>
                <a:gdLst>
                  <a:gd name="T0" fmla="*/ 0 w 55"/>
                  <a:gd name="T1" fmla="*/ 104 h 104"/>
                  <a:gd name="T2" fmla="*/ 3 w 55"/>
                  <a:gd name="T3" fmla="*/ 95 h 104"/>
                  <a:gd name="T4" fmla="*/ 55 w 55"/>
                  <a:gd name="T5" fmla="*/ 1 h 104"/>
                  <a:gd name="T6" fmla="*/ 55 w 55"/>
                  <a:gd name="T7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104">
                    <a:moveTo>
                      <a:pt x="0" y="104"/>
                    </a:moveTo>
                    <a:lnTo>
                      <a:pt x="3" y="95"/>
                    </a:lnTo>
                    <a:lnTo>
                      <a:pt x="55" y="1"/>
                    </a:lnTo>
                    <a:lnTo>
                      <a:pt x="5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3" name="Freeform 511">
                <a:extLst>
                  <a:ext uri="{FF2B5EF4-FFF2-40B4-BE49-F238E27FC236}">
                    <a16:creationId xmlns:a16="http://schemas.microsoft.com/office/drawing/2014/main" id="{3ACB5664-4C1B-97B1-C7A7-8380D7D465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" y="2103"/>
                <a:ext cx="6" cy="27"/>
              </a:xfrm>
              <a:custGeom>
                <a:avLst/>
                <a:gdLst>
                  <a:gd name="T0" fmla="*/ 33 w 33"/>
                  <a:gd name="T1" fmla="*/ 0 h 158"/>
                  <a:gd name="T2" fmla="*/ 23 w 33"/>
                  <a:gd name="T3" fmla="*/ 30 h 158"/>
                  <a:gd name="T4" fmla="*/ 27 w 33"/>
                  <a:gd name="T5" fmla="*/ 57 h 158"/>
                  <a:gd name="T6" fmla="*/ 26 w 33"/>
                  <a:gd name="T7" fmla="*/ 102 h 158"/>
                  <a:gd name="T8" fmla="*/ 0 w 33"/>
                  <a:gd name="T9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58">
                    <a:moveTo>
                      <a:pt x="33" y="0"/>
                    </a:moveTo>
                    <a:lnTo>
                      <a:pt x="23" y="30"/>
                    </a:lnTo>
                    <a:lnTo>
                      <a:pt x="27" y="57"/>
                    </a:lnTo>
                    <a:lnTo>
                      <a:pt x="26" y="102"/>
                    </a:lnTo>
                    <a:lnTo>
                      <a:pt x="0" y="15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4" name="Freeform 512">
                <a:extLst>
                  <a:ext uri="{FF2B5EF4-FFF2-40B4-BE49-F238E27FC236}">
                    <a16:creationId xmlns:a16="http://schemas.microsoft.com/office/drawing/2014/main" id="{7CA0718E-9595-62E7-811C-8A6E244FE6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9" y="2086"/>
                <a:ext cx="9" cy="17"/>
              </a:xfrm>
              <a:custGeom>
                <a:avLst/>
                <a:gdLst>
                  <a:gd name="T0" fmla="*/ 55 w 55"/>
                  <a:gd name="T1" fmla="*/ 0 h 104"/>
                  <a:gd name="T2" fmla="*/ 3 w 55"/>
                  <a:gd name="T3" fmla="*/ 94 h 104"/>
                  <a:gd name="T4" fmla="*/ 0 w 55"/>
                  <a:gd name="T5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" h="104">
                    <a:moveTo>
                      <a:pt x="55" y="0"/>
                    </a:moveTo>
                    <a:lnTo>
                      <a:pt x="3" y="94"/>
                    </a:lnTo>
                    <a:lnTo>
                      <a:pt x="0" y="10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5" name="Line 513">
                <a:extLst>
                  <a:ext uri="{FF2B5EF4-FFF2-40B4-BE49-F238E27FC236}">
                    <a16:creationId xmlns:a16="http://schemas.microsoft.com/office/drawing/2014/main" id="{742EA837-10D2-5DD4-43DE-47AFAC3D68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18" y="2070"/>
                <a:ext cx="1" cy="1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6" name="Freeform 514">
                <a:extLst>
                  <a:ext uri="{FF2B5EF4-FFF2-40B4-BE49-F238E27FC236}">
                    <a16:creationId xmlns:a16="http://schemas.microsoft.com/office/drawing/2014/main" id="{C595DEF0-7E12-D509-E020-EA0F682E6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2132"/>
                <a:ext cx="22" cy="14"/>
              </a:xfrm>
              <a:custGeom>
                <a:avLst/>
                <a:gdLst>
                  <a:gd name="T0" fmla="*/ 128 w 128"/>
                  <a:gd name="T1" fmla="*/ 85 h 85"/>
                  <a:gd name="T2" fmla="*/ 128 w 128"/>
                  <a:gd name="T3" fmla="*/ 47 h 85"/>
                  <a:gd name="T4" fmla="*/ 101 w 128"/>
                  <a:gd name="T5" fmla="*/ 0 h 85"/>
                  <a:gd name="T6" fmla="*/ 48 w 128"/>
                  <a:gd name="T7" fmla="*/ 17 h 85"/>
                  <a:gd name="T8" fmla="*/ 26 w 128"/>
                  <a:gd name="T9" fmla="*/ 0 h 85"/>
                  <a:gd name="T10" fmla="*/ 0 w 128"/>
                  <a:gd name="T11" fmla="*/ 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8" h="85">
                    <a:moveTo>
                      <a:pt x="128" y="85"/>
                    </a:moveTo>
                    <a:lnTo>
                      <a:pt x="128" y="47"/>
                    </a:lnTo>
                    <a:lnTo>
                      <a:pt x="101" y="0"/>
                    </a:lnTo>
                    <a:lnTo>
                      <a:pt x="48" y="17"/>
                    </a:lnTo>
                    <a:lnTo>
                      <a:pt x="26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7" name="Freeform 515">
                <a:extLst>
                  <a:ext uri="{FF2B5EF4-FFF2-40B4-BE49-F238E27FC236}">
                    <a16:creationId xmlns:a16="http://schemas.microsoft.com/office/drawing/2014/main" id="{E28560C2-16BD-5B7B-F69D-336F89451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2132"/>
                <a:ext cx="22" cy="14"/>
              </a:xfrm>
              <a:custGeom>
                <a:avLst/>
                <a:gdLst>
                  <a:gd name="T0" fmla="*/ 128 w 130"/>
                  <a:gd name="T1" fmla="*/ 87 h 87"/>
                  <a:gd name="T2" fmla="*/ 130 w 130"/>
                  <a:gd name="T3" fmla="*/ 87 h 87"/>
                  <a:gd name="T4" fmla="*/ 129 w 130"/>
                  <a:gd name="T5" fmla="*/ 47 h 87"/>
                  <a:gd name="T6" fmla="*/ 101 w 130"/>
                  <a:gd name="T7" fmla="*/ 1 h 87"/>
                  <a:gd name="T8" fmla="*/ 49 w 130"/>
                  <a:gd name="T9" fmla="*/ 17 h 87"/>
                  <a:gd name="T10" fmla="*/ 27 w 130"/>
                  <a:gd name="T11" fmla="*/ 0 h 87"/>
                  <a:gd name="T12" fmla="*/ 0 w 130"/>
                  <a:gd name="T13" fmla="*/ 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0" h="87">
                    <a:moveTo>
                      <a:pt x="128" y="87"/>
                    </a:moveTo>
                    <a:lnTo>
                      <a:pt x="130" y="87"/>
                    </a:lnTo>
                    <a:lnTo>
                      <a:pt x="129" y="47"/>
                    </a:lnTo>
                    <a:lnTo>
                      <a:pt x="101" y="1"/>
                    </a:lnTo>
                    <a:lnTo>
                      <a:pt x="49" y="17"/>
                    </a:lnTo>
                    <a:lnTo>
                      <a:pt x="27" y="0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8" name="Freeform 516">
                <a:extLst>
                  <a:ext uri="{FF2B5EF4-FFF2-40B4-BE49-F238E27FC236}">
                    <a16:creationId xmlns:a16="http://schemas.microsoft.com/office/drawing/2014/main" id="{487FD58D-6397-B4FA-554E-8FB4ACC449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6" y="2133"/>
                <a:ext cx="6" cy="16"/>
              </a:xfrm>
              <a:custGeom>
                <a:avLst/>
                <a:gdLst>
                  <a:gd name="T0" fmla="*/ 38 w 38"/>
                  <a:gd name="T1" fmla="*/ 0 h 99"/>
                  <a:gd name="T2" fmla="*/ 0 w 38"/>
                  <a:gd name="T3" fmla="*/ 56 h 99"/>
                  <a:gd name="T4" fmla="*/ 3 w 38"/>
                  <a:gd name="T5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" h="99">
                    <a:moveTo>
                      <a:pt x="38" y="0"/>
                    </a:moveTo>
                    <a:lnTo>
                      <a:pt x="0" y="56"/>
                    </a:lnTo>
                    <a:lnTo>
                      <a:pt x="3" y="9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9" name="Freeform 517">
                <a:extLst>
                  <a:ext uri="{FF2B5EF4-FFF2-40B4-BE49-F238E27FC236}">
                    <a16:creationId xmlns:a16="http://schemas.microsoft.com/office/drawing/2014/main" id="{14BC5216-8867-9FE4-C43C-41B1D59C11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2" y="2138"/>
                <a:ext cx="15" cy="11"/>
              </a:xfrm>
              <a:custGeom>
                <a:avLst/>
                <a:gdLst>
                  <a:gd name="T0" fmla="*/ 87 w 87"/>
                  <a:gd name="T1" fmla="*/ 65 h 65"/>
                  <a:gd name="T2" fmla="*/ 28 w 87"/>
                  <a:gd name="T3" fmla="*/ 58 h 65"/>
                  <a:gd name="T4" fmla="*/ 3 w 87"/>
                  <a:gd name="T5" fmla="*/ 34 h 65"/>
                  <a:gd name="T6" fmla="*/ 0 w 87"/>
                  <a:gd name="T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7" h="65">
                    <a:moveTo>
                      <a:pt x="87" y="65"/>
                    </a:moveTo>
                    <a:lnTo>
                      <a:pt x="28" y="58"/>
                    </a:lnTo>
                    <a:lnTo>
                      <a:pt x="3" y="3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0" name="Freeform 518">
                <a:extLst>
                  <a:ext uri="{FF2B5EF4-FFF2-40B4-BE49-F238E27FC236}">
                    <a16:creationId xmlns:a16="http://schemas.microsoft.com/office/drawing/2014/main" id="{A85809D8-BC16-74E1-13AB-201829B5AD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2" y="2138"/>
                <a:ext cx="15" cy="11"/>
              </a:xfrm>
              <a:custGeom>
                <a:avLst/>
                <a:gdLst>
                  <a:gd name="T0" fmla="*/ 0 w 87"/>
                  <a:gd name="T1" fmla="*/ 0 h 66"/>
                  <a:gd name="T2" fmla="*/ 1 w 87"/>
                  <a:gd name="T3" fmla="*/ 35 h 66"/>
                  <a:gd name="T4" fmla="*/ 27 w 87"/>
                  <a:gd name="T5" fmla="*/ 59 h 66"/>
                  <a:gd name="T6" fmla="*/ 87 w 87"/>
                  <a:gd name="T7" fmla="*/ 66 h 66"/>
                  <a:gd name="T8" fmla="*/ 87 w 87"/>
                  <a:gd name="T9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66">
                    <a:moveTo>
                      <a:pt x="0" y="0"/>
                    </a:moveTo>
                    <a:lnTo>
                      <a:pt x="1" y="35"/>
                    </a:lnTo>
                    <a:lnTo>
                      <a:pt x="27" y="59"/>
                    </a:lnTo>
                    <a:lnTo>
                      <a:pt x="87" y="66"/>
                    </a:lnTo>
                    <a:lnTo>
                      <a:pt x="87" y="6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1" name="Freeform 519">
                <a:extLst>
                  <a:ext uri="{FF2B5EF4-FFF2-40B4-BE49-F238E27FC236}">
                    <a16:creationId xmlns:a16="http://schemas.microsoft.com/office/drawing/2014/main" id="{E337A47F-72EF-832A-1AAF-B0E3B41E1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6" y="2152"/>
                <a:ext cx="3" cy="4"/>
              </a:xfrm>
              <a:custGeom>
                <a:avLst/>
                <a:gdLst>
                  <a:gd name="T0" fmla="*/ 18 w 18"/>
                  <a:gd name="T1" fmla="*/ 20 h 20"/>
                  <a:gd name="T2" fmla="*/ 0 w 18"/>
                  <a:gd name="T3" fmla="*/ 1 h 20"/>
                  <a:gd name="T4" fmla="*/ 0 w 18"/>
                  <a:gd name="T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0">
                    <a:moveTo>
                      <a:pt x="18" y="20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2" name="Freeform 520">
                <a:extLst>
                  <a:ext uri="{FF2B5EF4-FFF2-40B4-BE49-F238E27FC236}">
                    <a16:creationId xmlns:a16="http://schemas.microsoft.com/office/drawing/2014/main" id="{3EDC8F0A-09B3-6136-D512-07F975862F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6" y="2146"/>
                <a:ext cx="8" cy="6"/>
              </a:xfrm>
              <a:custGeom>
                <a:avLst/>
                <a:gdLst>
                  <a:gd name="T0" fmla="*/ 1 w 47"/>
                  <a:gd name="T1" fmla="*/ 35 h 35"/>
                  <a:gd name="T2" fmla="*/ 0 w 47"/>
                  <a:gd name="T3" fmla="*/ 8 h 35"/>
                  <a:gd name="T4" fmla="*/ 47 w 47"/>
                  <a:gd name="T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35">
                    <a:moveTo>
                      <a:pt x="1" y="35"/>
                    </a:moveTo>
                    <a:lnTo>
                      <a:pt x="0" y="8"/>
                    </a:lnTo>
                    <a:lnTo>
                      <a:pt x="4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3" name="Freeform 521">
                <a:extLst>
                  <a:ext uri="{FF2B5EF4-FFF2-40B4-BE49-F238E27FC236}">
                    <a16:creationId xmlns:a16="http://schemas.microsoft.com/office/drawing/2014/main" id="{384AE8C5-CF1C-A4E8-B400-F643FB4723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2" y="2130"/>
                <a:ext cx="1" cy="4"/>
              </a:xfrm>
              <a:custGeom>
                <a:avLst/>
                <a:gdLst>
                  <a:gd name="T0" fmla="*/ 0 w 10"/>
                  <a:gd name="T1" fmla="*/ 25 h 25"/>
                  <a:gd name="T2" fmla="*/ 2 w 10"/>
                  <a:gd name="T3" fmla="*/ 18 h 25"/>
                  <a:gd name="T4" fmla="*/ 10 w 10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25">
                    <a:moveTo>
                      <a:pt x="0" y="25"/>
                    </a:moveTo>
                    <a:lnTo>
                      <a:pt x="2" y="18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4" name="Freeform 522">
                <a:extLst>
                  <a:ext uri="{FF2B5EF4-FFF2-40B4-BE49-F238E27FC236}">
                    <a16:creationId xmlns:a16="http://schemas.microsoft.com/office/drawing/2014/main" id="{3FE3DEB6-FE49-7222-82F0-112BBDCE3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2" y="2130"/>
                <a:ext cx="1" cy="4"/>
              </a:xfrm>
              <a:custGeom>
                <a:avLst/>
                <a:gdLst>
                  <a:gd name="T0" fmla="*/ 10 w 10"/>
                  <a:gd name="T1" fmla="*/ 0 h 25"/>
                  <a:gd name="T2" fmla="*/ 2 w 10"/>
                  <a:gd name="T3" fmla="*/ 17 h 25"/>
                  <a:gd name="T4" fmla="*/ 0 w 10"/>
                  <a:gd name="T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25">
                    <a:moveTo>
                      <a:pt x="10" y="0"/>
                    </a:moveTo>
                    <a:lnTo>
                      <a:pt x="2" y="17"/>
                    </a:lnTo>
                    <a:lnTo>
                      <a:pt x="0" y="2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5" name="Freeform 523">
                <a:extLst>
                  <a:ext uri="{FF2B5EF4-FFF2-40B4-BE49-F238E27FC236}">
                    <a16:creationId xmlns:a16="http://schemas.microsoft.com/office/drawing/2014/main" id="{4EC4FA8A-9E6E-C0A4-A672-7F9FF45AAE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6" y="2144"/>
                <a:ext cx="4" cy="9"/>
              </a:xfrm>
              <a:custGeom>
                <a:avLst/>
                <a:gdLst>
                  <a:gd name="T0" fmla="*/ 0 w 22"/>
                  <a:gd name="T1" fmla="*/ 51 h 51"/>
                  <a:gd name="T2" fmla="*/ 9 w 22"/>
                  <a:gd name="T3" fmla="*/ 23 h 51"/>
                  <a:gd name="T4" fmla="*/ 22 w 22"/>
                  <a:gd name="T5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51">
                    <a:moveTo>
                      <a:pt x="0" y="51"/>
                    </a:moveTo>
                    <a:lnTo>
                      <a:pt x="9" y="23"/>
                    </a:lnTo>
                    <a:lnTo>
                      <a:pt x="2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6" name="Freeform 524">
                <a:extLst>
                  <a:ext uri="{FF2B5EF4-FFF2-40B4-BE49-F238E27FC236}">
                    <a16:creationId xmlns:a16="http://schemas.microsoft.com/office/drawing/2014/main" id="{EAF2176D-CEB0-C4C0-C97C-B5E4B0779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1" y="2153"/>
                <a:ext cx="5" cy="19"/>
              </a:xfrm>
              <a:custGeom>
                <a:avLst/>
                <a:gdLst>
                  <a:gd name="T0" fmla="*/ 29 w 29"/>
                  <a:gd name="T1" fmla="*/ 0 h 117"/>
                  <a:gd name="T2" fmla="*/ 25 w 29"/>
                  <a:gd name="T3" fmla="*/ 43 h 117"/>
                  <a:gd name="T4" fmla="*/ 12 w 29"/>
                  <a:gd name="T5" fmla="*/ 66 h 117"/>
                  <a:gd name="T6" fmla="*/ 7 w 29"/>
                  <a:gd name="T7" fmla="*/ 80 h 117"/>
                  <a:gd name="T8" fmla="*/ 0 w 29"/>
                  <a:gd name="T9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7">
                    <a:moveTo>
                      <a:pt x="29" y="0"/>
                    </a:moveTo>
                    <a:lnTo>
                      <a:pt x="25" y="43"/>
                    </a:lnTo>
                    <a:lnTo>
                      <a:pt x="12" y="66"/>
                    </a:lnTo>
                    <a:lnTo>
                      <a:pt x="7" y="80"/>
                    </a:lnTo>
                    <a:lnTo>
                      <a:pt x="0" y="11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7" name="Freeform 525">
                <a:extLst>
                  <a:ext uri="{FF2B5EF4-FFF2-40B4-BE49-F238E27FC236}">
                    <a16:creationId xmlns:a16="http://schemas.microsoft.com/office/drawing/2014/main" id="{D1EBCAD2-78BB-24BB-C453-D4CFEBB91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6" y="2144"/>
                <a:ext cx="4" cy="9"/>
              </a:xfrm>
              <a:custGeom>
                <a:avLst/>
                <a:gdLst>
                  <a:gd name="T0" fmla="*/ 22 w 22"/>
                  <a:gd name="T1" fmla="*/ 0 h 51"/>
                  <a:gd name="T2" fmla="*/ 9 w 22"/>
                  <a:gd name="T3" fmla="*/ 21 h 51"/>
                  <a:gd name="T4" fmla="*/ 0 w 22"/>
                  <a:gd name="T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51">
                    <a:moveTo>
                      <a:pt x="22" y="0"/>
                    </a:moveTo>
                    <a:lnTo>
                      <a:pt x="9" y="21"/>
                    </a:lnTo>
                    <a:lnTo>
                      <a:pt x="0" y="5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8" name="Freeform 526">
                <a:extLst>
                  <a:ext uri="{FF2B5EF4-FFF2-40B4-BE49-F238E27FC236}">
                    <a16:creationId xmlns:a16="http://schemas.microsoft.com/office/drawing/2014/main" id="{6246D576-EEDF-F433-7932-A362E5403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0" y="2134"/>
                <a:ext cx="2" cy="10"/>
              </a:xfrm>
              <a:custGeom>
                <a:avLst/>
                <a:gdLst>
                  <a:gd name="T0" fmla="*/ 13 w 13"/>
                  <a:gd name="T1" fmla="*/ 0 h 63"/>
                  <a:gd name="T2" fmla="*/ 5 w 13"/>
                  <a:gd name="T3" fmla="*/ 55 h 63"/>
                  <a:gd name="T4" fmla="*/ 0 w 13"/>
                  <a:gd name="T5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3">
                    <a:moveTo>
                      <a:pt x="13" y="0"/>
                    </a:moveTo>
                    <a:lnTo>
                      <a:pt x="5" y="55"/>
                    </a:lnTo>
                    <a:lnTo>
                      <a:pt x="0" y="6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9" name="Freeform 527">
                <a:extLst>
                  <a:ext uri="{FF2B5EF4-FFF2-40B4-BE49-F238E27FC236}">
                    <a16:creationId xmlns:a16="http://schemas.microsoft.com/office/drawing/2014/main" id="{E68C3628-B5CE-2383-2CB7-4BC492240C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9" y="2156"/>
                <a:ext cx="14" cy="7"/>
              </a:xfrm>
              <a:custGeom>
                <a:avLst/>
                <a:gdLst>
                  <a:gd name="T0" fmla="*/ 0 w 84"/>
                  <a:gd name="T1" fmla="*/ 0 h 42"/>
                  <a:gd name="T2" fmla="*/ 35 w 84"/>
                  <a:gd name="T3" fmla="*/ 3 h 42"/>
                  <a:gd name="T4" fmla="*/ 84 w 84"/>
                  <a:gd name="T5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4" h="42">
                    <a:moveTo>
                      <a:pt x="0" y="0"/>
                    </a:moveTo>
                    <a:lnTo>
                      <a:pt x="35" y="3"/>
                    </a:lnTo>
                    <a:lnTo>
                      <a:pt x="84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0" name="Freeform 528">
                <a:extLst>
                  <a:ext uri="{FF2B5EF4-FFF2-40B4-BE49-F238E27FC236}">
                    <a16:creationId xmlns:a16="http://schemas.microsoft.com/office/drawing/2014/main" id="{C5F50A9D-29A2-04EC-F141-06E5A04098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9" y="2156"/>
                <a:ext cx="14" cy="7"/>
              </a:xfrm>
              <a:custGeom>
                <a:avLst/>
                <a:gdLst>
                  <a:gd name="T0" fmla="*/ 84 w 86"/>
                  <a:gd name="T1" fmla="*/ 42 h 42"/>
                  <a:gd name="T2" fmla="*/ 86 w 86"/>
                  <a:gd name="T3" fmla="*/ 41 h 42"/>
                  <a:gd name="T4" fmla="*/ 35 w 86"/>
                  <a:gd name="T5" fmla="*/ 2 h 42"/>
                  <a:gd name="T6" fmla="*/ 0 w 86"/>
                  <a:gd name="T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42">
                    <a:moveTo>
                      <a:pt x="84" y="42"/>
                    </a:moveTo>
                    <a:lnTo>
                      <a:pt x="86" y="41"/>
                    </a:lnTo>
                    <a:lnTo>
                      <a:pt x="35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1" name="Freeform 529">
                <a:extLst>
                  <a:ext uri="{FF2B5EF4-FFF2-40B4-BE49-F238E27FC236}">
                    <a16:creationId xmlns:a16="http://schemas.microsoft.com/office/drawing/2014/main" id="{C059B4EA-AD14-540A-5139-15FA61E9D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2172"/>
                <a:ext cx="4" cy="10"/>
              </a:xfrm>
              <a:custGeom>
                <a:avLst/>
                <a:gdLst>
                  <a:gd name="T0" fmla="*/ 0 w 22"/>
                  <a:gd name="T1" fmla="*/ 57 h 57"/>
                  <a:gd name="T2" fmla="*/ 21 w 22"/>
                  <a:gd name="T3" fmla="*/ 9 h 57"/>
                  <a:gd name="T4" fmla="*/ 22 w 22"/>
                  <a:gd name="T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57">
                    <a:moveTo>
                      <a:pt x="0" y="57"/>
                    </a:moveTo>
                    <a:lnTo>
                      <a:pt x="21" y="9"/>
                    </a:lnTo>
                    <a:lnTo>
                      <a:pt x="2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2" name="Freeform 530">
                <a:extLst>
                  <a:ext uri="{FF2B5EF4-FFF2-40B4-BE49-F238E27FC236}">
                    <a16:creationId xmlns:a16="http://schemas.microsoft.com/office/drawing/2014/main" id="{611F2E6D-1070-D492-84D1-B31C39A26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2172"/>
                <a:ext cx="4" cy="10"/>
              </a:xfrm>
              <a:custGeom>
                <a:avLst/>
                <a:gdLst>
                  <a:gd name="T0" fmla="*/ 22 w 22"/>
                  <a:gd name="T1" fmla="*/ 0 h 57"/>
                  <a:gd name="T2" fmla="*/ 21 w 22"/>
                  <a:gd name="T3" fmla="*/ 8 h 57"/>
                  <a:gd name="T4" fmla="*/ 0 w 22"/>
                  <a:gd name="T5" fmla="*/ 56 h 57"/>
                  <a:gd name="T6" fmla="*/ 0 w 22"/>
                  <a:gd name="T7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57">
                    <a:moveTo>
                      <a:pt x="22" y="0"/>
                    </a:moveTo>
                    <a:lnTo>
                      <a:pt x="21" y="8"/>
                    </a:lnTo>
                    <a:lnTo>
                      <a:pt x="0" y="56"/>
                    </a:lnTo>
                    <a:lnTo>
                      <a:pt x="0" y="5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3" name="Freeform 531">
                <a:extLst>
                  <a:ext uri="{FF2B5EF4-FFF2-40B4-BE49-F238E27FC236}">
                    <a16:creationId xmlns:a16="http://schemas.microsoft.com/office/drawing/2014/main" id="{7EB93F4F-4499-8882-414F-9EB0EFF14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" y="2163"/>
                <a:ext cx="5" cy="2"/>
              </a:xfrm>
              <a:custGeom>
                <a:avLst/>
                <a:gdLst>
                  <a:gd name="T0" fmla="*/ 0 w 29"/>
                  <a:gd name="T1" fmla="*/ 14 h 14"/>
                  <a:gd name="T2" fmla="*/ 0 w 29"/>
                  <a:gd name="T3" fmla="*/ 13 h 14"/>
                  <a:gd name="T4" fmla="*/ 29 w 2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4">
                    <a:moveTo>
                      <a:pt x="0" y="14"/>
                    </a:moveTo>
                    <a:lnTo>
                      <a:pt x="0" y="13"/>
                    </a:lnTo>
                    <a:lnTo>
                      <a:pt x="2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4" name="Freeform 532">
                <a:extLst>
                  <a:ext uri="{FF2B5EF4-FFF2-40B4-BE49-F238E27FC236}">
                    <a16:creationId xmlns:a16="http://schemas.microsoft.com/office/drawing/2014/main" id="{B174C88F-99E2-F802-549B-098635B9B9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" y="2165"/>
                <a:ext cx="5" cy="7"/>
              </a:xfrm>
              <a:custGeom>
                <a:avLst/>
                <a:gdLst>
                  <a:gd name="T0" fmla="*/ 30 w 31"/>
                  <a:gd name="T1" fmla="*/ 44 h 44"/>
                  <a:gd name="T2" fmla="*/ 31 w 31"/>
                  <a:gd name="T3" fmla="*/ 42 h 44"/>
                  <a:gd name="T4" fmla="*/ 0 w 31"/>
                  <a:gd name="T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44">
                    <a:moveTo>
                      <a:pt x="30" y="44"/>
                    </a:moveTo>
                    <a:lnTo>
                      <a:pt x="31" y="4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5" name="Freeform 533">
                <a:extLst>
                  <a:ext uri="{FF2B5EF4-FFF2-40B4-BE49-F238E27FC236}">
                    <a16:creationId xmlns:a16="http://schemas.microsoft.com/office/drawing/2014/main" id="{A128446A-CA9A-64E9-9513-6DDB44962C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" y="2165"/>
                <a:ext cx="5" cy="7"/>
              </a:xfrm>
              <a:custGeom>
                <a:avLst/>
                <a:gdLst>
                  <a:gd name="T0" fmla="*/ 0 w 30"/>
                  <a:gd name="T1" fmla="*/ 0 h 44"/>
                  <a:gd name="T2" fmla="*/ 0 w 30"/>
                  <a:gd name="T3" fmla="*/ 1 h 44"/>
                  <a:gd name="T4" fmla="*/ 30 w 30"/>
                  <a:gd name="T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44">
                    <a:moveTo>
                      <a:pt x="0" y="0"/>
                    </a:moveTo>
                    <a:lnTo>
                      <a:pt x="0" y="1"/>
                    </a:lnTo>
                    <a:lnTo>
                      <a:pt x="30" y="4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6" name="Line 534">
                <a:extLst>
                  <a:ext uri="{FF2B5EF4-FFF2-40B4-BE49-F238E27FC236}">
                    <a16:creationId xmlns:a16="http://schemas.microsoft.com/office/drawing/2014/main" id="{8CD30265-FED2-6D9F-17BF-47844DEFCB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69" y="2172"/>
                <a:ext cx="4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7" name="Freeform 535">
                <a:extLst>
                  <a:ext uri="{FF2B5EF4-FFF2-40B4-BE49-F238E27FC236}">
                    <a16:creationId xmlns:a16="http://schemas.microsoft.com/office/drawing/2014/main" id="{749314FE-BEF7-AFCF-AE93-E4617A0288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9" y="2179"/>
                <a:ext cx="18" cy="9"/>
              </a:xfrm>
              <a:custGeom>
                <a:avLst/>
                <a:gdLst>
                  <a:gd name="T0" fmla="*/ 1 w 110"/>
                  <a:gd name="T1" fmla="*/ 0 h 56"/>
                  <a:gd name="T2" fmla="*/ 0 w 110"/>
                  <a:gd name="T3" fmla="*/ 1 h 56"/>
                  <a:gd name="T4" fmla="*/ 5 w 110"/>
                  <a:gd name="T5" fmla="*/ 34 h 56"/>
                  <a:gd name="T6" fmla="*/ 79 w 110"/>
                  <a:gd name="T7" fmla="*/ 56 h 56"/>
                  <a:gd name="T8" fmla="*/ 110 w 110"/>
                  <a:gd name="T9" fmla="*/ 52 h 56"/>
                  <a:gd name="T10" fmla="*/ 110 w 110"/>
                  <a:gd name="T11" fmla="*/ 5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56">
                    <a:moveTo>
                      <a:pt x="1" y="0"/>
                    </a:moveTo>
                    <a:lnTo>
                      <a:pt x="0" y="1"/>
                    </a:lnTo>
                    <a:lnTo>
                      <a:pt x="5" y="34"/>
                    </a:lnTo>
                    <a:lnTo>
                      <a:pt x="79" y="56"/>
                    </a:lnTo>
                    <a:lnTo>
                      <a:pt x="110" y="52"/>
                    </a:lnTo>
                    <a:lnTo>
                      <a:pt x="110" y="5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8" name="Freeform 536">
                <a:extLst>
                  <a:ext uri="{FF2B5EF4-FFF2-40B4-BE49-F238E27FC236}">
                    <a16:creationId xmlns:a16="http://schemas.microsoft.com/office/drawing/2014/main" id="{1BBCC963-35CE-85D0-944E-D851B963C4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9" y="2179"/>
                <a:ext cx="18" cy="9"/>
              </a:xfrm>
              <a:custGeom>
                <a:avLst/>
                <a:gdLst>
                  <a:gd name="T0" fmla="*/ 109 w 109"/>
                  <a:gd name="T1" fmla="*/ 51 h 54"/>
                  <a:gd name="T2" fmla="*/ 78 w 109"/>
                  <a:gd name="T3" fmla="*/ 54 h 54"/>
                  <a:gd name="T4" fmla="*/ 5 w 109"/>
                  <a:gd name="T5" fmla="*/ 32 h 54"/>
                  <a:gd name="T6" fmla="*/ 0 w 109"/>
                  <a:gd name="T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9" h="54">
                    <a:moveTo>
                      <a:pt x="109" y="51"/>
                    </a:moveTo>
                    <a:lnTo>
                      <a:pt x="78" y="54"/>
                    </a:lnTo>
                    <a:lnTo>
                      <a:pt x="5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9" name="Line 537">
                <a:extLst>
                  <a:ext uri="{FF2B5EF4-FFF2-40B4-BE49-F238E27FC236}">
                    <a16:creationId xmlns:a16="http://schemas.microsoft.com/office/drawing/2014/main" id="{4D18B835-194D-0843-7D2A-C1EDBB5EE6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87" y="2182"/>
                <a:ext cx="0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0" name="Line 538">
                <a:extLst>
                  <a:ext uri="{FF2B5EF4-FFF2-40B4-BE49-F238E27FC236}">
                    <a16:creationId xmlns:a16="http://schemas.microsoft.com/office/drawing/2014/main" id="{028F4854-5815-84B6-50E2-2B76DEC214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56" y="2152"/>
                <a:ext cx="3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1" name="Freeform 539">
                <a:extLst>
                  <a:ext uri="{FF2B5EF4-FFF2-40B4-BE49-F238E27FC236}">
                    <a16:creationId xmlns:a16="http://schemas.microsoft.com/office/drawing/2014/main" id="{47F0BF86-33C5-7665-2027-09D6FA199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8" y="1464"/>
                <a:ext cx="15" cy="56"/>
              </a:xfrm>
              <a:custGeom>
                <a:avLst/>
                <a:gdLst>
                  <a:gd name="T0" fmla="*/ 31 w 93"/>
                  <a:gd name="T1" fmla="*/ 338 h 338"/>
                  <a:gd name="T2" fmla="*/ 52 w 93"/>
                  <a:gd name="T3" fmla="*/ 268 h 338"/>
                  <a:gd name="T4" fmla="*/ 93 w 93"/>
                  <a:gd name="T5" fmla="*/ 253 h 338"/>
                  <a:gd name="T6" fmla="*/ 83 w 93"/>
                  <a:gd name="T7" fmla="*/ 142 h 338"/>
                  <a:gd name="T8" fmla="*/ 65 w 93"/>
                  <a:gd name="T9" fmla="*/ 106 h 338"/>
                  <a:gd name="T10" fmla="*/ 79 w 93"/>
                  <a:gd name="T11" fmla="*/ 63 h 338"/>
                  <a:gd name="T12" fmla="*/ 69 w 93"/>
                  <a:gd name="T13" fmla="*/ 50 h 338"/>
                  <a:gd name="T14" fmla="*/ 47 w 93"/>
                  <a:gd name="T15" fmla="*/ 30 h 338"/>
                  <a:gd name="T16" fmla="*/ 6 w 93"/>
                  <a:gd name="T17" fmla="*/ 2 h 338"/>
                  <a:gd name="T18" fmla="*/ 0 w 93"/>
                  <a:gd name="T1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338">
                    <a:moveTo>
                      <a:pt x="31" y="338"/>
                    </a:moveTo>
                    <a:lnTo>
                      <a:pt x="52" y="268"/>
                    </a:lnTo>
                    <a:lnTo>
                      <a:pt x="93" y="253"/>
                    </a:lnTo>
                    <a:lnTo>
                      <a:pt x="83" y="142"/>
                    </a:lnTo>
                    <a:lnTo>
                      <a:pt x="65" y="106"/>
                    </a:lnTo>
                    <a:lnTo>
                      <a:pt x="79" y="63"/>
                    </a:lnTo>
                    <a:lnTo>
                      <a:pt x="69" y="50"/>
                    </a:lnTo>
                    <a:lnTo>
                      <a:pt x="47" y="30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2" name="Freeform 540">
                <a:extLst>
                  <a:ext uri="{FF2B5EF4-FFF2-40B4-BE49-F238E27FC236}">
                    <a16:creationId xmlns:a16="http://schemas.microsoft.com/office/drawing/2014/main" id="{AE3E189C-EF58-71FA-EBF7-EA037B3BBA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0" y="1454"/>
                <a:ext cx="18" cy="10"/>
              </a:xfrm>
              <a:custGeom>
                <a:avLst/>
                <a:gdLst>
                  <a:gd name="T0" fmla="*/ 108 w 108"/>
                  <a:gd name="T1" fmla="*/ 60 h 60"/>
                  <a:gd name="T2" fmla="*/ 70 w 108"/>
                  <a:gd name="T3" fmla="*/ 47 h 60"/>
                  <a:gd name="T4" fmla="*/ 3 w 108"/>
                  <a:gd name="T5" fmla="*/ 0 h 60"/>
                  <a:gd name="T6" fmla="*/ 0 w 108"/>
                  <a:gd name="T7" fmla="*/ 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8" h="60">
                    <a:moveTo>
                      <a:pt x="108" y="60"/>
                    </a:moveTo>
                    <a:lnTo>
                      <a:pt x="70" y="47"/>
                    </a:lnTo>
                    <a:lnTo>
                      <a:pt x="3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3" name="Freeform 541">
                <a:extLst>
                  <a:ext uri="{FF2B5EF4-FFF2-40B4-BE49-F238E27FC236}">
                    <a16:creationId xmlns:a16="http://schemas.microsoft.com/office/drawing/2014/main" id="{8B5B91C6-D953-5732-F398-697F89507E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8" y="1464"/>
                <a:ext cx="15" cy="56"/>
              </a:xfrm>
              <a:custGeom>
                <a:avLst/>
                <a:gdLst>
                  <a:gd name="T0" fmla="*/ 0 w 87"/>
                  <a:gd name="T1" fmla="*/ 0 h 338"/>
                  <a:gd name="T2" fmla="*/ 43 w 87"/>
                  <a:gd name="T3" fmla="*/ 29 h 338"/>
                  <a:gd name="T4" fmla="*/ 74 w 87"/>
                  <a:gd name="T5" fmla="*/ 61 h 338"/>
                  <a:gd name="T6" fmla="*/ 58 w 87"/>
                  <a:gd name="T7" fmla="*/ 105 h 338"/>
                  <a:gd name="T8" fmla="*/ 77 w 87"/>
                  <a:gd name="T9" fmla="*/ 139 h 338"/>
                  <a:gd name="T10" fmla="*/ 87 w 87"/>
                  <a:gd name="T11" fmla="*/ 251 h 338"/>
                  <a:gd name="T12" fmla="*/ 46 w 87"/>
                  <a:gd name="T13" fmla="*/ 267 h 338"/>
                  <a:gd name="T14" fmla="*/ 31 w 87"/>
                  <a:gd name="T15" fmla="*/ 338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338">
                    <a:moveTo>
                      <a:pt x="0" y="0"/>
                    </a:moveTo>
                    <a:lnTo>
                      <a:pt x="43" y="29"/>
                    </a:lnTo>
                    <a:lnTo>
                      <a:pt x="74" y="61"/>
                    </a:lnTo>
                    <a:lnTo>
                      <a:pt x="58" y="105"/>
                    </a:lnTo>
                    <a:lnTo>
                      <a:pt x="77" y="139"/>
                    </a:lnTo>
                    <a:lnTo>
                      <a:pt x="87" y="251"/>
                    </a:lnTo>
                    <a:lnTo>
                      <a:pt x="46" y="267"/>
                    </a:lnTo>
                    <a:lnTo>
                      <a:pt x="31" y="3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4" name="Freeform 542">
                <a:extLst>
                  <a:ext uri="{FF2B5EF4-FFF2-40B4-BE49-F238E27FC236}">
                    <a16:creationId xmlns:a16="http://schemas.microsoft.com/office/drawing/2014/main" id="{5C37AF61-232C-DC54-5750-0F23A232FA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0" y="1454"/>
                <a:ext cx="18" cy="10"/>
              </a:xfrm>
              <a:custGeom>
                <a:avLst/>
                <a:gdLst>
                  <a:gd name="T0" fmla="*/ 0 w 108"/>
                  <a:gd name="T1" fmla="*/ 0 h 59"/>
                  <a:gd name="T2" fmla="*/ 65 w 108"/>
                  <a:gd name="T3" fmla="*/ 46 h 59"/>
                  <a:gd name="T4" fmla="*/ 108 w 108"/>
                  <a:gd name="T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59">
                    <a:moveTo>
                      <a:pt x="0" y="0"/>
                    </a:moveTo>
                    <a:lnTo>
                      <a:pt x="65" y="46"/>
                    </a:lnTo>
                    <a:lnTo>
                      <a:pt x="108" y="5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5" name="Freeform 543">
                <a:extLst>
                  <a:ext uri="{FF2B5EF4-FFF2-40B4-BE49-F238E27FC236}">
                    <a16:creationId xmlns:a16="http://schemas.microsoft.com/office/drawing/2014/main" id="{B2157F7F-7A81-721F-3E62-86732AB60F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1" y="1432"/>
                <a:ext cx="7" cy="17"/>
              </a:xfrm>
              <a:custGeom>
                <a:avLst/>
                <a:gdLst>
                  <a:gd name="T0" fmla="*/ 43 w 43"/>
                  <a:gd name="T1" fmla="*/ 101 h 101"/>
                  <a:gd name="T2" fmla="*/ 4 w 43"/>
                  <a:gd name="T3" fmla="*/ 0 h 101"/>
                  <a:gd name="T4" fmla="*/ 1 w 43"/>
                  <a:gd name="T5" fmla="*/ 2 h 101"/>
                  <a:gd name="T6" fmla="*/ 0 w 43"/>
                  <a:gd name="T7" fmla="*/ 3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101">
                    <a:moveTo>
                      <a:pt x="43" y="101"/>
                    </a:moveTo>
                    <a:lnTo>
                      <a:pt x="4" y="0"/>
                    </a:lnTo>
                    <a:lnTo>
                      <a:pt x="1" y="2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6" name="Freeform 544">
                <a:extLst>
                  <a:ext uri="{FF2B5EF4-FFF2-40B4-BE49-F238E27FC236}">
                    <a16:creationId xmlns:a16="http://schemas.microsoft.com/office/drawing/2014/main" id="{6EC8BF59-1217-6A77-346F-AF5CED8937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1" y="1432"/>
                <a:ext cx="7" cy="17"/>
              </a:xfrm>
              <a:custGeom>
                <a:avLst/>
                <a:gdLst>
                  <a:gd name="T0" fmla="*/ 0 w 43"/>
                  <a:gd name="T1" fmla="*/ 0 h 98"/>
                  <a:gd name="T2" fmla="*/ 37 w 43"/>
                  <a:gd name="T3" fmla="*/ 97 h 98"/>
                  <a:gd name="T4" fmla="*/ 43 w 43"/>
                  <a:gd name="T5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98">
                    <a:moveTo>
                      <a:pt x="0" y="0"/>
                    </a:moveTo>
                    <a:lnTo>
                      <a:pt x="37" y="97"/>
                    </a:lnTo>
                    <a:lnTo>
                      <a:pt x="43" y="9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7" name="Freeform 545">
                <a:extLst>
                  <a:ext uri="{FF2B5EF4-FFF2-40B4-BE49-F238E27FC236}">
                    <a16:creationId xmlns:a16="http://schemas.microsoft.com/office/drawing/2014/main" id="{939FEBC4-6A15-2F7A-3A79-80F1F233F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8" y="1449"/>
                <a:ext cx="22" cy="6"/>
              </a:xfrm>
              <a:custGeom>
                <a:avLst/>
                <a:gdLst>
                  <a:gd name="T0" fmla="*/ 0 w 131"/>
                  <a:gd name="T1" fmla="*/ 0 h 35"/>
                  <a:gd name="T2" fmla="*/ 107 w 131"/>
                  <a:gd name="T3" fmla="*/ 35 h 35"/>
                  <a:gd name="T4" fmla="*/ 131 w 131"/>
                  <a:gd name="T5" fmla="*/ 3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1" h="35">
                    <a:moveTo>
                      <a:pt x="0" y="0"/>
                    </a:moveTo>
                    <a:lnTo>
                      <a:pt x="107" y="35"/>
                    </a:lnTo>
                    <a:lnTo>
                      <a:pt x="131" y="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8" name="Freeform 546">
                <a:extLst>
                  <a:ext uri="{FF2B5EF4-FFF2-40B4-BE49-F238E27FC236}">
                    <a16:creationId xmlns:a16="http://schemas.microsoft.com/office/drawing/2014/main" id="{8DBE8C5A-8D5D-74CE-F9E0-50EB229E34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3" y="1381"/>
                <a:ext cx="4" cy="1"/>
              </a:xfrm>
              <a:custGeom>
                <a:avLst/>
                <a:gdLst>
                  <a:gd name="T0" fmla="*/ 25 w 25"/>
                  <a:gd name="T1" fmla="*/ 12 h 12"/>
                  <a:gd name="T2" fmla="*/ 23 w 25"/>
                  <a:gd name="T3" fmla="*/ 12 h 12"/>
                  <a:gd name="T4" fmla="*/ 0 w 25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2">
                    <a:moveTo>
                      <a:pt x="25" y="12"/>
                    </a:moveTo>
                    <a:lnTo>
                      <a:pt x="23" y="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9" name="Freeform 547">
                <a:extLst>
                  <a:ext uri="{FF2B5EF4-FFF2-40B4-BE49-F238E27FC236}">
                    <a16:creationId xmlns:a16="http://schemas.microsoft.com/office/drawing/2014/main" id="{E525D1EC-564C-9AF8-FCB6-FD7E7DE0AE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7" y="1377"/>
                <a:ext cx="29" cy="6"/>
              </a:xfrm>
              <a:custGeom>
                <a:avLst/>
                <a:gdLst>
                  <a:gd name="T0" fmla="*/ 173 w 173"/>
                  <a:gd name="T1" fmla="*/ 22 h 36"/>
                  <a:gd name="T2" fmla="*/ 146 w 173"/>
                  <a:gd name="T3" fmla="*/ 6 h 36"/>
                  <a:gd name="T4" fmla="*/ 104 w 173"/>
                  <a:gd name="T5" fmla="*/ 0 h 36"/>
                  <a:gd name="T6" fmla="*/ 29 w 173"/>
                  <a:gd name="T7" fmla="*/ 36 h 36"/>
                  <a:gd name="T8" fmla="*/ 1 w 173"/>
                  <a:gd name="T9" fmla="*/ 36 h 36"/>
                  <a:gd name="T10" fmla="*/ 0 w 173"/>
                  <a:gd name="T11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3" h="36">
                    <a:moveTo>
                      <a:pt x="173" y="22"/>
                    </a:moveTo>
                    <a:lnTo>
                      <a:pt x="146" y="6"/>
                    </a:lnTo>
                    <a:lnTo>
                      <a:pt x="104" y="0"/>
                    </a:lnTo>
                    <a:lnTo>
                      <a:pt x="29" y="36"/>
                    </a:lnTo>
                    <a:lnTo>
                      <a:pt x="1" y="36"/>
                    </a:lnTo>
                    <a:lnTo>
                      <a:pt x="0" y="3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0" name="Line 548">
                <a:extLst>
                  <a:ext uri="{FF2B5EF4-FFF2-40B4-BE49-F238E27FC236}">
                    <a16:creationId xmlns:a16="http://schemas.microsoft.com/office/drawing/2014/main" id="{95ACD22F-B69D-79FC-1EEE-27C3FF0393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223" y="1381"/>
                <a:ext cx="4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1" name="Freeform 549">
                <a:extLst>
                  <a:ext uri="{FF2B5EF4-FFF2-40B4-BE49-F238E27FC236}">
                    <a16:creationId xmlns:a16="http://schemas.microsoft.com/office/drawing/2014/main" id="{2185D019-9C78-6EE1-2973-5D9D19C423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1381"/>
                <a:ext cx="26" cy="11"/>
              </a:xfrm>
              <a:custGeom>
                <a:avLst/>
                <a:gdLst>
                  <a:gd name="T0" fmla="*/ 154 w 154"/>
                  <a:gd name="T1" fmla="*/ 0 h 70"/>
                  <a:gd name="T2" fmla="*/ 127 w 154"/>
                  <a:gd name="T3" fmla="*/ 7 h 70"/>
                  <a:gd name="T4" fmla="*/ 58 w 154"/>
                  <a:gd name="T5" fmla="*/ 66 h 70"/>
                  <a:gd name="T6" fmla="*/ 26 w 154"/>
                  <a:gd name="T7" fmla="*/ 61 h 70"/>
                  <a:gd name="T8" fmla="*/ 0 w 154"/>
                  <a:gd name="T9" fmla="*/ 70 h 70"/>
                  <a:gd name="T10" fmla="*/ 0 w 154"/>
                  <a:gd name="T11" fmla="*/ 6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70">
                    <a:moveTo>
                      <a:pt x="154" y="0"/>
                    </a:moveTo>
                    <a:lnTo>
                      <a:pt x="127" y="7"/>
                    </a:lnTo>
                    <a:lnTo>
                      <a:pt x="58" y="66"/>
                    </a:lnTo>
                    <a:lnTo>
                      <a:pt x="26" y="61"/>
                    </a:lnTo>
                    <a:lnTo>
                      <a:pt x="0" y="70"/>
                    </a:lnTo>
                    <a:lnTo>
                      <a:pt x="0" y="6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2" name="Freeform 550">
                <a:extLst>
                  <a:ext uri="{FF2B5EF4-FFF2-40B4-BE49-F238E27FC236}">
                    <a16:creationId xmlns:a16="http://schemas.microsoft.com/office/drawing/2014/main" id="{284FCAE0-C654-1466-A7E6-4828578E4B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0" y="1359"/>
                <a:ext cx="3" cy="22"/>
              </a:xfrm>
              <a:custGeom>
                <a:avLst/>
                <a:gdLst>
                  <a:gd name="T0" fmla="*/ 18 w 18"/>
                  <a:gd name="T1" fmla="*/ 129 h 129"/>
                  <a:gd name="T2" fmla="*/ 17 w 18"/>
                  <a:gd name="T3" fmla="*/ 93 h 129"/>
                  <a:gd name="T4" fmla="*/ 0 w 18"/>
                  <a:gd name="T5" fmla="*/ 32 h 129"/>
                  <a:gd name="T6" fmla="*/ 4 w 18"/>
                  <a:gd name="T7" fmla="*/ 2 h 129"/>
                  <a:gd name="T8" fmla="*/ 2 w 18"/>
                  <a:gd name="T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29">
                    <a:moveTo>
                      <a:pt x="18" y="129"/>
                    </a:moveTo>
                    <a:lnTo>
                      <a:pt x="17" y="93"/>
                    </a:lnTo>
                    <a:lnTo>
                      <a:pt x="0" y="32"/>
                    </a:lnTo>
                    <a:lnTo>
                      <a:pt x="4" y="2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3" name="Freeform 551">
                <a:extLst>
                  <a:ext uri="{FF2B5EF4-FFF2-40B4-BE49-F238E27FC236}">
                    <a16:creationId xmlns:a16="http://schemas.microsoft.com/office/drawing/2014/main" id="{0CFD7D5E-B1A6-20C5-F4A7-57567E7218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1381"/>
                <a:ext cx="6" cy="0"/>
              </a:xfrm>
              <a:custGeom>
                <a:avLst/>
                <a:gdLst>
                  <a:gd name="T0" fmla="*/ 37 w 37"/>
                  <a:gd name="T1" fmla="*/ 5 h 5"/>
                  <a:gd name="T2" fmla="*/ 0 w 37"/>
                  <a:gd name="T3" fmla="*/ 4 h 5"/>
                  <a:gd name="T4" fmla="*/ 0 w 37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5">
                    <a:moveTo>
                      <a:pt x="37" y="5"/>
                    </a:move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4" name="Freeform 552">
                <a:extLst>
                  <a:ext uri="{FF2B5EF4-FFF2-40B4-BE49-F238E27FC236}">
                    <a16:creationId xmlns:a16="http://schemas.microsoft.com/office/drawing/2014/main" id="{60249F0C-8ECF-65EC-C403-3139B4C3C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0" y="1359"/>
                <a:ext cx="3" cy="22"/>
              </a:xfrm>
              <a:custGeom>
                <a:avLst/>
                <a:gdLst>
                  <a:gd name="T0" fmla="*/ 21 w 21"/>
                  <a:gd name="T1" fmla="*/ 129 h 129"/>
                  <a:gd name="T2" fmla="*/ 19 w 21"/>
                  <a:gd name="T3" fmla="*/ 129 h 129"/>
                  <a:gd name="T4" fmla="*/ 17 w 21"/>
                  <a:gd name="T5" fmla="*/ 91 h 129"/>
                  <a:gd name="T6" fmla="*/ 0 w 21"/>
                  <a:gd name="T7" fmla="*/ 29 h 129"/>
                  <a:gd name="T8" fmla="*/ 5 w 21"/>
                  <a:gd name="T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29">
                    <a:moveTo>
                      <a:pt x="21" y="129"/>
                    </a:moveTo>
                    <a:lnTo>
                      <a:pt x="19" y="129"/>
                    </a:lnTo>
                    <a:lnTo>
                      <a:pt x="17" y="91"/>
                    </a:lnTo>
                    <a:lnTo>
                      <a:pt x="0" y="29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5" name="Line 553">
                <a:extLst>
                  <a:ext uri="{FF2B5EF4-FFF2-40B4-BE49-F238E27FC236}">
                    <a16:creationId xmlns:a16="http://schemas.microsoft.com/office/drawing/2014/main" id="{ACA528AF-850B-09E1-5DFD-2CA5290E79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89" y="1381"/>
                <a:ext cx="5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6" name="Freeform 554">
                <a:extLst>
                  <a:ext uri="{FF2B5EF4-FFF2-40B4-BE49-F238E27FC236}">
                    <a16:creationId xmlns:a16="http://schemas.microsoft.com/office/drawing/2014/main" id="{A33DD15C-824A-C620-9023-2630ECC1F4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9" y="1381"/>
                <a:ext cx="5" cy="4"/>
              </a:xfrm>
              <a:custGeom>
                <a:avLst/>
                <a:gdLst>
                  <a:gd name="T0" fmla="*/ 27 w 27"/>
                  <a:gd name="T1" fmla="*/ 19 h 19"/>
                  <a:gd name="T2" fmla="*/ 1 w 27"/>
                  <a:gd name="T3" fmla="*/ 0 h 19"/>
                  <a:gd name="T4" fmla="*/ 0 w 27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19">
                    <a:moveTo>
                      <a:pt x="27" y="19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7" name="Line 555">
                <a:extLst>
                  <a:ext uri="{FF2B5EF4-FFF2-40B4-BE49-F238E27FC236}">
                    <a16:creationId xmlns:a16="http://schemas.microsoft.com/office/drawing/2014/main" id="{F1AE8852-5E76-390D-5026-51E41A694A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94" y="1385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8" name="Freeform 556">
                <a:extLst>
                  <a:ext uri="{FF2B5EF4-FFF2-40B4-BE49-F238E27FC236}">
                    <a16:creationId xmlns:a16="http://schemas.microsoft.com/office/drawing/2014/main" id="{DC5BEE09-DC4C-FCAF-702A-2079FED988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1387"/>
                <a:ext cx="1" cy="5"/>
              </a:xfrm>
              <a:custGeom>
                <a:avLst/>
                <a:gdLst>
                  <a:gd name="T0" fmla="*/ 0 w 4"/>
                  <a:gd name="T1" fmla="*/ 26 h 26"/>
                  <a:gd name="T2" fmla="*/ 4 w 4"/>
                  <a:gd name="T3" fmla="*/ 3 h 26"/>
                  <a:gd name="T4" fmla="*/ 1 w 4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6">
                    <a:moveTo>
                      <a:pt x="0" y="26"/>
                    </a:moveTo>
                    <a:lnTo>
                      <a:pt x="4" y="3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9" name="Freeform 557">
                <a:extLst>
                  <a:ext uri="{FF2B5EF4-FFF2-40B4-BE49-F238E27FC236}">
                    <a16:creationId xmlns:a16="http://schemas.microsoft.com/office/drawing/2014/main" id="{DD1A606D-8A3A-6CC8-1961-115C011B1D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" y="1387"/>
                <a:ext cx="1" cy="5"/>
              </a:xfrm>
              <a:custGeom>
                <a:avLst/>
                <a:gdLst>
                  <a:gd name="T0" fmla="*/ 6 w 7"/>
                  <a:gd name="T1" fmla="*/ 26 h 28"/>
                  <a:gd name="T2" fmla="*/ 0 w 7"/>
                  <a:gd name="T3" fmla="*/ 28 h 28"/>
                  <a:gd name="T4" fmla="*/ 7 w 7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28">
                    <a:moveTo>
                      <a:pt x="6" y="26"/>
                    </a:moveTo>
                    <a:lnTo>
                      <a:pt x="0" y="28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0" name="Freeform 558">
                <a:extLst>
                  <a:ext uri="{FF2B5EF4-FFF2-40B4-BE49-F238E27FC236}">
                    <a16:creationId xmlns:a16="http://schemas.microsoft.com/office/drawing/2014/main" id="{DD56AF7C-BD82-16BE-2734-BAE82FD036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3" y="1352"/>
                <a:ext cx="8" cy="7"/>
              </a:xfrm>
              <a:custGeom>
                <a:avLst/>
                <a:gdLst>
                  <a:gd name="T0" fmla="*/ 44 w 44"/>
                  <a:gd name="T1" fmla="*/ 42 h 42"/>
                  <a:gd name="T2" fmla="*/ 1 w 44"/>
                  <a:gd name="T3" fmla="*/ 0 h 42"/>
                  <a:gd name="T4" fmla="*/ 0 w 44"/>
                  <a:gd name="T5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2">
                    <a:moveTo>
                      <a:pt x="44" y="42"/>
                    </a:move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1" name="Freeform 559">
                <a:extLst>
                  <a:ext uri="{FF2B5EF4-FFF2-40B4-BE49-F238E27FC236}">
                    <a16:creationId xmlns:a16="http://schemas.microsoft.com/office/drawing/2014/main" id="{46D9C1AC-333C-A320-83F3-74DFBD69E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5" y="1352"/>
                <a:ext cx="58" cy="41"/>
              </a:xfrm>
              <a:custGeom>
                <a:avLst/>
                <a:gdLst>
                  <a:gd name="T0" fmla="*/ 348 w 348"/>
                  <a:gd name="T1" fmla="*/ 0 h 246"/>
                  <a:gd name="T2" fmla="*/ 310 w 348"/>
                  <a:gd name="T3" fmla="*/ 32 h 246"/>
                  <a:gd name="T4" fmla="*/ 267 w 348"/>
                  <a:gd name="T5" fmla="*/ 30 h 246"/>
                  <a:gd name="T6" fmla="*/ 242 w 348"/>
                  <a:gd name="T7" fmla="*/ 26 h 246"/>
                  <a:gd name="T8" fmla="*/ 175 w 348"/>
                  <a:gd name="T9" fmla="*/ 74 h 246"/>
                  <a:gd name="T10" fmla="*/ 158 w 348"/>
                  <a:gd name="T11" fmla="*/ 130 h 246"/>
                  <a:gd name="T12" fmla="*/ 136 w 348"/>
                  <a:gd name="T13" fmla="*/ 157 h 246"/>
                  <a:gd name="T14" fmla="*/ 124 w 348"/>
                  <a:gd name="T15" fmla="*/ 190 h 246"/>
                  <a:gd name="T16" fmla="*/ 65 w 348"/>
                  <a:gd name="T17" fmla="*/ 215 h 246"/>
                  <a:gd name="T18" fmla="*/ 28 w 348"/>
                  <a:gd name="T19" fmla="*/ 246 h 246"/>
                  <a:gd name="T20" fmla="*/ 0 w 348"/>
                  <a:gd name="T21" fmla="*/ 242 h 246"/>
                  <a:gd name="T22" fmla="*/ 1 w 348"/>
                  <a:gd name="T23" fmla="*/ 241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8" h="246">
                    <a:moveTo>
                      <a:pt x="348" y="0"/>
                    </a:moveTo>
                    <a:lnTo>
                      <a:pt x="310" y="32"/>
                    </a:lnTo>
                    <a:lnTo>
                      <a:pt x="267" y="30"/>
                    </a:lnTo>
                    <a:lnTo>
                      <a:pt x="242" y="26"/>
                    </a:lnTo>
                    <a:lnTo>
                      <a:pt x="175" y="74"/>
                    </a:lnTo>
                    <a:lnTo>
                      <a:pt x="158" y="130"/>
                    </a:lnTo>
                    <a:lnTo>
                      <a:pt x="136" y="157"/>
                    </a:lnTo>
                    <a:lnTo>
                      <a:pt x="124" y="190"/>
                    </a:lnTo>
                    <a:lnTo>
                      <a:pt x="65" y="215"/>
                    </a:lnTo>
                    <a:lnTo>
                      <a:pt x="28" y="246"/>
                    </a:lnTo>
                    <a:lnTo>
                      <a:pt x="0" y="242"/>
                    </a:lnTo>
                    <a:lnTo>
                      <a:pt x="1" y="24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2" name="Freeform 560">
                <a:extLst>
                  <a:ext uri="{FF2B5EF4-FFF2-40B4-BE49-F238E27FC236}">
                    <a16:creationId xmlns:a16="http://schemas.microsoft.com/office/drawing/2014/main" id="{ABBE15C4-3574-0786-9879-71215418B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5" y="1374"/>
                <a:ext cx="8" cy="19"/>
              </a:xfrm>
              <a:custGeom>
                <a:avLst/>
                <a:gdLst>
                  <a:gd name="T0" fmla="*/ 4 w 46"/>
                  <a:gd name="T1" fmla="*/ 110 h 110"/>
                  <a:gd name="T2" fmla="*/ 0 w 46"/>
                  <a:gd name="T3" fmla="*/ 110 h 110"/>
                  <a:gd name="T4" fmla="*/ 9 w 46"/>
                  <a:gd name="T5" fmla="*/ 76 h 110"/>
                  <a:gd name="T6" fmla="*/ 46 w 46"/>
                  <a:gd name="T7" fmla="*/ 32 h 110"/>
                  <a:gd name="T8" fmla="*/ 24 w 46"/>
                  <a:gd name="T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10">
                    <a:moveTo>
                      <a:pt x="4" y="110"/>
                    </a:moveTo>
                    <a:lnTo>
                      <a:pt x="0" y="110"/>
                    </a:lnTo>
                    <a:lnTo>
                      <a:pt x="9" y="76"/>
                    </a:lnTo>
                    <a:lnTo>
                      <a:pt x="46" y="32"/>
                    </a:lnTo>
                    <a:lnTo>
                      <a:pt x="2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3" name="Freeform 561">
                <a:extLst>
                  <a:ext uri="{FF2B5EF4-FFF2-40B4-BE49-F238E27FC236}">
                    <a16:creationId xmlns:a16="http://schemas.microsoft.com/office/drawing/2014/main" id="{A0E96B5A-0057-46F3-EDD4-D501F546CF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5" y="1374"/>
                <a:ext cx="8" cy="19"/>
              </a:xfrm>
              <a:custGeom>
                <a:avLst/>
                <a:gdLst>
                  <a:gd name="T0" fmla="*/ 0 w 45"/>
                  <a:gd name="T1" fmla="*/ 111 h 111"/>
                  <a:gd name="T2" fmla="*/ 7 w 45"/>
                  <a:gd name="T3" fmla="*/ 79 h 111"/>
                  <a:gd name="T4" fmla="*/ 45 w 45"/>
                  <a:gd name="T5" fmla="*/ 34 h 111"/>
                  <a:gd name="T6" fmla="*/ 23 w 45"/>
                  <a:gd name="T7" fmla="*/ 0 h 111"/>
                  <a:gd name="T8" fmla="*/ 20 w 45"/>
                  <a:gd name="T9" fmla="*/ 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111">
                    <a:moveTo>
                      <a:pt x="0" y="111"/>
                    </a:moveTo>
                    <a:lnTo>
                      <a:pt x="7" y="79"/>
                    </a:lnTo>
                    <a:lnTo>
                      <a:pt x="45" y="34"/>
                    </a:lnTo>
                    <a:lnTo>
                      <a:pt x="23" y="0"/>
                    </a:lnTo>
                    <a:lnTo>
                      <a:pt x="2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4" name="Line 562">
                <a:extLst>
                  <a:ext uri="{FF2B5EF4-FFF2-40B4-BE49-F238E27FC236}">
                    <a16:creationId xmlns:a16="http://schemas.microsoft.com/office/drawing/2014/main" id="{A5E985CD-C4CA-59D7-6D2B-33CDC8E571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73" y="1352"/>
                <a:ext cx="8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5" name="Freeform 563">
                <a:extLst>
                  <a:ext uri="{FF2B5EF4-FFF2-40B4-BE49-F238E27FC236}">
                    <a16:creationId xmlns:a16="http://schemas.microsoft.com/office/drawing/2014/main" id="{5BD067F9-4180-5864-9CA1-7B1DFBF002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3" y="1406"/>
                <a:ext cx="3" cy="3"/>
              </a:xfrm>
              <a:custGeom>
                <a:avLst/>
                <a:gdLst>
                  <a:gd name="T0" fmla="*/ 0 w 21"/>
                  <a:gd name="T1" fmla="*/ 0 h 15"/>
                  <a:gd name="T2" fmla="*/ 21 w 21"/>
                  <a:gd name="T3" fmla="*/ 15 h 15"/>
                  <a:gd name="T4" fmla="*/ 4 w 21"/>
                  <a:gd name="T5" fmla="*/ 2 h 15"/>
                  <a:gd name="T6" fmla="*/ 0 w 21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5">
                    <a:moveTo>
                      <a:pt x="0" y="0"/>
                    </a:moveTo>
                    <a:lnTo>
                      <a:pt x="21" y="15"/>
                    </a:lnTo>
                    <a:lnTo>
                      <a:pt x="4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6" name="Freeform 564">
                <a:extLst>
                  <a:ext uri="{FF2B5EF4-FFF2-40B4-BE49-F238E27FC236}">
                    <a16:creationId xmlns:a16="http://schemas.microsoft.com/office/drawing/2014/main" id="{BEDADD60-884D-27A5-B3F3-49B314EF8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5" y="1382"/>
                <a:ext cx="14" cy="17"/>
              </a:xfrm>
              <a:custGeom>
                <a:avLst/>
                <a:gdLst>
                  <a:gd name="T0" fmla="*/ 0 w 85"/>
                  <a:gd name="T1" fmla="*/ 0 h 103"/>
                  <a:gd name="T2" fmla="*/ 18 w 85"/>
                  <a:gd name="T3" fmla="*/ 18 h 103"/>
                  <a:gd name="T4" fmla="*/ 50 w 85"/>
                  <a:gd name="T5" fmla="*/ 38 h 103"/>
                  <a:gd name="T6" fmla="*/ 72 w 85"/>
                  <a:gd name="T7" fmla="*/ 67 h 103"/>
                  <a:gd name="T8" fmla="*/ 81 w 85"/>
                  <a:gd name="T9" fmla="*/ 102 h 103"/>
                  <a:gd name="T10" fmla="*/ 85 w 85"/>
                  <a:gd name="T11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5" h="103">
                    <a:moveTo>
                      <a:pt x="0" y="0"/>
                    </a:moveTo>
                    <a:lnTo>
                      <a:pt x="18" y="18"/>
                    </a:lnTo>
                    <a:lnTo>
                      <a:pt x="50" y="38"/>
                    </a:lnTo>
                    <a:lnTo>
                      <a:pt x="72" y="67"/>
                    </a:lnTo>
                    <a:lnTo>
                      <a:pt x="81" y="102"/>
                    </a:lnTo>
                    <a:lnTo>
                      <a:pt x="85" y="10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7" name="Freeform 565">
                <a:extLst>
                  <a:ext uri="{FF2B5EF4-FFF2-40B4-BE49-F238E27FC236}">
                    <a16:creationId xmlns:a16="http://schemas.microsoft.com/office/drawing/2014/main" id="{DE98DAAD-549A-B134-93F5-5FC61AE5F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9" y="1399"/>
                <a:ext cx="14" cy="7"/>
              </a:xfrm>
              <a:custGeom>
                <a:avLst/>
                <a:gdLst>
                  <a:gd name="T0" fmla="*/ 0 w 81"/>
                  <a:gd name="T1" fmla="*/ 0 h 43"/>
                  <a:gd name="T2" fmla="*/ 41 w 81"/>
                  <a:gd name="T3" fmla="*/ 26 h 43"/>
                  <a:gd name="T4" fmla="*/ 81 w 81"/>
                  <a:gd name="T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43">
                    <a:moveTo>
                      <a:pt x="0" y="0"/>
                    </a:moveTo>
                    <a:lnTo>
                      <a:pt x="41" y="26"/>
                    </a:lnTo>
                    <a:lnTo>
                      <a:pt x="81" y="4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8" name="Freeform 566">
                <a:extLst>
                  <a:ext uri="{FF2B5EF4-FFF2-40B4-BE49-F238E27FC236}">
                    <a16:creationId xmlns:a16="http://schemas.microsoft.com/office/drawing/2014/main" id="{940CC2A9-56C1-9F98-4896-36841A211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5" y="1382"/>
                <a:ext cx="14" cy="17"/>
              </a:xfrm>
              <a:custGeom>
                <a:avLst/>
                <a:gdLst>
                  <a:gd name="T0" fmla="*/ 85 w 85"/>
                  <a:gd name="T1" fmla="*/ 104 h 104"/>
                  <a:gd name="T2" fmla="*/ 76 w 85"/>
                  <a:gd name="T3" fmla="*/ 69 h 104"/>
                  <a:gd name="T4" fmla="*/ 53 w 85"/>
                  <a:gd name="T5" fmla="*/ 41 h 104"/>
                  <a:gd name="T6" fmla="*/ 23 w 85"/>
                  <a:gd name="T7" fmla="*/ 20 h 104"/>
                  <a:gd name="T8" fmla="*/ 1 w 85"/>
                  <a:gd name="T9" fmla="*/ 0 h 104"/>
                  <a:gd name="T10" fmla="*/ 0 w 85"/>
                  <a:gd name="T11" fmla="*/ 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5" h="104">
                    <a:moveTo>
                      <a:pt x="85" y="104"/>
                    </a:moveTo>
                    <a:lnTo>
                      <a:pt x="76" y="69"/>
                    </a:lnTo>
                    <a:lnTo>
                      <a:pt x="53" y="41"/>
                    </a:lnTo>
                    <a:lnTo>
                      <a:pt x="23" y="20"/>
                    </a:ln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9" name="Freeform 567">
                <a:extLst>
                  <a:ext uri="{FF2B5EF4-FFF2-40B4-BE49-F238E27FC236}">
                    <a16:creationId xmlns:a16="http://schemas.microsoft.com/office/drawing/2014/main" id="{3D29E1E0-EE60-4884-D280-D51849035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6" y="1408"/>
                <a:ext cx="3" cy="3"/>
              </a:xfrm>
              <a:custGeom>
                <a:avLst/>
                <a:gdLst>
                  <a:gd name="T0" fmla="*/ 18 w 18"/>
                  <a:gd name="T1" fmla="*/ 13 h 13"/>
                  <a:gd name="T2" fmla="*/ 0 w 18"/>
                  <a:gd name="T3" fmla="*/ 0 h 13"/>
                  <a:gd name="T4" fmla="*/ 15 w 18"/>
                  <a:gd name="T5" fmla="*/ 11 h 13"/>
                  <a:gd name="T6" fmla="*/ 18 w 18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3">
                    <a:moveTo>
                      <a:pt x="18" y="13"/>
                    </a:moveTo>
                    <a:lnTo>
                      <a:pt x="0" y="0"/>
                    </a:lnTo>
                    <a:lnTo>
                      <a:pt x="15" y="11"/>
                    </a:lnTo>
                    <a:lnTo>
                      <a:pt x="18" y="1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0" name="Line 568">
                <a:extLst>
                  <a:ext uri="{FF2B5EF4-FFF2-40B4-BE49-F238E27FC236}">
                    <a16:creationId xmlns:a16="http://schemas.microsoft.com/office/drawing/2014/main" id="{DD4C8716-9CF1-973A-9C48-76F7FB6869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329" y="1399"/>
                <a:ext cx="14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1" name="Freeform 569">
                <a:extLst>
                  <a:ext uri="{FF2B5EF4-FFF2-40B4-BE49-F238E27FC236}">
                    <a16:creationId xmlns:a16="http://schemas.microsoft.com/office/drawing/2014/main" id="{38193413-21F6-030E-6680-40F073CBAE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9" y="1411"/>
                <a:ext cx="42" cy="26"/>
              </a:xfrm>
              <a:custGeom>
                <a:avLst/>
                <a:gdLst>
                  <a:gd name="T0" fmla="*/ 0 w 250"/>
                  <a:gd name="T1" fmla="*/ 0 h 159"/>
                  <a:gd name="T2" fmla="*/ 149 w 250"/>
                  <a:gd name="T3" fmla="*/ 77 h 159"/>
                  <a:gd name="T4" fmla="*/ 152 w 250"/>
                  <a:gd name="T5" fmla="*/ 115 h 159"/>
                  <a:gd name="T6" fmla="*/ 152 w 250"/>
                  <a:gd name="T7" fmla="*/ 116 h 159"/>
                  <a:gd name="T8" fmla="*/ 213 w 250"/>
                  <a:gd name="T9" fmla="*/ 159 h 159"/>
                  <a:gd name="T10" fmla="*/ 250 w 250"/>
                  <a:gd name="T11" fmla="*/ 13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159">
                    <a:moveTo>
                      <a:pt x="0" y="0"/>
                    </a:moveTo>
                    <a:lnTo>
                      <a:pt x="149" y="77"/>
                    </a:lnTo>
                    <a:lnTo>
                      <a:pt x="152" y="115"/>
                    </a:lnTo>
                    <a:lnTo>
                      <a:pt x="152" y="116"/>
                    </a:lnTo>
                    <a:lnTo>
                      <a:pt x="213" y="159"/>
                    </a:lnTo>
                    <a:lnTo>
                      <a:pt x="250" y="1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2" name="Freeform 570">
                <a:extLst>
                  <a:ext uri="{FF2B5EF4-FFF2-40B4-BE49-F238E27FC236}">
                    <a16:creationId xmlns:a16="http://schemas.microsoft.com/office/drawing/2014/main" id="{502375CC-CCDE-4285-C911-24CE2FBBD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9" y="1382"/>
                <a:ext cx="36" cy="28"/>
              </a:xfrm>
              <a:custGeom>
                <a:avLst/>
                <a:gdLst>
                  <a:gd name="T0" fmla="*/ 215 w 215"/>
                  <a:gd name="T1" fmla="*/ 0 h 167"/>
                  <a:gd name="T2" fmla="*/ 159 w 215"/>
                  <a:gd name="T3" fmla="*/ 29 h 167"/>
                  <a:gd name="T4" fmla="*/ 115 w 215"/>
                  <a:gd name="T5" fmla="*/ 115 h 167"/>
                  <a:gd name="T6" fmla="*/ 47 w 215"/>
                  <a:gd name="T7" fmla="*/ 136 h 167"/>
                  <a:gd name="T8" fmla="*/ 3 w 215"/>
                  <a:gd name="T9" fmla="*/ 167 h 167"/>
                  <a:gd name="T10" fmla="*/ 0 w 215"/>
                  <a:gd name="T11" fmla="*/ 1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" h="167">
                    <a:moveTo>
                      <a:pt x="215" y="0"/>
                    </a:moveTo>
                    <a:lnTo>
                      <a:pt x="159" y="29"/>
                    </a:lnTo>
                    <a:lnTo>
                      <a:pt x="115" y="115"/>
                    </a:lnTo>
                    <a:lnTo>
                      <a:pt x="47" y="136"/>
                    </a:lnTo>
                    <a:lnTo>
                      <a:pt x="3" y="167"/>
                    </a:lnTo>
                    <a:lnTo>
                      <a:pt x="0" y="16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3" name="Freeform 571">
                <a:extLst>
                  <a:ext uri="{FF2B5EF4-FFF2-40B4-BE49-F238E27FC236}">
                    <a16:creationId xmlns:a16="http://schemas.microsoft.com/office/drawing/2014/main" id="{B20B791F-639D-A4D0-A61D-DD898491ED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6" y="1380"/>
                <a:ext cx="2" cy="5"/>
              </a:xfrm>
              <a:custGeom>
                <a:avLst/>
                <a:gdLst>
                  <a:gd name="T0" fmla="*/ 11 w 11"/>
                  <a:gd name="T1" fmla="*/ 25 h 25"/>
                  <a:gd name="T2" fmla="*/ 8 w 11"/>
                  <a:gd name="T3" fmla="*/ 25 h 25"/>
                  <a:gd name="T4" fmla="*/ 0 w 11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5">
                    <a:moveTo>
                      <a:pt x="11" y="25"/>
                    </a:moveTo>
                    <a:lnTo>
                      <a:pt x="8" y="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4" name="Freeform 572">
                <a:extLst>
                  <a:ext uri="{FF2B5EF4-FFF2-40B4-BE49-F238E27FC236}">
                    <a16:creationId xmlns:a16="http://schemas.microsoft.com/office/drawing/2014/main" id="{7CB9841E-69A7-CBA5-3350-079B04C7C6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6" y="1380"/>
                <a:ext cx="2" cy="5"/>
              </a:xfrm>
              <a:custGeom>
                <a:avLst/>
                <a:gdLst>
                  <a:gd name="T0" fmla="*/ 11 w 11"/>
                  <a:gd name="T1" fmla="*/ 25 h 25"/>
                  <a:gd name="T2" fmla="*/ 4 w 11"/>
                  <a:gd name="T3" fmla="*/ 1 h 25"/>
                  <a:gd name="T4" fmla="*/ 0 w 11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5">
                    <a:moveTo>
                      <a:pt x="11" y="25"/>
                    </a:moveTo>
                    <a:lnTo>
                      <a:pt x="4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5" name="Freeform 573">
                <a:extLst>
                  <a:ext uri="{FF2B5EF4-FFF2-40B4-BE49-F238E27FC236}">
                    <a16:creationId xmlns:a16="http://schemas.microsoft.com/office/drawing/2014/main" id="{070D050F-CD7E-147A-AA58-1A33808691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8" y="1384"/>
                <a:ext cx="6" cy="1"/>
              </a:xfrm>
              <a:custGeom>
                <a:avLst/>
                <a:gdLst>
                  <a:gd name="T0" fmla="*/ 39 w 39"/>
                  <a:gd name="T1" fmla="*/ 0 h 4"/>
                  <a:gd name="T2" fmla="*/ 1 w 39"/>
                  <a:gd name="T3" fmla="*/ 4 h 4"/>
                  <a:gd name="T4" fmla="*/ 0 w 39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4">
                    <a:moveTo>
                      <a:pt x="39" y="0"/>
                    </a:moveTo>
                    <a:lnTo>
                      <a:pt x="1" y="4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6" name="Freeform 574">
                <a:extLst>
                  <a:ext uri="{FF2B5EF4-FFF2-40B4-BE49-F238E27FC236}">
                    <a16:creationId xmlns:a16="http://schemas.microsoft.com/office/drawing/2014/main" id="{1F00BEDB-C65B-0F8B-E818-219EDBEA0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4" y="1384"/>
                <a:ext cx="15" cy="25"/>
              </a:xfrm>
              <a:custGeom>
                <a:avLst/>
                <a:gdLst>
                  <a:gd name="T0" fmla="*/ 91 w 91"/>
                  <a:gd name="T1" fmla="*/ 151 h 151"/>
                  <a:gd name="T2" fmla="*/ 52 w 91"/>
                  <a:gd name="T3" fmla="*/ 96 h 151"/>
                  <a:gd name="T4" fmla="*/ 59 w 91"/>
                  <a:gd name="T5" fmla="*/ 70 h 151"/>
                  <a:gd name="T6" fmla="*/ 2 w 91"/>
                  <a:gd name="T7" fmla="*/ 0 h 151"/>
                  <a:gd name="T8" fmla="*/ 0 w 91"/>
                  <a:gd name="T9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151">
                    <a:moveTo>
                      <a:pt x="91" y="151"/>
                    </a:moveTo>
                    <a:lnTo>
                      <a:pt x="52" y="96"/>
                    </a:lnTo>
                    <a:lnTo>
                      <a:pt x="59" y="7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7" name="Freeform 575">
                <a:extLst>
                  <a:ext uri="{FF2B5EF4-FFF2-40B4-BE49-F238E27FC236}">
                    <a16:creationId xmlns:a16="http://schemas.microsoft.com/office/drawing/2014/main" id="{1048B7BD-928A-8DC4-E484-339F99272E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4" y="1384"/>
                <a:ext cx="15" cy="25"/>
              </a:xfrm>
              <a:custGeom>
                <a:avLst/>
                <a:gdLst>
                  <a:gd name="T0" fmla="*/ 91 w 91"/>
                  <a:gd name="T1" fmla="*/ 151 h 151"/>
                  <a:gd name="T2" fmla="*/ 49 w 91"/>
                  <a:gd name="T3" fmla="*/ 94 h 151"/>
                  <a:gd name="T4" fmla="*/ 56 w 91"/>
                  <a:gd name="T5" fmla="*/ 67 h 151"/>
                  <a:gd name="T6" fmla="*/ 0 w 91"/>
                  <a:gd name="T7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151">
                    <a:moveTo>
                      <a:pt x="91" y="151"/>
                    </a:moveTo>
                    <a:lnTo>
                      <a:pt x="49" y="94"/>
                    </a:lnTo>
                    <a:lnTo>
                      <a:pt x="56" y="6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8" name="Freeform 576">
                <a:extLst>
                  <a:ext uri="{FF2B5EF4-FFF2-40B4-BE49-F238E27FC236}">
                    <a16:creationId xmlns:a16="http://schemas.microsoft.com/office/drawing/2014/main" id="{E53D90DF-C8D5-8435-D283-5C2DD0E72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0" y="1569"/>
                <a:ext cx="304" cy="500"/>
              </a:xfrm>
              <a:custGeom>
                <a:avLst/>
                <a:gdLst>
                  <a:gd name="T0" fmla="*/ 1818 w 1821"/>
                  <a:gd name="T1" fmla="*/ 7 h 2998"/>
                  <a:gd name="T2" fmla="*/ 1727 w 1821"/>
                  <a:gd name="T3" fmla="*/ 49 h 2998"/>
                  <a:gd name="T4" fmla="*/ 1553 w 1821"/>
                  <a:gd name="T5" fmla="*/ 44 h 2998"/>
                  <a:gd name="T6" fmla="*/ 1588 w 1821"/>
                  <a:gd name="T7" fmla="*/ 121 h 2998"/>
                  <a:gd name="T8" fmla="*/ 1536 w 1821"/>
                  <a:gd name="T9" fmla="*/ 170 h 2998"/>
                  <a:gd name="T10" fmla="*/ 1481 w 1821"/>
                  <a:gd name="T11" fmla="*/ 210 h 2998"/>
                  <a:gd name="T12" fmla="*/ 1445 w 1821"/>
                  <a:gd name="T13" fmla="*/ 287 h 2998"/>
                  <a:gd name="T14" fmla="*/ 1385 w 1821"/>
                  <a:gd name="T15" fmla="*/ 432 h 2998"/>
                  <a:gd name="T16" fmla="*/ 1458 w 1821"/>
                  <a:gd name="T17" fmla="*/ 420 h 2998"/>
                  <a:gd name="T18" fmla="*/ 1629 w 1821"/>
                  <a:gd name="T19" fmla="*/ 367 h 2998"/>
                  <a:gd name="T20" fmla="*/ 1696 w 1821"/>
                  <a:gd name="T21" fmla="*/ 421 h 2998"/>
                  <a:gd name="T22" fmla="*/ 1685 w 1821"/>
                  <a:gd name="T23" fmla="*/ 485 h 2998"/>
                  <a:gd name="T24" fmla="*/ 1624 w 1821"/>
                  <a:gd name="T25" fmla="*/ 552 h 2998"/>
                  <a:gd name="T26" fmla="*/ 1575 w 1821"/>
                  <a:gd name="T27" fmla="*/ 573 h 2998"/>
                  <a:gd name="T28" fmla="*/ 1525 w 1821"/>
                  <a:gd name="T29" fmla="*/ 651 h 2998"/>
                  <a:gd name="T30" fmla="*/ 1536 w 1821"/>
                  <a:gd name="T31" fmla="*/ 717 h 2998"/>
                  <a:gd name="T32" fmla="*/ 1491 w 1821"/>
                  <a:gd name="T33" fmla="*/ 755 h 2998"/>
                  <a:gd name="T34" fmla="*/ 1427 w 1821"/>
                  <a:gd name="T35" fmla="*/ 816 h 2998"/>
                  <a:gd name="T36" fmla="*/ 1344 w 1821"/>
                  <a:gd name="T37" fmla="*/ 915 h 2998"/>
                  <a:gd name="T38" fmla="*/ 1299 w 1821"/>
                  <a:gd name="T39" fmla="*/ 1011 h 2998"/>
                  <a:gd name="T40" fmla="*/ 1205 w 1821"/>
                  <a:gd name="T41" fmla="*/ 1062 h 2998"/>
                  <a:gd name="T42" fmla="*/ 1170 w 1821"/>
                  <a:gd name="T43" fmla="*/ 1134 h 2998"/>
                  <a:gd name="T44" fmla="*/ 1087 w 1821"/>
                  <a:gd name="T45" fmla="*/ 1211 h 2998"/>
                  <a:gd name="T46" fmla="*/ 1094 w 1821"/>
                  <a:gd name="T47" fmla="*/ 1285 h 2998"/>
                  <a:gd name="T48" fmla="*/ 1016 w 1821"/>
                  <a:gd name="T49" fmla="*/ 1333 h 2998"/>
                  <a:gd name="T50" fmla="*/ 959 w 1821"/>
                  <a:gd name="T51" fmla="*/ 1414 h 2998"/>
                  <a:gd name="T52" fmla="*/ 852 w 1821"/>
                  <a:gd name="T53" fmla="*/ 1455 h 2998"/>
                  <a:gd name="T54" fmla="*/ 733 w 1821"/>
                  <a:gd name="T55" fmla="*/ 1474 h 2998"/>
                  <a:gd name="T56" fmla="*/ 652 w 1821"/>
                  <a:gd name="T57" fmla="*/ 1646 h 2998"/>
                  <a:gd name="T58" fmla="*/ 680 w 1821"/>
                  <a:gd name="T59" fmla="*/ 1805 h 2998"/>
                  <a:gd name="T60" fmla="*/ 648 w 1821"/>
                  <a:gd name="T61" fmla="*/ 1901 h 2998"/>
                  <a:gd name="T62" fmla="*/ 683 w 1821"/>
                  <a:gd name="T63" fmla="*/ 1974 h 2998"/>
                  <a:gd name="T64" fmla="*/ 648 w 1821"/>
                  <a:gd name="T65" fmla="*/ 2049 h 2998"/>
                  <a:gd name="T66" fmla="*/ 575 w 1821"/>
                  <a:gd name="T67" fmla="*/ 2088 h 2998"/>
                  <a:gd name="T68" fmla="*/ 533 w 1821"/>
                  <a:gd name="T69" fmla="*/ 2145 h 2998"/>
                  <a:gd name="T70" fmla="*/ 508 w 1821"/>
                  <a:gd name="T71" fmla="*/ 2149 h 2998"/>
                  <a:gd name="T72" fmla="*/ 353 w 1821"/>
                  <a:gd name="T73" fmla="*/ 2271 h 2998"/>
                  <a:gd name="T74" fmla="*/ 185 w 1821"/>
                  <a:gd name="T75" fmla="*/ 2463 h 2998"/>
                  <a:gd name="T76" fmla="*/ 118 w 1821"/>
                  <a:gd name="T77" fmla="*/ 2511 h 2998"/>
                  <a:gd name="T78" fmla="*/ 156 w 1821"/>
                  <a:gd name="T79" fmla="*/ 2646 h 2998"/>
                  <a:gd name="T80" fmla="*/ 95 w 1821"/>
                  <a:gd name="T81" fmla="*/ 2725 h 2998"/>
                  <a:gd name="T82" fmla="*/ 13 w 1821"/>
                  <a:gd name="T83" fmla="*/ 2868 h 2998"/>
                  <a:gd name="T84" fmla="*/ 39 w 1821"/>
                  <a:gd name="T85" fmla="*/ 2925 h 29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821" h="2998">
                    <a:moveTo>
                      <a:pt x="1821" y="0"/>
                    </a:moveTo>
                    <a:lnTo>
                      <a:pt x="1818" y="7"/>
                    </a:lnTo>
                    <a:lnTo>
                      <a:pt x="1758" y="30"/>
                    </a:lnTo>
                    <a:lnTo>
                      <a:pt x="1727" y="49"/>
                    </a:lnTo>
                    <a:lnTo>
                      <a:pt x="1648" y="26"/>
                    </a:lnTo>
                    <a:lnTo>
                      <a:pt x="1553" y="44"/>
                    </a:lnTo>
                    <a:lnTo>
                      <a:pt x="1565" y="101"/>
                    </a:lnTo>
                    <a:lnTo>
                      <a:pt x="1588" y="121"/>
                    </a:lnTo>
                    <a:lnTo>
                      <a:pt x="1587" y="157"/>
                    </a:lnTo>
                    <a:lnTo>
                      <a:pt x="1536" y="170"/>
                    </a:lnTo>
                    <a:lnTo>
                      <a:pt x="1523" y="204"/>
                    </a:lnTo>
                    <a:lnTo>
                      <a:pt x="1481" y="210"/>
                    </a:lnTo>
                    <a:lnTo>
                      <a:pt x="1487" y="273"/>
                    </a:lnTo>
                    <a:lnTo>
                      <a:pt x="1445" y="287"/>
                    </a:lnTo>
                    <a:lnTo>
                      <a:pt x="1409" y="351"/>
                    </a:lnTo>
                    <a:lnTo>
                      <a:pt x="1385" y="432"/>
                    </a:lnTo>
                    <a:lnTo>
                      <a:pt x="1422" y="412"/>
                    </a:lnTo>
                    <a:lnTo>
                      <a:pt x="1458" y="420"/>
                    </a:lnTo>
                    <a:lnTo>
                      <a:pt x="1582" y="393"/>
                    </a:lnTo>
                    <a:lnTo>
                      <a:pt x="1629" y="367"/>
                    </a:lnTo>
                    <a:lnTo>
                      <a:pt x="1688" y="394"/>
                    </a:lnTo>
                    <a:lnTo>
                      <a:pt x="1696" y="421"/>
                    </a:lnTo>
                    <a:lnTo>
                      <a:pt x="1701" y="458"/>
                    </a:lnTo>
                    <a:lnTo>
                      <a:pt x="1685" y="485"/>
                    </a:lnTo>
                    <a:lnTo>
                      <a:pt x="1623" y="495"/>
                    </a:lnTo>
                    <a:lnTo>
                      <a:pt x="1624" y="552"/>
                    </a:lnTo>
                    <a:lnTo>
                      <a:pt x="1601" y="570"/>
                    </a:lnTo>
                    <a:lnTo>
                      <a:pt x="1575" y="573"/>
                    </a:lnTo>
                    <a:lnTo>
                      <a:pt x="1512" y="595"/>
                    </a:lnTo>
                    <a:lnTo>
                      <a:pt x="1525" y="651"/>
                    </a:lnTo>
                    <a:lnTo>
                      <a:pt x="1521" y="694"/>
                    </a:lnTo>
                    <a:lnTo>
                      <a:pt x="1536" y="717"/>
                    </a:lnTo>
                    <a:lnTo>
                      <a:pt x="1514" y="732"/>
                    </a:lnTo>
                    <a:lnTo>
                      <a:pt x="1491" y="755"/>
                    </a:lnTo>
                    <a:lnTo>
                      <a:pt x="1478" y="779"/>
                    </a:lnTo>
                    <a:lnTo>
                      <a:pt x="1427" y="816"/>
                    </a:lnTo>
                    <a:lnTo>
                      <a:pt x="1384" y="880"/>
                    </a:lnTo>
                    <a:lnTo>
                      <a:pt x="1344" y="915"/>
                    </a:lnTo>
                    <a:lnTo>
                      <a:pt x="1365" y="942"/>
                    </a:lnTo>
                    <a:lnTo>
                      <a:pt x="1299" y="1011"/>
                    </a:lnTo>
                    <a:lnTo>
                      <a:pt x="1272" y="1034"/>
                    </a:lnTo>
                    <a:lnTo>
                      <a:pt x="1205" y="1062"/>
                    </a:lnTo>
                    <a:lnTo>
                      <a:pt x="1169" y="1092"/>
                    </a:lnTo>
                    <a:lnTo>
                      <a:pt x="1170" y="1134"/>
                    </a:lnTo>
                    <a:lnTo>
                      <a:pt x="1111" y="1161"/>
                    </a:lnTo>
                    <a:lnTo>
                      <a:pt x="1087" y="1211"/>
                    </a:lnTo>
                    <a:lnTo>
                      <a:pt x="1125" y="1252"/>
                    </a:lnTo>
                    <a:lnTo>
                      <a:pt x="1094" y="1285"/>
                    </a:lnTo>
                    <a:lnTo>
                      <a:pt x="1058" y="1296"/>
                    </a:lnTo>
                    <a:lnTo>
                      <a:pt x="1016" y="1333"/>
                    </a:lnTo>
                    <a:lnTo>
                      <a:pt x="982" y="1397"/>
                    </a:lnTo>
                    <a:lnTo>
                      <a:pt x="959" y="1414"/>
                    </a:lnTo>
                    <a:lnTo>
                      <a:pt x="893" y="1432"/>
                    </a:lnTo>
                    <a:lnTo>
                      <a:pt x="852" y="1455"/>
                    </a:lnTo>
                    <a:lnTo>
                      <a:pt x="751" y="1495"/>
                    </a:lnTo>
                    <a:lnTo>
                      <a:pt x="733" y="1474"/>
                    </a:lnTo>
                    <a:lnTo>
                      <a:pt x="644" y="1588"/>
                    </a:lnTo>
                    <a:lnTo>
                      <a:pt x="652" y="1646"/>
                    </a:lnTo>
                    <a:lnTo>
                      <a:pt x="684" y="1702"/>
                    </a:lnTo>
                    <a:lnTo>
                      <a:pt x="680" y="1805"/>
                    </a:lnTo>
                    <a:lnTo>
                      <a:pt x="651" y="1864"/>
                    </a:lnTo>
                    <a:lnTo>
                      <a:pt x="648" y="1901"/>
                    </a:lnTo>
                    <a:lnTo>
                      <a:pt x="654" y="1949"/>
                    </a:lnTo>
                    <a:lnTo>
                      <a:pt x="683" y="1974"/>
                    </a:lnTo>
                    <a:lnTo>
                      <a:pt x="673" y="2010"/>
                    </a:lnTo>
                    <a:lnTo>
                      <a:pt x="648" y="2049"/>
                    </a:lnTo>
                    <a:lnTo>
                      <a:pt x="627" y="2068"/>
                    </a:lnTo>
                    <a:lnTo>
                      <a:pt x="575" y="2088"/>
                    </a:lnTo>
                    <a:lnTo>
                      <a:pt x="562" y="2124"/>
                    </a:lnTo>
                    <a:lnTo>
                      <a:pt x="533" y="2145"/>
                    </a:lnTo>
                    <a:lnTo>
                      <a:pt x="501" y="2113"/>
                    </a:lnTo>
                    <a:lnTo>
                      <a:pt x="508" y="2149"/>
                    </a:lnTo>
                    <a:lnTo>
                      <a:pt x="483" y="2191"/>
                    </a:lnTo>
                    <a:lnTo>
                      <a:pt x="353" y="2271"/>
                    </a:lnTo>
                    <a:lnTo>
                      <a:pt x="329" y="2306"/>
                    </a:lnTo>
                    <a:lnTo>
                      <a:pt x="185" y="2463"/>
                    </a:lnTo>
                    <a:lnTo>
                      <a:pt x="159" y="2475"/>
                    </a:lnTo>
                    <a:lnTo>
                      <a:pt x="118" y="2511"/>
                    </a:lnTo>
                    <a:lnTo>
                      <a:pt x="75" y="2561"/>
                    </a:lnTo>
                    <a:lnTo>
                      <a:pt x="156" y="2646"/>
                    </a:lnTo>
                    <a:lnTo>
                      <a:pt x="140" y="2688"/>
                    </a:lnTo>
                    <a:lnTo>
                      <a:pt x="95" y="2725"/>
                    </a:lnTo>
                    <a:lnTo>
                      <a:pt x="56" y="2819"/>
                    </a:lnTo>
                    <a:lnTo>
                      <a:pt x="13" y="2868"/>
                    </a:lnTo>
                    <a:lnTo>
                      <a:pt x="17" y="2895"/>
                    </a:lnTo>
                    <a:lnTo>
                      <a:pt x="39" y="2925"/>
                    </a:lnTo>
                    <a:lnTo>
                      <a:pt x="0" y="299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9" name="Freeform 577">
                <a:extLst>
                  <a:ext uri="{FF2B5EF4-FFF2-40B4-BE49-F238E27FC236}">
                    <a16:creationId xmlns:a16="http://schemas.microsoft.com/office/drawing/2014/main" id="{1068B300-FF00-7AA8-7AE5-2DFAA65C57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4" y="1528"/>
                <a:ext cx="22" cy="32"/>
              </a:xfrm>
              <a:custGeom>
                <a:avLst/>
                <a:gdLst>
                  <a:gd name="T0" fmla="*/ 131 w 131"/>
                  <a:gd name="T1" fmla="*/ 188 h 188"/>
                  <a:gd name="T2" fmla="*/ 117 w 131"/>
                  <a:gd name="T3" fmla="*/ 152 h 188"/>
                  <a:gd name="T4" fmla="*/ 64 w 131"/>
                  <a:gd name="T5" fmla="*/ 124 h 188"/>
                  <a:gd name="T6" fmla="*/ 54 w 131"/>
                  <a:gd name="T7" fmla="*/ 72 h 188"/>
                  <a:gd name="T8" fmla="*/ 32 w 131"/>
                  <a:gd name="T9" fmla="*/ 41 h 188"/>
                  <a:gd name="T10" fmla="*/ 28 w 131"/>
                  <a:gd name="T11" fmla="*/ 38 h 188"/>
                  <a:gd name="T12" fmla="*/ 5 w 131"/>
                  <a:gd name="T13" fmla="*/ 0 h 188"/>
                  <a:gd name="T14" fmla="*/ 0 w 131"/>
                  <a:gd name="T15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1" h="188">
                    <a:moveTo>
                      <a:pt x="131" y="188"/>
                    </a:moveTo>
                    <a:lnTo>
                      <a:pt x="117" y="152"/>
                    </a:lnTo>
                    <a:lnTo>
                      <a:pt x="64" y="124"/>
                    </a:lnTo>
                    <a:lnTo>
                      <a:pt x="54" y="72"/>
                    </a:lnTo>
                    <a:lnTo>
                      <a:pt x="32" y="41"/>
                    </a:lnTo>
                    <a:lnTo>
                      <a:pt x="28" y="38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0" name="Freeform 578">
                <a:extLst>
                  <a:ext uri="{FF2B5EF4-FFF2-40B4-BE49-F238E27FC236}">
                    <a16:creationId xmlns:a16="http://schemas.microsoft.com/office/drawing/2014/main" id="{E24DE7B4-465C-50E2-91C7-EC1D529D0F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4" y="1528"/>
                <a:ext cx="22" cy="32"/>
              </a:xfrm>
              <a:custGeom>
                <a:avLst/>
                <a:gdLst>
                  <a:gd name="T0" fmla="*/ 0 w 131"/>
                  <a:gd name="T1" fmla="*/ 0 h 188"/>
                  <a:gd name="T2" fmla="*/ 23 w 131"/>
                  <a:gd name="T3" fmla="*/ 37 h 188"/>
                  <a:gd name="T4" fmla="*/ 27 w 131"/>
                  <a:gd name="T5" fmla="*/ 39 h 188"/>
                  <a:gd name="T6" fmla="*/ 54 w 131"/>
                  <a:gd name="T7" fmla="*/ 72 h 188"/>
                  <a:gd name="T8" fmla="*/ 64 w 131"/>
                  <a:gd name="T9" fmla="*/ 124 h 188"/>
                  <a:gd name="T10" fmla="*/ 112 w 131"/>
                  <a:gd name="T11" fmla="*/ 151 h 188"/>
                  <a:gd name="T12" fmla="*/ 131 w 131"/>
                  <a:gd name="T13" fmla="*/ 188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" h="188">
                    <a:moveTo>
                      <a:pt x="0" y="0"/>
                    </a:moveTo>
                    <a:lnTo>
                      <a:pt x="23" y="37"/>
                    </a:lnTo>
                    <a:lnTo>
                      <a:pt x="27" y="39"/>
                    </a:lnTo>
                    <a:lnTo>
                      <a:pt x="54" y="72"/>
                    </a:lnTo>
                    <a:lnTo>
                      <a:pt x="64" y="124"/>
                    </a:lnTo>
                    <a:lnTo>
                      <a:pt x="112" y="151"/>
                    </a:lnTo>
                    <a:lnTo>
                      <a:pt x="131" y="18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1" name="Freeform 579">
                <a:extLst>
                  <a:ext uri="{FF2B5EF4-FFF2-40B4-BE49-F238E27FC236}">
                    <a16:creationId xmlns:a16="http://schemas.microsoft.com/office/drawing/2014/main" id="{4D0DC37F-FDAC-A698-BD3D-8840A8D97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6" y="1560"/>
                <a:ext cx="0" cy="0"/>
              </a:xfrm>
              <a:custGeom>
                <a:avLst/>
                <a:gdLst>
                  <a:gd name="T0" fmla="*/ 1 w 1"/>
                  <a:gd name="T1" fmla="*/ 4 h 4"/>
                  <a:gd name="T2" fmla="*/ 1 w 1"/>
                  <a:gd name="T3" fmla="*/ 3 h 4"/>
                  <a:gd name="T4" fmla="*/ 0 w 1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">
                    <a:moveTo>
                      <a:pt x="1" y="4"/>
                    </a:move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2" name="Line 580">
                <a:extLst>
                  <a:ext uri="{FF2B5EF4-FFF2-40B4-BE49-F238E27FC236}">
                    <a16:creationId xmlns:a16="http://schemas.microsoft.com/office/drawing/2014/main" id="{A002C719-8FB7-2341-D56D-A89C3BA2F4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86" y="1560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3" name="Line 581">
                <a:extLst>
                  <a:ext uri="{FF2B5EF4-FFF2-40B4-BE49-F238E27FC236}">
                    <a16:creationId xmlns:a16="http://schemas.microsoft.com/office/drawing/2014/main" id="{5CF957A2-13A5-938F-4E76-75D5B91090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484" y="1560"/>
                <a:ext cx="2" cy="9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4" name="Line 582">
                <a:extLst>
                  <a:ext uri="{FF2B5EF4-FFF2-40B4-BE49-F238E27FC236}">
                    <a16:creationId xmlns:a16="http://schemas.microsoft.com/office/drawing/2014/main" id="{302B4A0C-1B8C-B82E-8C73-DADC3F935A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445" y="1529"/>
                <a:ext cx="3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5" name="Line 583">
                <a:extLst>
                  <a:ext uri="{FF2B5EF4-FFF2-40B4-BE49-F238E27FC236}">
                    <a16:creationId xmlns:a16="http://schemas.microsoft.com/office/drawing/2014/main" id="{6A362956-2D21-439E-3EA6-46220E4F7D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43" y="1520"/>
                <a:ext cx="2" cy="9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6" name="Freeform 584">
                <a:extLst>
                  <a:ext uri="{FF2B5EF4-FFF2-40B4-BE49-F238E27FC236}">
                    <a16:creationId xmlns:a16="http://schemas.microsoft.com/office/drawing/2014/main" id="{6F4C8647-81E0-26D0-E9D2-5A37BC8C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5" y="1529"/>
                <a:ext cx="3" cy="5"/>
              </a:xfrm>
              <a:custGeom>
                <a:avLst/>
                <a:gdLst>
                  <a:gd name="T0" fmla="*/ 0 w 22"/>
                  <a:gd name="T1" fmla="*/ 0 h 28"/>
                  <a:gd name="T2" fmla="*/ 20 w 22"/>
                  <a:gd name="T3" fmla="*/ 28 h 28"/>
                  <a:gd name="T4" fmla="*/ 22 w 22"/>
                  <a:gd name="T5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8">
                    <a:moveTo>
                      <a:pt x="0" y="0"/>
                    </a:moveTo>
                    <a:lnTo>
                      <a:pt x="20" y="28"/>
                    </a:lnTo>
                    <a:lnTo>
                      <a:pt x="22" y="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7" name="Freeform 585">
                <a:extLst>
                  <a:ext uri="{FF2B5EF4-FFF2-40B4-BE49-F238E27FC236}">
                    <a16:creationId xmlns:a16="http://schemas.microsoft.com/office/drawing/2014/main" id="{D44CCAF9-6104-C90C-D773-792159659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8" y="1528"/>
                <a:ext cx="16" cy="6"/>
              </a:xfrm>
              <a:custGeom>
                <a:avLst/>
                <a:gdLst>
                  <a:gd name="T0" fmla="*/ 0 w 96"/>
                  <a:gd name="T1" fmla="*/ 30 h 33"/>
                  <a:gd name="T2" fmla="*/ 3 w 96"/>
                  <a:gd name="T3" fmla="*/ 33 h 33"/>
                  <a:gd name="T4" fmla="*/ 40 w 96"/>
                  <a:gd name="T5" fmla="*/ 1 h 33"/>
                  <a:gd name="T6" fmla="*/ 96 w 96"/>
                  <a:gd name="T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33">
                    <a:moveTo>
                      <a:pt x="0" y="30"/>
                    </a:moveTo>
                    <a:lnTo>
                      <a:pt x="3" y="33"/>
                    </a:lnTo>
                    <a:lnTo>
                      <a:pt x="40" y="1"/>
                    </a:lnTo>
                    <a:lnTo>
                      <a:pt x="9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8" name="Freeform 586">
                <a:extLst>
                  <a:ext uri="{FF2B5EF4-FFF2-40B4-BE49-F238E27FC236}">
                    <a16:creationId xmlns:a16="http://schemas.microsoft.com/office/drawing/2014/main" id="{5EAE347C-13CD-B94C-4182-6BAD21D4D4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2" y="2064"/>
                <a:ext cx="397" cy="579"/>
              </a:xfrm>
              <a:custGeom>
                <a:avLst/>
                <a:gdLst>
                  <a:gd name="T0" fmla="*/ 1465 w 2380"/>
                  <a:gd name="T1" fmla="*/ 3395 h 3475"/>
                  <a:gd name="T2" fmla="*/ 1687 w 2380"/>
                  <a:gd name="T3" fmla="*/ 3343 h 3475"/>
                  <a:gd name="T4" fmla="*/ 1866 w 2380"/>
                  <a:gd name="T5" fmla="*/ 3301 h 3475"/>
                  <a:gd name="T6" fmla="*/ 2008 w 2380"/>
                  <a:gd name="T7" fmla="*/ 3180 h 3475"/>
                  <a:gd name="T8" fmla="*/ 2157 w 2380"/>
                  <a:gd name="T9" fmla="*/ 3127 h 3475"/>
                  <a:gd name="T10" fmla="*/ 2296 w 2380"/>
                  <a:gd name="T11" fmla="*/ 3063 h 3475"/>
                  <a:gd name="T12" fmla="*/ 2280 w 2380"/>
                  <a:gd name="T13" fmla="*/ 2929 h 3475"/>
                  <a:gd name="T14" fmla="*/ 2299 w 2380"/>
                  <a:gd name="T15" fmla="*/ 2790 h 3475"/>
                  <a:gd name="T16" fmla="*/ 2372 w 2380"/>
                  <a:gd name="T17" fmla="*/ 2675 h 3475"/>
                  <a:gd name="T18" fmla="*/ 2246 w 2380"/>
                  <a:gd name="T19" fmla="*/ 2563 h 3475"/>
                  <a:gd name="T20" fmla="*/ 2121 w 2380"/>
                  <a:gd name="T21" fmla="*/ 2403 h 3475"/>
                  <a:gd name="T22" fmla="*/ 2005 w 2380"/>
                  <a:gd name="T23" fmla="*/ 2309 h 3475"/>
                  <a:gd name="T24" fmla="*/ 1972 w 2380"/>
                  <a:gd name="T25" fmla="*/ 2163 h 3475"/>
                  <a:gd name="T26" fmla="*/ 1941 w 2380"/>
                  <a:gd name="T27" fmla="*/ 1991 h 3475"/>
                  <a:gd name="T28" fmla="*/ 1815 w 2380"/>
                  <a:gd name="T29" fmla="*/ 1928 h 3475"/>
                  <a:gd name="T30" fmla="*/ 1673 w 2380"/>
                  <a:gd name="T31" fmla="*/ 1866 h 3475"/>
                  <a:gd name="T32" fmla="*/ 1617 w 2380"/>
                  <a:gd name="T33" fmla="*/ 1673 h 3475"/>
                  <a:gd name="T34" fmla="*/ 1645 w 2380"/>
                  <a:gd name="T35" fmla="*/ 1515 h 3475"/>
                  <a:gd name="T36" fmla="*/ 1751 w 2380"/>
                  <a:gd name="T37" fmla="*/ 1480 h 3475"/>
                  <a:gd name="T38" fmla="*/ 1967 w 2380"/>
                  <a:gd name="T39" fmla="*/ 1403 h 3475"/>
                  <a:gd name="T40" fmla="*/ 2043 w 2380"/>
                  <a:gd name="T41" fmla="*/ 1259 h 3475"/>
                  <a:gd name="T42" fmla="*/ 1974 w 2380"/>
                  <a:gd name="T43" fmla="*/ 1070 h 3475"/>
                  <a:gd name="T44" fmla="*/ 1859 w 2380"/>
                  <a:gd name="T45" fmla="*/ 936 h 3475"/>
                  <a:gd name="T46" fmla="*/ 1782 w 2380"/>
                  <a:gd name="T47" fmla="*/ 932 h 3475"/>
                  <a:gd name="T48" fmla="*/ 1742 w 2380"/>
                  <a:gd name="T49" fmla="*/ 850 h 3475"/>
                  <a:gd name="T50" fmla="*/ 1665 w 2380"/>
                  <a:gd name="T51" fmla="*/ 739 h 3475"/>
                  <a:gd name="T52" fmla="*/ 1546 w 2380"/>
                  <a:gd name="T53" fmla="*/ 670 h 3475"/>
                  <a:gd name="T54" fmla="*/ 1564 w 2380"/>
                  <a:gd name="T55" fmla="*/ 538 h 3475"/>
                  <a:gd name="T56" fmla="*/ 1651 w 2380"/>
                  <a:gd name="T57" fmla="*/ 392 h 3475"/>
                  <a:gd name="T58" fmla="*/ 1585 w 2380"/>
                  <a:gd name="T59" fmla="*/ 243 h 3475"/>
                  <a:gd name="T60" fmla="*/ 1484 w 2380"/>
                  <a:gd name="T61" fmla="*/ 121 h 3475"/>
                  <a:gd name="T62" fmla="*/ 1515 w 2380"/>
                  <a:gd name="T63" fmla="*/ 32 h 3475"/>
                  <a:gd name="T64" fmla="*/ 1060 w 2380"/>
                  <a:gd name="T65" fmla="*/ 47 h 3475"/>
                  <a:gd name="T66" fmla="*/ 877 w 2380"/>
                  <a:gd name="T67" fmla="*/ 139 h 3475"/>
                  <a:gd name="T68" fmla="*/ 730 w 2380"/>
                  <a:gd name="T69" fmla="*/ 188 h 3475"/>
                  <a:gd name="T70" fmla="*/ 572 w 2380"/>
                  <a:gd name="T71" fmla="*/ 192 h 3475"/>
                  <a:gd name="T72" fmla="*/ 532 w 2380"/>
                  <a:gd name="T73" fmla="*/ 347 h 3475"/>
                  <a:gd name="T74" fmla="*/ 613 w 2380"/>
                  <a:gd name="T75" fmla="*/ 416 h 3475"/>
                  <a:gd name="T76" fmla="*/ 585 w 2380"/>
                  <a:gd name="T77" fmla="*/ 551 h 3475"/>
                  <a:gd name="T78" fmla="*/ 424 w 2380"/>
                  <a:gd name="T79" fmla="*/ 691 h 3475"/>
                  <a:gd name="T80" fmla="*/ 244 w 2380"/>
                  <a:gd name="T81" fmla="*/ 736 h 3475"/>
                  <a:gd name="T82" fmla="*/ 113 w 2380"/>
                  <a:gd name="T83" fmla="*/ 763 h 3475"/>
                  <a:gd name="T84" fmla="*/ 58 w 2380"/>
                  <a:gd name="T85" fmla="*/ 679 h 3475"/>
                  <a:gd name="T86" fmla="*/ 77 w 2380"/>
                  <a:gd name="T87" fmla="*/ 551 h 3475"/>
                  <a:gd name="T88" fmla="*/ 262 w 2380"/>
                  <a:gd name="T89" fmla="*/ 500 h 3475"/>
                  <a:gd name="T90" fmla="*/ 286 w 2380"/>
                  <a:gd name="T91" fmla="*/ 348 h 3475"/>
                  <a:gd name="T92" fmla="*/ 336 w 2380"/>
                  <a:gd name="T93" fmla="*/ 217 h 3475"/>
                  <a:gd name="T94" fmla="*/ 276 w 2380"/>
                  <a:gd name="T95" fmla="*/ 78 h 3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80" h="3475">
                    <a:moveTo>
                      <a:pt x="1376" y="3474"/>
                    </a:moveTo>
                    <a:lnTo>
                      <a:pt x="1377" y="3475"/>
                    </a:lnTo>
                    <a:lnTo>
                      <a:pt x="1453" y="3429"/>
                    </a:lnTo>
                    <a:lnTo>
                      <a:pt x="1465" y="3395"/>
                    </a:lnTo>
                    <a:lnTo>
                      <a:pt x="1527" y="3373"/>
                    </a:lnTo>
                    <a:lnTo>
                      <a:pt x="1594" y="3380"/>
                    </a:lnTo>
                    <a:lnTo>
                      <a:pt x="1634" y="3329"/>
                    </a:lnTo>
                    <a:lnTo>
                      <a:pt x="1687" y="3343"/>
                    </a:lnTo>
                    <a:lnTo>
                      <a:pt x="1798" y="3403"/>
                    </a:lnTo>
                    <a:lnTo>
                      <a:pt x="1874" y="3369"/>
                    </a:lnTo>
                    <a:lnTo>
                      <a:pt x="1855" y="3326"/>
                    </a:lnTo>
                    <a:lnTo>
                      <a:pt x="1866" y="3301"/>
                    </a:lnTo>
                    <a:lnTo>
                      <a:pt x="1975" y="3259"/>
                    </a:lnTo>
                    <a:lnTo>
                      <a:pt x="1979" y="3230"/>
                    </a:lnTo>
                    <a:lnTo>
                      <a:pt x="1998" y="3211"/>
                    </a:lnTo>
                    <a:lnTo>
                      <a:pt x="2008" y="3180"/>
                    </a:lnTo>
                    <a:lnTo>
                      <a:pt x="2044" y="3171"/>
                    </a:lnTo>
                    <a:lnTo>
                      <a:pt x="2065" y="3151"/>
                    </a:lnTo>
                    <a:lnTo>
                      <a:pt x="2110" y="3152"/>
                    </a:lnTo>
                    <a:lnTo>
                      <a:pt x="2157" y="3127"/>
                    </a:lnTo>
                    <a:lnTo>
                      <a:pt x="2206" y="3159"/>
                    </a:lnTo>
                    <a:lnTo>
                      <a:pt x="2219" y="3125"/>
                    </a:lnTo>
                    <a:lnTo>
                      <a:pt x="2267" y="3070"/>
                    </a:lnTo>
                    <a:lnTo>
                      <a:pt x="2296" y="3063"/>
                    </a:lnTo>
                    <a:lnTo>
                      <a:pt x="2311" y="3040"/>
                    </a:lnTo>
                    <a:lnTo>
                      <a:pt x="2301" y="2994"/>
                    </a:lnTo>
                    <a:lnTo>
                      <a:pt x="2308" y="2967"/>
                    </a:lnTo>
                    <a:lnTo>
                      <a:pt x="2280" y="2929"/>
                    </a:lnTo>
                    <a:lnTo>
                      <a:pt x="2258" y="2878"/>
                    </a:lnTo>
                    <a:lnTo>
                      <a:pt x="2255" y="2851"/>
                    </a:lnTo>
                    <a:lnTo>
                      <a:pt x="2296" y="2837"/>
                    </a:lnTo>
                    <a:lnTo>
                      <a:pt x="2299" y="2790"/>
                    </a:lnTo>
                    <a:lnTo>
                      <a:pt x="2342" y="2757"/>
                    </a:lnTo>
                    <a:lnTo>
                      <a:pt x="2342" y="2719"/>
                    </a:lnTo>
                    <a:lnTo>
                      <a:pt x="2352" y="2694"/>
                    </a:lnTo>
                    <a:lnTo>
                      <a:pt x="2372" y="2675"/>
                    </a:lnTo>
                    <a:lnTo>
                      <a:pt x="2380" y="2629"/>
                    </a:lnTo>
                    <a:lnTo>
                      <a:pt x="2343" y="2613"/>
                    </a:lnTo>
                    <a:lnTo>
                      <a:pt x="2315" y="2588"/>
                    </a:lnTo>
                    <a:lnTo>
                      <a:pt x="2246" y="2563"/>
                    </a:lnTo>
                    <a:lnTo>
                      <a:pt x="2221" y="2508"/>
                    </a:lnTo>
                    <a:lnTo>
                      <a:pt x="2220" y="2472"/>
                    </a:lnTo>
                    <a:lnTo>
                      <a:pt x="2113" y="2449"/>
                    </a:lnTo>
                    <a:lnTo>
                      <a:pt x="2121" y="2403"/>
                    </a:lnTo>
                    <a:lnTo>
                      <a:pt x="2065" y="2404"/>
                    </a:lnTo>
                    <a:lnTo>
                      <a:pt x="2024" y="2385"/>
                    </a:lnTo>
                    <a:lnTo>
                      <a:pt x="2030" y="2349"/>
                    </a:lnTo>
                    <a:lnTo>
                      <a:pt x="2005" y="2309"/>
                    </a:lnTo>
                    <a:lnTo>
                      <a:pt x="2008" y="2280"/>
                    </a:lnTo>
                    <a:lnTo>
                      <a:pt x="1997" y="2234"/>
                    </a:lnTo>
                    <a:lnTo>
                      <a:pt x="2005" y="2208"/>
                    </a:lnTo>
                    <a:lnTo>
                      <a:pt x="1972" y="2163"/>
                    </a:lnTo>
                    <a:lnTo>
                      <a:pt x="1980" y="2078"/>
                    </a:lnTo>
                    <a:lnTo>
                      <a:pt x="2003" y="2029"/>
                    </a:lnTo>
                    <a:lnTo>
                      <a:pt x="1959" y="2011"/>
                    </a:lnTo>
                    <a:lnTo>
                      <a:pt x="1941" y="1991"/>
                    </a:lnTo>
                    <a:lnTo>
                      <a:pt x="1878" y="2013"/>
                    </a:lnTo>
                    <a:lnTo>
                      <a:pt x="1844" y="2001"/>
                    </a:lnTo>
                    <a:lnTo>
                      <a:pt x="1818" y="1970"/>
                    </a:lnTo>
                    <a:lnTo>
                      <a:pt x="1815" y="1928"/>
                    </a:lnTo>
                    <a:lnTo>
                      <a:pt x="1760" y="1928"/>
                    </a:lnTo>
                    <a:lnTo>
                      <a:pt x="1710" y="1903"/>
                    </a:lnTo>
                    <a:lnTo>
                      <a:pt x="1698" y="1879"/>
                    </a:lnTo>
                    <a:lnTo>
                      <a:pt x="1673" y="1866"/>
                    </a:lnTo>
                    <a:lnTo>
                      <a:pt x="1636" y="1813"/>
                    </a:lnTo>
                    <a:lnTo>
                      <a:pt x="1647" y="1778"/>
                    </a:lnTo>
                    <a:lnTo>
                      <a:pt x="1630" y="1756"/>
                    </a:lnTo>
                    <a:lnTo>
                      <a:pt x="1617" y="1673"/>
                    </a:lnTo>
                    <a:lnTo>
                      <a:pt x="1618" y="1646"/>
                    </a:lnTo>
                    <a:lnTo>
                      <a:pt x="1631" y="1621"/>
                    </a:lnTo>
                    <a:lnTo>
                      <a:pt x="1621" y="1579"/>
                    </a:lnTo>
                    <a:lnTo>
                      <a:pt x="1645" y="1515"/>
                    </a:lnTo>
                    <a:lnTo>
                      <a:pt x="1679" y="1505"/>
                    </a:lnTo>
                    <a:lnTo>
                      <a:pt x="1706" y="1511"/>
                    </a:lnTo>
                    <a:lnTo>
                      <a:pt x="1737" y="1534"/>
                    </a:lnTo>
                    <a:lnTo>
                      <a:pt x="1751" y="1480"/>
                    </a:lnTo>
                    <a:lnTo>
                      <a:pt x="1796" y="1491"/>
                    </a:lnTo>
                    <a:lnTo>
                      <a:pt x="1860" y="1477"/>
                    </a:lnTo>
                    <a:lnTo>
                      <a:pt x="1891" y="1440"/>
                    </a:lnTo>
                    <a:lnTo>
                      <a:pt x="1967" y="1403"/>
                    </a:lnTo>
                    <a:lnTo>
                      <a:pt x="1979" y="1366"/>
                    </a:lnTo>
                    <a:lnTo>
                      <a:pt x="1986" y="1320"/>
                    </a:lnTo>
                    <a:lnTo>
                      <a:pt x="2006" y="1288"/>
                    </a:lnTo>
                    <a:lnTo>
                      <a:pt x="2043" y="1259"/>
                    </a:lnTo>
                    <a:lnTo>
                      <a:pt x="2029" y="1184"/>
                    </a:lnTo>
                    <a:lnTo>
                      <a:pt x="1984" y="1134"/>
                    </a:lnTo>
                    <a:lnTo>
                      <a:pt x="1997" y="1111"/>
                    </a:lnTo>
                    <a:lnTo>
                      <a:pt x="1974" y="1070"/>
                    </a:lnTo>
                    <a:lnTo>
                      <a:pt x="1930" y="1050"/>
                    </a:lnTo>
                    <a:lnTo>
                      <a:pt x="1919" y="1015"/>
                    </a:lnTo>
                    <a:lnTo>
                      <a:pt x="1884" y="984"/>
                    </a:lnTo>
                    <a:lnTo>
                      <a:pt x="1859" y="936"/>
                    </a:lnTo>
                    <a:lnTo>
                      <a:pt x="1834" y="924"/>
                    </a:lnTo>
                    <a:lnTo>
                      <a:pt x="1828" y="898"/>
                    </a:lnTo>
                    <a:lnTo>
                      <a:pt x="1803" y="902"/>
                    </a:lnTo>
                    <a:lnTo>
                      <a:pt x="1782" y="932"/>
                    </a:lnTo>
                    <a:lnTo>
                      <a:pt x="1742" y="955"/>
                    </a:lnTo>
                    <a:lnTo>
                      <a:pt x="1712" y="936"/>
                    </a:lnTo>
                    <a:lnTo>
                      <a:pt x="1738" y="878"/>
                    </a:lnTo>
                    <a:lnTo>
                      <a:pt x="1742" y="850"/>
                    </a:lnTo>
                    <a:lnTo>
                      <a:pt x="1731" y="815"/>
                    </a:lnTo>
                    <a:lnTo>
                      <a:pt x="1743" y="791"/>
                    </a:lnTo>
                    <a:lnTo>
                      <a:pt x="1748" y="744"/>
                    </a:lnTo>
                    <a:lnTo>
                      <a:pt x="1665" y="739"/>
                    </a:lnTo>
                    <a:lnTo>
                      <a:pt x="1631" y="725"/>
                    </a:lnTo>
                    <a:lnTo>
                      <a:pt x="1594" y="735"/>
                    </a:lnTo>
                    <a:lnTo>
                      <a:pt x="1561" y="712"/>
                    </a:lnTo>
                    <a:lnTo>
                      <a:pt x="1546" y="670"/>
                    </a:lnTo>
                    <a:lnTo>
                      <a:pt x="1551" y="643"/>
                    </a:lnTo>
                    <a:lnTo>
                      <a:pt x="1574" y="606"/>
                    </a:lnTo>
                    <a:lnTo>
                      <a:pt x="1571" y="556"/>
                    </a:lnTo>
                    <a:lnTo>
                      <a:pt x="1564" y="538"/>
                    </a:lnTo>
                    <a:lnTo>
                      <a:pt x="1594" y="461"/>
                    </a:lnTo>
                    <a:lnTo>
                      <a:pt x="1616" y="442"/>
                    </a:lnTo>
                    <a:lnTo>
                      <a:pt x="1627" y="418"/>
                    </a:lnTo>
                    <a:lnTo>
                      <a:pt x="1651" y="392"/>
                    </a:lnTo>
                    <a:lnTo>
                      <a:pt x="1666" y="328"/>
                    </a:lnTo>
                    <a:lnTo>
                      <a:pt x="1640" y="302"/>
                    </a:lnTo>
                    <a:lnTo>
                      <a:pt x="1604" y="276"/>
                    </a:lnTo>
                    <a:lnTo>
                      <a:pt x="1585" y="243"/>
                    </a:lnTo>
                    <a:lnTo>
                      <a:pt x="1544" y="224"/>
                    </a:lnTo>
                    <a:lnTo>
                      <a:pt x="1517" y="195"/>
                    </a:lnTo>
                    <a:lnTo>
                      <a:pt x="1492" y="156"/>
                    </a:lnTo>
                    <a:lnTo>
                      <a:pt x="1484" y="121"/>
                    </a:lnTo>
                    <a:lnTo>
                      <a:pt x="1521" y="102"/>
                    </a:lnTo>
                    <a:lnTo>
                      <a:pt x="1537" y="79"/>
                    </a:lnTo>
                    <a:lnTo>
                      <a:pt x="1543" y="28"/>
                    </a:lnTo>
                    <a:lnTo>
                      <a:pt x="1515" y="32"/>
                    </a:lnTo>
                    <a:lnTo>
                      <a:pt x="1453" y="9"/>
                    </a:lnTo>
                    <a:lnTo>
                      <a:pt x="1368" y="0"/>
                    </a:lnTo>
                    <a:lnTo>
                      <a:pt x="1233" y="12"/>
                    </a:lnTo>
                    <a:lnTo>
                      <a:pt x="1060" y="47"/>
                    </a:lnTo>
                    <a:lnTo>
                      <a:pt x="1002" y="25"/>
                    </a:lnTo>
                    <a:lnTo>
                      <a:pt x="953" y="54"/>
                    </a:lnTo>
                    <a:lnTo>
                      <a:pt x="935" y="106"/>
                    </a:lnTo>
                    <a:lnTo>
                      <a:pt x="877" y="139"/>
                    </a:lnTo>
                    <a:lnTo>
                      <a:pt x="824" y="154"/>
                    </a:lnTo>
                    <a:lnTo>
                      <a:pt x="797" y="181"/>
                    </a:lnTo>
                    <a:lnTo>
                      <a:pt x="783" y="205"/>
                    </a:lnTo>
                    <a:lnTo>
                      <a:pt x="730" y="188"/>
                    </a:lnTo>
                    <a:lnTo>
                      <a:pt x="704" y="137"/>
                    </a:lnTo>
                    <a:lnTo>
                      <a:pt x="641" y="136"/>
                    </a:lnTo>
                    <a:lnTo>
                      <a:pt x="597" y="164"/>
                    </a:lnTo>
                    <a:lnTo>
                      <a:pt x="572" y="192"/>
                    </a:lnTo>
                    <a:lnTo>
                      <a:pt x="559" y="226"/>
                    </a:lnTo>
                    <a:lnTo>
                      <a:pt x="539" y="258"/>
                    </a:lnTo>
                    <a:lnTo>
                      <a:pt x="517" y="316"/>
                    </a:lnTo>
                    <a:lnTo>
                      <a:pt x="532" y="347"/>
                    </a:lnTo>
                    <a:lnTo>
                      <a:pt x="508" y="392"/>
                    </a:lnTo>
                    <a:lnTo>
                      <a:pt x="554" y="452"/>
                    </a:lnTo>
                    <a:lnTo>
                      <a:pt x="585" y="453"/>
                    </a:lnTo>
                    <a:lnTo>
                      <a:pt x="613" y="416"/>
                    </a:lnTo>
                    <a:lnTo>
                      <a:pt x="640" y="440"/>
                    </a:lnTo>
                    <a:lnTo>
                      <a:pt x="643" y="475"/>
                    </a:lnTo>
                    <a:lnTo>
                      <a:pt x="618" y="522"/>
                    </a:lnTo>
                    <a:lnTo>
                      <a:pt x="585" y="551"/>
                    </a:lnTo>
                    <a:lnTo>
                      <a:pt x="535" y="575"/>
                    </a:lnTo>
                    <a:lnTo>
                      <a:pt x="501" y="585"/>
                    </a:lnTo>
                    <a:lnTo>
                      <a:pt x="423" y="655"/>
                    </a:lnTo>
                    <a:lnTo>
                      <a:pt x="424" y="691"/>
                    </a:lnTo>
                    <a:lnTo>
                      <a:pt x="404" y="710"/>
                    </a:lnTo>
                    <a:lnTo>
                      <a:pt x="352" y="745"/>
                    </a:lnTo>
                    <a:lnTo>
                      <a:pt x="307" y="760"/>
                    </a:lnTo>
                    <a:lnTo>
                      <a:pt x="244" y="736"/>
                    </a:lnTo>
                    <a:lnTo>
                      <a:pt x="178" y="738"/>
                    </a:lnTo>
                    <a:lnTo>
                      <a:pt x="166" y="762"/>
                    </a:lnTo>
                    <a:lnTo>
                      <a:pt x="145" y="778"/>
                    </a:lnTo>
                    <a:lnTo>
                      <a:pt x="113" y="763"/>
                    </a:lnTo>
                    <a:lnTo>
                      <a:pt x="50" y="767"/>
                    </a:lnTo>
                    <a:lnTo>
                      <a:pt x="32" y="795"/>
                    </a:lnTo>
                    <a:lnTo>
                      <a:pt x="0" y="795"/>
                    </a:lnTo>
                    <a:lnTo>
                      <a:pt x="58" y="679"/>
                    </a:lnTo>
                    <a:lnTo>
                      <a:pt x="64" y="651"/>
                    </a:lnTo>
                    <a:lnTo>
                      <a:pt x="6" y="621"/>
                    </a:lnTo>
                    <a:lnTo>
                      <a:pt x="25" y="573"/>
                    </a:lnTo>
                    <a:lnTo>
                      <a:pt x="77" y="551"/>
                    </a:lnTo>
                    <a:lnTo>
                      <a:pt x="102" y="523"/>
                    </a:lnTo>
                    <a:lnTo>
                      <a:pt x="150" y="519"/>
                    </a:lnTo>
                    <a:lnTo>
                      <a:pt x="233" y="479"/>
                    </a:lnTo>
                    <a:lnTo>
                      <a:pt x="262" y="500"/>
                    </a:lnTo>
                    <a:lnTo>
                      <a:pt x="285" y="484"/>
                    </a:lnTo>
                    <a:lnTo>
                      <a:pt x="296" y="459"/>
                    </a:lnTo>
                    <a:lnTo>
                      <a:pt x="255" y="377"/>
                    </a:lnTo>
                    <a:lnTo>
                      <a:pt x="286" y="348"/>
                    </a:lnTo>
                    <a:lnTo>
                      <a:pt x="283" y="314"/>
                    </a:lnTo>
                    <a:lnTo>
                      <a:pt x="292" y="288"/>
                    </a:lnTo>
                    <a:lnTo>
                      <a:pt x="315" y="245"/>
                    </a:lnTo>
                    <a:lnTo>
                      <a:pt x="336" y="217"/>
                    </a:lnTo>
                    <a:lnTo>
                      <a:pt x="366" y="160"/>
                    </a:lnTo>
                    <a:lnTo>
                      <a:pt x="354" y="128"/>
                    </a:lnTo>
                    <a:lnTo>
                      <a:pt x="328" y="120"/>
                    </a:lnTo>
                    <a:lnTo>
                      <a:pt x="276" y="78"/>
                    </a:lnTo>
                    <a:lnTo>
                      <a:pt x="250" y="70"/>
                    </a:lnTo>
                    <a:lnTo>
                      <a:pt x="234" y="47"/>
                    </a:lnTo>
                    <a:lnTo>
                      <a:pt x="170" y="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9" name="Freeform 587">
                <a:extLst>
                  <a:ext uri="{FF2B5EF4-FFF2-40B4-BE49-F238E27FC236}">
                    <a16:creationId xmlns:a16="http://schemas.microsoft.com/office/drawing/2014/main" id="{C4560D10-F2B3-53E6-C03B-9BD9C640EC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0" y="2116"/>
                <a:ext cx="3" cy="1"/>
              </a:xfrm>
              <a:custGeom>
                <a:avLst/>
                <a:gdLst>
                  <a:gd name="T0" fmla="*/ 21 w 21"/>
                  <a:gd name="T1" fmla="*/ 8 h 8"/>
                  <a:gd name="T2" fmla="*/ 0 w 21"/>
                  <a:gd name="T3" fmla="*/ 0 h 8"/>
                  <a:gd name="T4" fmla="*/ 0 w 21"/>
                  <a:gd name="T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8">
                    <a:moveTo>
                      <a:pt x="21" y="8"/>
                    </a:move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0" name="Freeform 588">
                <a:extLst>
                  <a:ext uri="{FF2B5EF4-FFF2-40B4-BE49-F238E27FC236}">
                    <a16:creationId xmlns:a16="http://schemas.microsoft.com/office/drawing/2014/main" id="{7B31A6A6-F725-A177-A27A-CD7EF4BDA1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3" y="2069"/>
                <a:ext cx="37" cy="49"/>
              </a:xfrm>
              <a:custGeom>
                <a:avLst/>
                <a:gdLst>
                  <a:gd name="T0" fmla="*/ 223 w 223"/>
                  <a:gd name="T1" fmla="*/ 0 h 295"/>
                  <a:gd name="T2" fmla="*/ 180 w 223"/>
                  <a:gd name="T3" fmla="*/ 55 h 295"/>
                  <a:gd name="T4" fmla="*/ 166 w 223"/>
                  <a:gd name="T5" fmla="*/ 78 h 295"/>
                  <a:gd name="T6" fmla="*/ 134 w 223"/>
                  <a:gd name="T7" fmla="*/ 111 h 295"/>
                  <a:gd name="T8" fmla="*/ 82 w 223"/>
                  <a:gd name="T9" fmla="*/ 149 h 295"/>
                  <a:gd name="T10" fmla="*/ 7 w 223"/>
                  <a:gd name="T11" fmla="*/ 295 h 295"/>
                  <a:gd name="T12" fmla="*/ 0 w 223"/>
                  <a:gd name="T13" fmla="*/ 292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3" h="295">
                    <a:moveTo>
                      <a:pt x="223" y="0"/>
                    </a:moveTo>
                    <a:lnTo>
                      <a:pt x="180" y="55"/>
                    </a:lnTo>
                    <a:lnTo>
                      <a:pt x="166" y="78"/>
                    </a:lnTo>
                    <a:lnTo>
                      <a:pt x="134" y="111"/>
                    </a:lnTo>
                    <a:lnTo>
                      <a:pt x="82" y="149"/>
                    </a:lnTo>
                    <a:lnTo>
                      <a:pt x="7" y="295"/>
                    </a:lnTo>
                    <a:lnTo>
                      <a:pt x="0" y="29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1" name="Line 589">
                <a:extLst>
                  <a:ext uri="{FF2B5EF4-FFF2-40B4-BE49-F238E27FC236}">
                    <a16:creationId xmlns:a16="http://schemas.microsoft.com/office/drawing/2014/main" id="{EDD4C483-A22A-0ACD-CC30-4AD913C23F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40" y="2116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2" name="Freeform 590">
                <a:extLst>
                  <a:ext uri="{FF2B5EF4-FFF2-40B4-BE49-F238E27FC236}">
                    <a16:creationId xmlns:a16="http://schemas.microsoft.com/office/drawing/2014/main" id="{7D20B2BC-C826-A6D1-93D0-67D868AB77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3" y="2116"/>
                <a:ext cx="17" cy="22"/>
              </a:xfrm>
              <a:custGeom>
                <a:avLst/>
                <a:gdLst>
                  <a:gd name="T0" fmla="*/ 101 w 101"/>
                  <a:gd name="T1" fmla="*/ 0 h 132"/>
                  <a:gd name="T2" fmla="*/ 85 w 101"/>
                  <a:gd name="T3" fmla="*/ 55 h 132"/>
                  <a:gd name="T4" fmla="*/ 73 w 101"/>
                  <a:gd name="T5" fmla="*/ 79 h 132"/>
                  <a:gd name="T6" fmla="*/ 72 w 101"/>
                  <a:gd name="T7" fmla="*/ 79 h 132"/>
                  <a:gd name="T8" fmla="*/ 45 w 101"/>
                  <a:gd name="T9" fmla="*/ 74 h 132"/>
                  <a:gd name="T10" fmla="*/ 0 w 101"/>
                  <a:gd name="T11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1" h="132">
                    <a:moveTo>
                      <a:pt x="101" y="0"/>
                    </a:moveTo>
                    <a:lnTo>
                      <a:pt x="85" y="55"/>
                    </a:lnTo>
                    <a:lnTo>
                      <a:pt x="73" y="79"/>
                    </a:lnTo>
                    <a:lnTo>
                      <a:pt x="72" y="79"/>
                    </a:lnTo>
                    <a:lnTo>
                      <a:pt x="45" y="74"/>
                    </a:lnTo>
                    <a:lnTo>
                      <a:pt x="0" y="1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3" name="Freeform 591">
                <a:extLst>
                  <a:ext uri="{FF2B5EF4-FFF2-40B4-BE49-F238E27FC236}">
                    <a16:creationId xmlns:a16="http://schemas.microsoft.com/office/drawing/2014/main" id="{65558A89-7258-4F55-B691-15FD22558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2138"/>
                <a:ext cx="1" cy="1"/>
              </a:xfrm>
              <a:custGeom>
                <a:avLst/>
                <a:gdLst>
                  <a:gd name="T0" fmla="*/ 0 w 6"/>
                  <a:gd name="T1" fmla="*/ 2 h 2"/>
                  <a:gd name="T2" fmla="*/ 5 w 6"/>
                  <a:gd name="T3" fmla="*/ 1 h 2"/>
                  <a:gd name="T4" fmla="*/ 6 w 6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0" y="2"/>
                    </a:moveTo>
                    <a:lnTo>
                      <a:pt x="5" y="1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4" name="Line 592">
                <a:extLst>
                  <a:ext uri="{FF2B5EF4-FFF2-40B4-BE49-F238E27FC236}">
                    <a16:creationId xmlns:a16="http://schemas.microsoft.com/office/drawing/2014/main" id="{6B5031A3-FC90-41A6-EFA8-0553C5C27E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22" y="2138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5" name="Freeform 593">
                <a:extLst>
                  <a:ext uri="{FF2B5EF4-FFF2-40B4-BE49-F238E27FC236}">
                    <a16:creationId xmlns:a16="http://schemas.microsoft.com/office/drawing/2014/main" id="{CC8C3E35-700B-0A8B-834D-0085E0EB7F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3" y="2139"/>
                <a:ext cx="9" cy="1"/>
              </a:xfrm>
              <a:custGeom>
                <a:avLst/>
                <a:gdLst>
                  <a:gd name="T0" fmla="*/ 51 w 51"/>
                  <a:gd name="T1" fmla="*/ 0 h 10"/>
                  <a:gd name="T2" fmla="*/ 24 w 51"/>
                  <a:gd name="T3" fmla="*/ 10 h 10"/>
                  <a:gd name="T4" fmla="*/ 0 w 51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" h="10">
                    <a:moveTo>
                      <a:pt x="51" y="0"/>
                    </a:moveTo>
                    <a:lnTo>
                      <a:pt x="24" y="10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6" name="Line 594">
                <a:extLst>
                  <a:ext uri="{FF2B5EF4-FFF2-40B4-BE49-F238E27FC236}">
                    <a16:creationId xmlns:a16="http://schemas.microsoft.com/office/drawing/2014/main" id="{C30E3EBE-F416-4634-0043-DB0A68D14B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05" y="2140"/>
                <a:ext cx="8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7" name="Freeform 595">
                <a:extLst>
                  <a:ext uri="{FF2B5EF4-FFF2-40B4-BE49-F238E27FC236}">
                    <a16:creationId xmlns:a16="http://schemas.microsoft.com/office/drawing/2014/main" id="{56492B53-C499-35CB-F31F-2F54FBC83B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0" y="37"/>
                <a:ext cx="145" cy="138"/>
              </a:xfrm>
              <a:custGeom>
                <a:avLst/>
                <a:gdLst>
                  <a:gd name="T0" fmla="*/ 0 w 871"/>
                  <a:gd name="T1" fmla="*/ 828 h 828"/>
                  <a:gd name="T2" fmla="*/ 16 w 871"/>
                  <a:gd name="T3" fmla="*/ 776 h 828"/>
                  <a:gd name="T4" fmla="*/ 10 w 871"/>
                  <a:gd name="T5" fmla="*/ 749 h 828"/>
                  <a:gd name="T6" fmla="*/ 43 w 871"/>
                  <a:gd name="T7" fmla="*/ 743 h 828"/>
                  <a:gd name="T8" fmla="*/ 59 w 871"/>
                  <a:gd name="T9" fmla="*/ 683 h 828"/>
                  <a:gd name="T10" fmla="*/ 58 w 871"/>
                  <a:gd name="T11" fmla="*/ 675 h 828"/>
                  <a:gd name="T12" fmla="*/ 76 w 871"/>
                  <a:gd name="T13" fmla="*/ 634 h 828"/>
                  <a:gd name="T14" fmla="*/ 85 w 871"/>
                  <a:gd name="T15" fmla="*/ 529 h 828"/>
                  <a:gd name="T16" fmla="*/ 59 w 871"/>
                  <a:gd name="T17" fmla="*/ 493 h 828"/>
                  <a:gd name="T18" fmla="*/ 35 w 871"/>
                  <a:gd name="T19" fmla="*/ 393 h 828"/>
                  <a:gd name="T20" fmla="*/ 41 w 871"/>
                  <a:gd name="T21" fmla="*/ 356 h 828"/>
                  <a:gd name="T22" fmla="*/ 95 w 871"/>
                  <a:gd name="T23" fmla="*/ 347 h 828"/>
                  <a:gd name="T24" fmla="*/ 134 w 871"/>
                  <a:gd name="T25" fmla="*/ 336 h 828"/>
                  <a:gd name="T26" fmla="*/ 186 w 871"/>
                  <a:gd name="T27" fmla="*/ 296 h 828"/>
                  <a:gd name="T28" fmla="*/ 232 w 871"/>
                  <a:gd name="T29" fmla="*/ 235 h 828"/>
                  <a:gd name="T30" fmla="*/ 287 w 871"/>
                  <a:gd name="T31" fmla="*/ 181 h 828"/>
                  <a:gd name="T32" fmla="*/ 381 w 871"/>
                  <a:gd name="T33" fmla="*/ 132 h 828"/>
                  <a:gd name="T34" fmla="*/ 464 w 871"/>
                  <a:gd name="T35" fmla="*/ 112 h 828"/>
                  <a:gd name="T36" fmla="*/ 495 w 871"/>
                  <a:gd name="T37" fmla="*/ 110 h 828"/>
                  <a:gd name="T38" fmla="*/ 531 w 871"/>
                  <a:gd name="T39" fmla="*/ 83 h 828"/>
                  <a:gd name="T40" fmla="*/ 567 w 871"/>
                  <a:gd name="T41" fmla="*/ 86 h 828"/>
                  <a:gd name="T42" fmla="*/ 607 w 871"/>
                  <a:gd name="T43" fmla="*/ 60 h 828"/>
                  <a:gd name="T44" fmla="*/ 659 w 871"/>
                  <a:gd name="T45" fmla="*/ 47 h 828"/>
                  <a:gd name="T46" fmla="*/ 710 w 871"/>
                  <a:gd name="T47" fmla="*/ 42 h 828"/>
                  <a:gd name="T48" fmla="*/ 744 w 871"/>
                  <a:gd name="T49" fmla="*/ 32 h 828"/>
                  <a:gd name="T50" fmla="*/ 826 w 871"/>
                  <a:gd name="T51" fmla="*/ 24 h 828"/>
                  <a:gd name="T52" fmla="*/ 871 w 871"/>
                  <a:gd name="T53" fmla="*/ 0 h 8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71" h="828">
                    <a:moveTo>
                      <a:pt x="0" y="828"/>
                    </a:moveTo>
                    <a:lnTo>
                      <a:pt x="16" y="776"/>
                    </a:lnTo>
                    <a:lnTo>
                      <a:pt x="10" y="749"/>
                    </a:lnTo>
                    <a:lnTo>
                      <a:pt x="43" y="743"/>
                    </a:lnTo>
                    <a:lnTo>
                      <a:pt x="59" y="683"/>
                    </a:lnTo>
                    <a:lnTo>
                      <a:pt x="58" y="675"/>
                    </a:lnTo>
                    <a:lnTo>
                      <a:pt x="76" y="634"/>
                    </a:lnTo>
                    <a:lnTo>
                      <a:pt x="85" y="529"/>
                    </a:lnTo>
                    <a:lnTo>
                      <a:pt x="59" y="493"/>
                    </a:lnTo>
                    <a:lnTo>
                      <a:pt x="35" y="393"/>
                    </a:lnTo>
                    <a:lnTo>
                      <a:pt x="41" y="356"/>
                    </a:lnTo>
                    <a:lnTo>
                      <a:pt x="95" y="347"/>
                    </a:lnTo>
                    <a:lnTo>
                      <a:pt x="134" y="336"/>
                    </a:lnTo>
                    <a:lnTo>
                      <a:pt x="186" y="296"/>
                    </a:lnTo>
                    <a:lnTo>
                      <a:pt x="232" y="235"/>
                    </a:lnTo>
                    <a:lnTo>
                      <a:pt x="287" y="181"/>
                    </a:lnTo>
                    <a:lnTo>
                      <a:pt x="381" y="132"/>
                    </a:lnTo>
                    <a:lnTo>
                      <a:pt x="464" y="112"/>
                    </a:lnTo>
                    <a:lnTo>
                      <a:pt x="495" y="110"/>
                    </a:lnTo>
                    <a:lnTo>
                      <a:pt x="531" y="83"/>
                    </a:lnTo>
                    <a:lnTo>
                      <a:pt x="567" y="86"/>
                    </a:lnTo>
                    <a:lnTo>
                      <a:pt x="607" y="60"/>
                    </a:lnTo>
                    <a:lnTo>
                      <a:pt x="659" y="47"/>
                    </a:lnTo>
                    <a:lnTo>
                      <a:pt x="710" y="42"/>
                    </a:lnTo>
                    <a:lnTo>
                      <a:pt x="744" y="32"/>
                    </a:lnTo>
                    <a:lnTo>
                      <a:pt x="826" y="24"/>
                    </a:lnTo>
                    <a:lnTo>
                      <a:pt x="87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8" name="Line 596">
                <a:extLst>
                  <a:ext uri="{FF2B5EF4-FFF2-40B4-BE49-F238E27FC236}">
                    <a16:creationId xmlns:a16="http://schemas.microsoft.com/office/drawing/2014/main" id="{FAED0CE4-21DD-ABB7-FB9B-39570E818A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75" y="37"/>
                <a:ext cx="6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9" name="Freeform 597">
                <a:extLst>
                  <a:ext uri="{FF2B5EF4-FFF2-40B4-BE49-F238E27FC236}">
                    <a16:creationId xmlns:a16="http://schemas.microsoft.com/office/drawing/2014/main" id="{DD4999E4-CC34-A855-DA12-193D25CE5C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2" y="175"/>
                <a:ext cx="88" cy="279"/>
              </a:xfrm>
              <a:custGeom>
                <a:avLst/>
                <a:gdLst>
                  <a:gd name="T0" fmla="*/ 0 w 525"/>
                  <a:gd name="T1" fmla="*/ 1676 h 1676"/>
                  <a:gd name="T2" fmla="*/ 21 w 525"/>
                  <a:gd name="T3" fmla="*/ 1649 h 1676"/>
                  <a:gd name="T4" fmla="*/ 64 w 525"/>
                  <a:gd name="T5" fmla="*/ 1617 h 1676"/>
                  <a:gd name="T6" fmla="*/ 128 w 525"/>
                  <a:gd name="T7" fmla="*/ 1559 h 1676"/>
                  <a:gd name="T8" fmla="*/ 182 w 525"/>
                  <a:gd name="T9" fmla="*/ 1393 h 1676"/>
                  <a:gd name="T10" fmla="*/ 222 w 525"/>
                  <a:gd name="T11" fmla="*/ 1329 h 1676"/>
                  <a:gd name="T12" fmla="*/ 291 w 525"/>
                  <a:gd name="T13" fmla="*/ 1283 h 1676"/>
                  <a:gd name="T14" fmla="*/ 340 w 525"/>
                  <a:gd name="T15" fmla="*/ 1331 h 1676"/>
                  <a:gd name="T16" fmla="*/ 369 w 525"/>
                  <a:gd name="T17" fmla="*/ 1355 h 1676"/>
                  <a:gd name="T18" fmla="*/ 412 w 525"/>
                  <a:gd name="T19" fmla="*/ 1349 h 1676"/>
                  <a:gd name="T20" fmla="*/ 496 w 525"/>
                  <a:gd name="T21" fmla="*/ 1384 h 1676"/>
                  <a:gd name="T22" fmla="*/ 525 w 525"/>
                  <a:gd name="T23" fmla="*/ 1370 h 1676"/>
                  <a:gd name="T24" fmla="*/ 510 w 525"/>
                  <a:gd name="T25" fmla="*/ 1346 h 1676"/>
                  <a:gd name="T26" fmla="*/ 490 w 525"/>
                  <a:gd name="T27" fmla="*/ 1288 h 1676"/>
                  <a:gd name="T28" fmla="*/ 413 w 525"/>
                  <a:gd name="T29" fmla="*/ 1271 h 1676"/>
                  <a:gd name="T30" fmla="*/ 377 w 525"/>
                  <a:gd name="T31" fmla="*/ 1207 h 1676"/>
                  <a:gd name="T32" fmla="*/ 374 w 525"/>
                  <a:gd name="T33" fmla="*/ 1171 h 1676"/>
                  <a:gd name="T34" fmla="*/ 326 w 525"/>
                  <a:gd name="T35" fmla="*/ 1171 h 1676"/>
                  <a:gd name="T36" fmla="*/ 300 w 525"/>
                  <a:gd name="T37" fmla="*/ 1160 h 1676"/>
                  <a:gd name="T38" fmla="*/ 282 w 525"/>
                  <a:gd name="T39" fmla="*/ 1106 h 1676"/>
                  <a:gd name="T40" fmla="*/ 314 w 525"/>
                  <a:gd name="T41" fmla="*/ 896 h 1676"/>
                  <a:gd name="T42" fmla="*/ 396 w 525"/>
                  <a:gd name="T43" fmla="*/ 895 h 1676"/>
                  <a:gd name="T44" fmla="*/ 437 w 525"/>
                  <a:gd name="T45" fmla="*/ 883 h 1676"/>
                  <a:gd name="T46" fmla="*/ 463 w 525"/>
                  <a:gd name="T47" fmla="*/ 916 h 1676"/>
                  <a:gd name="T48" fmla="*/ 448 w 525"/>
                  <a:gd name="T49" fmla="*/ 883 h 1676"/>
                  <a:gd name="T50" fmla="*/ 421 w 525"/>
                  <a:gd name="T51" fmla="*/ 862 h 1676"/>
                  <a:gd name="T52" fmla="*/ 393 w 525"/>
                  <a:gd name="T53" fmla="*/ 850 h 1676"/>
                  <a:gd name="T54" fmla="*/ 359 w 525"/>
                  <a:gd name="T55" fmla="*/ 843 h 1676"/>
                  <a:gd name="T56" fmla="*/ 344 w 525"/>
                  <a:gd name="T57" fmla="*/ 811 h 1676"/>
                  <a:gd name="T58" fmla="*/ 318 w 525"/>
                  <a:gd name="T59" fmla="*/ 788 h 1676"/>
                  <a:gd name="T60" fmla="*/ 341 w 525"/>
                  <a:gd name="T61" fmla="*/ 678 h 1676"/>
                  <a:gd name="T62" fmla="*/ 361 w 525"/>
                  <a:gd name="T63" fmla="*/ 465 h 1676"/>
                  <a:gd name="T64" fmla="*/ 374 w 525"/>
                  <a:gd name="T65" fmla="*/ 421 h 1676"/>
                  <a:gd name="T66" fmla="*/ 417 w 525"/>
                  <a:gd name="T67" fmla="*/ 450 h 1676"/>
                  <a:gd name="T68" fmla="*/ 459 w 525"/>
                  <a:gd name="T69" fmla="*/ 488 h 1676"/>
                  <a:gd name="T70" fmla="*/ 503 w 525"/>
                  <a:gd name="T71" fmla="*/ 503 h 1676"/>
                  <a:gd name="T72" fmla="*/ 479 w 525"/>
                  <a:gd name="T73" fmla="*/ 488 h 1676"/>
                  <a:gd name="T74" fmla="*/ 368 w 525"/>
                  <a:gd name="T75" fmla="*/ 346 h 1676"/>
                  <a:gd name="T76" fmla="*/ 365 w 525"/>
                  <a:gd name="T77" fmla="*/ 301 h 1676"/>
                  <a:gd name="T78" fmla="*/ 368 w 525"/>
                  <a:gd name="T79" fmla="*/ 144 h 1676"/>
                  <a:gd name="T80" fmla="*/ 343 w 525"/>
                  <a:gd name="T81" fmla="*/ 0 h 1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25" h="1676">
                    <a:moveTo>
                      <a:pt x="0" y="1676"/>
                    </a:moveTo>
                    <a:lnTo>
                      <a:pt x="21" y="1649"/>
                    </a:lnTo>
                    <a:lnTo>
                      <a:pt x="64" y="1617"/>
                    </a:lnTo>
                    <a:lnTo>
                      <a:pt x="128" y="1559"/>
                    </a:lnTo>
                    <a:lnTo>
                      <a:pt x="182" y="1393"/>
                    </a:lnTo>
                    <a:lnTo>
                      <a:pt x="222" y="1329"/>
                    </a:lnTo>
                    <a:lnTo>
                      <a:pt x="291" y="1283"/>
                    </a:lnTo>
                    <a:lnTo>
                      <a:pt x="340" y="1331"/>
                    </a:lnTo>
                    <a:lnTo>
                      <a:pt x="369" y="1355"/>
                    </a:lnTo>
                    <a:lnTo>
                      <a:pt x="412" y="1349"/>
                    </a:lnTo>
                    <a:lnTo>
                      <a:pt x="496" y="1384"/>
                    </a:lnTo>
                    <a:lnTo>
                      <a:pt x="525" y="1370"/>
                    </a:lnTo>
                    <a:lnTo>
                      <a:pt x="510" y="1346"/>
                    </a:lnTo>
                    <a:lnTo>
                      <a:pt x="490" y="1288"/>
                    </a:lnTo>
                    <a:lnTo>
                      <a:pt x="413" y="1271"/>
                    </a:lnTo>
                    <a:lnTo>
                      <a:pt x="377" y="1207"/>
                    </a:lnTo>
                    <a:lnTo>
                      <a:pt x="374" y="1171"/>
                    </a:lnTo>
                    <a:lnTo>
                      <a:pt x="326" y="1171"/>
                    </a:lnTo>
                    <a:lnTo>
                      <a:pt x="300" y="1160"/>
                    </a:lnTo>
                    <a:lnTo>
                      <a:pt x="282" y="1106"/>
                    </a:lnTo>
                    <a:lnTo>
                      <a:pt x="314" y="896"/>
                    </a:lnTo>
                    <a:lnTo>
                      <a:pt x="396" y="895"/>
                    </a:lnTo>
                    <a:lnTo>
                      <a:pt x="437" y="883"/>
                    </a:lnTo>
                    <a:lnTo>
                      <a:pt x="463" y="916"/>
                    </a:lnTo>
                    <a:lnTo>
                      <a:pt x="448" y="883"/>
                    </a:lnTo>
                    <a:lnTo>
                      <a:pt x="421" y="862"/>
                    </a:lnTo>
                    <a:lnTo>
                      <a:pt x="393" y="850"/>
                    </a:lnTo>
                    <a:lnTo>
                      <a:pt x="359" y="843"/>
                    </a:lnTo>
                    <a:lnTo>
                      <a:pt x="344" y="811"/>
                    </a:lnTo>
                    <a:lnTo>
                      <a:pt x="318" y="788"/>
                    </a:lnTo>
                    <a:lnTo>
                      <a:pt x="341" y="678"/>
                    </a:lnTo>
                    <a:lnTo>
                      <a:pt x="361" y="465"/>
                    </a:lnTo>
                    <a:lnTo>
                      <a:pt x="374" y="421"/>
                    </a:lnTo>
                    <a:lnTo>
                      <a:pt x="417" y="450"/>
                    </a:lnTo>
                    <a:lnTo>
                      <a:pt x="459" y="488"/>
                    </a:lnTo>
                    <a:lnTo>
                      <a:pt x="503" y="503"/>
                    </a:lnTo>
                    <a:lnTo>
                      <a:pt x="479" y="488"/>
                    </a:lnTo>
                    <a:lnTo>
                      <a:pt x="368" y="346"/>
                    </a:lnTo>
                    <a:lnTo>
                      <a:pt x="365" y="301"/>
                    </a:lnTo>
                    <a:lnTo>
                      <a:pt x="368" y="144"/>
                    </a:lnTo>
                    <a:lnTo>
                      <a:pt x="34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0" name="Line 598">
                <a:extLst>
                  <a:ext uri="{FF2B5EF4-FFF2-40B4-BE49-F238E27FC236}">
                    <a16:creationId xmlns:a16="http://schemas.microsoft.com/office/drawing/2014/main" id="{AE0640AD-742A-CC5A-FC94-8C2AD4CC2D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0" y="172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1" name="Line 599">
                <a:extLst>
                  <a:ext uri="{FF2B5EF4-FFF2-40B4-BE49-F238E27FC236}">
                    <a16:creationId xmlns:a16="http://schemas.microsoft.com/office/drawing/2014/main" id="{750F8DEA-D48F-93D7-09B9-5CB14EE6B2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72" y="454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2" name="Freeform 600">
                <a:extLst>
                  <a:ext uri="{FF2B5EF4-FFF2-40B4-BE49-F238E27FC236}">
                    <a16:creationId xmlns:a16="http://schemas.microsoft.com/office/drawing/2014/main" id="{841DB9DA-910D-0F5E-553B-EFDB36C8DD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5" y="454"/>
                <a:ext cx="967" cy="687"/>
              </a:xfrm>
              <a:custGeom>
                <a:avLst/>
                <a:gdLst>
                  <a:gd name="T0" fmla="*/ 715 w 5802"/>
                  <a:gd name="T1" fmla="*/ 4098 h 4118"/>
                  <a:gd name="T2" fmla="*/ 600 w 5802"/>
                  <a:gd name="T3" fmla="*/ 3969 h 4118"/>
                  <a:gd name="T4" fmla="*/ 539 w 5802"/>
                  <a:gd name="T5" fmla="*/ 3727 h 4118"/>
                  <a:gd name="T6" fmla="*/ 576 w 5802"/>
                  <a:gd name="T7" fmla="*/ 3648 h 4118"/>
                  <a:gd name="T8" fmla="*/ 806 w 5802"/>
                  <a:gd name="T9" fmla="*/ 3616 h 4118"/>
                  <a:gd name="T10" fmla="*/ 875 w 5802"/>
                  <a:gd name="T11" fmla="*/ 3651 h 4118"/>
                  <a:gd name="T12" fmla="*/ 849 w 5802"/>
                  <a:gd name="T13" fmla="*/ 3485 h 4118"/>
                  <a:gd name="T14" fmla="*/ 694 w 5802"/>
                  <a:gd name="T15" fmla="*/ 3531 h 4118"/>
                  <a:gd name="T16" fmla="*/ 569 w 5802"/>
                  <a:gd name="T17" fmla="*/ 3370 h 4118"/>
                  <a:gd name="T18" fmla="*/ 513 w 5802"/>
                  <a:gd name="T19" fmla="*/ 3213 h 4118"/>
                  <a:gd name="T20" fmla="*/ 484 w 5802"/>
                  <a:gd name="T21" fmla="*/ 3060 h 4118"/>
                  <a:gd name="T22" fmla="*/ 558 w 5802"/>
                  <a:gd name="T23" fmla="*/ 2922 h 4118"/>
                  <a:gd name="T24" fmla="*/ 613 w 5802"/>
                  <a:gd name="T25" fmla="*/ 2560 h 4118"/>
                  <a:gd name="T26" fmla="*/ 550 w 5802"/>
                  <a:gd name="T27" fmla="*/ 2566 h 4118"/>
                  <a:gd name="T28" fmla="*/ 489 w 5802"/>
                  <a:gd name="T29" fmla="*/ 2420 h 4118"/>
                  <a:gd name="T30" fmla="*/ 516 w 5802"/>
                  <a:gd name="T31" fmla="*/ 2095 h 4118"/>
                  <a:gd name="T32" fmla="*/ 506 w 5802"/>
                  <a:gd name="T33" fmla="*/ 2014 h 4118"/>
                  <a:gd name="T34" fmla="*/ 428 w 5802"/>
                  <a:gd name="T35" fmla="*/ 1945 h 4118"/>
                  <a:gd name="T36" fmla="*/ 400 w 5802"/>
                  <a:gd name="T37" fmla="*/ 1751 h 4118"/>
                  <a:gd name="T38" fmla="*/ 237 w 5802"/>
                  <a:gd name="T39" fmla="*/ 1630 h 4118"/>
                  <a:gd name="T40" fmla="*/ 185 w 5802"/>
                  <a:gd name="T41" fmla="*/ 1613 h 4118"/>
                  <a:gd name="T42" fmla="*/ 102 w 5802"/>
                  <a:gd name="T43" fmla="*/ 1242 h 4118"/>
                  <a:gd name="T44" fmla="*/ 164 w 5802"/>
                  <a:gd name="T45" fmla="*/ 1089 h 4118"/>
                  <a:gd name="T46" fmla="*/ 44 w 5802"/>
                  <a:gd name="T47" fmla="*/ 826 h 4118"/>
                  <a:gd name="T48" fmla="*/ 10 w 5802"/>
                  <a:gd name="T49" fmla="*/ 674 h 4118"/>
                  <a:gd name="T50" fmla="*/ 189 w 5802"/>
                  <a:gd name="T51" fmla="*/ 716 h 4118"/>
                  <a:gd name="T52" fmla="*/ 392 w 5802"/>
                  <a:gd name="T53" fmla="*/ 814 h 4118"/>
                  <a:gd name="T54" fmla="*/ 512 w 5802"/>
                  <a:gd name="T55" fmla="*/ 881 h 4118"/>
                  <a:gd name="T56" fmla="*/ 591 w 5802"/>
                  <a:gd name="T57" fmla="*/ 890 h 4118"/>
                  <a:gd name="T58" fmla="*/ 717 w 5802"/>
                  <a:gd name="T59" fmla="*/ 898 h 4118"/>
                  <a:gd name="T60" fmla="*/ 904 w 5802"/>
                  <a:gd name="T61" fmla="*/ 783 h 4118"/>
                  <a:gd name="T62" fmla="*/ 1081 w 5802"/>
                  <a:gd name="T63" fmla="*/ 801 h 4118"/>
                  <a:gd name="T64" fmla="*/ 1186 w 5802"/>
                  <a:gd name="T65" fmla="*/ 876 h 4118"/>
                  <a:gd name="T66" fmla="*/ 1154 w 5802"/>
                  <a:gd name="T67" fmla="*/ 1151 h 4118"/>
                  <a:gd name="T68" fmla="*/ 1089 w 5802"/>
                  <a:gd name="T69" fmla="*/ 1175 h 4118"/>
                  <a:gd name="T70" fmla="*/ 1171 w 5802"/>
                  <a:gd name="T71" fmla="*/ 1389 h 4118"/>
                  <a:gd name="T72" fmla="*/ 1312 w 5802"/>
                  <a:gd name="T73" fmla="*/ 1706 h 4118"/>
                  <a:gd name="T74" fmla="*/ 1444 w 5802"/>
                  <a:gd name="T75" fmla="*/ 1675 h 4118"/>
                  <a:gd name="T76" fmla="*/ 1754 w 5802"/>
                  <a:gd name="T77" fmla="*/ 1680 h 4118"/>
                  <a:gd name="T78" fmla="*/ 2087 w 5802"/>
                  <a:gd name="T79" fmla="*/ 1798 h 4118"/>
                  <a:gd name="T80" fmla="*/ 2305 w 5802"/>
                  <a:gd name="T81" fmla="*/ 1825 h 4118"/>
                  <a:gd name="T82" fmla="*/ 2647 w 5802"/>
                  <a:gd name="T83" fmla="*/ 1861 h 4118"/>
                  <a:gd name="T84" fmla="*/ 2943 w 5802"/>
                  <a:gd name="T85" fmla="*/ 2012 h 4118"/>
                  <a:gd name="T86" fmla="*/ 3164 w 5802"/>
                  <a:gd name="T87" fmla="*/ 1982 h 4118"/>
                  <a:gd name="T88" fmla="*/ 3368 w 5802"/>
                  <a:gd name="T89" fmla="*/ 1892 h 4118"/>
                  <a:gd name="T90" fmla="*/ 3741 w 5802"/>
                  <a:gd name="T91" fmla="*/ 1651 h 4118"/>
                  <a:gd name="T92" fmla="*/ 3873 w 5802"/>
                  <a:gd name="T93" fmla="*/ 1622 h 4118"/>
                  <a:gd name="T94" fmla="*/ 3770 w 5802"/>
                  <a:gd name="T95" fmla="*/ 1584 h 4118"/>
                  <a:gd name="T96" fmla="*/ 3608 w 5802"/>
                  <a:gd name="T97" fmla="*/ 1542 h 4118"/>
                  <a:gd name="T98" fmla="*/ 3504 w 5802"/>
                  <a:gd name="T99" fmla="*/ 1440 h 4118"/>
                  <a:gd name="T100" fmla="*/ 3665 w 5802"/>
                  <a:gd name="T101" fmla="*/ 952 h 4118"/>
                  <a:gd name="T102" fmla="*/ 3893 w 5802"/>
                  <a:gd name="T103" fmla="*/ 816 h 4118"/>
                  <a:gd name="T104" fmla="*/ 4059 w 5802"/>
                  <a:gd name="T105" fmla="*/ 735 h 4118"/>
                  <a:gd name="T106" fmla="*/ 4626 w 5802"/>
                  <a:gd name="T107" fmla="*/ 483 h 4118"/>
                  <a:gd name="T108" fmla="*/ 5065 w 5802"/>
                  <a:gd name="T109" fmla="*/ 369 h 4118"/>
                  <a:gd name="T110" fmla="*/ 5334 w 5802"/>
                  <a:gd name="T111" fmla="*/ 319 h 4118"/>
                  <a:gd name="T112" fmla="*/ 5727 w 5802"/>
                  <a:gd name="T113" fmla="*/ 35 h 4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802" h="4118">
                    <a:moveTo>
                      <a:pt x="859" y="4078"/>
                    </a:moveTo>
                    <a:lnTo>
                      <a:pt x="794" y="4118"/>
                    </a:lnTo>
                    <a:lnTo>
                      <a:pt x="765" y="4103"/>
                    </a:lnTo>
                    <a:lnTo>
                      <a:pt x="715" y="4098"/>
                    </a:lnTo>
                    <a:lnTo>
                      <a:pt x="665" y="4034"/>
                    </a:lnTo>
                    <a:lnTo>
                      <a:pt x="634" y="4031"/>
                    </a:lnTo>
                    <a:lnTo>
                      <a:pt x="608" y="4019"/>
                    </a:lnTo>
                    <a:lnTo>
                      <a:pt x="600" y="3969"/>
                    </a:lnTo>
                    <a:lnTo>
                      <a:pt x="541" y="3855"/>
                    </a:lnTo>
                    <a:lnTo>
                      <a:pt x="553" y="3821"/>
                    </a:lnTo>
                    <a:lnTo>
                      <a:pt x="555" y="3776"/>
                    </a:lnTo>
                    <a:lnTo>
                      <a:pt x="539" y="3727"/>
                    </a:lnTo>
                    <a:lnTo>
                      <a:pt x="513" y="3692"/>
                    </a:lnTo>
                    <a:lnTo>
                      <a:pt x="485" y="3646"/>
                    </a:lnTo>
                    <a:lnTo>
                      <a:pt x="524" y="3637"/>
                    </a:lnTo>
                    <a:lnTo>
                      <a:pt x="576" y="3648"/>
                    </a:lnTo>
                    <a:lnTo>
                      <a:pt x="588" y="3687"/>
                    </a:lnTo>
                    <a:lnTo>
                      <a:pt x="701" y="3665"/>
                    </a:lnTo>
                    <a:lnTo>
                      <a:pt x="736" y="3638"/>
                    </a:lnTo>
                    <a:lnTo>
                      <a:pt x="806" y="3616"/>
                    </a:lnTo>
                    <a:lnTo>
                      <a:pt x="840" y="3625"/>
                    </a:lnTo>
                    <a:lnTo>
                      <a:pt x="858" y="3646"/>
                    </a:lnTo>
                    <a:lnTo>
                      <a:pt x="876" y="3652"/>
                    </a:lnTo>
                    <a:lnTo>
                      <a:pt x="875" y="3651"/>
                    </a:lnTo>
                    <a:lnTo>
                      <a:pt x="854" y="3611"/>
                    </a:lnTo>
                    <a:lnTo>
                      <a:pt x="804" y="3599"/>
                    </a:lnTo>
                    <a:lnTo>
                      <a:pt x="793" y="3575"/>
                    </a:lnTo>
                    <a:lnTo>
                      <a:pt x="849" y="3485"/>
                    </a:lnTo>
                    <a:lnTo>
                      <a:pt x="805" y="3526"/>
                    </a:lnTo>
                    <a:lnTo>
                      <a:pt x="738" y="3554"/>
                    </a:lnTo>
                    <a:lnTo>
                      <a:pt x="724" y="3577"/>
                    </a:lnTo>
                    <a:lnTo>
                      <a:pt x="694" y="3531"/>
                    </a:lnTo>
                    <a:lnTo>
                      <a:pt x="644" y="3494"/>
                    </a:lnTo>
                    <a:lnTo>
                      <a:pt x="609" y="3481"/>
                    </a:lnTo>
                    <a:lnTo>
                      <a:pt x="593" y="3409"/>
                    </a:lnTo>
                    <a:lnTo>
                      <a:pt x="569" y="3370"/>
                    </a:lnTo>
                    <a:lnTo>
                      <a:pt x="529" y="3357"/>
                    </a:lnTo>
                    <a:lnTo>
                      <a:pt x="503" y="3331"/>
                    </a:lnTo>
                    <a:lnTo>
                      <a:pt x="500" y="3304"/>
                    </a:lnTo>
                    <a:lnTo>
                      <a:pt x="513" y="3213"/>
                    </a:lnTo>
                    <a:lnTo>
                      <a:pt x="513" y="3139"/>
                    </a:lnTo>
                    <a:lnTo>
                      <a:pt x="491" y="3100"/>
                    </a:lnTo>
                    <a:lnTo>
                      <a:pt x="449" y="3090"/>
                    </a:lnTo>
                    <a:lnTo>
                      <a:pt x="484" y="3060"/>
                    </a:lnTo>
                    <a:lnTo>
                      <a:pt x="511" y="3015"/>
                    </a:lnTo>
                    <a:lnTo>
                      <a:pt x="550" y="2841"/>
                    </a:lnTo>
                    <a:lnTo>
                      <a:pt x="550" y="2881"/>
                    </a:lnTo>
                    <a:lnTo>
                      <a:pt x="558" y="2922"/>
                    </a:lnTo>
                    <a:lnTo>
                      <a:pt x="582" y="2834"/>
                    </a:lnTo>
                    <a:lnTo>
                      <a:pt x="552" y="2778"/>
                    </a:lnTo>
                    <a:lnTo>
                      <a:pt x="574" y="2583"/>
                    </a:lnTo>
                    <a:lnTo>
                      <a:pt x="613" y="2560"/>
                    </a:lnTo>
                    <a:lnTo>
                      <a:pt x="662" y="2602"/>
                    </a:lnTo>
                    <a:lnTo>
                      <a:pt x="600" y="2539"/>
                    </a:lnTo>
                    <a:lnTo>
                      <a:pt x="570" y="2545"/>
                    </a:lnTo>
                    <a:lnTo>
                      <a:pt x="550" y="2566"/>
                    </a:lnTo>
                    <a:lnTo>
                      <a:pt x="537" y="2601"/>
                    </a:lnTo>
                    <a:lnTo>
                      <a:pt x="537" y="2629"/>
                    </a:lnTo>
                    <a:lnTo>
                      <a:pt x="504" y="2573"/>
                    </a:lnTo>
                    <a:lnTo>
                      <a:pt x="489" y="2420"/>
                    </a:lnTo>
                    <a:lnTo>
                      <a:pt x="501" y="2345"/>
                    </a:lnTo>
                    <a:lnTo>
                      <a:pt x="522" y="2296"/>
                    </a:lnTo>
                    <a:lnTo>
                      <a:pt x="513" y="2130"/>
                    </a:lnTo>
                    <a:lnTo>
                      <a:pt x="516" y="2095"/>
                    </a:lnTo>
                    <a:lnTo>
                      <a:pt x="506" y="2059"/>
                    </a:lnTo>
                    <a:lnTo>
                      <a:pt x="585" y="2056"/>
                    </a:lnTo>
                    <a:lnTo>
                      <a:pt x="551" y="2022"/>
                    </a:lnTo>
                    <a:lnTo>
                      <a:pt x="506" y="2014"/>
                    </a:lnTo>
                    <a:lnTo>
                      <a:pt x="489" y="2037"/>
                    </a:lnTo>
                    <a:lnTo>
                      <a:pt x="484" y="2064"/>
                    </a:lnTo>
                    <a:lnTo>
                      <a:pt x="442" y="2007"/>
                    </a:lnTo>
                    <a:lnTo>
                      <a:pt x="428" y="1945"/>
                    </a:lnTo>
                    <a:lnTo>
                      <a:pt x="404" y="1887"/>
                    </a:lnTo>
                    <a:lnTo>
                      <a:pt x="376" y="1838"/>
                    </a:lnTo>
                    <a:lnTo>
                      <a:pt x="354" y="1764"/>
                    </a:lnTo>
                    <a:lnTo>
                      <a:pt x="400" y="1751"/>
                    </a:lnTo>
                    <a:lnTo>
                      <a:pt x="365" y="1745"/>
                    </a:lnTo>
                    <a:lnTo>
                      <a:pt x="333" y="1759"/>
                    </a:lnTo>
                    <a:lnTo>
                      <a:pt x="269" y="1665"/>
                    </a:lnTo>
                    <a:lnTo>
                      <a:pt x="237" y="1630"/>
                    </a:lnTo>
                    <a:lnTo>
                      <a:pt x="266" y="1632"/>
                    </a:lnTo>
                    <a:lnTo>
                      <a:pt x="237" y="1614"/>
                    </a:lnTo>
                    <a:lnTo>
                      <a:pt x="213" y="1630"/>
                    </a:lnTo>
                    <a:lnTo>
                      <a:pt x="185" y="1613"/>
                    </a:lnTo>
                    <a:lnTo>
                      <a:pt x="166" y="1555"/>
                    </a:lnTo>
                    <a:lnTo>
                      <a:pt x="172" y="1449"/>
                    </a:lnTo>
                    <a:lnTo>
                      <a:pt x="138" y="1262"/>
                    </a:lnTo>
                    <a:lnTo>
                      <a:pt x="102" y="1242"/>
                    </a:lnTo>
                    <a:lnTo>
                      <a:pt x="83" y="1223"/>
                    </a:lnTo>
                    <a:lnTo>
                      <a:pt x="79" y="1177"/>
                    </a:lnTo>
                    <a:lnTo>
                      <a:pt x="131" y="1143"/>
                    </a:lnTo>
                    <a:lnTo>
                      <a:pt x="164" y="1089"/>
                    </a:lnTo>
                    <a:lnTo>
                      <a:pt x="165" y="977"/>
                    </a:lnTo>
                    <a:lnTo>
                      <a:pt x="136" y="871"/>
                    </a:lnTo>
                    <a:lnTo>
                      <a:pt x="97" y="849"/>
                    </a:lnTo>
                    <a:lnTo>
                      <a:pt x="44" y="826"/>
                    </a:lnTo>
                    <a:lnTo>
                      <a:pt x="0" y="795"/>
                    </a:lnTo>
                    <a:lnTo>
                      <a:pt x="18" y="763"/>
                    </a:lnTo>
                    <a:lnTo>
                      <a:pt x="3" y="720"/>
                    </a:lnTo>
                    <a:lnTo>
                      <a:pt x="10" y="674"/>
                    </a:lnTo>
                    <a:lnTo>
                      <a:pt x="69" y="678"/>
                    </a:lnTo>
                    <a:lnTo>
                      <a:pt x="101" y="721"/>
                    </a:lnTo>
                    <a:lnTo>
                      <a:pt x="153" y="703"/>
                    </a:lnTo>
                    <a:lnTo>
                      <a:pt x="189" y="716"/>
                    </a:lnTo>
                    <a:lnTo>
                      <a:pt x="208" y="767"/>
                    </a:lnTo>
                    <a:lnTo>
                      <a:pt x="263" y="783"/>
                    </a:lnTo>
                    <a:lnTo>
                      <a:pt x="317" y="812"/>
                    </a:lnTo>
                    <a:lnTo>
                      <a:pt x="392" y="814"/>
                    </a:lnTo>
                    <a:lnTo>
                      <a:pt x="418" y="839"/>
                    </a:lnTo>
                    <a:lnTo>
                      <a:pt x="450" y="833"/>
                    </a:lnTo>
                    <a:lnTo>
                      <a:pt x="459" y="865"/>
                    </a:lnTo>
                    <a:lnTo>
                      <a:pt x="512" y="881"/>
                    </a:lnTo>
                    <a:lnTo>
                      <a:pt x="546" y="875"/>
                    </a:lnTo>
                    <a:lnTo>
                      <a:pt x="554" y="910"/>
                    </a:lnTo>
                    <a:lnTo>
                      <a:pt x="592" y="917"/>
                    </a:lnTo>
                    <a:lnTo>
                      <a:pt x="591" y="890"/>
                    </a:lnTo>
                    <a:lnTo>
                      <a:pt x="616" y="899"/>
                    </a:lnTo>
                    <a:lnTo>
                      <a:pt x="651" y="890"/>
                    </a:lnTo>
                    <a:lnTo>
                      <a:pt x="685" y="898"/>
                    </a:lnTo>
                    <a:lnTo>
                      <a:pt x="717" y="898"/>
                    </a:lnTo>
                    <a:lnTo>
                      <a:pt x="793" y="867"/>
                    </a:lnTo>
                    <a:lnTo>
                      <a:pt x="823" y="796"/>
                    </a:lnTo>
                    <a:lnTo>
                      <a:pt x="858" y="807"/>
                    </a:lnTo>
                    <a:lnTo>
                      <a:pt x="904" y="783"/>
                    </a:lnTo>
                    <a:lnTo>
                      <a:pt x="965" y="776"/>
                    </a:lnTo>
                    <a:lnTo>
                      <a:pt x="1011" y="778"/>
                    </a:lnTo>
                    <a:lnTo>
                      <a:pt x="1043" y="793"/>
                    </a:lnTo>
                    <a:lnTo>
                      <a:pt x="1081" y="801"/>
                    </a:lnTo>
                    <a:lnTo>
                      <a:pt x="1122" y="818"/>
                    </a:lnTo>
                    <a:lnTo>
                      <a:pt x="1178" y="818"/>
                    </a:lnTo>
                    <a:lnTo>
                      <a:pt x="1171" y="852"/>
                    </a:lnTo>
                    <a:lnTo>
                      <a:pt x="1186" y="876"/>
                    </a:lnTo>
                    <a:lnTo>
                      <a:pt x="1234" y="1007"/>
                    </a:lnTo>
                    <a:lnTo>
                      <a:pt x="1235" y="1045"/>
                    </a:lnTo>
                    <a:lnTo>
                      <a:pt x="1188" y="1039"/>
                    </a:lnTo>
                    <a:lnTo>
                      <a:pt x="1154" y="1151"/>
                    </a:lnTo>
                    <a:lnTo>
                      <a:pt x="1157" y="1117"/>
                    </a:lnTo>
                    <a:lnTo>
                      <a:pt x="1132" y="1105"/>
                    </a:lnTo>
                    <a:lnTo>
                      <a:pt x="1106" y="1126"/>
                    </a:lnTo>
                    <a:lnTo>
                      <a:pt x="1089" y="1175"/>
                    </a:lnTo>
                    <a:lnTo>
                      <a:pt x="1087" y="1213"/>
                    </a:lnTo>
                    <a:lnTo>
                      <a:pt x="1094" y="1242"/>
                    </a:lnTo>
                    <a:lnTo>
                      <a:pt x="1114" y="1288"/>
                    </a:lnTo>
                    <a:lnTo>
                      <a:pt x="1171" y="1389"/>
                    </a:lnTo>
                    <a:lnTo>
                      <a:pt x="1308" y="1584"/>
                    </a:lnTo>
                    <a:lnTo>
                      <a:pt x="1319" y="1639"/>
                    </a:lnTo>
                    <a:lnTo>
                      <a:pt x="1288" y="1682"/>
                    </a:lnTo>
                    <a:lnTo>
                      <a:pt x="1312" y="1706"/>
                    </a:lnTo>
                    <a:lnTo>
                      <a:pt x="1360" y="1742"/>
                    </a:lnTo>
                    <a:lnTo>
                      <a:pt x="1357" y="1751"/>
                    </a:lnTo>
                    <a:lnTo>
                      <a:pt x="1395" y="1751"/>
                    </a:lnTo>
                    <a:lnTo>
                      <a:pt x="1444" y="1675"/>
                    </a:lnTo>
                    <a:lnTo>
                      <a:pt x="1473" y="1654"/>
                    </a:lnTo>
                    <a:lnTo>
                      <a:pt x="1671" y="1645"/>
                    </a:lnTo>
                    <a:lnTo>
                      <a:pt x="1732" y="1658"/>
                    </a:lnTo>
                    <a:lnTo>
                      <a:pt x="1754" y="1680"/>
                    </a:lnTo>
                    <a:lnTo>
                      <a:pt x="1806" y="1718"/>
                    </a:lnTo>
                    <a:lnTo>
                      <a:pt x="1841" y="1737"/>
                    </a:lnTo>
                    <a:lnTo>
                      <a:pt x="1899" y="1760"/>
                    </a:lnTo>
                    <a:lnTo>
                      <a:pt x="2087" y="1798"/>
                    </a:lnTo>
                    <a:lnTo>
                      <a:pt x="2216" y="1809"/>
                    </a:lnTo>
                    <a:lnTo>
                      <a:pt x="2250" y="1823"/>
                    </a:lnTo>
                    <a:lnTo>
                      <a:pt x="2268" y="1852"/>
                    </a:lnTo>
                    <a:lnTo>
                      <a:pt x="2305" y="1825"/>
                    </a:lnTo>
                    <a:lnTo>
                      <a:pt x="2377" y="1814"/>
                    </a:lnTo>
                    <a:lnTo>
                      <a:pt x="2459" y="1824"/>
                    </a:lnTo>
                    <a:lnTo>
                      <a:pt x="2527" y="1845"/>
                    </a:lnTo>
                    <a:lnTo>
                      <a:pt x="2647" y="1861"/>
                    </a:lnTo>
                    <a:lnTo>
                      <a:pt x="2712" y="1892"/>
                    </a:lnTo>
                    <a:lnTo>
                      <a:pt x="2830" y="1977"/>
                    </a:lnTo>
                    <a:lnTo>
                      <a:pt x="2894" y="1987"/>
                    </a:lnTo>
                    <a:lnTo>
                      <a:pt x="2943" y="2012"/>
                    </a:lnTo>
                    <a:lnTo>
                      <a:pt x="2978" y="2000"/>
                    </a:lnTo>
                    <a:lnTo>
                      <a:pt x="3041" y="2003"/>
                    </a:lnTo>
                    <a:lnTo>
                      <a:pt x="3159" y="1984"/>
                    </a:lnTo>
                    <a:lnTo>
                      <a:pt x="3164" y="1982"/>
                    </a:lnTo>
                    <a:lnTo>
                      <a:pt x="3186" y="1977"/>
                    </a:lnTo>
                    <a:lnTo>
                      <a:pt x="3223" y="1954"/>
                    </a:lnTo>
                    <a:lnTo>
                      <a:pt x="3318" y="1920"/>
                    </a:lnTo>
                    <a:lnTo>
                      <a:pt x="3368" y="1892"/>
                    </a:lnTo>
                    <a:lnTo>
                      <a:pt x="3478" y="1808"/>
                    </a:lnTo>
                    <a:lnTo>
                      <a:pt x="3532" y="1744"/>
                    </a:lnTo>
                    <a:lnTo>
                      <a:pt x="3581" y="1710"/>
                    </a:lnTo>
                    <a:lnTo>
                      <a:pt x="3741" y="1651"/>
                    </a:lnTo>
                    <a:lnTo>
                      <a:pt x="3870" y="1648"/>
                    </a:lnTo>
                    <a:lnTo>
                      <a:pt x="3870" y="1647"/>
                    </a:lnTo>
                    <a:lnTo>
                      <a:pt x="3945" y="1620"/>
                    </a:lnTo>
                    <a:lnTo>
                      <a:pt x="3873" y="1622"/>
                    </a:lnTo>
                    <a:lnTo>
                      <a:pt x="3883" y="1592"/>
                    </a:lnTo>
                    <a:lnTo>
                      <a:pt x="3857" y="1590"/>
                    </a:lnTo>
                    <a:lnTo>
                      <a:pt x="3825" y="1598"/>
                    </a:lnTo>
                    <a:lnTo>
                      <a:pt x="3770" y="1584"/>
                    </a:lnTo>
                    <a:lnTo>
                      <a:pt x="3695" y="1573"/>
                    </a:lnTo>
                    <a:lnTo>
                      <a:pt x="3655" y="1559"/>
                    </a:lnTo>
                    <a:lnTo>
                      <a:pt x="3628" y="1563"/>
                    </a:lnTo>
                    <a:lnTo>
                      <a:pt x="3608" y="1542"/>
                    </a:lnTo>
                    <a:lnTo>
                      <a:pt x="3555" y="1527"/>
                    </a:lnTo>
                    <a:lnTo>
                      <a:pt x="3520" y="1496"/>
                    </a:lnTo>
                    <a:lnTo>
                      <a:pt x="3521" y="1461"/>
                    </a:lnTo>
                    <a:lnTo>
                      <a:pt x="3504" y="1440"/>
                    </a:lnTo>
                    <a:lnTo>
                      <a:pt x="3478" y="1395"/>
                    </a:lnTo>
                    <a:lnTo>
                      <a:pt x="3499" y="1339"/>
                    </a:lnTo>
                    <a:lnTo>
                      <a:pt x="3642" y="1054"/>
                    </a:lnTo>
                    <a:lnTo>
                      <a:pt x="3665" y="952"/>
                    </a:lnTo>
                    <a:lnTo>
                      <a:pt x="3736" y="881"/>
                    </a:lnTo>
                    <a:lnTo>
                      <a:pt x="3834" y="859"/>
                    </a:lnTo>
                    <a:lnTo>
                      <a:pt x="3853" y="839"/>
                    </a:lnTo>
                    <a:lnTo>
                      <a:pt x="3893" y="816"/>
                    </a:lnTo>
                    <a:lnTo>
                      <a:pt x="3939" y="813"/>
                    </a:lnTo>
                    <a:lnTo>
                      <a:pt x="4002" y="778"/>
                    </a:lnTo>
                    <a:lnTo>
                      <a:pt x="4023" y="747"/>
                    </a:lnTo>
                    <a:lnTo>
                      <a:pt x="4059" y="735"/>
                    </a:lnTo>
                    <a:lnTo>
                      <a:pt x="4301" y="599"/>
                    </a:lnTo>
                    <a:lnTo>
                      <a:pt x="4319" y="577"/>
                    </a:lnTo>
                    <a:lnTo>
                      <a:pt x="4402" y="533"/>
                    </a:lnTo>
                    <a:lnTo>
                      <a:pt x="4626" y="483"/>
                    </a:lnTo>
                    <a:lnTo>
                      <a:pt x="4697" y="488"/>
                    </a:lnTo>
                    <a:lnTo>
                      <a:pt x="4784" y="471"/>
                    </a:lnTo>
                    <a:lnTo>
                      <a:pt x="5010" y="403"/>
                    </a:lnTo>
                    <a:lnTo>
                      <a:pt x="5065" y="369"/>
                    </a:lnTo>
                    <a:lnTo>
                      <a:pt x="5200" y="371"/>
                    </a:lnTo>
                    <a:lnTo>
                      <a:pt x="5254" y="355"/>
                    </a:lnTo>
                    <a:lnTo>
                      <a:pt x="5282" y="332"/>
                    </a:lnTo>
                    <a:lnTo>
                      <a:pt x="5334" y="319"/>
                    </a:lnTo>
                    <a:lnTo>
                      <a:pt x="5473" y="250"/>
                    </a:lnTo>
                    <a:lnTo>
                      <a:pt x="5497" y="218"/>
                    </a:lnTo>
                    <a:lnTo>
                      <a:pt x="5544" y="192"/>
                    </a:lnTo>
                    <a:lnTo>
                      <a:pt x="5727" y="35"/>
                    </a:lnTo>
                    <a:lnTo>
                      <a:pt x="580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3" name="Line 601">
                <a:extLst>
                  <a:ext uri="{FF2B5EF4-FFF2-40B4-BE49-F238E27FC236}">
                    <a16:creationId xmlns:a16="http://schemas.microsoft.com/office/drawing/2014/main" id="{38BC55C0-AED5-BCD2-4F8F-23139C2D2D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72" y="454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4" name="Freeform 602">
                <a:extLst>
                  <a:ext uri="{FF2B5EF4-FFF2-40B4-BE49-F238E27FC236}">
                    <a16:creationId xmlns:a16="http://schemas.microsoft.com/office/drawing/2014/main" id="{890C9A33-7D86-5EE1-4CD8-F542CA5829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455"/>
                <a:ext cx="1" cy="10"/>
              </a:xfrm>
              <a:custGeom>
                <a:avLst/>
                <a:gdLst>
                  <a:gd name="T0" fmla="*/ 3 w 3"/>
                  <a:gd name="T1" fmla="*/ 61 h 61"/>
                  <a:gd name="T2" fmla="*/ 0 w 3"/>
                  <a:gd name="T3" fmla="*/ 59 h 61"/>
                  <a:gd name="T4" fmla="*/ 3 w 3"/>
                  <a:gd name="T5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61">
                    <a:moveTo>
                      <a:pt x="3" y="61"/>
                    </a:moveTo>
                    <a:lnTo>
                      <a:pt x="0" y="59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5" name="Freeform 603">
                <a:extLst>
                  <a:ext uri="{FF2B5EF4-FFF2-40B4-BE49-F238E27FC236}">
                    <a16:creationId xmlns:a16="http://schemas.microsoft.com/office/drawing/2014/main" id="{22A53E09-D1F4-19C6-1C04-5745A9DB17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2" y="453"/>
                <a:ext cx="21" cy="5"/>
              </a:xfrm>
              <a:custGeom>
                <a:avLst/>
                <a:gdLst>
                  <a:gd name="T0" fmla="*/ 122 w 122"/>
                  <a:gd name="T1" fmla="*/ 13 h 32"/>
                  <a:gd name="T2" fmla="*/ 73 w 122"/>
                  <a:gd name="T3" fmla="*/ 0 h 32"/>
                  <a:gd name="T4" fmla="*/ 49 w 122"/>
                  <a:gd name="T5" fmla="*/ 32 h 32"/>
                  <a:gd name="T6" fmla="*/ 0 w 122"/>
                  <a:gd name="T7" fmla="*/ 1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2" h="32">
                    <a:moveTo>
                      <a:pt x="122" y="13"/>
                    </a:moveTo>
                    <a:lnTo>
                      <a:pt x="73" y="0"/>
                    </a:lnTo>
                    <a:lnTo>
                      <a:pt x="49" y="32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6" name="Line 604">
                <a:extLst>
                  <a:ext uri="{FF2B5EF4-FFF2-40B4-BE49-F238E27FC236}">
                    <a16:creationId xmlns:a16="http://schemas.microsoft.com/office/drawing/2014/main" id="{B0CF5A82-98BF-EB87-D5F1-108094ADA0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98" y="469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7" name="Freeform 605">
                <a:extLst>
                  <a:ext uri="{FF2B5EF4-FFF2-40B4-BE49-F238E27FC236}">
                    <a16:creationId xmlns:a16="http://schemas.microsoft.com/office/drawing/2014/main" id="{F56FF61B-7331-D044-60F1-4DAAF5CB91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0" y="479"/>
                <a:ext cx="3" cy="5"/>
              </a:xfrm>
              <a:custGeom>
                <a:avLst/>
                <a:gdLst>
                  <a:gd name="T0" fmla="*/ 19 w 19"/>
                  <a:gd name="T1" fmla="*/ 36 h 36"/>
                  <a:gd name="T2" fmla="*/ 1 w 19"/>
                  <a:gd name="T3" fmla="*/ 0 h 36"/>
                  <a:gd name="T4" fmla="*/ 0 w 19"/>
                  <a:gd name="T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36">
                    <a:moveTo>
                      <a:pt x="19" y="36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8" name="Freeform 606">
                <a:extLst>
                  <a:ext uri="{FF2B5EF4-FFF2-40B4-BE49-F238E27FC236}">
                    <a16:creationId xmlns:a16="http://schemas.microsoft.com/office/drawing/2014/main" id="{052CB6B6-0D63-9B74-A607-747B1671AF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472"/>
                <a:ext cx="9" cy="7"/>
              </a:xfrm>
              <a:custGeom>
                <a:avLst/>
                <a:gdLst>
                  <a:gd name="T0" fmla="*/ 55 w 55"/>
                  <a:gd name="T1" fmla="*/ 38 h 38"/>
                  <a:gd name="T2" fmla="*/ 8 w 55"/>
                  <a:gd name="T3" fmla="*/ 9 h 38"/>
                  <a:gd name="T4" fmla="*/ 0 w 55"/>
                  <a:gd name="T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" h="38">
                    <a:moveTo>
                      <a:pt x="55" y="38"/>
                    </a:moveTo>
                    <a:lnTo>
                      <a:pt x="8" y="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868AF476-8AF0-BB8E-CF8F-7B500C15DB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30" y="455"/>
              <a:ext cx="2159" cy="1716"/>
              <a:chOff x="1830" y="455"/>
              <a:chExt cx="2159" cy="1716"/>
            </a:xfrm>
          </p:grpSpPr>
          <p:sp>
            <p:nvSpPr>
              <p:cNvPr id="1149" name="Freeform 608">
                <a:extLst>
                  <a:ext uri="{FF2B5EF4-FFF2-40B4-BE49-F238E27FC236}">
                    <a16:creationId xmlns:a16="http://schemas.microsoft.com/office/drawing/2014/main" id="{FF316421-11C9-D965-D955-E1322C4526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8" y="469"/>
                <a:ext cx="3" cy="3"/>
              </a:xfrm>
              <a:custGeom>
                <a:avLst/>
                <a:gdLst>
                  <a:gd name="T0" fmla="*/ 15 w 15"/>
                  <a:gd name="T1" fmla="*/ 21 h 21"/>
                  <a:gd name="T2" fmla="*/ 2 w 15"/>
                  <a:gd name="T3" fmla="*/ 1 h 21"/>
                  <a:gd name="T4" fmla="*/ 0 w 15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21">
                    <a:moveTo>
                      <a:pt x="15" y="21"/>
                    </a:moveTo>
                    <a:lnTo>
                      <a:pt x="2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0" name="Line 609">
                <a:extLst>
                  <a:ext uri="{FF2B5EF4-FFF2-40B4-BE49-F238E27FC236}">
                    <a16:creationId xmlns:a16="http://schemas.microsoft.com/office/drawing/2014/main" id="{6B1DD716-EC9E-A942-38C5-ACB7F5D7D4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93" y="465"/>
                <a:ext cx="5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1" name="Freeform 610">
                <a:extLst>
                  <a:ext uri="{FF2B5EF4-FFF2-40B4-BE49-F238E27FC236}">
                    <a16:creationId xmlns:a16="http://schemas.microsoft.com/office/drawing/2014/main" id="{D0A63AD5-5806-5642-12E5-2C59BAE30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3" y="455"/>
                <a:ext cx="0" cy="10"/>
              </a:xfrm>
              <a:custGeom>
                <a:avLst/>
                <a:gdLst>
                  <a:gd name="T0" fmla="*/ 0 w 5"/>
                  <a:gd name="T1" fmla="*/ 61 h 61"/>
                  <a:gd name="T2" fmla="*/ 5 w 5"/>
                  <a:gd name="T3" fmla="*/ 1 h 61"/>
                  <a:gd name="T4" fmla="*/ 0 w 5"/>
                  <a:gd name="T5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1">
                    <a:moveTo>
                      <a:pt x="0" y="61"/>
                    </a:move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2" name="Freeform 611">
                <a:extLst>
                  <a:ext uri="{FF2B5EF4-FFF2-40B4-BE49-F238E27FC236}">
                    <a16:creationId xmlns:a16="http://schemas.microsoft.com/office/drawing/2014/main" id="{708BB742-2B32-A98E-B6AD-C478043565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0" y="479"/>
                <a:ext cx="3" cy="5"/>
              </a:xfrm>
              <a:custGeom>
                <a:avLst/>
                <a:gdLst>
                  <a:gd name="T0" fmla="*/ 19 w 19"/>
                  <a:gd name="T1" fmla="*/ 36 h 36"/>
                  <a:gd name="T2" fmla="*/ 17 w 19"/>
                  <a:gd name="T3" fmla="*/ 34 h 36"/>
                  <a:gd name="T4" fmla="*/ 0 w 19"/>
                  <a:gd name="T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36">
                    <a:moveTo>
                      <a:pt x="19" y="36"/>
                    </a:moveTo>
                    <a:lnTo>
                      <a:pt x="17" y="3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3" name="Freeform 612">
                <a:extLst>
                  <a:ext uri="{FF2B5EF4-FFF2-40B4-BE49-F238E27FC236}">
                    <a16:creationId xmlns:a16="http://schemas.microsoft.com/office/drawing/2014/main" id="{FCA6932A-5686-48A8-723D-9227F072A7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" y="484"/>
                <a:ext cx="10" cy="9"/>
              </a:xfrm>
              <a:custGeom>
                <a:avLst/>
                <a:gdLst>
                  <a:gd name="T0" fmla="*/ 59 w 59"/>
                  <a:gd name="T1" fmla="*/ 54 h 54"/>
                  <a:gd name="T2" fmla="*/ 0 w 59"/>
                  <a:gd name="T3" fmla="*/ 1 h 54"/>
                  <a:gd name="T4" fmla="*/ 0 w 59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9" h="54">
                    <a:moveTo>
                      <a:pt x="59" y="54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4" name="Freeform 613">
                <a:extLst>
                  <a:ext uri="{FF2B5EF4-FFF2-40B4-BE49-F238E27FC236}">
                    <a16:creationId xmlns:a16="http://schemas.microsoft.com/office/drawing/2014/main" id="{0E7C834B-6F4D-65C4-AFCD-BCC51185C2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9" y="920"/>
                <a:ext cx="960" cy="221"/>
              </a:xfrm>
              <a:custGeom>
                <a:avLst/>
                <a:gdLst>
                  <a:gd name="T0" fmla="*/ 5612 w 5759"/>
                  <a:gd name="T1" fmla="*/ 1309 h 1328"/>
                  <a:gd name="T2" fmla="*/ 5440 w 5759"/>
                  <a:gd name="T3" fmla="*/ 1066 h 1328"/>
                  <a:gd name="T4" fmla="*/ 5385 w 5759"/>
                  <a:gd name="T5" fmla="*/ 855 h 1328"/>
                  <a:gd name="T6" fmla="*/ 4857 w 5759"/>
                  <a:gd name="T7" fmla="*/ 778 h 1328"/>
                  <a:gd name="T8" fmla="*/ 4910 w 5759"/>
                  <a:gd name="T9" fmla="*/ 609 h 1328"/>
                  <a:gd name="T10" fmla="*/ 4729 w 5759"/>
                  <a:gd name="T11" fmla="*/ 662 h 1328"/>
                  <a:gd name="T12" fmla="*/ 4583 w 5759"/>
                  <a:gd name="T13" fmla="*/ 752 h 1328"/>
                  <a:gd name="T14" fmla="*/ 4688 w 5759"/>
                  <a:gd name="T15" fmla="*/ 944 h 1328"/>
                  <a:gd name="T16" fmla="*/ 4695 w 5759"/>
                  <a:gd name="T17" fmla="*/ 1096 h 1328"/>
                  <a:gd name="T18" fmla="*/ 4626 w 5759"/>
                  <a:gd name="T19" fmla="*/ 1087 h 1328"/>
                  <a:gd name="T20" fmla="*/ 4595 w 5759"/>
                  <a:gd name="T21" fmla="*/ 911 h 1328"/>
                  <a:gd name="T22" fmla="*/ 4530 w 5759"/>
                  <a:gd name="T23" fmla="*/ 772 h 1328"/>
                  <a:gd name="T24" fmla="*/ 4401 w 5759"/>
                  <a:gd name="T25" fmla="*/ 854 h 1328"/>
                  <a:gd name="T26" fmla="*/ 4287 w 5759"/>
                  <a:gd name="T27" fmla="*/ 909 h 1328"/>
                  <a:gd name="T28" fmla="*/ 4227 w 5759"/>
                  <a:gd name="T29" fmla="*/ 933 h 1328"/>
                  <a:gd name="T30" fmla="*/ 4215 w 5759"/>
                  <a:gd name="T31" fmla="*/ 830 h 1328"/>
                  <a:gd name="T32" fmla="*/ 4156 w 5759"/>
                  <a:gd name="T33" fmla="*/ 737 h 1328"/>
                  <a:gd name="T34" fmla="*/ 4086 w 5759"/>
                  <a:gd name="T35" fmla="*/ 652 h 1328"/>
                  <a:gd name="T36" fmla="*/ 3883 w 5759"/>
                  <a:gd name="T37" fmla="*/ 706 h 1328"/>
                  <a:gd name="T38" fmla="*/ 3738 w 5759"/>
                  <a:gd name="T39" fmla="*/ 800 h 1328"/>
                  <a:gd name="T40" fmla="*/ 3522 w 5759"/>
                  <a:gd name="T41" fmla="*/ 1114 h 1328"/>
                  <a:gd name="T42" fmla="*/ 3405 w 5759"/>
                  <a:gd name="T43" fmla="*/ 1040 h 1328"/>
                  <a:gd name="T44" fmla="*/ 3333 w 5759"/>
                  <a:gd name="T45" fmla="*/ 970 h 1328"/>
                  <a:gd name="T46" fmla="*/ 3175 w 5759"/>
                  <a:gd name="T47" fmla="*/ 732 h 1328"/>
                  <a:gd name="T48" fmla="*/ 3064 w 5759"/>
                  <a:gd name="T49" fmla="*/ 511 h 1328"/>
                  <a:gd name="T50" fmla="*/ 2986 w 5759"/>
                  <a:gd name="T51" fmla="*/ 379 h 1328"/>
                  <a:gd name="T52" fmla="*/ 2863 w 5759"/>
                  <a:gd name="T53" fmla="*/ 271 h 1328"/>
                  <a:gd name="T54" fmla="*/ 2781 w 5759"/>
                  <a:gd name="T55" fmla="*/ 155 h 1328"/>
                  <a:gd name="T56" fmla="*/ 2681 w 5759"/>
                  <a:gd name="T57" fmla="*/ 271 h 1328"/>
                  <a:gd name="T58" fmla="*/ 2754 w 5759"/>
                  <a:gd name="T59" fmla="*/ 82 h 1328"/>
                  <a:gd name="T60" fmla="*/ 2731 w 5759"/>
                  <a:gd name="T61" fmla="*/ 25 h 1328"/>
                  <a:gd name="T62" fmla="*/ 2566 w 5759"/>
                  <a:gd name="T63" fmla="*/ 96 h 1328"/>
                  <a:gd name="T64" fmla="*/ 2525 w 5759"/>
                  <a:gd name="T65" fmla="*/ 161 h 1328"/>
                  <a:gd name="T66" fmla="*/ 2475 w 5759"/>
                  <a:gd name="T67" fmla="*/ 32 h 1328"/>
                  <a:gd name="T68" fmla="*/ 2308 w 5759"/>
                  <a:gd name="T69" fmla="*/ 98 h 1328"/>
                  <a:gd name="T70" fmla="*/ 2093 w 5759"/>
                  <a:gd name="T71" fmla="*/ 110 h 1328"/>
                  <a:gd name="T72" fmla="*/ 1937 w 5759"/>
                  <a:gd name="T73" fmla="*/ 104 h 1328"/>
                  <a:gd name="T74" fmla="*/ 1860 w 5759"/>
                  <a:gd name="T75" fmla="*/ 250 h 1328"/>
                  <a:gd name="T76" fmla="*/ 1843 w 5759"/>
                  <a:gd name="T77" fmla="*/ 424 h 1328"/>
                  <a:gd name="T78" fmla="*/ 1732 w 5759"/>
                  <a:gd name="T79" fmla="*/ 467 h 1328"/>
                  <a:gd name="T80" fmla="*/ 1599 w 5759"/>
                  <a:gd name="T81" fmla="*/ 370 h 1328"/>
                  <a:gd name="T82" fmla="*/ 1395 w 5759"/>
                  <a:gd name="T83" fmla="*/ 350 h 1328"/>
                  <a:gd name="T84" fmla="*/ 1414 w 5759"/>
                  <a:gd name="T85" fmla="*/ 560 h 1328"/>
                  <a:gd name="T86" fmla="*/ 1319 w 5759"/>
                  <a:gd name="T87" fmla="*/ 620 h 1328"/>
                  <a:gd name="T88" fmla="*/ 1274 w 5759"/>
                  <a:gd name="T89" fmla="*/ 499 h 1328"/>
                  <a:gd name="T90" fmla="*/ 1188 w 5759"/>
                  <a:gd name="T91" fmla="*/ 505 h 1328"/>
                  <a:gd name="T92" fmla="*/ 1175 w 5759"/>
                  <a:gd name="T93" fmla="*/ 549 h 1328"/>
                  <a:gd name="T94" fmla="*/ 1157 w 5759"/>
                  <a:gd name="T95" fmla="*/ 402 h 1328"/>
                  <a:gd name="T96" fmla="*/ 1113 w 5759"/>
                  <a:gd name="T97" fmla="*/ 302 h 1328"/>
                  <a:gd name="T98" fmla="*/ 1005 w 5759"/>
                  <a:gd name="T99" fmla="*/ 361 h 1328"/>
                  <a:gd name="T100" fmla="*/ 871 w 5759"/>
                  <a:gd name="T101" fmla="*/ 332 h 1328"/>
                  <a:gd name="T102" fmla="*/ 664 w 5759"/>
                  <a:gd name="T103" fmla="*/ 435 h 1328"/>
                  <a:gd name="T104" fmla="*/ 561 w 5759"/>
                  <a:gd name="T105" fmla="*/ 422 h 1328"/>
                  <a:gd name="T106" fmla="*/ 395 w 5759"/>
                  <a:gd name="T107" fmla="*/ 393 h 1328"/>
                  <a:gd name="T108" fmla="*/ 200 w 5759"/>
                  <a:gd name="T109" fmla="*/ 467 h 1328"/>
                  <a:gd name="T110" fmla="*/ 99 w 5759"/>
                  <a:gd name="T111" fmla="*/ 500 h 1328"/>
                  <a:gd name="T112" fmla="*/ 41 w 5759"/>
                  <a:gd name="T113" fmla="*/ 505 h 1328"/>
                  <a:gd name="T114" fmla="*/ 93 w 5759"/>
                  <a:gd name="T115" fmla="*/ 618 h 1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759" h="1328">
                    <a:moveTo>
                      <a:pt x="5759" y="1287"/>
                    </a:moveTo>
                    <a:lnTo>
                      <a:pt x="5759" y="1289"/>
                    </a:lnTo>
                    <a:lnTo>
                      <a:pt x="5693" y="1328"/>
                    </a:lnTo>
                    <a:lnTo>
                      <a:pt x="5663" y="1316"/>
                    </a:lnTo>
                    <a:lnTo>
                      <a:pt x="5612" y="1309"/>
                    </a:lnTo>
                    <a:lnTo>
                      <a:pt x="5564" y="1245"/>
                    </a:lnTo>
                    <a:lnTo>
                      <a:pt x="5534" y="1242"/>
                    </a:lnTo>
                    <a:lnTo>
                      <a:pt x="5506" y="1229"/>
                    </a:lnTo>
                    <a:lnTo>
                      <a:pt x="5499" y="1179"/>
                    </a:lnTo>
                    <a:lnTo>
                      <a:pt x="5440" y="1066"/>
                    </a:lnTo>
                    <a:lnTo>
                      <a:pt x="5452" y="1033"/>
                    </a:lnTo>
                    <a:lnTo>
                      <a:pt x="5454" y="987"/>
                    </a:lnTo>
                    <a:lnTo>
                      <a:pt x="5437" y="937"/>
                    </a:lnTo>
                    <a:lnTo>
                      <a:pt x="5412" y="902"/>
                    </a:lnTo>
                    <a:lnTo>
                      <a:pt x="5385" y="855"/>
                    </a:lnTo>
                    <a:lnTo>
                      <a:pt x="5211" y="889"/>
                    </a:lnTo>
                    <a:lnTo>
                      <a:pt x="5032" y="899"/>
                    </a:lnTo>
                    <a:lnTo>
                      <a:pt x="4898" y="854"/>
                    </a:lnTo>
                    <a:lnTo>
                      <a:pt x="4878" y="830"/>
                    </a:lnTo>
                    <a:lnTo>
                      <a:pt x="4857" y="778"/>
                    </a:lnTo>
                    <a:lnTo>
                      <a:pt x="4869" y="741"/>
                    </a:lnTo>
                    <a:lnTo>
                      <a:pt x="4876" y="714"/>
                    </a:lnTo>
                    <a:lnTo>
                      <a:pt x="4919" y="681"/>
                    </a:lnTo>
                    <a:lnTo>
                      <a:pt x="4907" y="645"/>
                    </a:lnTo>
                    <a:lnTo>
                      <a:pt x="4910" y="609"/>
                    </a:lnTo>
                    <a:lnTo>
                      <a:pt x="4861" y="635"/>
                    </a:lnTo>
                    <a:lnTo>
                      <a:pt x="4827" y="635"/>
                    </a:lnTo>
                    <a:lnTo>
                      <a:pt x="4804" y="650"/>
                    </a:lnTo>
                    <a:lnTo>
                      <a:pt x="4754" y="628"/>
                    </a:lnTo>
                    <a:lnTo>
                      <a:pt x="4729" y="662"/>
                    </a:lnTo>
                    <a:lnTo>
                      <a:pt x="4702" y="668"/>
                    </a:lnTo>
                    <a:lnTo>
                      <a:pt x="4663" y="662"/>
                    </a:lnTo>
                    <a:lnTo>
                      <a:pt x="4656" y="696"/>
                    </a:lnTo>
                    <a:lnTo>
                      <a:pt x="4630" y="723"/>
                    </a:lnTo>
                    <a:lnTo>
                      <a:pt x="4583" y="752"/>
                    </a:lnTo>
                    <a:lnTo>
                      <a:pt x="4582" y="780"/>
                    </a:lnTo>
                    <a:lnTo>
                      <a:pt x="4610" y="845"/>
                    </a:lnTo>
                    <a:lnTo>
                      <a:pt x="4645" y="898"/>
                    </a:lnTo>
                    <a:lnTo>
                      <a:pt x="4686" y="904"/>
                    </a:lnTo>
                    <a:lnTo>
                      <a:pt x="4688" y="944"/>
                    </a:lnTo>
                    <a:lnTo>
                      <a:pt x="4645" y="934"/>
                    </a:lnTo>
                    <a:lnTo>
                      <a:pt x="4679" y="1002"/>
                    </a:lnTo>
                    <a:lnTo>
                      <a:pt x="4675" y="1054"/>
                    </a:lnTo>
                    <a:lnTo>
                      <a:pt x="4702" y="1049"/>
                    </a:lnTo>
                    <a:lnTo>
                      <a:pt x="4695" y="1096"/>
                    </a:lnTo>
                    <a:lnTo>
                      <a:pt x="4660" y="1107"/>
                    </a:lnTo>
                    <a:lnTo>
                      <a:pt x="4645" y="1153"/>
                    </a:lnTo>
                    <a:lnTo>
                      <a:pt x="4599" y="1169"/>
                    </a:lnTo>
                    <a:lnTo>
                      <a:pt x="4633" y="1147"/>
                    </a:lnTo>
                    <a:lnTo>
                      <a:pt x="4626" y="1087"/>
                    </a:lnTo>
                    <a:lnTo>
                      <a:pt x="4653" y="1036"/>
                    </a:lnTo>
                    <a:lnTo>
                      <a:pt x="4620" y="1011"/>
                    </a:lnTo>
                    <a:lnTo>
                      <a:pt x="4602" y="969"/>
                    </a:lnTo>
                    <a:lnTo>
                      <a:pt x="4622" y="929"/>
                    </a:lnTo>
                    <a:lnTo>
                      <a:pt x="4595" y="911"/>
                    </a:lnTo>
                    <a:lnTo>
                      <a:pt x="4568" y="866"/>
                    </a:lnTo>
                    <a:lnTo>
                      <a:pt x="4570" y="837"/>
                    </a:lnTo>
                    <a:lnTo>
                      <a:pt x="4561" y="808"/>
                    </a:lnTo>
                    <a:lnTo>
                      <a:pt x="4534" y="805"/>
                    </a:lnTo>
                    <a:lnTo>
                      <a:pt x="4530" y="772"/>
                    </a:lnTo>
                    <a:lnTo>
                      <a:pt x="4481" y="775"/>
                    </a:lnTo>
                    <a:lnTo>
                      <a:pt x="4427" y="756"/>
                    </a:lnTo>
                    <a:lnTo>
                      <a:pt x="4389" y="768"/>
                    </a:lnTo>
                    <a:lnTo>
                      <a:pt x="4362" y="786"/>
                    </a:lnTo>
                    <a:lnTo>
                      <a:pt x="4401" y="854"/>
                    </a:lnTo>
                    <a:lnTo>
                      <a:pt x="4356" y="819"/>
                    </a:lnTo>
                    <a:lnTo>
                      <a:pt x="4319" y="868"/>
                    </a:lnTo>
                    <a:lnTo>
                      <a:pt x="4341" y="894"/>
                    </a:lnTo>
                    <a:lnTo>
                      <a:pt x="4320" y="920"/>
                    </a:lnTo>
                    <a:lnTo>
                      <a:pt x="4287" y="909"/>
                    </a:lnTo>
                    <a:lnTo>
                      <a:pt x="4278" y="838"/>
                    </a:lnTo>
                    <a:lnTo>
                      <a:pt x="4279" y="874"/>
                    </a:lnTo>
                    <a:lnTo>
                      <a:pt x="4251" y="921"/>
                    </a:lnTo>
                    <a:lnTo>
                      <a:pt x="4238" y="925"/>
                    </a:lnTo>
                    <a:lnTo>
                      <a:pt x="4227" y="933"/>
                    </a:lnTo>
                    <a:lnTo>
                      <a:pt x="4166" y="932"/>
                    </a:lnTo>
                    <a:lnTo>
                      <a:pt x="4233" y="922"/>
                    </a:lnTo>
                    <a:lnTo>
                      <a:pt x="4244" y="889"/>
                    </a:lnTo>
                    <a:lnTo>
                      <a:pt x="4226" y="866"/>
                    </a:lnTo>
                    <a:lnTo>
                      <a:pt x="4215" y="830"/>
                    </a:lnTo>
                    <a:lnTo>
                      <a:pt x="4195" y="812"/>
                    </a:lnTo>
                    <a:lnTo>
                      <a:pt x="4191" y="785"/>
                    </a:lnTo>
                    <a:lnTo>
                      <a:pt x="4178" y="760"/>
                    </a:lnTo>
                    <a:lnTo>
                      <a:pt x="4184" y="731"/>
                    </a:lnTo>
                    <a:lnTo>
                      <a:pt x="4156" y="737"/>
                    </a:lnTo>
                    <a:lnTo>
                      <a:pt x="4056" y="806"/>
                    </a:lnTo>
                    <a:lnTo>
                      <a:pt x="4027" y="788"/>
                    </a:lnTo>
                    <a:lnTo>
                      <a:pt x="4071" y="754"/>
                    </a:lnTo>
                    <a:lnTo>
                      <a:pt x="4120" y="674"/>
                    </a:lnTo>
                    <a:lnTo>
                      <a:pt x="4086" y="652"/>
                    </a:lnTo>
                    <a:lnTo>
                      <a:pt x="4072" y="618"/>
                    </a:lnTo>
                    <a:lnTo>
                      <a:pt x="4006" y="679"/>
                    </a:lnTo>
                    <a:lnTo>
                      <a:pt x="3952" y="695"/>
                    </a:lnTo>
                    <a:lnTo>
                      <a:pt x="3881" y="752"/>
                    </a:lnTo>
                    <a:lnTo>
                      <a:pt x="3883" y="706"/>
                    </a:lnTo>
                    <a:lnTo>
                      <a:pt x="3850" y="692"/>
                    </a:lnTo>
                    <a:lnTo>
                      <a:pt x="3776" y="704"/>
                    </a:lnTo>
                    <a:lnTo>
                      <a:pt x="3793" y="731"/>
                    </a:lnTo>
                    <a:lnTo>
                      <a:pt x="3786" y="758"/>
                    </a:lnTo>
                    <a:lnTo>
                      <a:pt x="3738" y="800"/>
                    </a:lnTo>
                    <a:lnTo>
                      <a:pt x="3678" y="822"/>
                    </a:lnTo>
                    <a:lnTo>
                      <a:pt x="3649" y="822"/>
                    </a:lnTo>
                    <a:lnTo>
                      <a:pt x="3543" y="935"/>
                    </a:lnTo>
                    <a:lnTo>
                      <a:pt x="3498" y="965"/>
                    </a:lnTo>
                    <a:lnTo>
                      <a:pt x="3522" y="1114"/>
                    </a:lnTo>
                    <a:lnTo>
                      <a:pt x="3493" y="1001"/>
                    </a:lnTo>
                    <a:lnTo>
                      <a:pt x="3455" y="1002"/>
                    </a:lnTo>
                    <a:lnTo>
                      <a:pt x="3428" y="977"/>
                    </a:lnTo>
                    <a:lnTo>
                      <a:pt x="3404" y="993"/>
                    </a:lnTo>
                    <a:lnTo>
                      <a:pt x="3405" y="1040"/>
                    </a:lnTo>
                    <a:lnTo>
                      <a:pt x="3392" y="1074"/>
                    </a:lnTo>
                    <a:lnTo>
                      <a:pt x="3413" y="1105"/>
                    </a:lnTo>
                    <a:lnTo>
                      <a:pt x="3380" y="1106"/>
                    </a:lnTo>
                    <a:lnTo>
                      <a:pt x="3384" y="1074"/>
                    </a:lnTo>
                    <a:lnTo>
                      <a:pt x="3333" y="970"/>
                    </a:lnTo>
                    <a:lnTo>
                      <a:pt x="3331" y="937"/>
                    </a:lnTo>
                    <a:lnTo>
                      <a:pt x="3345" y="914"/>
                    </a:lnTo>
                    <a:lnTo>
                      <a:pt x="3188" y="803"/>
                    </a:lnTo>
                    <a:lnTo>
                      <a:pt x="3163" y="781"/>
                    </a:lnTo>
                    <a:lnTo>
                      <a:pt x="3175" y="732"/>
                    </a:lnTo>
                    <a:lnTo>
                      <a:pt x="3168" y="662"/>
                    </a:lnTo>
                    <a:lnTo>
                      <a:pt x="3149" y="622"/>
                    </a:lnTo>
                    <a:lnTo>
                      <a:pt x="3118" y="574"/>
                    </a:lnTo>
                    <a:lnTo>
                      <a:pt x="3078" y="572"/>
                    </a:lnTo>
                    <a:lnTo>
                      <a:pt x="3064" y="511"/>
                    </a:lnTo>
                    <a:lnTo>
                      <a:pt x="3009" y="478"/>
                    </a:lnTo>
                    <a:lnTo>
                      <a:pt x="2999" y="453"/>
                    </a:lnTo>
                    <a:lnTo>
                      <a:pt x="2968" y="423"/>
                    </a:lnTo>
                    <a:lnTo>
                      <a:pt x="2990" y="405"/>
                    </a:lnTo>
                    <a:lnTo>
                      <a:pt x="2986" y="379"/>
                    </a:lnTo>
                    <a:lnTo>
                      <a:pt x="2997" y="346"/>
                    </a:lnTo>
                    <a:lnTo>
                      <a:pt x="2949" y="324"/>
                    </a:lnTo>
                    <a:lnTo>
                      <a:pt x="2902" y="321"/>
                    </a:lnTo>
                    <a:lnTo>
                      <a:pt x="2847" y="291"/>
                    </a:lnTo>
                    <a:lnTo>
                      <a:pt x="2863" y="271"/>
                    </a:lnTo>
                    <a:lnTo>
                      <a:pt x="2809" y="248"/>
                    </a:lnTo>
                    <a:lnTo>
                      <a:pt x="2871" y="197"/>
                    </a:lnTo>
                    <a:lnTo>
                      <a:pt x="2857" y="161"/>
                    </a:lnTo>
                    <a:lnTo>
                      <a:pt x="2811" y="169"/>
                    </a:lnTo>
                    <a:lnTo>
                      <a:pt x="2781" y="155"/>
                    </a:lnTo>
                    <a:lnTo>
                      <a:pt x="2744" y="181"/>
                    </a:lnTo>
                    <a:lnTo>
                      <a:pt x="2707" y="262"/>
                    </a:lnTo>
                    <a:lnTo>
                      <a:pt x="2705" y="298"/>
                    </a:lnTo>
                    <a:lnTo>
                      <a:pt x="2672" y="315"/>
                    </a:lnTo>
                    <a:lnTo>
                      <a:pt x="2681" y="271"/>
                    </a:lnTo>
                    <a:lnTo>
                      <a:pt x="2708" y="243"/>
                    </a:lnTo>
                    <a:lnTo>
                      <a:pt x="2721" y="201"/>
                    </a:lnTo>
                    <a:lnTo>
                      <a:pt x="2760" y="128"/>
                    </a:lnTo>
                    <a:lnTo>
                      <a:pt x="2724" y="124"/>
                    </a:lnTo>
                    <a:lnTo>
                      <a:pt x="2754" y="82"/>
                    </a:lnTo>
                    <a:lnTo>
                      <a:pt x="2738" y="51"/>
                    </a:lnTo>
                    <a:lnTo>
                      <a:pt x="2770" y="55"/>
                    </a:lnTo>
                    <a:lnTo>
                      <a:pt x="2746" y="19"/>
                    </a:lnTo>
                    <a:lnTo>
                      <a:pt x="2771" y="0"/>
                    </a:lnTo>
                    <a:lnTo>
                      <a:pt x="2731" y="25"/>
                    </a:lnTo>
                    <a:lnTo>
                      <a:pt x="2683" y="31"/>
                    </a:lnTo>
                    <a:lnTo>
                      <a:pt x="2634" y="58"/>
                    </a:lnTo>
                    <a:lnTo>
                      <a:pt x="2607" y="58"/>
                    </a:lnTo>
                    <a:lnTo>
                      <a:pt x="2595" y="84"/>
                    </a:lnTo>
                    <a:lnTo>
                      <a:pt x="2566" y="96"/>
                    </a:lnTo>
                    <a:lnTo>
                      <a:pt x="2550" y="145"/>
                    </a:lnTo>
                    <a:lnTo>
                      <a:pt x="2500" y="197"/>
                    </a:lnTo>
                    <a:lnTo>
                      <a:pt x="2500" y="233"/>
                    </a:lnTo>
                    <a:lnTo>
                      <a:pt x="2474" y="216"/>
                    </a:lnTo>
                    <a:lnTo>
                      <a:pt x="2525" y="161"/>
                    </a:lnTo>
                    <a:lnTo>
                      <a:pt x="2540" y="118"/>
                    </a:lnTo>
                    <a:lnTo>
                      <a:pt x="2514" y="100"/>
                    </a:lnTo>
                    <a:lnTo>
                      <a:pt x="2532" y="57"/>
                    </a:lnTo>
                    <a:lnTo>
                      <a:pt x="2502" y="9"/>
                    </a:lnTo>
                    <a:lnTo>
                      <a:pt x="2475" y="32"/>
                    </a:lnTo>
                    <a:lnTo>
                      <a:pt x="2425" y="93"/>
                    </a:lnTo>
                    <a:lnTo>
                      <a:pt x="2408" y="71"/>
                    </a:lnTo>
                    <a:lnTo>
                      <a:pt x="2378" y="92"/>
                    </a:lnTo>
                    <a:lnTo>
                      <a:pt x="2336" y="77"/>
                    </a:lnTo>
                    <a:lnTo>
                      <a:pt x="2308" y="98"/>
                    </a:lnTo>
                    <a:lnTo>
                      <a:pt x="2251" y="120"/>
                    </a:lnTo>
                    <a:lnTo>
                      <a:pt x="2208" y="157"/>
                    </a:lnTo>
                    <a:lnTo>
                      <a:pt x="2116" y="163"/>
                    </a:lnTo>
                    <a:lnTo>
                      <a:pt x="2121" y="108"/>
                    </a:lnTo>
                    <a:lnTo>
                      <a:pt x="2093" y="110"/>
                    </a:lnTo>
                    <a:lnTo>
                      <a:pt x="2055" y="57"/>
                    </a:lnTo>
                    <a:lnTo>
                      <a:pt x="2023" y="72"/>
                    </a:lnTo>
                    <a:lnTo>
                      <a:pt x="1999" y="55"/>
                    </a:lnTo>
                    <a:lnTo>
                      <a:pt x="1957" y="80"/>
                    </a:lnTo>
                    <a:lnTo>
                      <a:pt x="1937" y="104"/>
                    </a:lnTo>
                    <a:lnTo>
                      <a:pt x="1948" y="136"/>
                    </a:lnTo>
                    <a:lnTo>
                      <a:pt x="1890" y="152"/>
                    </a:lnTo>
                    <a:lnTo>
                      <a:pt x="1871" y="170"/>
                    </a:lnTo>
                    <a:lnTo>
                      <a:pt x="1854" y="213"/>
                    </a:lnTo>
                    <a:lnTo>
                      <a:pt x="1860" y="250"/>
                    </a:lnTo>
                    <a:lnTo>
                      <a:pt x="1888" y="249"/>
                    </a:lnTo>
                    <a:lnTo>
                      <a:pt x="1912" y="288"/>
                    </a:lnTo>
                    <a:lnTo>
                      <a:pt x="1921" y="329"/>
                    </a:lnTo>
                    <a:lnTo>
                      <a:pt x="1849" y="349"/>
                    </a:lnTo>
                    <a:lnTo>
                      <a:pt x="1843" y="424"/>
                    </a:lnTo>
                    <a:lnTo>
                      <a:pt x="1866" y="454"/>
                    </a:lnTo>
                    <a:lnTo>
                      <a:pt x="1842" y="484"/>
                    </a:lnTo>
                    <a:lnTo>
                      <a:pt x="1787" y="480"/>
                    </a:lnTo>
                    <a:lnTo>
                      <a:pt x="1770" y="440"/>
                    </a:lnTo>
                    <a:lnTo>
                      <a:pt x="1732" y="467"/>
                    </a:lnTo>
                    <a:lnTo>
                      <a:pt x="1717" y="438"/>
                    </a:lnTo>
                    <a:lnTo>
                      <a:pt x="1718" y="409"/>
                    </a:lnTo>
                    <a:lnTo>
                      <a:pt x="1675" y="423"/>
                    </a:lnTo>
                    <a:lnTo>
                      <a:pt x="1631" y="414"/>
                    </a:lnTo>
                    <a:lnTo>
                      <a:pt x="1599" y="370"/>
                    </a:lnTo>
                    <a:lnTo>
                      <a:pt x="1527" y="354"/>
                    </a:lnTo>
                    <a:lnTo>
                      <a:pt x="1496" y="371"/>
                    </a:lnTo>
                    <a:lnTo>
                      <a:pt x="1464" y="342"/>
                    </a:lnTo>
                    <a:lnTo>
                      <a:pt x="1438" y="331"/>
                    </a:lnTo>
                    <a:lnTo>
                      <a:pt x="1395" y="350"/>
                    </a:lnTo>
                    <a:lnTo>
                      <a:pt x="1364" y="397"/>
                    </a:lnTo>
                    <a:lnTo>
                      <a:pt x="1368" y="472"/>
                    </a:lnTo>
                    <a:lnTo>
                      <a:pt x="1344" y="449"/>
                    </a:lnTo>
                    <a:lnTo>
                      <a:pt x="1361" y="550"/>
                    </a:lnTo>
                    <a:lnTo>
                      <a:pt x="1414" y="560"/>
                    </a:lnTo>
                    <a:lnTo>
                      <a:pt x="1386" y="561"/>
                    </a:lnTo>
                    <a:lnTo>
                      <a:pt x="1350" y="571"/>
                    </a:lnTo>
                    <a:lnTo>
                      <a:pt x="1342" y="594"/>
                    </a:lnTo>
                    <a:lnTo>
                      <a:pt x="1348" y="620"/>
                    </a:lnTo>
                    <a:lnTo>
                      <a:pt x="1319" y="620"/>
                    </a:lnTo>
                    <a:lnTo>
                      <a:pt x="1320" y="614"/>
                    </a:lnTo>
                    <a:lnTo>
                      <a:pt x="1329" y="616"/>
                    </a:lnTo>
                    <a:lnTo>
                      <a:pt x="1336" y="595"/>
                    </a:lnTo>
                    <a:lnTo>
                      <a:pt x="1340" y="553"/>
                    </a:lnTo>
                    <a:lnTo>
                      <a:pt x="1274" y="499"/>
                    </a:lnTo>
                    <a:lnTo>
                      <a:pt x="1266" y="464"/>
                    </a:lnTo>
                    <a:lnTo>
                      <a:pt x="1284" y="436"/>
                    </a:lnTo>
                    <a:lnTo>
                      <a:pt x="1240" y="426"/>
                    </a:lnTo>
                    <a:lnTo>
                      <a:pt x="1198" y="469"/>
                    </a:lnTo>
                    <a:lnTo>
                      <a:pt x="1188" y="505"/>
                    </a:lnTo>
                    <a:lnTo>
                      <a:pt x="1181" y="548"/>
                    </a:lnTo>
                    <a:lnTo>
                      <a:pt x="1194" y="579"/>
                    </a:lnTo>
                    <a:lnTo>
                      <a:pt x="1198" y="621"/>
                    </a:lnTo>
                    <a:lnTo>
                      <a:pt x="1170" y="566"/>
                    </a:lnTo>
                    <a:lnTo>
                      <a:pt x="1175" y="549"/>
                    </a:lnTo>
                    <a:lnTo>
                      <a:pt x="1180" y="512"/>
                    </a:lnTo>
                    <a:lnTo>
                      <a:pt x="1170" y="487"/>
                    </a:lnTo>
                    <a:lnTo>
                      <a:pt x="1182" y="461"/>
                    </a:lnTo>
                    <a:lnTo>
                      <a:pt x="1184" y="424"/>
                    </a:lnTo>
                    <a:lnTo>
                      <a:pt x="1157" y="402"/>
                    </a:lnTo>
                    <a:lnTo>
                      <a:pt x="1168" y="377"/>
                    </a:lnTo>
                    <a:lnTo>
                      <a:pt x="1155" y="335"/>
                    </a:lnTo>
                    <a:lnTo>
                      <a:pt x="1168" y="284"/>
                    </a:lnTo>
                    <a:lnTo>
                      <a:pt x="1138" y="273"/>
                    </a:lnTo>
                    <a:lnTo>
                      <a:pt x="1113" y="302"/>
                    </a:lnTo>
                    <a:lnTo>
                      <a:pt x="1098" y="279"/>
                    </a:lnTo>
                    <a:lnTo>
                      <a:pt x="1084" y="302"/>
                    </a:lnTo>
                    <a:lnTo>
                      <a:pt x="1039" y="321"/>
                    </a:lnTo>
                    <a:lnTo>
                      <a:pt x="1012" y="326"/>
                    </a:lnTo>
                    <a:lnTo>
                      <a:pt x="1005" y="361"/>
                    </a:lnTo>
                    <a:lnTo>
                      <a:pt x="1040" y="369"/>
                    </a:lnTo>
                    <a:lnTo>
                      <a:pt x="987" y="371"/>
                    </a:lnTo>
                    <a:lnTo>
                      <a:pt x="1001" y="403"/>
                    </a:lnTo>
                    <a:lnTo>
                      <a:pt x="936" y="359"/>
                    </a:lnTo>
                    <a:lnTo>
                      <a:pt x="871" y="332"/>
                    </a:lnTo>
                    <a:lnTo>
                      <a:pt x="766" y="356"/>
                    </a:lnTo>
                    <a:lnTo>
                      <a:pt x="714" y="410"/>
                    </a:lnTo>
                    <a:lnTo>
                      <a:pt x="753" y="438"/>
                    </a:lnTo>
                    <a:lnTo>
                      <a:pt x="690" y="428"/>
                    </a:lnTo>
                    <a:lnTo>
                      <a:pt x="664" y="435"/>
                    </a:lnTo>
                    <a:lnTo>
                      <a:pt x="618" y="433"/>
                    </a:lnTo>
                    <a:lnTo>
                      <a:pt x="572" y="463"/>
                    </a:lnTo>
                    <a:lnTo>
                      <a:pt x="526" y="460"/>
                    </a:lnTo>
                    <a:lnTo>
                      <a:pt x="538" y="436"/>
                    </a:lnTo>
                    <a:lnTo>
                      <a:pt x="561" y="422"/>
                    </a:lnTo>
                    <a:lnTo>
                      <a:pt x="575" y="399"/>
                    </a:lnTo>
                    <a:lnTo>
                      <a:pt x="552" y="376"/>
                    </a:lnTo>
                    <a:lnTo>
                      <a:pt x="519" y="353"/>
                    </a:lnTo>
                    <a:lnTo>
                      <a:pt x="487" y="347"/>
                    </a:lnTo>
                    <a:lnTo>
                      <a:pt x="395" y="393"/>
                    </a:lnTo>
                    <a:lnTo>
                      <a:pt x="337" y="411"/>
                    </a:lnTo>
                    <a:lnTo>
                      <a:pt x="391" y="447"/>
                    </a:lnTo>
                    <a:lnTo>
                      <a:pt x="309" y="431"/>
                    </a:lnTo>
                    <a:lnTo>
                      <a:pt x="271" y="459"/>
                    </a:lnTo>
                    <a:lnTo>
                      <a:pt x="200" y="467"/>
                    </a:lnTo>
                    <a:lnTo>
                      <a:pt x="184" y="438"/>
                    </a:lnTo>
                    <a:lnTo>
                      <a:pt x="158" y="439"/>
                    </a:lnTo>
                    <a:lnTo>
                      <a:pt x="127" y="447"/>
                    </a:lnTo>
                    <a:lnTo>
                      <a:pt x="86" y="477"/>
                    </a:lnTo>
                    <a:lnTo>
                      <a:pt x="99" y="500"/>
                    </a:lnTo>
                    <a:lnTo>
                      <a:pt x="197" y="560"/>
                    </a:lnTo>
                    <a:lnTo>
                      <a:pt x="214" y="597"/>
                    </a:lnTo>
                    <a:lnTo>
                      <a:pt x="188" y="562"/>
                    </a:lnTo>
                    <a:lnTo>
                      <a:pt x="148" y="539"/>
                    </a:lnTo>
                    <a:lnTo>
                      <a:pt x="41" y="505"/>
                    </a:lnTo>
                    <a:lnTo>
                      <a:pt x="14" y="506"/>
                    </a:lnTo>
                    <a:lnTo>
                      <a:pt x="0" y="569"/>
                    </a:lnTo>
                    <a:lnTo>
                      <a:pt x="27" y="577"/>
                    </a:lnTo>
                    <a:lnTo>
                      <a:pt x="40" y="610"/>
                    </a:lnTo>
                    <a:lnTo>
                      <a:pt x="93" y="618"/>
                    </a:lnTo>
                    <a:lnTo>
                      <a:pt x="176" y="651"/>
                    </a:lnTo>
                    <a:lnTo>
                      <a:pt x="132" y="65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5" name="Freeform 614">
                <a:extLst>
                  <a:ext uri="{FF2B5EF4-FFF2-40B4-BE49-F238E27FC236}">
                    <a16:creationId xmlns:a16="http://schemas.microsoft.com/office/drawing/2014/main" id="{A19D7146-8271-DB8D-5DB4-EF39B41667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9" y="1104"/>
                <a:ext cx="53" cy="45"/>
              </a:xfrm>
              <a:custGeom>
                <a:avLst/>
                <a:gdLst>
                  <a:gd name="T0" fmla="*/ 0 w 317"/>
                  <a:gd name="T1" fmla="*/ 0 h 266"/>
                  <a:gd name="T2" fmla="*/ 29 w 317"/>
                  <a:gd name="T3" fmla="*/ 19 h 266"/>
                  <a:gd name="T4" fmla="*/ 75 w 317"/>
                  <a:gd name="T5" fmla="*/ 9 h 266"/>
                  <a:gd name="T6" fmla="*/ 105 w 317"/>
                  <a:gd name="T7" fmla="*/ 46 h 266"/>
                  <a:gd name="T8" fmla="*/ 145 w 317"/>
                  <a:gd name="T9" fmla="*/ 45 h 266"/>
                  <a:gd name="T10" fmla="*/ 180 w 317"/>
                  <a:gd name="T11" fmla="*/ 81 h 266"/>
                  <a:gd name="T12" fmla="*/ 230 w 317"/>
                  <a:gd name="T13" fmla="*/ 72 h 266"/>
                  <a:gd name="T14" fmla="*/ 258 w 317"/>
                  <a:gd name="T15" fmla="*/ 97 h 266"/>
                  <a:gd name="T16" fmla="*/ 313 w 317"/>
                  <a:gd name="T17" fmla="*/ 112 h 266"/>
                  <a:gd name="T18" fmla="*/ 297 w 317"/>
                  <a:gd name="T19" fmla="*/ 158 h 266"/>
                  <a:gd name="T20" fmla="*/ 302 w 317"/>
                  <a:gd name="T21" fmla="*/ 201 h 266"/>
                  <a:gd name="T22" fmla="*/ 317 w 317"/>
                  <a:gd name="T23" fmla="*/ 223 h 266"/>
                  <a:gd name="T24" fmla="*/ 313 w 317"/>
                  <a:gd name="T25" fmla="*/ 266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7" h="266">
                    <a:moveTo>
                      <a:pt x="0" y="0"/>
                    </a:moveTo>
                    <a:lnTo>
                      <a:pt x="29" y="19"/>
                    </a:lnTo>
                    <a:lnTo>
                      <a:pt x="75" y="9"/>
                    </a:lnTo>
                    <a:lnTo>
                      <a:pt x="105" y="46"/>
                    </a:lnTo>
                    <a:lnTo>
                      <a:pt x="145" y="45"/>
                    </a:lnTo>
                    <a:lnTo>
                      <a:pt x="180" y="81"/>
                    </a:lnTo>
                    <a:lnTo>
                      <a:pt x="230" y="72"/>
                    </a:lnTo>
                    <a:lnTo>
                      <a:pt x="258" y="97"/>
                    </a:lnTo>
                    <a:lnTo>
                      <a:pt x="313" y="112"/>
                    </a:lnTo>
                    <a:lnTo>
                      <a:pt x="297" y="158"/>
                    </a:lnTo>
                    <a:lnTo>
                      <a:pt x="302" y="201"/>
                    </a:lnTo>
                    <a:lnTo>
                      <a:pt x="317" y="223"/>
                    </a:lnTo>
                    <a:lnTo>
                      <a:pt x="313" y="26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6" name="Freeform 615">
                <a:extLst>
                  <a:ext uri="{FF2B5EF4-FFF2-40B4-BE49-F238E27FC236}">
                    <a16:creationId xmlns:a16="http://schemas.microsoft.com/office/drawing/2014/main" id="{916584C7-3857-9949-187B-E57B486EBF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9" y="1104"/>
                <a:ext cx="52" cy="19"/>
              </a:xfrm>
              <a:custGeom>
                <a:avLst/>
                <a:gdLst>
                  <a:gd name="T0" fmla="*/ 313 w 313"/>
                  <a:gd name="T1" fmla="*/ 112 h 112"/>
                  <a:gd name="T2" fmla="*/ 260 w 313"/>
                  <a:gd name="T3" fmla="*/ 97 h 112"/>
                  <a:gd name="T4" fmla="*/ 232 w 313"/>
                  <a:gd name="T5" fmla="*/ 72 h 112"/>
                  <a:gd name="T6" fmla="*/ 181 w 313"/>
                  <a:gd name="T7" fmla="*/ 81 h 112"/>
                  <a:gd name="T8" fmla="*/ 146 w 313"/>
                  <a:gd name="T9" fmla="*/ 45 h 112"/>
                  <a:gd name="T10" fmla="*/ 107 w 313"/>
                  <a:gd name="T11" fmla="*/ 46 h 112"/>
                  <a:gd name="T12" fmla="*/ 77 w 313"/>
                  <a:gd name="T13" fmla="*/ 9 h 112"/>
                  <a:gd name="T14" fmla="*/ 30 w 313"/>
                  <a:gd name="T15" fmla="*/ 18 h 112"/>
                  <a:gd name="T16" fmla="*/ 1 w 313"/>
                  <a:gd name="T17" fmla="*/ 0 h 112"/>
                  <a:gd name="T18" fmla="*/ 0 w 313"/>
                  <a:gd name="T19" fmla="*/ 1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3" h="112">
                    <a:moveTo>
                      <a:pt x="313" y="112"/>
                    </a:moveTo>
                    <a:lnTo>
                      <a:pt x="260" y="97"/>
                    </a:lnTo>
                    <a:lnTo>
                      <a:pt x="232" y="72"/>
                    </a:lnTo>
                    <a:lnTo>
                      <a:pt x="181" y="81"/>
                    </a:lnTo>
                    <a:lnTo>
                      <a:pt x="146" y="45"/>
                    </a:lnTo>
                    <a:lnTo>
                      <a:pt x="107" y="46"/>
                    </a:lnTo>
                    <a:lnTo>
                      <a:pt x="77" y="9"/>
                    </a:lnTo>
                    <a:lnTo>
                      <a:pt x="30" y="18"/>
                    </a:ln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7" name="Line 616">
                <a:extLst>
                  <a:ext uri="{FF2B5EF4-FFF2-40B4-BE49-F238E27FC236}">
                    <a16:creationId xmlns:a16="http://schemas.microsoft.com/office/drawing/2014/main" id="{B9A334F5-ED97-2676-E514-B5C604FA9C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969" y="1104"/>
                <a:ext cx="10" cy="1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8" name="Freeform 617">
                <a:extLst>
                  <a:ext uri="{FF2B5EF4-FFF2-40B4-BE49-F238E27FC236}">
                    <a16:creationId xmlns:a16="http://schemas.microsoft.com/office/drawing/2014/main" id="{AC710092-77A1-348F-8DED-A1C743E30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" y="1123"/>
                <a:ext cx="8" cy="11"/>
              </a:xfrm>
              <a:custGeom>
                <a:avLst/>
                <a:gdLst>
                  <a:gd name="T0" fmla="*/ 49 w 49"/>
                  <a:gd name="T1" fmla="*/ 0 h 68"/>
                  <a:gd name="T2" fmla="*/ 32 w 49"/>
                  <a:gd name="T3" fmla="*/ 35 h 68"/>
                  <a:gd name="T4" fmla="*/ 1 w 49"/>
                  <a:gd name="T5" fmla="*/ 67 h 68"/>
                  <a:gd name="T6" fmla="*/ 0 w 49"/>
                  <a:gd name="T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68">
                    <a:moveTo>
                      <a:pt x="49" y="0"/>
                    </a:moveTo>
                    <a:lnTo>
                      <a:pt x="32" y="35"/>
                    </a:lnTo>
                    <a:lnTo>
                      <a:pt x="1" y="67"/>
                    </a:lnTo>
                    <a:lnTo>
                      <a:pt x="0" y="6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9" name="Freeform 618">
                <a:extLst>
                  <a:ext uri="{FF2B5EF4-FFF2-40B4-BE49-F238E27FC236}">
                    <a16:creationId xmlns:a16="http://schemas.microsoft.com/office/drawing/2014/main" id="{727F745B-A2C0-4069-79EB-CF409425A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" y="1123"/>
                <a:ext cx="5" cy="0"/>
              </a:xfrm>
              <a:custGeom>
                <a:avLst/>
                <a:gdLst>
                  <a:gd name="T0" fmla="*/ 30 w 30"/>
                  <a:gd name="T1" fmla="*/ 4 h 4"/>
                  <a:gd name="T2" fmla="*/ 0 w 30"/>
                  <a:gd name="T3" fmla="*/ 0 h 4"/>
                  <a:gd name="T4" fmla="*/ 0 w 30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4">
                    <a:moveTo>
                      <a:pt x="30" y="4"/>
                    </a:move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0" name="Freeform 619">
                <a:extLst>
                  <a:ext uri="{FF2B5EF4-FFF2-40B4-BE49-F238E27FC236}">
                    <a16:creationId xmlns:a16="http://schemas.microsoft.com/office/drawing/2014/main" id="{3F8C68F4-B00F-4192-3528-5D80BCD216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" y="1123"/>
                <a:ext cx="5" cy="0"/>
              </a:xfrm>
              <a:custGeom>
                <a:avLst/>
                <a:gdLst>
                  <a:gd name="T0" fmla="*/ 0 w 30"/>
                  <a:gd name="T1" fmla="*/ 0 h 4"/>
                  <a:gd name="T2" fmla="*/ 29 w 30"/>
                  <a:gd name="T3" fmla="*/ 4 h 4"/>
                  <a:gd name="T4" fmla="*/ 30 w 30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4">
                    <a:moveTo>
                      <a:pt x="0" y="0"/>
                    </a:moveTo>
                    <a:lnTo>
                      <a:pt x="29" y="4"/>
                    </a:lnTo>
                    <a:lnTo>
                      <a:pt x="3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1" name="Freeform 620">
                <a:extLst>
                  <a:ext uri="{FF2B5EF4-FFF2-40B4-BE49-F238E27FC236}">
                    <a16:creationId xmlns:a16="http://schemas.microsoft.com/office/drawing/2014/main" id="{4FD35575-5D23-0250-1CF0-571992DDE1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2" y="1121"/>
                <a:ext cx="2" cy="2"/>
              </a:xfrm>
              <a:custGeom>
                <a:avLst/>
                <a:gdLst>
                  <a:gd name="T0" fmla="*/ 17 w 17"/>
                  <a:gd name="T1" fmla="*/ 0 h 14"/>
                  <a:gd name="T2" fmla="*/ 1 w 17"/>
                  <a:gd name="T3" fmla="*/ 14 h 14"/>
                  <a:gd name="T4" fmla="*/ 0 w 17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4">
                    <a:moveTo>
                      <a:pt x="17" y="0"/>
                    </a:moveTo>
                    <a:lnTo>
                      <a:pt x="1" y="14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2" name="Freeform 621">
                <a:extLst>
                  <a:ext uri="{FF2B5EF4-FFF2-40B4-BE49-F238E27FC236}">
                    <a16:creationId xmlns:a16="http://schemas.microsoft.com/office/drawing/2014/main" id="{96435269-74C2-12C7-526A-58E1435CF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4" y="1116"/>
                <a:ext cx="5" cy="5"/>
              </a:xfrm>
              <a:custGeom>
                <a:avLst/>
                <a:gdLst>
                  <a:gd name="T0" fmla="*/ 0 w 29"/>
                  <a:gd name="T1" fmla="*/ 30 h 30"/>
                  <a:gd name="T2" fmla="*/ 14 w 29"/>
                  <a:gd name="T3" fmla="*/ 19 h 30"/>
                  <a:gd name="T4" fmla="*/ 29 w 29"/>
                  <a:gd name="T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30">
                    <a:moveTo>
                      <a:pt x="0" y="30"/>
                    </a:moveTo>
                    <a:lnTo>
                      <a:pt x="14" y="19"/>
                    </a:lnTo>
                    <a:lnTo>
                      <a:pt x="2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3" name="Freeform 622">
                <a:extLst>
                  <a:ext uri="{FF2B5EF4-FFF2-40B4-BE49-F238E27FC236}">
                    <a16:creationId xmlns:a16="http://schemas.microsoft.com/office/drawing/2014/main" id="{49ADF43E-CE74-9298-7C52-778B3A19F8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4" y="1116"/>
                <a:ext cx="5" cy="5"/>
              </a:xfrm>
              <a:custGeom>
                <a:avLst/>
                <a:gdLst>
                  <a:gd name="T0" fmla="*/ 29 w 29"/>
                  <a:gd name="T1" fmla="*/ 0 h 30"/>
                  <a:gd name="T2" fmla="*/ 15 w 29"/>
                  <a:gd name="T3" fmla="*/ 17 h 30"/>
                  <a:gd name="T4" fmla="*/ 0 w 29"/>
                  <a:gd name="T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30">
                    <a:moveTo>
                      <a:pt x="29" y="0"/>
                    </a:moveTo>
                    <a:lnTo>
                      <a:pt x="15" y="17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4" name="Line 623">
                <a:extLst>
                  <a:ext uri="{FF2B5EF4-FFF2-40B4-BE49-F238E27FC236}">
                    <a16:creationId xmlns:a16="http://schemas.microsoft.com/office/drawing/2014/main" id="{31B5FE9E-F6FE-CE01-7BC2-F7B8EB26E6D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063" y="1123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5" name="Freeform 624">
                <a:extLst>
                  <a:ext uri="{FF2B5EF4-FFF2-40B4-BE49-F238E27FC236}">
                    <a16:creationId xmlns:a16="http://schemas.microsoft.com/office/drawing/2014/main" id="{3D0A73E1-0007-4CC8-05E7-FDFF6D67F7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4" y="1121"/>
                <a:ext cx="71" cy="38"/>
              </a:xfrm>
              <a:custGeom>
                <a:avLst/>
                <a:gdLst>
                  <a:gd name="T0" fmla="*/ 428 w 428"/>
                  <a:gd name="T1" fmla="*/ 194 h 225"/>
                  <a:gd name="T2" fmla="*/ 357 w 428"/>
                  <a:gd name="T3" fmla="*/ 225 h 225"/>
                  <a:gd name="T4" fmla="*/ 326 w 428"/>
                  <a:gd name="T5" fmla="*/ 209 h 225"/>
                  <a:gd name="T6" fmla="*/ 323 w 428"/>
                  <a:gd name="T7" fmla="*/ 148 h 225"/>
                  <a:gd name="T8" fmla="*/ 294 w 428"/>
                  <a:gd name="T9" fmla="*/ 146 h 225"/>
                  <a:gd name="T10" fmla="*/ 259 w 428"/>
                  <a:gd name="T11" fmla="*/ 172 h 225"/>
                  <a:gd name="T12" fmla="*/ 251 w 428"/>
                  <a:gd name="T13" fmla="*/ 136 h 225"/>
                  <a:gd name="T14" fmla="*/ 206 w 428"/>
                  <a:gd name="T15" fmla="*/ 55 h 225"/>
                  <a:gd name="T16" fmla="*/ 181 w 428"/>
                  <a:gd name="T17" fmla="*/ 44 h 225"/>
                  <a:gd name="T18" fmla="*/ 116 w 428"/>
                  <a:gd name="T19" fmla="*/ 58 h 225"/>
                  <a:gd name="T20" fmla="*/ 78 w 428"/>
                  <a:gd name="T21" fmla="*/ 40 h 225"/>
                  <a:gd name="T22" fmla="*/ 69 w 428"/>
                  <a:gd name="T23" fmla="*/ 7 h 225"/>
                  <a:gd name="T24" fmla="*/ 32 w 428"/>
                  <a:gd name="T25" fmla="*/ 0 h 225"/>
                  <a:gd name="T26" fmla="*/ 1 w 428"/>
                  <a:gd name="T27" fmla="*/ 5 h 225"/>
                  <a:gd name="T28" fmla="*/ 0 w 428"/>
                  <a:gd name="T29" fmla="*/ 8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8" h="225">
                    <a:moveTo>
                      <a:pt x="428" y="194"/>
                    </a:moveTo>
                    <a:lnTo>
                      <a:pt x="357" y="225"/>
                    </a:lnTo>
                    <a:lnTo>
                      <a:pt x="326" y="209"/>
                    </a:lnTo>
                    <a:lnTo>
                      <a:pt x="323" y="148"/>
                    </a:lnTo>
                    <a:lnTo>
                      <a:pt x="294" y="146"/>
                    </a:lnTo>
                    <a:lnTo>
                      <a:pt x="259" y="172"/>
                    </a:lnTo>
                    <a:lnTo>
                      <a:pt x="251" y="136"/>
                    </a:lnTo>
                    <a:lnTo>
                      <a:pt x="206" y="55"/>
                    </a:lnTo>
                    <a:lnTo>
                      <a:pt x="181" y="44"/>
                    </a:lnTo>
                    <a:lnTo>
                      <a:pt x="116" y="58"/>
                    </a:lnTo>
                    <a:lnTo>
                      <a:pt x="78" y="40"/>
                    </a:lnTo>
                    <a:lnTo>
                      <a:pt x="69" y="7"/>
                    </a:lnTo>
                    <a:lnTo>
                      <a:pt x="32" y="0"/>
                    </a:lnTo>
                    <a:lnTo>
                      <a:pt x="1" y="5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6" name="Line 625">
                <a:extLst>
                  <a:ext uri="{FF2B5EF4-FFF2-40B4-BE49-F238E27FC236}">
                    <a16:creationId xmlns:a16="http://schemas.microsoft.com/office/drawing/2014/main" id="{3738C692-3C48-AB48-074D-FD2AB0DD34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063" y="1123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7" name="Freeform 626">
                <a:extLst>
                  <a:ext uri="{FF2B5EF4-FFF2-40B4-BE49-F238E27FC236}">
                    <a16:creationId xmlns:a16="http://schemas.microsoft.com/office/drawing/2014/main" id="{3A2EA03E-0616-A816-61BA-3916852289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1" y="1120"/>
                <a:ext cx="32" cy="10"/>
              </a:xfrm>
              <a:custGeom>
                <a:avLst/>
                <a:gdLst>
                  <a:gd name="T0" fmla="*/ 191 w 191"/>
                  <a:gd name="T1" fmla="*/ 43 h 65"/>
                  <a:gd name="T2" fmla="*/ 172 w 191"/>
                  <a:gd name="T3" fmla="*/ 61 h 65"/>
                  <a:gd name="T4" fmla="*/ 103 w 191"/>
                  <a:gd name="T5" fmla="*/ 65 h 65"/>
                  <a:gd name="T6" fmla="*/ 20 w 191"/>
                  <a:gd name="T7" fmla="*/ 0 h 65"/>
                  <a:gd name="T8" fmla="*/ 19 w 191"/>
                  <a:gd name="T9" fmla="*/ 0 h 65"/>
                  <a:gd name="T10" fmla="*/ 2 w 191"/>
                  <a:gd name="T11" fmla="*/ 18 h 65"/>
                  <a:gd name="T12" fmla="*/ 0 w 191"/>
                  <a:gd name="T13" fmla="*/ 2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1" h="65">
                    <a:moveTo>
                      <a:pt x="191" y="43"/>
                    </a:moveTo>
                    <a:lnTo>
                      <a:pt x="172" y="61"/>
                    </a:lnTo>
                    <a:lnTo>
                      <a:pt x="103" y="65"/>
                    </a:lnTo>
                    <a:lnTo>
                      <a:pt x="20" y="0"/>
                    </a:lnTo>
                    <a:lnTo>
                      <a:pt x="19" y="0"/>
                    </a:lnTo>
                    <a:lnTo>
                      <a:pt x="2" y="18"/>
                    </a:lnTo>
                    <a:lnTo>
                      <a:pt x="0" y="2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8" name="Freeform 627">
                <a:extLst>
                  <a:ext uri="{FF2B5EF4-FFF2-40B4-BE49-F238E27FC236}">
                    <a16:creationId xmlns:a16="http://schemas.microsoft.com/office/drawing/2014/main" id="{5AAEBD21-3C33-FAF9-9AAE-40E20D3BB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9" y="1123"/>
                <a:ext cx="3" cy="26"/>
              </a:xfrm>
              <a:custGeom>
                <a:avLst/>
                <a:gdLst>
                  <a:gd name="T0" fmla="*/ 13 w 20"/>
                  <a:gd name="T1" fmla="*/ 155 h 155"/>
                  <a:gd name="T2" fmla="*/ 17 w 20"/>
                  <a:gd name="T3" fmla="*/ 150 h 155"/>
                  <a:gd name="T4" fmla="*/ 20 w 20"/>
                  <a:gd name="T5" fmla="*/ 109 h 155"/>
                  <a:gd name="T6" fmla="*/ 4 w 20"/>
                  <a:gd name="T7" fmla="*/ 86 h 155"/>
                  <a:gd name="T8" fmla="*/ 0 w 20"/>
                  <a:gd name="T9" fmla="*/ 44 h 155"/>
                  <a:gd name="T10" fmla="*/ 13 w 20"/>
                  <a:gd name="T11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55">
                    <a:moveTo>
                      <a:pt x="13" y="155"/>
                    </a:moveTo>
                    <a:lnTo>
                      <a:pt x="17" y="150"/>
                    </a:lnTo>
                    <a:lnTo>
                      <a:pt x="20" y="109"/>
                    </a:lnTo>
                    <a:lnTo>
                      <a:pt x="4" y="86"/>
                    </a:lnTo>
                    <a:lnTo>
                      <a:pt x="0" y="44"/>
                    </a:lnTo>
                    <a:lnTo>
                      <a:pt x="1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9" name="Freeform 628">
                <a:extLst>
                  <a:ext uri="{FF2B5EF4-FFF2-40B4-BE49-F238E27FC236}">
                    <a16:creationId xmlns:a16="http://schemas.microsoft.com/office/drawing/2014/main" id="{6280DC33-0905-BF36-2A4D-7E17628B35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1155"/>
                <a:ext cx="7" cy="25"/>
              </a:xfrm>
              <a:custGeom>
                <a:avLst/>
                <a:gdLst>
                  <a:gd name="T0" fmla="*/ 42 w 42"/>
                  <a:gd name="T1" fmla="*/ 148 h 148"/>
                  <a:gd name="T2" fmla="*/ 3 w 42"/>
                  <a:gd name="T3" fmla="*/ 46 h 148"/>
                  <a:gd name="T4" fmla="*/ 0 w 42"/>
                  <a:gd name="T5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" h="148">
                    <a:moveTo>
                      <a:pt x="42" y="148"/>
                    </a:moveTo>
                    <a:lnTo>
                      <a:pt x="3" y="4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0" name="Freeform 629">
                <a:extLst>
                  <a:ext uri="{FF2B5EF4-FFF2-40B4-BE49-F238E27FC236}">
                    <a16:creationId xmlns:a16="http://schemas.microsoft.com/office/drawing/2014/main" id="{19FB80FC-A6FC-F92B-B602-753BC03FCE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1155"/>
                <a:ext cx="7" cy="25"/>
              </a:xfrm>
              <a:custGeom>
                <a:avLst/>
                <a:gdLst>
                  <a:gd name="T0" fmla="*/ 3 w 45"/>
                  <a:gd name="T1" fmla="*/ 0 h 148"/>
                  <a:gd name="T2" fmla="*/ 0 w 45"/>
                  <a:gd name="T3" fmla="*/ 3 h 148"/>
                  <a:gd name="T4" fmla="*/ 5 w 45"/>
                  <a:gd name="T5" fmla="*/ 50 h 148"/>
                  <a:gd name="T6" fmla="*/ 45 w 45"/>
                  <a:gd name="T7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148">
                    <a:moveTo>
                      <a:pt x="3" y="0"/>
                    </a:moveTo>
                    <a:lnTo>
                      <a:pt x="0" y="3"/>
                    </a:lnTo>
                    <a:lnTo>
                      <a:pt x="5" y="50"/>
                    </a:lnTo>
                    <a:lnTo>
                      <a:pt x="45" y="14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1" name="Line 630">
                <a:extLst>
                  <a:ext uri="{FF2B5EF4-FFF2-40B4-BE49-F238E27FC236}">
                    <a16:creationId xmlns:a16="http://schemas.microsoft.com/office/drawing/2014/main" id="{9A2393E3-6FCC-0F32-5931-442A1F4C9B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026" y="1149"/>
                <a:ext cx="5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2" name="Freeform 631">
                <a:extLst>
                  <a:ext uri="{FF2B5EF4-FFF2-40B4-BE49-F238E27FC236}">
                    <a16:creationId xmlns:a16="http://schemas.microsoft.com/office/drawing/2014/main" id="{3C5171C8-EA69-E9D0-BB69-826E55A3E6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1146"/>
                <a:ext cx="5" cy="8"/>
              </a:xfrm>
              <a:custGeom>
                <a:avLst/>
                <a:gdLst>
                  <a:gd name="T0" fmla="*/ 3 w 32"/>
                  <a:gd name="T1" fmla="*/ 0 h 45"/>
                  <a:gd name="T2" fmla="*/ 0 w 32"/>
                  <a:gd name="T3" fmla="*/ 2 h 45"/>
                  <a:gd name="T4" fmla="*/ 32 w 32"/>
                  <a:gd name="T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45">
                    <a:moveTo>
                      <a:pt x="3" y="0"/>
                    </a:moveTo>
                    <a:lnTo>
                      <a:pt x="0" y="2"/>
                    </a:lnTo>
                    <a:lnTo>
                      <a:pt x="32" y="4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3" name="Freeform 632">
                <a:extLst>
                  <a:ext uri="{FF2B5EF4-FFF2-40B4-BE49-F238E27FC236}">
                    <a16:creationId xmlns:a16="http://schemas.microsoft.com/office/drawing/2014/main" id="{D51AEBB3-1858-7038-D742-0324068C01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1129"/>
                <a:ext cx="119" cy="28"/>
              </a:xfrm>
              <a:custGeom>
                <a:avLst/>
                <a:gdLst>
                  <a:gd name="T0" fmla="*/ 712 w 712"/>
                  <a:gd name="T1" fmla="*/ 38 h 168"/>
                  <a:gd name="T2" fmla="*/ 681 w 712"/>
                  <a:gd name="T3" fmla="*/ 53 h 168"/>
                  <a:gd name="T4" fmla="*/ 658 w 712"/>
                  <a:gd name="T5" fmla="*/ 76 h 168"/>
                  <a:gd name="T6" fmla="*/ 643 w 712"/>
                  <a:gd name="T7" fmla="*/ 51 h 168"/>
                  <a:gd name="T8" fmla="*/ 642 w 712"/>
                  <a:gd name="T9" fmla="*/ 50 h 168"/>
                  <a:gd name="T10" fmla="*/ 611 w 712"/>
                  <a:gd name="T11" fmla="*/ 37 h 168"/>
                  <a:gd name="T12" fmla="*/ 493 w 712"/>
                  <a:gd name="T13" fmla="*/ 0 h 168"/>
                  <a:gd name="T14" fmla="*/ 436 w 712"/>
                  <a:gd name="T15" fmla="*/ 26 h 168"/>
                  <a:gd name="T16" fmla="*/ 406 w 712"/>
                  <a:gd name="T17" fmla="*/ 8 h 168"/>
                  <a:gd name="T18" fmla="*/ 389 w 712"/>
                  <a:gd name="T19" fmla="*/ 37 h 168"/>
                  <a:gd name="T20" fmla="*/ 359 w 712"/>
                  <a:gd name="T21" fmla="*/ 52 h 168"/>
                  <a:gd name="T22" fmla="*/ 324 w 712"/>
                  <a:gd name="T23" fmla="*/ 100 h 168"/>
                  <a:gd name="T24" fmla="*/ 291 w 712"/>
                  <a:gd name="T25" fmla="*/ 110 h 168"/>
                  <a:gd name="T26" fmla="*/ 252 w 712"/>
                  <a:gd name="T27" fmla="*/ 102 h 168"/>
                  <a:gd name="T28" fmla="*/ 250 w 712"/>
                  <a:gd name="T29" fmla="*/ 98 h 168"/>
                  <a:gd name="T30" fmla="*/ 249 w 712"/>
                  <a:gd name="T31" fmla="*/ 99 h 168"/>
                  <a:gd name="T32" fmla="*/ 215 w 712"/>
                  <a:gd name="T33" fmla="*/ 127 h 168"/>
                  <a:gd name="T34" fmla="*/ 139 w 712"/>
                  <a:gd name="T35" fmla="*/ 168 h 168"/>
                  <a:gd name="T36" fmla="*/ 137 w 712"/>
                  <a:gd name="T37" fmla="*/ 86 h 168"/>
                  <a:gd name="T38" fmla="*/ 119 w 712"/>
                  <a:gd name="T39" fmla="*/ 55 h 168"/>
                  <a:gd name="T40" fmla="*/ 118 w 712"/>
                  <a:gd name="T41" fmla="*/ 56 h 168"/>
                  <a:gd name="T42" fmla="*/ 91 w 712"/>
                  <a:gd name="T43" fmla="*/ 78 h 168"/>
                  <a:gd name="T44" fmla="*/ 57 w 712"/>
                  <a:gd name="T45" fmla="*/ 88 h 168"/>
                  <a:gd name="T46" fmla="*/ 17 w 712"/>
                  <a:gd name="T47" fmla="*/ 85 h 168"/>
                  <a:gd name="T48" fmla="*/ 0 w 712"/>
                  <a:gd name="T49" fmla="*/ 103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12" h="168">
                    <a:moveTo>
                      <a:pt x="712" y="38"/>
                    </a:moveTo>
                    <a:lnTo>
                      <a:pt x="681" y="53"/>
                    </a:lnTo>
                    <a:lnTo>
                      <a:pt x="658" y="76"/>
                    </a:lnTo>
                    <a:lnTo>
                      <a:pt x="643" y="51"/>
                    </a:lnTo>
                    <a:lnTo>
                      <a:pt x="642" y="50"/>
                    </a:lnTo>
                    <a:lnTo>
                      <a:pt x="611" y="37"/>
                    </a:lnTo>
                    <a:lnTo>
                      <a:pt x="493" y="0"/>
                    </a:lnTo>
                    <a:lnTo>
                      <a:pt x="436" y="26"/>
                    </a:lnTo>
                    <a:lnTo>
                      <a:pt x="406" y="8"/>
                    </a:lnTo>
                    <a:lnTo>
                      <a:pt x="389" y="37"/>
                    </a:lnTo>
                    <a:lnTo>
                      <a:pt x="359" y="52"/>
                    </a:lnTo>
                    <a:lnTo>
                      <a:pt x="324" y="100"/>
                    </a:lnTo>
                    <a:lnTo>
                      <a:pt x="291" y="110"/>
                    </a:lnTo>
                    <a:lnTo>
                      <a:pt x="252" y="102"/>
                    </a:lnTo>
                    <a:lnTo>
                      <a:pt x="250" y="98"/>
                    </a:lnTo>
                    <a:lnTo>
                      <a:pt x="249" y="99"/>
                    </a:lnTo>
                    <a:lnTo>
                      <a:pt x="215" y="127"/>
                    </a:lnTo>
                    <a:lnTo>
                      <a:pt x="139" y="168"/>
                    </a:lnTo>
                    <a:lnTo>
                      <a:pt x="137" y="86"/>
                    </a:lnTo>
                    <a:lnTo>
                      <a:pt x="119" y="55"/>
                    </a:lnTo>
                    <a:lnTo>
                      <a:pt x="118" y="56"/>
                    </a:lnTo>
                    <a:lnTo>
                      <a:pt x="91" y="78"/>
                    </a:lnTo>
                    <a:lnTo>
                      <a:pt x="57" y="88"/>
                    </a:lnTo>
                    <a:lnTo>
                      <a:pt x="17" y="85"/>
                    </a:lnTo>
                    <a:lnTo>
                      <a:pt x="0" y="10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4" name="Freeform 633">
                <a:extLst>
                  <a:ext uri="{FF2B5EF4-FFF2-40B4-BE49-F238E27FC236}">
                    <a16:creationId xmlns:a16="http://schemas.microsoft.com/office/drawing/2014/main" id="{F072944C-2822-8BEC-6AD7-0C65260F8D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" y="1146"/>
                <a:ext cx="5" cy="8"/>
              </a:xfrm>
              <a:custGeom>
                <a:avLst/>
                <a:gdLst>
                  <a:gd name="T0" fmla="*/ 0 w 33"/>
                  <a:gd name="T1" fmla="*/ 0 h 45"/>
                  <a:gd name="T2" fmla="*/ 33 w 33"/>
                  <a:gd name="T3" fmla="*/ 43 h 45"/>
                  <a:gd name="T4" fmla="*/ 29 w 33"/>
                  <a:gd name="T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45">
                    <a:moveTo>
                      <a:pt x="0" y="0"/>
                    </a:moveTo>
                    <a:lnTo>
                      <a:pt x="33" y="43"/>
                    </a:lnTo>
                    <a:lnTo>
                      <a:pt x="29" y="4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5" name="Freeform 634">
                <a:extLst>
                  <a:ext uri="{FF2B5EF4-FFF2-40B4-BE49-F238E27FC236}">
                    <a16:creationId xmlns:a16="http://schemas.microsoft.com/office/drawing/2014/main" id="{56AF6E5A-542F-4444-5528-8F2746E0E0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1126"/>
                <a:ext cx="17" cy="8"/>
              </a:xfrm>
              <a:custGeom>
                <a:avLst/>
                <a:gdLst>
                  <a:gd name="T0" fmla="*/ 104 w 104"/>
                  <a:gd name="T1" fmla="*/ 44 h 44"/>
                  <a:gd name="T2" fmla="*/ 80 w 104"/>
                  <a:gd name="T3" fmla="*/ 25 h 44"/>
                  <a:gd name="T4" fmla="*/ 21 w 104"/>
                  <a:gd name="T5" fmla="*/ 0 h 44"/>
                  <a:gd name="T6" fmla="*/ 0 w 104"/>
                  <a:gd name="T7" fmla="*/ 3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44">
                    <a:moveTo>
                      <a:pt x="104" y="44"/>
                    </a:moveTo>
                    <a:lnTo>
                      <a:pt x="80" y="25"/>
                    </a:lnTo>
                    <a:lnTo>
                      <a:pt x="21" y="0"/>
                    </a:lnTo>
                    <a:lnTo>
                      <a:pt x="0" y="3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6" name="Freeform 635">
                <a:extLst>
                  <a:ext uri="{FF2B5EF4-FFF2-40B4-BE49-F238E27FC236}">
                    <a16:creationId xmlns:a16="http://schemas.microsoft.com/office/drawing/2014/main" id="{6946872E-BB9D-22F4-0464-F6679D679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1110"/>
                <a:ext cx="33" cy="17"/>
              </a:xfrm>
              <a:custGeom>
                <a:avLst/>
                <a:gdLst>
                  <a:gd name="T0" fmla="*/ 197 w 198"/>
                  <a:gd name="T1" fmla="*/ 99 h 99"/>
                  <a:gd name="T2" fmla="*/ 198 w 198"/>
                  <a:gd name="T3" fmla="*/ 98 h 99"/>
                  <a:gd name="T4" fmla="*/ 139 w 198"/>
                  <a:gd name="T5" fmla="*/ 58 h 99"/>
                  <a:gd name="T6" fmla="*/ 110 w 198"/>
                  <a:gd name="T7" fmla="*/ 19 h 99"/>
                  <a:gd name="T8" fmla="*/ 49 w 198"/>
                  <a:gd name="T9" fmla="*/ 0 h 99"/>
                  <a:gd name="T10" fmla="*/ 20 w 198"/>
                  <a:gd name="T11" fmla="*/ 7 h 99"/>
                  <a:gd name="T12" fmla="*/ 0 w 198"/>
                  <a:gd name="T13" fmla="*/ 25 h 99"/>
                  <a:gd name="T14" fmla="*/ 1 w 198"/>
                  <a:gd name="T15" fmla="*/ 2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" h="99">
                    <a:moveTo>
                      <a:pt x="197" y="99"/>
                    </a:moveTo>
                    <a:lnTo>
                      <a:pt x="198" y="98"/>
                    </a:lnTo>
                    <a:lnTo>
                      <a:pt x="139" y="58"/>
                    </a:lnTo>
                    <a:lnTo>
                      <a:pt x="110" y="19"/>
                    </a:lnTo>
                    <a:lnTo>
                      <a:pt x="49" y="0"/>
                    </a:lnTo>
                    <a:lnTo>
                      <a:pt x="20" y="7"/>
                    </a:lnTo>
                    <a:lnTo>
                      <a:pt x="0" y="25"/>
                    </a:lnTo>
                    <a:lnTo>
                      <a:pt x="1" y="2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7" name="Freeform 636">
                <a:extLst>
                  <a:ext uri="{FF2B5EF4-FFF2-40B4-BE49-F238E27FC236}">
                    <a16:creationId xmlns:a16="http://schemas.microsoft.com/office/drawing/2014/main" id="{21764CC3-DC0F-ADEB-3F1D-D839A48CE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1114"/>
                <a:ext cx="4" cy="8"/>
              </a:xfrm>
              <a:custGeom>
                <a:avLst/>
                <a:gdLst>
                  <a:gd name="T0" fmla="*/ 1 w 23"/>
                  <a:gd name="T1" fmla="*/ 0 h 44"/>
                  <a:gd name="T2" fmla="*/ 0 w 23"/>
                  <a:gd name="T3" fmla="*/ 2 h 44"/>
                  <a:gd name="T4" fmla="*/ 23 w 23"/>
                  <a:gd name="T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44">
                    <a:moveTo>
                      <a:pt x="1" y="0"/>
                    </a:moveTo>
                    <a:lnTo>
                      <a:pt x="0" y="2"/>
                    </a:lnTo>
                    <a:lnTo>
                      <a:pt x="23" y="4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8" name="Freeform 637">
                <a:extLst>
                  <a:ext uri="{FF2B5EF4-FFF2-40B4-BE49-F238E27FC236}">
                    <a16:creationId xmlns:a16="http://schemas.microsoft.com/office/drawing/2014/main" id="{B1E3AE73-59D8-3645-5701-BF978CAC9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9" y="1122"/>
                <a:ext cx="8" cy="6"/>
              </a:xfrm>
              <a:custGeom>
                <a:avLst/>
                <a:gdLst>
                  <a:gd name="T0" fmla="*/ 46 w 46"/>
                  <a:gd name="T1" fmla="*/ 0 h 40"/>
                  <a:gd name="T2" fmla="*/ 32 w 46"/>
                  <a:gd name="T3" fmla="*/ 20 h 40"/>
                  <a:gd name="T4" fmla="*/ 1 w 46"/>
                  <a:gd name="T5" fmla="*/ 38 h 40"/>
                  <a:gd name="T6" fmla="*/ 0 w 4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40">
                    <a:moveTo>
                      <a:pt x="46" y="0"/>
                    </a:moveTo>
                    <a:lnTo>
                      <a:pt x="32" y="20"/>
                    </a:lnTo>
                    <a:lnTo>
                      <a:pt x="1" y="38"/>
                    </a:lnTo>
                    <a:lnTo>
                      <a:pt x="0" y="4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9" name="Freeform 638">
                <a:extLst>
                  <a:ext uri="{FF2B5EF4-FFF2-40B4-BE49-F238E27FC236}">
                    <a16:creationId xmlns:a16="http://schemas.microsoft.com/office/drawing/2014/main" id="{D477C74F-9A30-86D3-C8B2-B04FE6DC6D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8" y="1128"/>
                <a:ext cx="1" cy="6"/>
              </a:xfrm>
              <a:custGeom>
                <a:avLst/>
                <a:gdLst>
                  <a:gd name="T0" fmla="*/ 7 w 7"/>
                  <a:gd name="T1" fmla="*/ 0 h 32"/>
                  <a:gd name="T2" fmla="*/ 7 w 7"/>
                  <a:gd name="T3" fmla="*/ 1 h 32"/>
                  <a:gd name="T4" fmla="*/ 0 w 7"/>
                  <a:gd name="T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2">
                    <a:moveTo>
                      <a:pt x="7" y="0"/>
                    </a:moveTo>
                    <a:lnTo>
                      <a:pt x="7" y="1"/>
                    </a:lnTo>
                    <a:lnTo>
                      <a:pt x="0" y="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0" name="Freeform 639">
                <a:extLst>
                  <a:ext uri="{FF2B5EF4-FFF2-40B4-BE49-F238E27FC236}">
                    <a16:creationId xmlns:a16="http://schemas.microsoft.com/office/drawing/2014/main" id="{E67958D4-D92F-EC47-D273-8BEE278698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1114"/>
                <a:ext cx="4" cy="8"/>
              </a:xfrm>
              <a:custGeom>
                <a:avLst/>
                <a:gdLst>
                  <a:gd name="T0" fmla="*/ 0 w 23"/>
                  <a:gd name="T1" fmla="*/ 0 h 44"/>
                  <a:gd name="T2" fmla="*/ 23 w 23"/>
                  <a:gd name="T3" fmla="*/ 40 h 44"/>
                  <a:gd name="T4" fmla="*/ 22 w 23"/>
                  <a:gd name="T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44">
                    <a:moveTo>
                      <a:pt x="0" y="0"/>
                    </a:moveTo>
                    <a:lnTo>
                      <a:pt x="23" y="40"/>
                    </a:lnTo>
                    <a:lnTo>
                      <a:pt x="22" y="4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1" name="Line 640">
                <a:extLst>
                  <a:ext uri="{FF2B5EF4-FFF2-40B4-BE49-F238E27FC236}">
                    <a16:creationId xmlns:a16="http://schemas.microsoft.com/office/drawing/2014/main" id="{7441CC34-C563-54B0-C948-7618A56C20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49" y="1132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2" name="Freeform 641">
                <a:extLst>
                  <a:ext uri="{FF2B5EF4-FFF2-40B4-BE49-F238E27FC236}">
                    <a16:creationId xmlns:a16="http://schemas.microsoft.com/office/drawing/2014/main" id="{721F0D8C-FC2D-9511-A0BB-F9A919C8B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8" y="1128"/>
                <a:ext cx="1" cy="6"/>
              </a:xfrm>
              <a:custGeom>
                <a:avLst/>
                <a:gdLst>
                  <a:gd name="T0" fmla="*/ 7 w 7"/>
                  <a:gd name="T1" fmla="*/ 0 h 33"/>
                  <a:gd name="T2" fmla="*/ 2 w 7"/>
                  <a:gd name="T3" fmla="*/ 33 h 33"/>
                  <a:gd name="T4" fmla="*/ 0 w 7"/>
                  <a:gd name="T5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3">
                    <a:moveTo>
                      <a:pt x="7" y="0"/>
                    </a:moveTo>
                    <a:lnTo>
                      <a:pt x="2" y="33"/>
                    </a:lnTo>
                    <a:lnTo>
                      <a:pt x="0" y="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3" name="Line 642">
                <a:extLst>
                  <a:ext uri="{FF2B5EF4-FFF2-40B4-BE49-F238E27FC236}">
                    <a16:creationId xmlns:a16="http://schemas.microsoft.com/office/drawing/2014/main" id="{4BA75DD8-DAF4-A4FC-A6AE-2B58B56488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49" y="1132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4" name="Freeform 643">
                <a:extLst>
                  <a:ext uri="{FF2B5EF4-FFF2-40B4-BE49-F238E27FC236}">
                    <a16:creationId xmlns:a16="http://schemas.microsoft.com/office/drawing/2014/main" id="{E1E99459-64D9-F03A-58B2-ED255830CE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8" y="1127"/>
                <a:ext cx="8" cy="8"/>
              </a:xfrm>
              <a:custGeom>
                <a:avLst/>
                <a:gdLst>
                  <a:gd name="T0" fmla="*/ 0 w 46"/>
                  <a:gd name="T1" fmla="*/ 50 h 50"/>
                  <a:gd name="T2" fmla="*/ 6 w 46"/>
                  <a:gd name="T3" fmla="*/ 34 h 50"/>
                  <a:gd name="T4" fmla="*/ 46 w 46"/>
                  <a:gd name="T5" fmla="*/ 1 h 50"/>
                  <a:gd name="T6" fmla="*/ 45 w 46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50">
                    <a:moveTo>
                      <a:pt x="0" y="50"/>
                    </a:moveTo>
                    <a:lnTo>
                      <a:pt x="6" y="34"/>
                    </a:lnTo>
                    <a:lnTo>
                      <a:pt x="46" y="1"/>
                    </a:lnTo>
                    <a:lnTo>
                      <a:pt x="4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5" name="Freeform 644">
                <a:extLst>
                  <a:ext uri="{FF2B5EF4-FFF2-40B4-BE49-F238E27FC236}">
                    <a16:creationId xmlns:a16="http://schemas.microsoft.com/office/drawing/2014/main" id="{6C1EA8DF-5E8C-2B11-BDD4-07809A6C19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8" y="1127"/>
                <a:ext cx="8" cy="8"/>
              </a:xfrm>
              <a:custGeom>
                <a:avLst/>
                <a:gdLst>
                  <a:gd name="T0" fmla="*/ 0 w 45"/>
                  <a:gd name="T1" fmla="*/ 50 h 50"/>
                  <a:gd name="T2" fmla="*/ 6 w 45"/>
                  <a:gd name="T3" fmla="*/ 32 h 50"/>
                  <a:gd name="T4" fmla="*/ 45 w 45"/>
                  <a:gd name="T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50">
                    <a:moveTo>
                      <a:pt x="0" y="50"/>
                    </a:moveTo>
                    <a:lnTo>
                      <a:pt x="6" y="32"/>
                    </a:lnTo>
                    <a:lnTo>
                      <a:pt x="4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6" name="Freeform 645">
                <a:extLst>
                  <a:ext uri="{FF2B5EF4-FFF2-40B4-BE49-F238E27FC236}">
                    <a16:creationId xmlns:a16="http://schemas.microsoft.com/office/drawing/2014/main" id="{9CEC008F-7A4B-32C0-28D9-BD99BE32AE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8" y="1135"/>
                <a:ext cx="34" cy="30"/>
              </a:xfrm>
              <a:custGeom>
                <a:avLst/>
                <a:gdLst>
                  <a:gd name="T0" fmla="*/ 208 w 208"/>
                  <a:gd name="T1" fmla="*/ 182 h 182"/>
                  <a:gd name="T2" fmla="*/ 208 w 208"/>
                  <a:gd name="T3" fmla="*/ 180 h 182"/>
                  <a:gd name="T4" fmla="*/ 188 w 208"/>
                  <a:gd name="T5" fmla="*/ 145 h 182"/>
                  <a:gd name="T6" fmla="*/ 156 w 208"/>
                  <a:gd name="T7" fmla="*/ 161 h 182"/>
                  <a:gd name="T8" fmla="*/ 106 w 208"/>
                  <a:gd name="T9" fmla="*/ 164 h 182"/>
                  <a:gd name="T10" fmla="*/ 54 w 208"/>
                  <a:gd name="T11" fmla="*/ 150 h 182"/>
                  <a:gd name="T12" fmla="*/ 27 w 208"/>
                  <a:gd name="T13" fmla="*/ 48 h 182"/>
                  <a:gd name="T14" fmla="*/ 0 w 208"/>
                  <a:gd name="T15" fmla="*/ 15 h 182"/>
                  <a:gd name="T16" fmla="*/ 4 w 208"/>
                  <a:gd name="T17" fmla="*/ 0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8" h="182">
                    <a:moveTo>
                      <a:pt x="208" y="182"/>
                    </a:moveTo>
                    <a:lnTo>
                      <a:pt x="208" y="180"/>
                    </a:lnTo>
                    <a:lnTo>
                      <a:pt x="188" y="145"/>
                    </a:lnTo>
                    <a:lnTo>
                      <a:pt x="156" y="161"/>
                    </a:lnTo>
                    <a:lnTo>
                      <a:pt x="106" y="164"/>
                    </a:lnTo>
                    <a:lnTo>
                      <a:pt x="54" y="150"/>
                    </a:lnTo>
                    <a:lnTo>
                      <a:pt x="27" y="48"/>
                    </a:lnTo>
                    <a:lnTo>
                      <a:pt x="0" y="15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7" name="Line 646">
                <a:extLst>
                  <a:ext uri="{FF2B5EF4-FFF2-40B4-BE49-F238E27FC236}">
                    <a16:creationId xmlns:a16="http://schemas.microsoft.com/office/drawing/2014/main" id="{B378E3A6-79E7-B548-CF8C-66F615EF5D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32" y="1165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8" name="Freeform 647">
                <a:extLst>
                  <a:ext uri="{FF2B5EF4-FFF2-40B4-BE49-F238E27FC236}">
                    <a16:creationId xmlns:a16="http://schemas.microsoft.com/office/drawing/2014/main" id="{17241FAB-638C-BA39-6B18-9423F15E02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0" y="1167"/>
                <a:ext cx="34" cy="29"/>
              </a:xfrm>
              <a:custGeom>
                <a:avLst/>
                <a:gdLst>
                  <a:gd name="T0" fmla="*/ 206 w 206"/>
                  <a:gd name="T1" fmla="*/ 159 h 172"/>
                  <a:gd name="T2" fmla="*/ 138 w 206"/>
                  <a:gd name="T3" fmla="*/ 164 h 172"/>
                  <a:gd name="T4" fmla="*/ 107 w 206"/>
                  <a:gd name="T5" fmla="*/ 137 h 172"/>
                  <a:gd name="T6" fmla="*/ 62 w 206"/>
                  <a:gd name="T7" fmla="*/ 123 h 172"/>
                  <a:gd name="T8" fmla="*/ 9 w 206"/>
                  <a:gd name="T9" fmla="*/ 172 h 172"/>
                  <a:gd name="T10" fmla="*/ 0 w 206"/>
                  <a:gd name="T11" fmla="*/ 153 h 172"/>
                  <a:gd name="T12" fmla="*/ 4 w 206"/>
                  <a:gd name="T13" fmla="*/ 122 h 172"/>
                  <a:gd name="T14" fmla="*/ 0 w 206"/>
                  <a:gd name="T15" fmla="*/ 27 h 172"/>
                  <a:gd name="T16" fmla="*/ 10 w 206"/>
                  <a:gd name="T1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72">
                    <a:moveTo>
                      <a:pt x="206" y="159"/>
                    </a:moveTo>
                    <a:lnTo>
                      <a:pt x="138" y="164"/>
                    </a:lnTo>
                    <a:lnTo>
                      <a:pt x="107" y="137"/>
                    </a:lnTo>
                    <a:lnTo>
                      <a:pt x="62" y="123"/>
                    </a:lnTo>
                    <a:lnTo>
                      <a:pt x="9" y="172"/>
                    </a:lnTo>
                    <a:lnTo>
                      <a:pt x="0" y="153"/>
                    </a:lnTo>
                    <a:lnTo>
                      <a:pt x="4" y="122"/>
                    </a:lnTo>
                    <a:lnTo>
                      <a:pt x="0" y="27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9" name="Line 648">
                <a:extLst>
                  <a:ext uri="{FF2B5EF4-FFF2-40B4-BE49-F238E27FC236}">
                    <a16:creationId xmlns:a16="http://schemas.microsoft.com/office/drawing/2014/main" id="{0F707ED9-B267-26D6-C6F4-C95BE7457F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32" y="1165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0" name="Freeform 649">
                <a:extLst>
                  <a:ext uri="{FF2B5EF4-FFF2-40B4-BE49-F238E27FC236}">
                    <a16:creationId xmlns:a16="http://schemas.microsoft.com/office/drawing/2014/main" id="{7E08EC32-22B8-7442-8240-B52733DE64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3" y="1170"/>
                <a:ext cx="29" cy="20"/>
              </a:xfrm>
              <a:custGeom>
                <a:avLst/>
                <a:gdLst>
                  <a:gd name="T0" fmla="*/ 179 w 179"/>
                  <a:gd name="T1" fmla="*/ 0 h 120"/>
                  <a:gd name="T2" fmla="*/ 124 w 179"/>
                  <a:gd name="T3" fmla="*/ 4 h 120"/>
                  <a:gd name="T4" fmla="*/ 123 w 179"/>
                  <a:gd name="T5" fmla="*/ 6 h 120"/>
                  <a:gd name="T6" fmla="*/ 81 w 179"/>
                  <a:gd name="T7" fmla="*/ 69 h 120"/>
                  <a:gd name="T8" fmla="*/ 52 w 179"/>
                  <a:gd name="T9" fmla="*/ 69 h 120"/>
                  <a:gd name="T10" fmla="*/ 24 w 179"/>
                  <a:gd name="T11" fmla="*/ 80 h 120"/>
                  <a:gd name="T12" fmla="*/ 0 w 179"/>
                  <a:gd name="T13" fmla="*/ 117 h 120"/>
                  <a:gd name="T14" fmla="*/ 1 w 179"/>
                  <a:gd name="T15" fmla="*/ 12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9" h="120">
                    <a:moveTo>
                      <a:pt x="179" y="0"/>
                    </a:moveTo>
                    <a:lnTo>
                      <a:pt x="124" y="4"/>
                    </a:lnTo>
                    <a:lnTo>
                      <a:pt x="123" y="6"/>
                    </a:lnTo>
                    <a:lnTo>
                      <a:pt x="81" y="69"/>
                    </a:lnTo>
                    <a:lnTo>
                      <a:pt x="52" y="69"/>
                    </a:lnTo>
                    <a:lnTo>
                      <a:pt x="24" y="80"/>
                    </a:lnTo>
                    <a:lnTo>
                      <a:pt x="0" y="117"/>
                    </a:lnTo>
                    <a:lnTo>
                      <a:pt x="1" y="12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1" name="Freeform 650">
                <a:extLst>
                  <a:ext uri="{FF2B5EF4-FFF2-40B4-BE49-F238E27FC236}">
                    <a16:creationId xmlns:a16="http://schemas.microsoft.com/office/drawing/2014/main" id="{7E52A719-7EDA-A173-F61C-B2639F2EBC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9" y="1152"/>
                <a:ext cx="61" cy="27"/>
              </a:xfrm>
              <a:custGeom>
                <a:avLst/>
                <a:gdLst>
                  <a:gd name="T0" fmla="*/ 369 w 371"/>
                  <a:gd name="T1" fmla="*/ 161 h 161"/>
                  <a:gd name="T2" fmla="*/ 371 w 371"/>
                  <a:gd name="T3" fmla="*/ 158 h 161"/>
                  <a:gd name="T4" fmla="*/ 347 w 371"/>
                  <a:gd name="T5" fmla="*/ 122 h 161"/>
                  <a:gd name="T6" fmla="*/ 340 w 371"/>
                  <a:gd name="T7" fmla="*/ 86 h 161"/>
                  <a:gd name="T8" fmla="*/ 317 w 371"/>
                  <a:gd name="T9" fmla="*/ 65 h 161"/>
                  <a:gd name="T10" fmla="*/ 256 w 371"/>
                  <a:gd name="T11" fmla="*/ 25 h 161"/>
                  <a:gd name="T12" fmla="*/ 256 w 371"/>
                  <a:gd name="T13" fmla="*/ 24 h 161"/>
                  <a:gd name="T14" fmla="*/ 201 w 371"/>
                  <a:gd name="T15" fmla="*/ 0 h 161"/>
                  <a:gd name="T16" fmla="*/ 84 w 371"/>
                  <a:gd name="T17" fmla="*/ 16 h 161"/>
                  <a:gd name="T18" fmla="*/ 41 w 371"/>
                  <a:gd name="T19" fmla="*/ 41 h 161"/>
                  <a:gd name="T20" fmla="*/ 0 w 371"/>
                  <a:gd name="T21" fmla="*/ 40 h 161"/>
                  <a:gd name="T22" fmla="*/ 0 w 371"/>
                  <a:gd name="T23" fmla="*/ 43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71" h="161">
                    <a:moveTo>
                      <a:pt x="369" y="161"/>
                    </a:moveTo>
                    <a:lnTo>
                      <a:pt x="371" y="158"/>
                    </a:lnTo>
                    <a:lnTo>
                      <a:pt x="347" y="122"/>
                    </a:lnTo>
                    <a:lnTo>
                      <a:pt x="340" y="86"/>
                    </a:lnTo>
                    <a:lnTo>
                      <a:pt x="317" y="65"/>
                    </a:lnTo>
                    <a:lnTo>
                      <a:pt x="256" y="25"/>
                    </a:lnTo>
                    <a:lnTo>
                      <a:pt x="256" y="24"/>
                    </a:lnTo>
                    <a:lnTo>
                      <a:pt x="201" y="0"/>
                    </a:lnTo>
                    <a:lnTo>
                      <a:pt x="84" y="16"/>
                    </a:lnTo>
                    <a:lnTo>
                      <a:pt x="41" y="41"/>
                    </a:lnTo>
                    <a:lnTo>
                      <a:pt x="0" y="40"/>
                    </a:lnTo>
                    <a:lnTo>
                      <a:pt x="0" y="4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2" name="Freeform 651">
                <a:extLst>
                  <a:ext uri="{FF2B5EF4-FFF2-40B4-BE49-F238E27FC236}">
                    <a16:creationId xmlns:a16="http://schemas.microsoft.com/office/drawing/2014/main" id="{120CBCAA-9C12-98D9-8153-56290BE35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2" y="1162"/>
                <a:ext cx="1" cy="8"/>
              </a:xfrm>
              <a:custGeom>
                <a:avLst/>
                <a:gdLst>
                  <a:gd name="T0" fmla="*/ 1 w 1"/>
                  <a:gd name="T1" fmla="*/ 1 h 48"/>
                  <a:gd name="T2" fmla="*/ 0 w 1"/>
                  <a:gd name="T3" fmla="*/ 0 h 48"/>
                  <a:gd name="T4" fmla="*/ 0 w 1"/>
                  <a:gd name="T5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8">
                    <a:moveTo>
                      <a:pt x="1" y="1"/>
                    </a:moveTo>
                    <a:lnTo>
                      <a:pt x="0" y="0"/>
                    </a:lnTo>
                    <a:lnTo>
                      <a:pt x="0" y="4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3" name="Freeform 652">
                <a:extLst>
                  <a:ext uri="{FF2B5EF4-FFF2-40B4-BE49-F238E27FC236}">
                    <a16:creationId xmlns:a16="http://schemas.microsoft.com/office/drawing/2014/main" id="{2F43397B-E64A-9893-ED53-25BF14249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1161"/>
                <a:ext cx="6" cy="3"/>
              </a:xfrm>
              <a:custGeom>
                <a:avLst/>
                <a:gdLst>
                  <a:gd name="T0" fmla="*/ 36 w 36"/>
                  <a:gd name="T1" fmla="*/ 17 h 17"/>
                  <a:gd name="T2" fmla="*/ 0 w 36"/>
                  <a:gd name="T3" fmla="*/ 0 h 17"/>
                  <a:gd name="T4" fmla="*/ 0 w 36"/>
                  <a:gd name="T5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17">
                    <a:moveTo>
                      <a:pt x="36" y="17"/>
                    </a:move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4" name="Freeform 653">
                <a:extLst>
                  <a:ext uri="{FF2B5EF4-FFF2-40B4-BE49-F238E27FC236}">
                    <a16:creationId xmlns:a16="http://schemas.microsoft.com/office/drawing/2014/main" id="{E26071BF-C52D-0309-D54B-6CEB17C11F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2" y="1162"/>
                <a:ext cx="1" cy="8"/>
              </a:xfrm>
              <a:custGeom>
                <a:avLst/>
                <a:gdLst>
                  <a:gd name="T0" fmla="*/ 1 w 1"/>
                  <a:gd name="T1" fmla="*/ 0 h 47"/>
                  <a:gd name="T2" fmla="*/ 1 w 1"/>
                  <a:gd name="T3" fmla="*/ 47 h 47"/>
                  <a:gd name="T4" fmla="*/ 0 w 1"/>
                  <a:gd name="T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47">
                    <a:moveTo>
                      <a:pt x="1" y="0"/>
                    </a:moveTo>
                    <a:lnTo>
                      <a:pt x="1" y="47"/>
                    </a:lnTo>
                    <a:lnTo>
                      <a:pt x="0" y="4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5" name="Freeform 654">
                <a:extLst>
                  <a:ext uri="{FF2B5EF4-FFF2-40B4-BE49-F238E27FC236}">
                    <a16:creationId xmlns:a16="http://schemas.microsoft.com/office/drawing/2014/main" id="{2F26DECC-A839-E2ED-5C62-CB213AFF9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9" y="1159"/>
                <a:ext cx="0" cy="5"/>
              </a:xfrm>
              <a:custGeom>
                <a:avLst/>
                <a:gdLst>
                  <a:gd name="T0" fmla="*/ 0 w 2"/>
                  <a:gd name="T1" fmla="*/ 0 h 33"/>
                  <a:gd name="T2" fmla="*/ 2 w 2"/>
                  <a:gd name="T3" fmla="*/ 33 h 33"/>
                  <a:gd name="T4" fmla="*/ 1 w 2"/>
                  <a:gd name="T5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3">
                    <a:moveTo>
                      <a:pt x="0" y="0"/>
                    </a:moveTo>
                    <a:lnTo>
                      <a:pt x="2" y="33"/>
                    </a:lnTo>
                    <a:lnTo>
                      <a:pt x="1" y="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6" name="Line 655">
                <a:extLst>
                  <a:ext uri="{FF2B5EF4-FFF2-40B4-BE49-F238E27FC236}">
                    <a16:creationId xmlns:a16="http://schemas.microsoft.com/office/drawing/2014/main" id="{8367F848-E6E1-293D-F249-3985FB71EE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99" y="1159"/>
                <a:ext cx="0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7" name="Line 656">
                <a:extLst>
                  <a:ext uri="{FF2B5EF4-FFF2-40B4-BE49-F238E27FC236}">
                    <a16:creationId xmlns:a16="http://schemas.microsoft.com/office/drawing/2014/main" id="{9A11FE4A-B7D8-8594-D59F-371CC50205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57" y="522"/>
                <a:ext cx="2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8" name="Freeform 657">
                <a:extLst>
                  <a:ext uri="{FF2B5EF4-FFF2-40B4-BE49-F238E27FC236}">
                    <a16:creationId xmlns:a16="http://schemas.microsoft.com/office/drawing/2014/main" id="{6D8C8F21-6AB5-ACE1-C745-689F0FB538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516"/>
                <a:ext cx="7" cy="3"/>
              </a:xfrm>
              <a:custGeom>
                <a:avLst/>
                <a:gdLst>
                  <a:gd name="T0" fmla="*/ 36 w 36"/>
                  <a:gd name="T1" fmla="*/ 18 h 18"/>
                  <a:gd name="T2" fmla="*/ 15 w 36"/>
                  <a:gd name="T3" fmla="*/ 6 h 18"/>
                  <a:gd name="T4" fmla="*/ 8 w 36"/>
                  <a:gd name="T5" fmla="*/ 3 h 18"/>
                  <a:gd name="T6" fmla="*/ 7 w 36"/>
                  <a:gd name="T7" fmla="*/ 2 h 18"/>
                  <a:gd name="T8" fmla="*/ 0 w 3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8">
                    <a:moveTo>
                      <a:pt x="36" y="18"/>
                    </a:moveTo>
                    <a:lnTo>
                      <a:pt x="15" y="6"/>
                    </a:lnTo>
                    <a:lnTo>
                      <a:pt x="8" y="3"/>
                    </a:lnTo>
                    <a:lnTo>
                      <a:pt x="7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9" name="Line 658">
                <a:extLst>
                  <a:ext uri="{FF2B5EF4-FFF2-40B4-BE49-F238E27FC236}">
                    <a16:creationId xmlns:a16="http://schemas.microsoft.com/office/drawing/2014/main" id="{4D3E1F5C-8013-C6E6-341B-F9DC21651C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52" y="519"/>
                <a:ext cx="5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0" name="Freeform 659">
                <a:extLst>
                  <a:ext uri="{FF2B5EF4-FFF2-40B4-BE49-F238E27FC236}">
                    <a16:creationId xmlns:a16="http://schemas.microsoft.com/office/drawing/2014/main" id="{76ECA15A-D9AB-28A6-B485-E3B15E4510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7" y="522"/>
                <a:ext cx="2" cy="6"/>
              </a:xfrm>
              <a:custGeom>
                <a:avLst/>
                <a:gdLst>
                  <a:gd name="T0" fmla="*/ 17 w 17"/>
                  <a:gd name="T1" fmla="*/ 37 h 37"/>
                  <a:gd name="T2" fmla="*/ 1 w 17"/>
                  <a:gd name="T3" fmla="*/ 0 h 37"/>
                  <a:gd name="T4" fmla="*/ 0 w 17"/>
                  <a:gd name="T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37">
                    <a:moveTo>
                      <a:pt x="17" y="37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1" name="Freeform 660">
                <a:extLst>
                  <a:ext uri="{FF2B5EF4-FFF2-40B4-BE49-F238E27FC236}">
                    <a16:creationId xmlns:a16="http://schemas.microsoft.com/office/drawing/2014/main" id="{AFB9F4B8-134B-3367-D277-207FDC319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" y="533"/>
                <a:ext cx="15" cy="50"/>
              </a:xfrm>
              <a:custGeom>
                <a:avLst/>
                <a:gdLst>
                  <a:gd name="T0" fmla="*/ 89 w 89"/>
                  <a:gd name="T1" fmla="*/ 300 h 300"/>
                  <a:gd name="T2" fmla="*/ 65 w 89"/>
                  <a:gd name="T3" fmla="*/ 239 h 300"/>
                  <a:gd name="T4" fmla="*/ 47 w 89"/>
                  <a:gd name="T5" fmla="*/ 211 h 300"/>
                  <a:gd name="T6" fmla="*/ 25 w 89"/>
                  <a:gd name="T7" fmla="*/ 82 h 300"/>
                  <a:gd name="T8" fmla="*/ 12 w 89"/>
                  <a:gd name="T9" fmla="*/ 48 h 300"/>
                  <a:gd name="T10" fmla="*/ 2 w 89"/>
                  <a:gd name="T11" fmla="*/ 2 h 300"/>
                  <a:gd name="T12" fmla="*/ 0 w 89"/>
                  <a:gd name="T13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300">
                    <a:moveTo>
                      <a:pt x="89" y="300"/>
                    </a:moveTo>
                    <a:lnTo>
                      <a:pt x="65" y="239"/>
                    </a:lnTo>
                    <a:lnTo>
                      <a:pt x="47" y="211"/>
                    </a:lnTo>
                    <a:lnTo>
                      <a:pt x="25" y="82"/>
                    </a:lnTo>
                    <a:lnTo>
                      <a:pt x="12" y="48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2" name="Freeform 661">
                <a:extLst>
                  <a:ext uri="{FF2B5EF4-FFF2-40B4-BE49-F238E27FC236}">
                    <a16:creationId xmlns:a16="http://schemas.microsoft.com/office/drawing/2014/main" id="{F64F806B-CA83-22D8-9A87-4CD166B4F6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" y="533"/>
                <a:ext cx="15" cy="50"/>
              </a:xfrm>
              <a:custGeom>
                <a:avLst/>
                <a:gdLst>
                  <a:gd name="T0" fmla="*/ 89 w 89"/>
                  <a:gd name="T1" fmla="*/ 300 h 300"/>
                  <a:gd name="T2" fmla="*/ 87 w 89"/>
                  <a:gd name="T3" fmla="*/ 299 h 300"/>
                  <a:gd name="T4" fmla="*/ 62 w 89"/>
                  <a:gd name="T5" fmla="*/ 236 h 300"/>
                  <a:gd name="T6" fmla="*/ 45 w 89"/>
                  <a:gd name="T7" fmla="*/ 210 h 300"/>
                  <a:gd name="T8" fmla="*/ 23 w 89"/>
                  <a:gd name="T9" fmla="*/ 79 h 300"/>
                  <a:gd name="T10" fmla="*/ 10 w 89"/>
                  <a:gd name="T11" fmla="*/ 45 h 300"/>
                  <a:gd name="T12" fmla="*/ 0 w 89"/>
                  <a:gd name="T13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300">
                    <a:moveTo>
                      <a:pt x="89" y="300"/>
                    </a:moveTo>
                    <a:lnTo>
                      <a:pt x="87" y="299"/>
                    </a:lnTo>
                    <a:lnTo>
                      <a:pt x="62" y="236"/>
                    </a:lnTo>
                    <a:lnTo>
                      <a:pt x="45" y="210"/>
                    </a:lnTo>
                    <a:lnTo>
                      <a:pt x="23" y="79"/>
                    </a:lnTo>
                    <a:lnTo>
                      <a:pt x="10" y="4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3" name="Freeform 662">
                <a:extLst>
                  <a:ext uri="{FF2B5EF4-FFF2-40B4-BE49-F238E27FC236}">
                    <a16:creationId xmlns:a16="http://schemas.microsoft.com/office/drawing/2014/main" id="{F23C0C25-4B53-77F6-CFD6-00BC355BBE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9" y="528"/>
                <a:ext cx="5" cy="5"/>
              </a:xfrm>
              <a:custGeom>
                <a:avLst/>
                <a:gdLst>
                  <a:gd name="T0" fmla="*/ 29 w 29"/>
                  <a:gd name="T1" fmla="*/ 33 h 33"/>
                  <a:gd name="T2" fmla="*/ 6 w 29"/>
                  <a:gd name="T3" fmla="*/ 16 h 33"/>
                  <a:gd name="T4" fmla="*/ 0 w 29"/>
                  <a:gd name="T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33">
                    <a:moveTo>
                      <a:pt x="29" y="33"/>
                    </a:moveTo>
                    <a:lnTo>
                      <a:pt x="6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4" name="Freeform 663">
                <a:extLst>
                  <a:ext uri="{FF2B5EF4-FFF2-40B4-BE49-F238E27FC236}">
                    <a16:creationId xmlns:a16="http://schemas.microsoft.com/office/drawing/2014/main" id="{9842799E-47D2-AFE7-173E-C7C7E7F16B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8" y="585"/>
                <a:ext cx="28" cy="37"/>
              </a:xfrm>
              <a:custGeom>
                <a:avLst/>
                <a:gdLst>
                  <a:gd name="T0" fmla="*/ 2 w 168"/>
                  <a:gd name="T1" fmla="*/ 220 h 220"/>
                  <a:gd name="T2" fmla="*/ 0 w 168"/>
                  <a:gd name="T3" fmla="*/ 219 h 220"/>
                  <a:gd name="T4" fmla="*/ 45 w 168"/>
                  <a:gd name="T5" fmla="*/ 167 h 220"/>
                  <a:gd name="T6" fmla="*/ 65 w 168"/>
                  <a:gd name="T7" fmla="*/ 118 h 220"/>
                  <a:gd name="T8" fmla="*/ 96 w 168"/>
                  <a:gd name="T9" fmla="*/ 99 h 220"/>
                  <a:gd name="T10" fmla="*/ 95 w 168"/>
                  <a:gd name="T11" fmla="*/ 61 h 220"/>
                  <a:gd name="T12" fmla="*/ 108 w 168"/>
                  <a:gd name="T13" fmla="*/ 37 h 220"/>
                  <a:gd name="T14" fmla="*/ 132 w 168"/>
                  <a:gd name="T15" fmla="*/ 50 h 220"/>
                  <a:gd name="T16" fmla="*/ 168 w 168"/>
                  <a:gd name="T17" fmla="*/ 49 h 220"/>
                  <a:gd name="T18" fmla="*/ 151 w 168"/>
                  <a:gd name="T19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220">
                    <a:moveTo>
                      <a:pt x="2" y="220"/>
                    </a:moveTo>
                    <a:lnTo>
                      <a:pt x="0" y="219"/>
                    </a:lnTo>
                    <a:lnTo>
                      <a:pt x="45" y="167"/>
                    </a:lnTo>
                    <a:lnTo>
                      <a:pt x="65" y="118"/>
                    </a:lnTo>
                    <a:lnTo>
                      <a:pt x="96" y="99"/>
                    </a:lnTo>
                    <a:lnTo>
                      <a:pt x="95" y="61"/>
                    </a:lnTo>
                    <a:lnTo>
                      <a:pt x="108" y="37"/>
                    </a:lnTo>
                    <a:lnTo>
                      <a:pt x="132" y="50"/>
                    </a:lnTo>
                    <a:lnTo>
                      <a:pt x="168" y="49"/>
                    </a:lnTo>
                    <a:lnTo>
                      <a:pt x="15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5" name="Freeform 664">
                <a:extLst>
                  <a:ext uri="{FF2B5EF4-FFF2-40B4-BE49-F238E27FC236}">
                    <a16:creationId xmlns:a16="http://schemas.microsoft.com/office/drawing/2014/main" id="{59CDB114-2519-7014-0FCF-AD586F1CDC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8" y="585"/>
                <a:ext cx="28" cy="37"/>
              </a:xfrm>
              <a:custGeom>
                <a:avLst/>
                <a:gdLst>
                  <a:gd name="T0" fmla="*/ 0 w 169"/>
                  <a:gd name="T1" fmla="*/ 220 h 220"/>
                  <a:gd name="T2" fmla="*/ 47 w 169"/>
                  <a:gd name="T3" fmla="*/ 168 h 220"/>
                  <a:gd name="T4" fmla="*/ 65 w 169"/>
                  <a:gd name="T5" fmla="*/ 120 h 220"/>
                  <a:gd name="T6" fmla="*/ 97 w 169"/>
                  <a:gd name="T7" fmla="*/ 102 h 220"/>
                  <a:gd name="T8" fmla="*/ 95 w 169"/>
                  <a:gd name="T9" fmla="*/ 64 h 220"/>
                  <a:gd name="T10" fmla="*/ 109 w 169"/>
                  <a:gd name="T11" fmla="*/ 40 h 220"/>
                  <a:gd name="T12" fmla="*/ 132 w 169"/>
                  <a:gd name="T13" fmla="*/ 53 h 220"/>
                  <a:gd name="T14" fmla="*/ 169 w 169"/>
                  <a:gd name="T15" fmla="*/ 50 h 220"/>
                  <a:gd name="T16" fmla="*/ 151 w 169"/>
                  <a:gd name="T17" fmla="*/ 2 h 220"/>
                  <a:gd name="T18" fmla="*/ 149 w 169"/>
                  <a:gd name="T19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9" h="220">
                    <a:moveTo>
                      <a:pt x="0" y="220"/>
                    </a:moveTo>
                    <a:lnTo>
                      <a:pt x="47" y="168"/>
                    </a:lnTo>
                    <a:lnTo>
                      <a:pt x="65" y="120"/>
                    </a:lnTo>
                    <a:lnTo>
                      <a:pt x="97" y="102"/>
                    </a:lnTo>
                    <a:lnTo>
                      <a:pt x="95" y="64"/>
                    </a:lnTo>
                    <a:lnTo>
                      <a:pt x="109" y="40"/>
                    </a:lnTo>
                    <a:lnTo>
                      <a:pt x="132" y="53"/>
                    </a:lnTo>
                    <a:lnTo>
                      <a:pt x="169" y="50"/>
                    </a:lnTo>
                    <a:lnTo>
                      <a:pt x="151" y="2"/>
                    </a:lnTo>
                    <a:lnTo>
                      <a:pt x="14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6" name="Freeform 665">
                <a:extLst>
                  <a:ext uri="{FF2B5EF4-FFF2-40B4-BE49-F238E27FC236}">
                    <a16:creationId xmlns:a16="http://schemas.microsoft.com/office/drawing/2014/main" id="{9CAB43AD-CE73-5C1B-8077-9C4FF5CB9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8" y="624"/>
                <a:ext cx="18" cy="52"/>
              </a:xfrm>
              <a:custGeom>
                <a:avLst/>
                <a:gdLst>
                  <a:gd name="T0" fmla="*/ 9 w 105"/>
                  <a:gd name="T1" fmla="*/ 315 h 315"/>
                  <a:gd name="T2" fmla="*/ 7 w 105"/>
                  <a:gd name="T3" fmla="*/ 315 h 315"/>
                  <a:gd name="T4" fmla="*/ 45 w 105"/>
                  <a:gd name="T5" fmla="*/ 287 h 315"/>
                  <a:gd name="T6" fmla="*/ 24 w 105"/>
                  <a:gd name="T7" fmla="*/ 269 h 315"/>
                  <a:gd name="T8" fmla="*/ 0 w 105"/>
                  <a:gd name="T9" fmla="*/ 237 h 315"/>
                  <a:gd name="T10" fmla="*/ 40 w 105"/>
                  <a:gd name="T11" fmla="*/ 202 h 315"/>
                  <a:gd name="T12" fmla="*/ 50 w 105"/>
                  <a:gd name="T13" fmla="*/ 177 h 315"/>
                  <a:gd name="T14" fmla="*/ 42 w 105"/>
                  <a:gd name="T15" fmla="*/ 151 h 315"/>
                  <a:gd name="T16" fmla="*/ 10 w 105"/>
                  <a:gd name="T17" fmla="*/ 120 h 315"/>
                  <a:gd name="T18" fmla="*/ 54 w 105"/>
                  <a:gd name="T19" fmla="*/ 73 h 315"/>
                  <a:gd name="T20" fmla="*/ 56 w 105"/>
                  <a:gd name="T21" fmla="*/ 46 h 315"/>
                  <a:gd name="T22" fmla="*/ 105 w 105"/>
                  <a:gd name="T23" fmla="*/ 22 h 315"/>
                  <a:gd name="T24" fmla="*/ 90 w 105"/>
                  <a:gd name="T25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5" h="315">
                    <a:moveTo>
                      <a:pt x="9" y="315"/>
                    </a:moveTo>
                    <a:lnTo>
                      <a:pt x="7" y="315"/>
                    </a:lnTo>
                    <a:lnTo>
                      <a:pt x="45" y="287"/>
                    </a:lnTo>
                    <a:lnTo>
                      <a:pt x="24" y="269"/>
                    </a:lnTo>
                    <a:lnTo>
                      <a:pt x="0" y="237"/>
                    </a:lnTo>
                    <a:lnTo>
                      <a:pt x="40" y="202"/>
                    </a:lnTo>
                    <a:lnTo>
                      <a:pt x="50" y="177"/>
                    </a:lnTo>
                    <a:lnTo>
                      <a:pt x="42" y="151"/>
                    </a:lnTo>
                    <a:lnTo>
                      <a:pt x="10" y="120"/>
                    </a:lnTo>
                    <a:lnTo>
                      <a:pt x="54" y="73"/>
                    </a:lnTo>
                    <a:lnTo>
                      <a:pt x="56" y="46"/>
                    </a:lnTo>
                    <a:lnTo>
                      <a:pt x="105" y="22"/>
                    </a:lnTo>
                    <a:lnTo>
                      <a:pt x="9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7" name="Freeform 666">
                <a:extLst>
                  <a:ext uri="{FF2B5EF4-FFF2-40B4-BE49-F238E27FC236}">
                    <a16:creationId xmlns:a16="http://schemas.microsoft.com/office/drawing/2014/main" id="{316AA308-5EC3-87EB-315B-7A8E8164BD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620"/>
                <a:ext cx="10" cy="7"/>
              </a:xfrm>
              <a:custGeom>
                <a:avLst/>
                <a:gdLst>
                  <a:gd name="T0" fmla="*/ 61 w 61"/>
                  <a:gd name="T1" fmla="*/ 22 h 44"/>
                  <a:gd name="T2" fmla="*/ 46 w 61"/>
                  <a:gd name="T3" fmla="*/ 0 h 44"/>
                  <a:gd name="T4" fmla="*/ 2 w 61"/>
                  <a:gd name="T5" fmla="*/ 44 h 44"/>
                  <a:gd name="T6" fmla="*/ 0 w 61"/>
                  <a:gd name="T7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1" h="44">
                    <a:moveTo>
                      <a:pt x="61" y="22"/>
                    </a:moveTo>
                    <a:lnTo>
                      <a:pt x="46" y="0"/>
                    </a:lnTo>
                    <a:lnTo>
                      <a:pt x="2" y="44"/>
                    </a:lnTo>
                    <a:lnTo>
                      <a:pt x="0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8" name="Freeform 667">
                <a:extLst>
                  <a:ext uri="{FF2B5EF4-FFF2-40B4-BE49-F238E27FC236}">
                    <a16:creationId xmlns:a16="http://schemas.microsoft.com/office/drawing/2014/main" id="{FBFEB4C2-1CA7-5F8A-C618-6831989A27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9" y="624"/>
                <a:ext cx="17" cy="52"/>
              </a:xfrm>
              <a:custGeom>
                <a:avLst/>
                <a:gdLst>
                  <a:gd name="T0" fmla="*/ 6 w 105"/>
                  <a:gd name="T1" fmla="*/ 315 h 315"/>
                  <a:gd name="T2" fmla="*/ 44 w 105"/>
                  <a:gd name="T3" fmla="*/ 288 h 315"/>
                  <a:gd name="T4" fmla="*/ 24 w 105"/>
                  <a:gd name="T5" fmla="*/ 269 h 315"/>
                  <a:gd name="T6" fmla="*/ 0 w 105"/>
                  <a:gd name="T7" fmla="*/ 238 h 315"/>
                  <a:gd name="T8" fmla="*/ 39 w 105"/>
                  <a:gd name="T9" fmla="*/ 204 h 315"/>
                  <a:gd name="T10" fmla="*/ 49 w 105"/>
                  <a:gd name="T11" fmla="*/ 179 h 315"/>
                  <a:gd name="T12" fmla="*/ 43 w 105"/>
                  <a:gd name="T13" fmla="*/ 154 h 315"/>
                  <a:gd name="T14" fmla="*/ 10 w 105"/>
                  <a:gd name="T15" fmla="*/ 122 h 315"/>
                  <a:gd name="T16" fmla="*/ 53 w 105"/>
                  <a:gd name="T17" fmla="*/ 75 h 315"/>
                  <a:gd name="T18" fmla="*/ 56 w 105"/>
                  <a:gd name="T19" fmla="*/ 48 h 315"/>
                  <a:gd name="T20" fmla="*/ 105 w 105"/>
                  <a:gd name="T21" fmla="*/ 24 h 315"/>
                  <a:gd name="T22" fmla="*/ 87 w 105"/>
                  <a:gd name="T23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5" h="315">
                    <a:moveTo>
                      <a:pt x="6" y="315"/>
                    </a:moveTo>
                    <a:lnTo>
                      <a:pt x="44" y="288"/>
                    </a:lnTo>
                    <a:lnTo>
                      <a:pt x="24" y="269"/>
                    </a:lnTo>
                    <a:lnTo>
                      <a:pt x="0" y="238"/>
                    </a:lnTo>
                    <a:lnTo>
                      <a:pt x="39" y="204"/>
                    </a:lnTo>
                    <a:lnTo>
                      <a:pt x="49" y="179"/>
                    </a:lnTo>
                    <a:lnTo>
                      <a:pt x="43" y="154"/>
                    </a:lnTo>
                    <a:lnTo>
                      <a:pt x="10" y="122"/>
                    </a:lnTo>
                    <a:lnTo>
                      <a:pt x="53" y="75"/>
                    </a:lnTo>
                    <a:lnTo>
                      <a:pt x="56" y="48"/>
                    </a:lnTo>
                    <a:lnTo>
                      <a:pt x="105" y="24"/>
                    </a:lnTo>
                    <a:lnTo>
                      <a:pt x="8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9" name="Freeform 668">
                <a:extLst>
                  <a:ext uri="{FF2B5EF4-FFF2-40B4-BE49-F238E27FC236}">
                    <a16:creationId xmlns:a16="http://schemas.microsoft.com/office/drawing/2014/main" id="{4E827EEA-57F1-EFFE-0FC3-D3816CC70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8" y="622"/>
                <a:ext cx="5" cy="5"/>
              </a:xfrm>
              <a:custGeom>
                <a:avLst/>
                <a:gdLst>
                  <a:gd name="T0" fmla="*/ 0 w 30"/>
                  <a:gd name="T1" fmla="*/ 0 h 33"/>
                  <a:gd name="T2" fmla="*/ 29 w 30"/>
                  <a:gd name="T3" fmla="*/ 33 h 33"/>
                  <a:gd name="T4" fmla="*/ 30 w 30"/>
                  <a:gd name="T5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3">
                    <a:moveTo>
                      <a:pt x="0" y="0"/>
                    </a:moveTo>
                    <a:lnTo>
                      <a:pt x="29" y="33"/>
                    </a:lnTo>
                    <a:lnTo>
                      <a:pt x="30" y="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0" name="Line 669">
                <a:extLst>
                  <a:ext uri="{FF2B5EF4-FFF2-40B4-BE49-F238E27FC236}">
                    <a16:creationId xmlns:a16="http://schemas.microsoft.com/office/drawing/2014/main" id="{7508B17E-2229-A341-D116-8D86CEBCAF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58" y="622"/>
                <a:ext cx="5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1" name="Line 670">
                <a:extLst>
                  <a:ext uri="{FF2B5EF4-FFF2-40B4-BE49-F238E27FC236}">
                    <a16:creationId xmlns:a16="http://schemas.microsoft.com/office/drawing/2014/main" id="{45216415-9B9D-89B1-5EB4-6A059C4333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79" y="583"/>
                <a:ext cx="4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2" name="Freeform 671">
                <a:extLst>
                  <a:ext uri="{FF2B5EF4-FFF2-40B4-BE49-F238E27FC236}">
                    <a16:creationId xmlns:a16="http://schemas.microsoft.com/office/drawing/2014/main" id="{BF452302-0FD9-BAD1-273D-D1A2ABF071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3" y="493"/>
                <a:ext cx="13" cy="17"/>
              </a:xfrm>
              <a:custGeom>
                <a:avLst/>
                <a:gdLst>
                  <a:gd name="T0" fmla="*/ 77 w 77"/>
                  <a:gd name="T1" fmla="*/ 97 h 97"/>
                  <a:gd name="T2" fmla="*/ 28 w 77"/>
                  <a:gd name="T3" fmla="*/ 41 h 97"/>
                  <a:gd name="T4" fmla="*/ 0 w 77"/>
                  <a:gd name="T5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7" h="97">
                    <a:moveTo>
                      <a:pt x="77" y="97"/>
                    </a:moveTo>
                    <a:lnTo>
                      <a:pt x="28" y="4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3" name="Freeform 672">
                <a:extLst>
                  <a:ext uri="{FF2B5EF4-FFF2-40B4-BE49-F238E27FC236}">
                    <a16:creationId xmlns:a16="http://schemas.microsoft.com/office/drawing/2014/main" id="{4B59AFC7-DAA7-B14B-0A99-89AE7ACA8F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6" y="510"/>
                <a:ext cx="9" cy="6"/>
              </a:xfrm>
              <a:custGeom>
                <a:avLst/>
                <a:gdLst>
                  <a:gd name="T0" fmla="*/ 57 w 57"/>
                  <a:gd name="T1" fmla="*/ 36 h 36"/>
                  <a:gd name="T2" fmla="*/ 32 w 57"/>
                  <a:gd name="T3" fmla="*/ 27 h 36"/>
                  <a:gd name="T4" fmla="*/ 5 w 57"/>
                  <a:gd name="T5" fmla="*/ 6 h 36"/>
                  <a:gd name="T6" fmla="*/ 0 w 57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36">
                    <a:moveTo>
                      <a:pt x="57" y="36"/>
                    </a:moveTo>
                    <a:lnTo>
                      <a:pt x="32" y="27"/>
                    </a:lnTo>
                    <a:lnTo>
                      <a:pt x="5" y="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4" name="Line 673">
                <a:extLst>
                  <a:ext uri="{FF2B5EF4-FFF2-40B4-BE49-F238E27FC236}">
                    <a16:creationId xmlns:a16="http://schemas.microsoft.com/office/drawing/2014/main" id="{A17762C9-45CD-2CED-CDF9-9854751909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23" y="493"/>
                <a:ext cx="13" cy="1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5" name="Line 674">
                <a:extLst>
                  <a:ext uri="{FF2B5EF4-FFF2-40B4-BE49-F238E27FC236}">
                    <a16:creationId xmlns:a16="http://schemas.microsoft.com/office/drawing/2014/main" id="{D1768254-C662-49D9-550E-0FEC584002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60" y="676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6" name="Freeform 675">
                <a:extLst>
                  <a:ext uri="{FF2B5EF4-FFF2-40B4-BE49-F238E27FC236}">
                    <a16:creationId xmlns:a16="http://schemas.microsoft.com/office/drawing/2014/main" id="{5EEC8CCC-8ACA-AFFA-5327-841868A14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5" y="691"/>
                <a:ext cx="8" cy="18"/>
              </a:xfrm>
              <a:custGeom>
                <a:avLst/>
                <a:gdLst>
                  <a:gd name="T0" fmla="*/ 36 w 46"/>
                  <a:gd name="T1" fmla="*/ 111 h 111"/>
                  <a:gd name="T2" fmla="*/ 0 w 46"/>
                  <a:gd name="T3" fmla="*/ 80 h 111"/>
                  <a:gd name="T4" fmla="*/ 34 w 46"/>
                  <a:gd name="T5" fmla="*/ 50 h 111"/>
                  <a:gd name="T6" fmla="*/ 46 w 46"/>
                  <a:gd name="T7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111">
                    <a:moveTo>
                      <a:pt x="36" y="111"/>
                    </a:moveTo>
                    <a:lnTo>
                      <a:pt x="0" y="80"/>
                    </a:lnTo>
                    <a:lnTo>
                      <a:pt x="34" y="50"/>
                    </a:lnTo>
                    <a:lnTo>
                      <a:pt x="4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7" name="Freeform 676">
                <a:extLst>
                  <a:ext uri="{FF2B5EF4-FFF2-40B4-BE49-F238E27FC236}">
                    <a16:creationId xmlns:a16="http://schemas.microsoft.com/office/drawing/2014/main" id="{216C2256-5F80-E7ED-6540-1307816BCB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677"/>
                <a:ext cx="6" cy="12"/>
              </a:xfrm>
              <a:custGeom>
                <a:avLst/>
                <a:gdLst>
                  <a:gd name="T0" fmla="*/ 27 w 32"/>
                  <a:gd name="T1" fmla="*/ 75 h 75"/>
                  <a:gd name="T2" fmla="*/ 26 w 32"/>
                  <a:gd name="T3" fmla="*/ 75 h 75"/>
                  <a:gd name="T4" fmla="*/ 32 w 32"/>
                  <a:gd name="T5" fmla="*/ 24 h 75"/>
                  <a:gd name="T6" fmla="*/ 17 w 32"/>
                  <a:gd name="T7" fmla="*/ 3 h 75"/>
                  <a:gd name="T8" fmla="*/ 0 w 32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75">
                    <a:moveTo>
                      <a:pt x="27" y="75"/>
                    </a:moveTo>
                    <a:lnTo>
                      <a:pt x="26" y="75"/>
                    </a:lnTo>
                    <a:lnTo>
                      <a:pt x="32" y="24"/>
                    </a:lnTo>
                    <a:lnTo>
                      <a:pt x="17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8" name="Freeform 677">
                <a:extLst>
                  <a:ext uri="{FF2B5EF4-FFF2-40B4-BE49-F238E27FC236}">
                    <a16:creationId xmlns:a16="http://schemas.microsoft.com/office/drawing/2014/main" id="{3E8D3841-E54B-DC2E-0E5F-1BB606FC4D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6" y="691"/>
                <a:ext cx="7" cy="18"/>
              </a:xfrm>
              <a:custGeom>
                <a:avLst/>
                <a:gdLst>
                  <a:gd name="T0" fmla="*/ 31 w 43"/>
                  <a:gd name="T1" fmla="*/ 111 h 111"/>
                  <a:gd name="T2" fmla="*/ 0 w 43"/>
                  <a:gd name="T3" fmla="*/ 82 h 111"/>
                  <a:gd name="T4" fmla="*/ 32 w 43"/>
                  <a:gd name="T5" fmla="*/ 52 h 111"/>
                  <a:gd name="T6" fmla="*/ 43 w 43"/>
                  <a:gd name="T7" fmla="*/ 1 h 111"/>
                  <a:gd name="T8" fmla="*/ 41 w 43"/>
                  <a:gd name="T9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111">
                    <a:moveTo>
                      <a:pt x="31" y="111"/>
                    </a:moveTo>
                    <a:lnTo>
                      <a:pt x="0" y="82"/>
                    </a:lnTo>
                    <a:lnTo>
                      <a:pt x="32" y="52"/>
                    </a:lnTo>
                    <a:lnTo>
                      <a:pt x="43" y="1"/>
                    </a:lnTo>
                    <a:lnTo>
                      <a:pt x="4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9" name="Freeform 678">
                <a:extLst>
                  <a:ext uri="{FF2B5EF4-FFF2-40B4-BE49-F238E27FC236}">
                    <a16:creationId xmlns:a16="http://schemas.microsoft.com/office/drawing/2014/main" id="{01B6315D-F470-E169-1447-E4C5C292FF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8" y="689"/>
                <a:ext cx="5" cy="2"/>
              </a:xfrm>
              <a:custGeom>
                <a:avLst/>
                <a:gdLst>
                  <a:gd name="T0" fmla="*/ 31 w 31"/>
                  <a:gd name="T1" fmla="*/ 9 h 9"/>
                  <a:gd name="T2" fmla="*/ 0 w 31"/>
                  <a:gd name="T3" fmla="*/ 1 h 9"/>
                  <a:gd name="T4" fmla="*/ 0 w 31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9">
                    <a:moveTo>
                      <a:pt x="31" y="9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0" name="Freeform 679">
                <a:extLst>
                  <a:ext uri="{FF2B5EF4-FFF2-40B4-BE49-F238E27FC236}">
                    <a16:creationId xmlns:a16="http://schemas.microsoft.com/office/drawing/2014/main" id="{297B67EF-DA04-910B-2EF4-C45E3C6DE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677"/>
                <a:ext cx="6" cy="12"/>
              </a:xfrm>
              <a:custGeom>
                <a:avLst/>
                <a:gdLst>
                  <a:gd name="T0" fmla="*/ 27 w 35"/>
                  <a:gd name="T1" fmla="*/ 75 h 75"/>
                  <a:gd name="T2" fmla="*/ 35 w 35"/>
                  <a:gd name="T3" fmla="*/ 26 h 75"/>
                  <a:gd name="T4" fmla="*/ 19 w 35"/>
                  <a:gd name="T5" fmla="*/ 3 h 75"/>
                  <a:gd name="T6" fmla="*/ 0 w 35"/>
                  <a:gd name="T7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75">
                    <a:moveTo>
                      <a:pt x="27" y="75"/>
                    </a:moveTo>
                    <a:lnTo>
                      <a:pt x="35" y="26"/>
                    </a:lnTo>
                    <a:lnTo>
                      <a:pt x="19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1" name="Freeform 680">
                <a:extLst>
                  <a:ext uri="{FF2B5EF4-FFF2-40B4-BE49-F238E27FC236}">
                    <a16:creationId xmlns:a16="http://schemas.microsoft.com/office/drawing/2014/main" id="{62E1528A-052D-BCF7-4588-B4811CA46E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705"/>
                <a:ext cx="14" cy="5"/>
              </a:xfrm>
              <a:custGeom>
                <a:avLst/>
                <a:gdLst>
                  <a:gd name="T0" fmla="*/ 82 w 82"/>
                  <a:gd name="T1" fmla="*/ 8 h 30"/>
                  <a:gd name="T2" fmla="*/ 35 w 82"/>
                  <a:gd name="T3" fmla="*/ 0 h 30"/>
                  <a:gd name="T4" fmla="*/ 2 w 82"/>
                  <a:gd name="T5" fmla="*/ 30 h 30"/>
                  <a:gd name="T6" fmla="*/ 0 w 82"/>
                  <a:gd name="T7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30">
                    <a:moveTo>
                      <a:pt x="82" y="8"/>
                    </a:moveTo>
                    <a:lnTo>
                      <a:pt x="35" y="0"/>
                    </a:lnTo>
                    <a:lnTo>
                      <a:pt x="2" y="30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2" name="Freeform 681">
                <a:extLst>
                  <a:ext uri="{FF2B5EF4-FFF2-40B4-BE49-F238E27FC236}">
                    <a16:creationId xmlns:a16="http://schemas.microsoft.com/office/drawing/2014/main" id="{5CB22E1D-0AB5-FB16-C3DE-3E1CF68698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706"/>
                <a:ext cx="22" cy="43"/>
              </a:xfrm>
              <a:custGeom>
                <a:avLst/>
                <a:gdLst>
                  <a:gd name="T0" fmla="*/ 0 w 131"/>
                  <a:gd name="T1" fmla="*/ 258 h 258"/>
                  <a:gd name="T2" fmla="*/ 13 w 131"/>
                  <a:gd name="T3" fmla="*/ 224 h 258"/>
                  <a:gd name="T4" fmla="*/ 20 w 131"/>
                  <a:gd name="T5" fmla="*/ 180 h 258"/>
                  <a:gd name="T6" fmla="*/ 46 w 131"/>
                  <a:gd name="T7" fmla="*/ 150 h 258"/>
                  <a:gd name="T8" fmla="*/ 59 w 131"/>
                  <a:gd name="T9" fmla="*/ 123 h 258"/>
                  <a:gd name="T10" fmla="*/ 90 w 131"/>
                  <a:gd name="T11" fmla="*/ 107 h 258"/>
                  <a:gd name="T12" fmla="*/ 109 w 131"/>
                  <a:gd name="T13" fmla="*/ 87 h 258"/>
                  <a:gd name="T14" fmla="*/ 131 w 131"/>
                  <a:gd name="T15" fmla="*/ 43 h 258"/>
                  <a:gd name="T16" fmla="*/ 130 w 131"/>
                  <a:gd name="T17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1" h="258">
                    <a:moveTo>
                      <a:pt x="0" y="258"/>
                    </a:moveTo>
                    <a:lnTo>
                      <a:pt x="13" y="224"/>
                    </a:lnTo>
                    <a:lnTo>
                      <a:pt x="20" y="180"/>
                    </a:lnTo>
                    <a:lnTo>
                      <a:pt x="46" y="150"/>
                    </a:lnTo>
                    <a:lnTo>
                      <a:pt x="59" y="123"/>
                    </a:lnTo>
                    <a:lnTo>
                      <a:pt x="90" y="107"/>
                    </a:lnTo>
                    <a:lnTo>
                      <a:pt x="109" y="87"/>
                    </a:lnTo>
                    <a:lnTo>
                      <a:pt x="131" y="43"/>
                    </a:lnTo>
                    <a:lnTo>
                      <a:pt x="13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3" name="Freeform 682">
                <a:extLst>
                  <a:ext uri="{FF2B5EF4-FFF2-40B4-BE49-F238E27FC236}">
                    <a16:creationId xmlns:a16="http://schemas.microsoft.com/office/drawing/2014/main" id="{C9BBFE70-808E-7F3E-8A6B-C982E6E63C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706"/>
                <a:ext cx="23" cy="43"/>
              </a:xfrm>
              <a:custGeom>
                <a:avLst/>
                <a:gdLst>
                  <a:gd name="T0" fmla="*/ 0 w 134"/>
                  <a:gd name="T1" fmla="*/ 258 h 258"/>
                  <a:gd name="T2" fmla="*/ 16 w 134"/>
                  <a:gd name="T3" fmla="*/ 225 h 258"/>
                  <a:gd name="T4" fmla="*/ 23 w 134"/>
                  <a:gd name="T5" fmla="*/ 181 h 258"/>
                  <a:gd name="T6" fmla="*/ 48 w 134"/>
                  <a:gd name="T7" fmla="*/ 152 h 258"/>
                  <a:gd name="T8" fmla="*/ 61 w 134"/>
                  <a:gd name="T9" fmla="*/ 125 h 258"/>
                  <a:gd name="T10" fmla="*/ 93 w 134"/>
                  <a:gd name="T11" fmla="*/ 108 h 258"/>
                  <a:gd name="T12" fmla="*/ 111 w 134"/>
                  <a:gd name="T13" fmla="*/ 87 h 258"/>
                  <a:gd name="T14" fmla="*/ 134 w 134"/>
                  <a:gd name="T15" fmla="*/ 44 h 258"/>
                  <a:gd name="T16" fmla="*/ 133 w 134"/>
                  <a:gd name="T17" fmla="*/ 0 h 258"/>
                  <a:gd name="T18" fmla="*/ 130 w 134"/>
                  <a:gd name="T1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258">
                    <a:moveTo>
                      <a:pt x="0" y="258"/>
                    </a:moveTo>
                    <a:lnTo>
                      <a:pt x="16" y="225"/>
                    </a:lnTo>
                    <a:lnTo>
                      <a:pt x="23" y="181"/>
                    </a:lnTo>
                    <a:lnTo>
                      <a:pt x="48" y="152"/>
                    </a:lnTo>
                    <a:lnTo>
                      <a:pt x="61" y="125"/>
                    </a:lnTo>
                    <a:lnTo>
                      <a:pt x="93" y="108"/>
                    </a:lnTo>
                    <a:lnTo>
                      <a:pt x="111" y="87"/>
                    </a:lnTo>
                    <a:lnTo>
                      <a:pt x="134" y="44"/>
                    </a:lnTo>
                    <a:lnTo>
                      <a:pt x="133" y="0"/>
                    </a:lnTo>
                    <a:lnTo>
                      <a:pt x="13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4" name="Freeform 683">
                <a:extLst>
                  <a:ext uri="{FF2B5EF4-FFF2-40B4-BE49-F238E27FC236}">
                    <a16:creationId xmlns:a16="http://schemas.microsoft.com/office/drawing/2014/main" id="{EE53A936-1C59-2E7D-60E8-FB426D8334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5" y="751"/>
                <a:ext cx="23" cy="71"/>
              </a:xfrm>
              <a:custGeom>
                <a:avLst/>
                <a:gdLst>
                  <a:gd name="T0" fmla="*/ 116 w 140"/>
                  <a:gd name="T1" fmla="*/ 427 h 428"/>
                  <a:gd name="T2" fmla="*/ 118 w 140"/>
                  <a:gd name="T3" fmla="*/ 428 h 428"/>
                  <a:gd name="T4" fmla="*/ 140 w 140"/>
                  <a:gd name="T5" fmla="*/ 357 h 428"/>
                  <a:gd name="T6" fmla="*/ 129 w 140"/>
                  <a:gd name="T7" fmla="*/ 322 h 428"/>
                  <a:gd name="T8" fmla="*/ 88 w 140"/>
                  <a:gd name="T9" fmla="*/ 302 h 428"/>
                  <a:gd name="T10" fmla="*/ 86 w 140"/>
                  <a:gd name="T11" fmla="*/ 217 h 428"/>
                  <a:gd name="T12" fmla="*/ 92 w 140"/>
                  <a:gd name="T13" fmla="*/ 190 h 428"/>
                  <a:gd name="T14" fmla="*/ 64 w 140"/>
                  <a:gd name="T15" fmla="*/ 131 h 428"/>
                  <a:gd name="T16" fmla="*/ 68 w 140"/>
                  <a:gd name="T17" fmla="*/ 101 h 428"/>
                  <a:gd name="T18" fmla="*/ 0 w 140"/>
                  <a:gd name="T19" fmla="*/ 28 h 428"/>
                  <a:gd name="T20" fmla="*/ 37 w 140"/>
                  <a:gd name="T21" fmla="*/ 1 h 428"/>
                  <a:gd name="T22" fmla="*/ 34 w 140"/>
                  <a:gd name="T23" fmla="*/ 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0" h="428">
                    <a:moveTo>
                      <a:pt x="116" y="427"/>
                    </a:moveTo>
                    <a:lnTo>
                      <a:pt x="118" y="428"/>
                    </a:lnTo>
                    <a:lnTo>
                      <a:pt x="140" y="357"/>
                    </a:lnTo>
                    <a:lnTo>
                      <a:pt x="129" y="322"/>
                    </a:lnTo>
                    <a:lnTo>
                      <a:pt x="88" y="302"/>
                    </a:lnTo>
                    <a:lnTo>
                      <a:pt x="86" y="217"/>
                    </a:lnTo>
                    <a:lnTo>
                      <a:pt x="92" y="190"/>
                    </a:lnTo>
                    <a:lnTo>
                      <a:pt x="64" y="131"/>
                    </a:lnTo>
                    <a:lnTo>
                      <a:pt x="68" y="101"/>
                    </a:lnTo>
                    <a:lnTo>
                      <a:pt x="0" y="28"/>
                    </a:lnTo>
                    <a:lnTo>
                      <a:pt x="37" y="1"/>
                    </a:lnTo>
                    <a:lnTo>
                      <a:pt x="3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5" name="Freeform 684">
                <a:extLst>
                  <a:ext uri="{FF2B5EF4-FFF2-40B4-BE49-F238E27FC236}">
                    <a16:creationId xmlns:a16="http://schemas.microsoft.com/office/drawing/2014/main" id="{E321C44B-CD24-887C-8BD1-D6DA214731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5" y="751"/>
                <a:ext cx="23" cy="71"/>
              </a:xfrm>
              <a:custGeom>
                <a:avLst/>
                <a:gdLst>
                  <a:gd name="T0" fmla="*/ 118 w 140"/>
                  <a:gd name="T1" fmla="*/ 427 h 427"/>
                  <a:gd name="T2" fmla="*/ 140 w 140"/>
                  <a:gd name="T3" fmla="*/ 356 h 427"/>
                  <a:gd name="T4" fmla="*/ 129 w 140"/>
                  <a:gd name="T5" fmla="*/ 322 h 427"/>
                  <a:gd name="T6" fmla="*/ 88 w 140"/>
                  <a:gd name="T7" fmla="*/ 302 h 427"/>
                  <a:gd name="T8" fmla="*/ 85 w 140"/>
                  <a:gd name="T9" fmla="*/ 217 h 427"/>
                  <a:gd name="T10" fmla="*/ 93 w 140"/>
                  <a:gd name="T11" fmla="*/ 190 h 427"/>
                  <a:gd name="T12" fmla="*/ 64 w 140"/>
                  <a:gd name="T13" fmla="*/ 133 h 427"/>
                  <a:gd name="T14" fmla="*/ 67 w 140"/>
                  <a:gd name="T15" fmla="*/ 102 h 427"/>
                  <a:gd name="T16" fmla="*/ 0 w 140"/>
                  <a:gd name="T17" fmla="*/ 28 h 427"/>
                  <a:gd name="T18" fmla="*/ 36 w 140"/>
                  <a:gd name="T19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0" h="427">
                    <a:moveTo>
                      <a:pt x="118" y="427"/>
                    </a:moveTo>
                    <a:lnTo>
                      <a:pt x="140" y="356"/>
                    </a:lnTo>
                    <a:lnTo>
                      <a:pt x="129" y="322"/>
                    </a:lnTo>
                    <a:lnTo>
                      <a:pt x="88" y="302"/>
                    </a:lnTo>
                    <a:lnTo>
                      <a:pt x="85" y="217"/>
                    </a:lnTo>
                    <a:lnTo>
                      <a:pt x="93" y="190"/>
                    </a:lnTo>
                    <a:lnTo>
                      <a:pt x="64" y="133"/>
                    </a:lnTo>
                    <a:lnTo>
                      <a:pt x="67" y="102"/>
                    </a:lnTo>
                    <a:lnTo>
                      <a:pt x="0" y="28"/>
                    </a:lnTo>
                    <a:lnTo>
                      <a:pt x="3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6" name="Line 685">
                <a:extLst>
                  <a:ext uri="{FF2B5EF4-FFF2-40B4-BE49-F238E27FC236}">
                    <a16:creationId xmlns:a16="http://schemas.microsoft.com/office/drawing/2014/main" id="{F6AF028F-07B7-C4FC-0914-7794200369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63" y="749"/>
                <a:ext cx="7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7" name="Freeform 686">
                <a:extLst>
                  <a:ext uri="{FF2B5EF4-FFF2-40B4-BE49-F238E27FC236}">
                    <a16:creationId xmlns:a16="http://schemas.microsoft.com/office/drawing/2014/main" id="{4D907123-902F-4355-3474-2F9CD2321C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9" y="828"/>
                <a:ext cx="0" cy="0"/>
              </a:xfrm>
              <a:custGeom>
                <a:avLst/>
                <a:gdLst>
                  <a:gd name="T0" fmla="*/ 3 w 3"/>
                  <a:gd name="T1" fmla="*/ 1 h 3"/>
                  <a:gd name="T2" fmla="*/ 1 w 3"/>
                  <a:gd name="T3" fmla="*/ 0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3" y="1"/>
                    </a:moveTo>
                    <a:lnTo>
                      <a:pt x="1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8" name="Freeform 687">
                <a:extLst>
                  <a:ext uri="{FF2B5EF4-FFF2-40B4-BE49-F238E27FC236}">
                    <a16:creationId xmlns:a16="http://schemas.microsoft.com/office/drawing/2014/main" id="{E2419A9A-E003-77E6-F55C-249B485942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8" y="812"/>
                <a:ext cx="13" cy="16"/>
              </a:xfrm>
              <a:custGeom>
                <a:avLst/>
                <a:gdLst>
                  <a:gd name="T0" fmla="*/ 4 w 79"/>
                  <a:gd name="T1" fmla="*/ 96 h 96"/>
                  <a:gd name="T2" fmla="*/ 0 w 79"/>
                  <a:gd name="T3" fmla="*/ 68 h 96"/>
                  <a:gd name="T4" fmla="*/ 12 w 79"/>
                  <a:gd name="T5" fmla="*/ 31 h 96"/>
                  <a:gd name="T6" fmla="*/ 47 w 79"/>
                  <a:gd name="T7" fmla="*/ 8 h 96"/>
                  <a:gd name="T8" fmla="*/ 79 w 79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96">
                    <a:moveTo>
                      <a:pt x="4" y="96"/>
                    </a:moveTo>
                    <a:lnTo>
                      <a:pt x="0" y="68"/>
                    </a:lnTo>
                    <a:lnTo>
                      <a:pt x="12" y="31"/>
                    </a:lnTo>
                    <a:lnTo>
                      <a:pt x="47" y="8"/>
                    </a:lnTo>
                    <a:lnTo>
                      <a:pt x="7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9" name="Freeform 688">
                <a:extLst>
                  <a:ext uri="{FF2B5EF4-FFF2-40B4-BE49-F238E27FC236}">
                    <a16:creationId xmlns:a16="http://schemas.microsoft.com/office/drawing/2014/main" id="{DA769B05-6D49-5037-0290-D747188567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8" y="812"/>
                <a:ext cx="13" cy="16"/>
              </a:xfrm>
              <a:custGeom>
                <a:avLst/>
                <a:gdLst>
                  <a:gd name="T0" fmla="*/ 5 w 77"/>
                  <a:gd name="T1" fmla="*/ 94 h 94"/>
                  <a:gd name="T2" fmla="*/ 0 w 77"/>
                  <a:gd name="T3" fmla="*/ 68 h 94"/>
                  <a:gd name="T4" fmla="*/ 12 w 77"/>
                  <a:gd name="T5" fmla="*/ 31 h 94"/>
                  <a:gd name="T6" fmla="*/ 47 w 77"/>
                  <a:gd name="T7" fmla="*/ 8 h 94"/>
                  <a:gd name="T8" fmla="*/ 77 w 77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94">
                    <a:moveTo>
                      <a:pt x="5" y="94"/>
                    </a:moveTo>
                    <a:lnTo>
                      <a:pt x="0" y="68"/>
                    </a:lnTo>
                    <a:lnTo>
                      <a:pt x="12" y="31"/>
                    </a:lnTo>
                    <a:lnTo>
                      <a:pt x="47" y="8"/>
                    </a:lnTo>
                    <a:lnTo>
                      <a:pt x="7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0" name="Freeform 689">
                <a:extLst>
                  <a:ext uri="{FF2B5EF4-FFF2-40B4-BE49-F238E27FC236}">
                    <a16:creationId xmlns:a16="http://schemas.microsoft.com/office/drawing/2014/main" id="{179BF645-0AFA-A7BC-6472-4BC9438E74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811"/>
                <a:ext cx="13" cy="11"/>
              </a:xfrm>
              <a:custGeom>
                <a:avLst/>
                <a:gdLst>
                  <a:gd name="T0" fmla="*/ 0 w 78"/>
                  <a:gd name="T1" fmla="*/ 4 h 62"/>
                  <a:gd name="T2" fmla="*/ 15 w 78"/>
                  <a:gd name="T3" fmla="*/ 0 h 62"/>
                  <a:gd name="T4" fmla="*/ 17 w 78"/>
                  <a:gd name="T5" fmla="*/ 0 h 62"/>
                  <a:gd name="T6" fmla="*/ 38 w 78"/>
                  <a:gd name="T7" fmla="*/ 49 h 62"/>
                  <a:gd name="T8" fmla="*/ 78 w 78"/>
                  <a:gd name="T9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62">
                    <a:moveTo>
                      <a:pt x="0" y="4"/>
                    </a:moveTo>
                    <a:lnTo>
                      <a:pt x="15" y="0"/>
                    </a:lnTo>
                    <a:lnTo>
                      <a:pt x="17" y="0"/>
                    </a:lnTo>
                    <a:lnTo>
                      <a:pt x="38" y="49"/>
                    </a:lnTo>
                    <a:lnTo>
                      <a:pt x="78" y="6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1" name="Line 690">
                <a:extLst>
                  <a:ext uri="{FF2B5EF4-FFF2-40B4-BE49-F238E27FC236}">
                    <a16:creationId xmlns:a16="http://schemas.microsoft.com/office/drawing/2014/main" id="{20BFF859-2C5C-DEE6-3997-561EF5F458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45" y="516"/>
                <a:ext cx="7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2" name="Freeform 691">
                <a:extLst>
                  <a:ext uri="{FF2B5EF4-FFF2-40B4-BE49-F238E27FC236}">
                    <a16:creationId xmlns:a16="http://schemas.microsoft.com/office/drawing/2014/main" id="{3F55A6C0-825A-1513-CE2F-1860C1E8B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1022"/>
                <a:ext cx="74" cy="15"/>
              </a:xfrm>
              <a:custGeom>
                <a:avLst/>
                <a:gdLst>
                  <a:gd name="T0" fmla="*/ 0 w 444"/>
                  <a:gd name="T1" fmla="*/ 3 h 90"/>
                  <a:gd name="T2" fmla="*/ 0 w 444"/>
                  <a:gd name="T3" fmla="*/ 0 h 90"/>
                  <a:gd name="T4" fmla="*/ 54 w 444"/>
                  <a:gd name="T5" fmla="*/ 9 h 90"/>
                  <a:gd name="T6" fmla="*/ 73 w 444"/>
                  <a:gd name="T7" fmla="*/ 53 h 90"/>
                  <a:gd name="T8" fmla="*/ 117 w 444"/>
                  <a:gd name="T9" fmla="*/ 46 h 90"/>
                  <a:gd name="T10" fmla="*/ 178 w 444"/>
                  <a:gd name="T11" fmla="*/ 86 h 90"/>
                  <a:gd name="T12" fmla="*/ 219 w 444"/>
                  <a:gd name="T13" fmla="*/ 57 h 90"/>
                  <a:gd name="T14" fmla="*/ 258 w 444"/>
                  <a:gd name="T15" fmla="*/ 90 h 90"/>
                  <a:gd name="T16" fmla="*/ 309 w 444"/>
                  <a:gd name="T17" fmla="*/ 63 h 90"/>
                  <a:gd name="T18" fmla="*/ 336 w 444"/>
                  <a:gd name="T19" fmla="*/ 73 h 90"/>
                  <a:gd name="T20" fmla="*/ 370 w 444"/>
                  <a:gd name="T21" fmla="*/ 80 h 90"/>
                  <a:gd name="T22" fmla="*/ 414 w 444"/>
                  <a:gd name="T23" fmla="*/ 35 h 90"/>
                  <a:gd name="T24" fmla="*/ 444 w 444"/>
                  <a:gd name="T25" fmla="*/ 2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4" h="90">
                    <a:moveTo>
                      <a:pt x="0" y="3"/>
                    </a:moveTo>
                    <a:lnTo>
                      <a:pt x="0" y="0"/>
                    </a:lnTo>
                    <a:lnTo>
                      <a:pt x="54" y="9"/>
                    </a:lnTo>
                    <a:lnTo>
                      <a:pt x="73" y="53"/>
                    </a:lnTo>
                    <a:lnTo>
                      <a:pt x="117" y="46"/>
                    </a:lnTo>
                    <a:lnTo>
                      <a:pt x="178" y="86"/>
                    </a:lnTo>
                    <a:lnTo>
                      <a:pt x="219" y="57"/>
                    </a:lnTo>
                    <a:lnTo>
                      <a:pt x="258" y="90"/>
                    </a:lnTo>
                    <a:lnTo>
                      <a:pt x="309" y="63"/>
                    </a:lnTo>
                    <a:lnTo>
                      <a:pt x="336" y="73"/>
                    </a:lnTo>
                    <a:lnTo>
                      <a:pt x="370" y="80"/>
                    </a:lnTo>
                    <a:lnTo>
                      <a:pt x="414" y="35"/>
                    </a:lnTo>
                    <a:lnTo>
                      <a:pt x="444" y="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3" name="Freeform 692">
                <a:extLst>
                  <a:ext uri="{FF2B5EF4-FFF2-40B4-BE49-F238E27FC236}">
                    <a16:creationId xmlns:a16="http://schemas.microsoft.com/office/drawing/2014/main" id="{B0B1A54F-BD23-F944-87BF-1E038B70BE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1" y="1022"/>
                <a:ext cx="3" cy="19"/>
              </a:xfrm>
              <a:custGeom>
                <a:avLst/>
                <a:gdLst>
                  <a:gd name="T0" fmla="*/ 0 w 18"/>
                  <a:gd name="T1" fmla="*/ 111 h 111"/>
                  <a:gd name="T2" fmla="*/ 17 w 18"/>
                  <a:gd name="T3" fmla="*/ 53 h 111"/>
                  <a:gd name="T4" fmla="*/ 16 w 18"/>
                  <a:gd name="T5" fmla="*/ 0 h 111"/>
                  <a:gd name="T6" fmla="*/ 18 w 18"/>
                  <a:gd name="T7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11">
                    <a:moveTo>
                      <a:pt x="0" y="111"/>
                    </a:moveTo>
                    <a:lnTo>
                      <a:pt x="17" y="53"/>
                    </a:lnTo>
                    <a:lnTo>
                      <a:pt x="16" y="0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4" name="Freeform 693">
                <a:extLst>
                  <a:ext uri="{FF2B5EF4-FFF2-40B4-BE49-F238E27FC236}">
                    <a16:creationId xmlns:a16="http://schemas.microsoft.com/office/drawing/2014/main" id="{89C52AD0-13C2-C0BF-B7DF-0FB8D5896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5" y="1035"/>
                <a:ext cx="46" cy="15"/>
              </a:xfrm>
              <a:custGeom>
                <a:avLst/>
                <a:gdLst>
                  <a:gd name="T0" fmla="*/ 0 w 273"/>
                  <a:gd name="T1" fmla="*/ 91 h 91"/>
                  <a:gd name="T2" fmla="*/ 1 w 273"/>
                  <a:gd name="T3" fmla="*/ 89 h 91"/>
                  <a:gd name="T4" fmla="*/ 45 w 273"/>
                  <a:gd name="T5" fmla="*/ 87 h 91"/>
                  <a:gd name="T6" fmla="*/ 111 w 273"/>
                  <a:gd name="T7" fmla="*/ 63 h 91"/>
                  <a:gd name="T8" fmla="*/ 137 w 273"/>
                  <a:gd name="T9" fmla="*/ 75 h 91"/>
                  <a:gd name="T10" fmla="*/ 186 w 273"/>
                  <a:gd name="T11" fmla="*/ 0 h 91"/>
                  <a:gd name="T12" fmla="*/ 203 w 273"/>
                  <a:gd name="T13" fmla="*/ 26 h 91"/>
                  <a:gd name="T14" fmla="*/ 231 w 273"/>
                  <a:gd name="T15" fmla="*/ 7 h 91"/>
                  <a:gd name="T16" fmla="*/ 273 w 273"/>
                  <a:gd name="T17" fmla="*/ 3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3" h="91">
                    <a:moveTo>
                      <a:pt x="0" y="91"/>
                    </a:moveTo>
                    <a:lnTo>
                      <a:pt x="1" y="89"/>
                    </a:lnTo>
                    <a:lnTo>
                      <a:pt x="45" y="87"/>
                    </a:lnTo>
                    <a:lnTo>
                      <a:pt x="111" y="63"/>
                    </a:lnTo>
                    <a:lnTo>
                      <a:pt x="137" y="75"/>
                    </a:lnTo>
                    <a:lnTo>
                      <a:pt x="186" y="0"/>
                    </a:lnTo>
                    <a:lnTo>
                      <a:pt x="203" y="26"/>
                    </a:lnTo>
                    <a:lnTo>
                      <a:pt x="231" y="7"/>
                    </a:lnTo>
                    <a:lnTo>
                      <a:pt x="273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5" name="Freeform 694">
                <a:extLst>
                  <a:ext uri="{FF2B5EF4-FFF2-40B4-BE49-F238E27FC236}">
                    <a16:creationId xmlns:a16="http://schemas.microsoft.com/office/drawing/2014/main" id="{F3C50077-35B6-4264-A9E9-06A29F53A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1" y="1022"/>
                <a:ext cx="3" cy="19"/>
              </a:xfrm>
              <a:custGeom>
                <a:avLst/>
                <a:gdLst>
                  <a:gd name="T0" fmla="*/ 0 w 18"/>
                  <a:gd name="T1" fmla="*/ 111 h 112"/>
                  <a:gd name="T2" fmla="*/ 2 w 18"/>
                  <a:gd name="T3" fmla="*/ 112 h 112"/>
                  <a:gd name="T4" fmla="*/ 18 w 18"/>
                  <a:gd name="T5" fmla="*/ 50 h 112"/>
                  <a:gd name="T6" fmla="*/ 18 w 18"/>
                  <a:gd name="T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12">
                    <a:moveTo>
                      <a:pt x="0" y="111"/>
                    </a:moveTo>
                    <a:lnTo>
                      <a:pt x="2" y="112"/>
                    </a:lnTo>
                    <a:lnTo>
                      <a:pt x="18" y="50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6" name="Freeform 695">
                <a:extLst>
                  <a:ext uri="{FF2B5EF4-FFF2-40B4-BE49-F238E27FC236}">
                    <a16:creationId xmlns:a16="http://schemas.microsoft.com/office/drawing/2014/main" id="{70D32241-668A-4F07-B251-EA792B1922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1069"/>
                <a:ext cx="3" cy="26"/>
              </a:xfrm>
              <a:custGeom>
                <a:avLst/>
                <a:gdLst>
                  <a:gd name="T0" fmla="*/ 19 w 19"/>
                  <a:gd name="T1" fmla="*/ 0 h 152"/>
                  <a:gd name="T2" fmla="*/ 0 w 19"/>
                  <a:gd name="T3" fmla="*/ 22 h 152"/>
                  <a:gd name="T4" fmla="*/ 1 w 19"/>
                  <a:gd name="T5" fmla="*/ 22 h 152"/>
                  <a:gd name="T6" fmla="*/ 16 w 19"/>
                  <a:gd name="T7" fmla="*/ 75 h 152"/>
                  <a:gd name="T8" fmla="*/ 7 w 19"/>
                  <a:gd name="T9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52">
                    <a:moveTo>
                      <a:pt x="19" y="0"/>
                    </a:moveTo>
                    <a:lnTo>
                      <a:pt x="0" y="22"/>
                    </a:lnTo>
                    <a:lnTo>
                      <a:pt x="1" y="22"/>
                    </a:lnTo>
                    <a:lnTo>
                      <a:pt x="16" y="75"/>
                    </a:lnTo>
                    <a:lnTo>
                      <a:pt x="7" y="15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7" name="Freeform 696">
                <a:extLst>
                  <a:ext uri="{FF2B5EF4-FFF2-40B4-BE49-F238E27FC236}">
                    <a16:creationId xmlns:a16="http://schemas.microsoft.com/office/drawing/2014/main" id="{B8647452-96D6-8400-CE12-FB90C0E865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1069"/>
                <a:ext cx="3" cy="26"/>
              </a:xfrm>
              <a:custGeom>
                <a:avLst/>
                <a:gdLst>
                  <a:gd name="T0" fmla="*/ 3 w 15"/>
                  <a:gd name="T1" fmla="*/ 152 h 152"/>
                  <a:gd name="T2" fmla="*/ 11 w 15"/>
                  <a:gd name="T3" fmla="*/ 114 h 152"/>
                  <a:gd name="T4" fmla="*/ 13 w 15"/>
                  <a:gd name="T5" fmla="*/ 72 h 152"/>
                  <a:gd name="T6" fmla="*/ 0 w 15"/>
                  <a:gd name="T7" fmla="*/ 20 h 152"/>
                  <a:gd name="T8" fmla="*/ 15 w 15"/>
                  <a:gd name="T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2">
                    <a:moveTo>
                      <a:pt x="3" y="152"/>
                    </a:moveTo>
                    <a:lnTo>
                      <a:pt x="11" y="114"/>
                    </a:lnTo>
                    <a:lnTo>
                      <a:pt x="13" y="72"/>
                    </a:lnTo>
                    <a:lnTo>
                      <a:pt x="0" y="20"/>
                    </a:lnTo>
                    <a:lnTo>
                      <a:pt x="1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8" name="Freeform 697">
                <a:extLst>
                  <a:ext uri="{FF2B5EF4-FFF2-40B4-BE49-F238E27FC236}">
                    <a16:creationId xmlns:a16="http://schemas.microsoft.com/office/drawing/2014/main" id="{6A39C47D-E563-190D-9DDE-2DA30FCC6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1054"/>
                <a:ext cx="18" cy="15"/>
              </a:xfrm>
              <a:custGeom>
                <a:avLst/>
                <a:gdLst>
                  <a:gd name="T0" fmla="*/ 0 w 109"/>
                  <a:gd name="T1" fmla="*/ 89 h 89"/>
                  <a:gd name="T2" fmla="*/ 7 w 109"/>
                  <a:gd name="T3" fmla="*/ 81 h 89"/>
                  <a:gd name="T4" fmla="*/ 70 w 109"/>
                  <a:gd name="T5" fmla="*/ 62 h 89"/>
                  <a:gd name="T6" fmla="*/ 109 w 109"/>
                  <a:gd name="T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9" h="89">
                    <a:moveTo>
                      <a:pt x="0" y="89"/>
                    </a:moveTo>
                    <a:lnTo>
                      <a:pt x="7" y="81"/>
                    </a:lnTo>
                    <a:lnTo>
                      <a:pt x="70" y="62"/>
                    </a:lnTo>
                    <a:lnTo>
                      <a:pt x="10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9" name="Freeform 698">
                <a:extLst>
                  <a:ext uri="{FF2B5EF4-FFF2-40B4-BE49-F238E27FC236}">
                    <a16:creationId xmlns:a16="http://schemas.microsoft.com/office/drawing/2014/main" id="{75A9D98E-ED94-A41F-9B47-916D5ECF20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" y="1051"/>
                <a:ext cx="18" cy="5"/>
              </a:xfrm>
              <a:custGeom>
                <a:avLst/>
                <a:gdLst>
                  <a:gd name="T0" fmla="*/ 0 w 108"/>
                  <a:gd name="T1" fmla="*/ 2 h 28"/>
                  <a:gd name="T2" fmla="*/ 1 w 108"/>
                  <a:gd name="T3" fmla="*/ 0 h 28"/>
                  <a:gd name="T4" fmla="*/ 19 w 108"/>
                  <a:gd name="T5" fmla="*/ 21 h 28"/>
                  <a:gd name="T6" fmla="*/ 56 w 108"/>
                  <a:gd name="T7" fmla="*/ 28 h 28"/>
                  <a:gd name="T8" fmla="*/ 108 w 108"/>
                  <a:gd name="T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28">
                    <a:moveTo>
                      <a:pt x="0" y="2"/>
                    </a:moveTo>
                    <a:lnTo>
                      <a:pt x="1" y="0"/>
                    </a:lnTo>
                    <a:lnTo>
                      <a:pt x="19" y="21"/>
                    </a:lnTo>
                    <a:lnTo>
                      <a:pt x="56" y="28"/>
                    </a:lnTo>
                    <a:lnTo>
                      <a:pt x="108" y="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0" name="Freeform 699">
                <a:extLst>
                  <a:ext uri="{FF2B5EF4-FFF2-40B4-BE49-F238E27FC236}">
                    <a16:creationId xmlns:a16="http://schemas.microsoft.com/office/drawing/2014/main" id="{1CF84BE0-7C31-E5AF-FD5C-F14AD2A522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3" y="1050"/>
                <a:ext cx="2" cy="3"/>
              </a:xfrm>
              <a:custGeom>
                <a:avLst/>
                <a:gdLst>
                  <a:gd name="T0" fmla="*/ 0 w 16"/>
                  <a:gd name="T1" fmla="*/ 21 h 21"/>
                  <a:gd name="T2" fmla="*/ 1 w 16"/>
                  <a:gd name="T3" fmla="*/ 21 h 21"/>
                  <a:gd name="T4" fmla="*/ 16 w 16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1">
                    <a:moveTo>
                      <a:pt x="0" y="21"/>
                    </a:moveTo>
                    <a:lnTo>
                      <a:pt x="1" y="21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1" name="Freeform 700">
                <a:extLst>
                  <a:ext uri="{FF2B5EF4-FFF2-40B4-BE49-F238E27FC236}">
                    <a16:creationId xmlns:a16="http://schemas.microsoft.com/office/drawing/2014/main" id="{4618798E-630F-B55D-2848-8805284948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3" y="1050"/>
                <a:ext cx="2" cy="3"/>
              </a:xfrm>
              <a:custGeom>
                <a:avLst/>
                <a:gdLst>
                  <a:gd name="T0" fmla="*/ 16 w 16"/>
                  <a:gd name="T1" fmla="*/ 0 h 21"/>
                  <a:gd name="T2" fmla="*/ 15 w 16"/>
                  <a:gd name="T3" fmla="*/ 0 h 21"/>
                  <a:gd name="T4" fmla="*/ 0 w 16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1">
                    <a:moveTo>
                      <a:pt x="16" y="0"/>
                    </a:moveTo>
                    <a:lnTo>
                      <a:pt x="15" y="0"/>
                    </a:lnTo>
                    <a:lnTo>
                      <a:pt x="0" y="2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2" name="Line 701">
                <a:extLst>
                  <a:ext uri="{FF2B5EF4-FFF2-40B4-BE49-F238E27FC236}">
                    <a16:creationId xmlns:a16="http://schemas.microsoft.com/office/drawing/2014/main" id="{EB758667-A601-8758-FB7A-78404A931E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13" y="1052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3" name="Line 702">
                <a:extLst>
                  <a:ext uri="{FF2B5EF4-FFF2-40B4-BE49-F238E27FC236}">
                    <a16:creationId xmlns:a16="http://schemas.microsoft.com/office/drawing/2014/main" id="{33A4E452-2807-ED14-2174-5616111737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13" y="1052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4" name="Freeform 703">
                <a:extLst>
                  <a:ext uri="{FF2B5EF4-FFF2-40B4-BE49-F238E27FC236}">
                    <a16:creationId xmlns:a16="http://schemas.microsoft.com/office/drawing/2014/main" id="{928C8DC1-5E5F-53D7-43AE-CCDDA8BC76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1096"/>
                <a:ext cx="34" cy="32"/>
              </a:xfrm>
              <a:custGeom>
                <a:avLst/>
                <a:gdLst>
                  <a:gd name="T0" fmla="*/ 0 w 204"/>
                  <a:gd name="T1" fmla="*/ 0 h 194"/>
                  <a:gd name="T2" fmla="*/ 0 w 204"/>
                  <a:gd name="T3" fmla="*/ 2 h 194"/>
                  <a:gd name="T4" fmla="*/ 5 w 204"/>
                  <a:gd name="T5" fmla="*/ 28 h 194"/>
                  <a:gd name="T6" fmla="*/ 46 w 204"/>
                  <a:gd name="T7" fmla="*/ 30 h 194"/>
                  <a:gd name="T8" fmla="*/ 50 w 204"/>
                  <a:gd name="T9" fmla="*/ 91 h 194"/>
                  <a:gd name="T10" fmla="*/ 82 w 204"/>
                  <a:gd name="T11" fmla="*/ 123 h 194"/>
                  <a:gd name="T12" fmla="*/ 127 w 204"/>
                  <a:gd name="T13" fmla="*/ 131 h 194"/>
                  <a:gd name="T14" fmla="*/ 157 w 204"/>
                  <a:gd name="T15" fmla="*/ 151 h 194"/>
                  <a:gd name="T16" fmla="*/ 185 w 204"/>
                  <a:gd name="T17" fmla="*/ 163 h 194"/>
                  <a:gd name="T18" fmla="*/ 204 w 204"/>
                  <a:gd name="T19" fmla="*/ 19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4" h="194">
                    <a:moveTo>
                      <a:pt x="0" y="0"/>
                    </a:moveTo>
                    <a:lnTo>
                      <a:pt x="0" y="2"/>
                    </a:lnTo>
                    <a:lnTo>
                      <a:pt x="5" y="28"/>
                    </a:lnTo>
                    <a:lnTo>
                      <a:pt x="46" y="30"/>
                    </a:lnTo>
                    <a:lnTo>
                      <a:pt x="50" y="91"/>
                    </a:lnTo>
                    <a:lnTo>
                      <a:pt x="82" y="123"/>
                    </a:lnTo>
                    <a:lnTo>
                      <a:pt x="127" y="131"/>
                    </a:lnTo>
                    <a:lnTo>
                      <a:pt x="157" y="151"/>
                    </a:lnTo>
                    <a:lnTo>
                      <a:pt x="185" y="163"/>
                    </a:lnTo>
                    <a:lnTo>
                      <a:pt x="204" y="19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5" name="Freeform 704">
                <a:extLst>
                  <a:ext uri="{FF2B5EF4-FFF2-40B4-BE49-F238E27FC236}">
                    <a16:creationId xmlns:a16="http://schemas.microsoft.com/office/drawing/2014/main" id="{7CFA902A-90CA-9D2D-D35C-A6C2E0BC07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1096"/>
                <a:ext cx="32" cy="26"/>
              </a:xfrm>
              <a:custGeom>
                <a:avLst/>
                <a:gdLst>
                  <a:gd name="T0" fmla="*/ 187 w 187"/>
                  <a:gd name="T1" fmla="*/ 160 h 160"/>
                  <a:gd name="T2" fmla="*/ 158 w 187"/>
                  <a:gd name="T3" fmla="*/ 149 h 160"/>
                  <a:gd name="T4" fmla="*/ 128 w 187"/>
                  <a:gd name="T5" fmla="*/ 127 h 160"/>
                  <a:gd name="T6" fmla="*/ 83 w 187"/>
                  <a:gd name="T7" fmla="*/ 121 h 160"/>
                  <a:gd name="T8" fmla="*/ 52 w 187"/>
                  <a:gd name="T9" fmla="*/ 87 h 160"/>
                  <a:gd name="T10" fmla="*/ 48 w 187"/>
                  <a:gd name="T11" fmla="*/ 25 h 160"/>
                  <a:gd name="T12" fmla="*/ 5 w 187"/>
                  <a:gd name="T13" fmla="*/ 25 h 160"/>
                  <a:gd name="T14" fmla="*/ 0 w 187"/>
                  <a:gd name="T15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7" h="160">
                    <a:moveTo>
                      <a:pt x="187" y="160"/>
                    </a:moveTo>
                    <a:lnTo>
                      <a:pt x="158" y="149"/>
                    </a:lnTo>
                    <a:lnTo>
                      <a:pt x="128" y="127"/>
                    </a:lnTo>
                    <a:lnTo>
                      <a:pt x="83" y="121"/>
                    </a:lnTo>
                    <a:lnTo>
                      <a:pt x="52" y="87"/>
                    </a:lnTo>
                    <a:lnTo>
                      <a:pt x="48" y="25"/>
                    </a:lnTo>
                    <a:lnTo>
                      <a:pt x="5" y="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6" name="Freeform 705">
                <a:extLst>
                  <a:ext uri="{FF2B5EF4-FFF2-40B4-BE49-F238E27FC236}">
                    <a16:creationId xmlns:a16="http://schemas.microsoft.com/office/drawing/2014/main" id="{5E9A145D-D98C-117A-9E25-87C9A2D4E0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4" y="1122"/>
                <a:ext cx="3" cy="6"/>
              </a:xfrm>
              <a:custGeom>
                <a:avLst/>
                <a:gdLst>
                  <a:gd name="T0" fmla="*/ 17 w 19"/>
                  <a:gd name="T1" fmla="*/ 34 h 34"/>
                  <a:gd name="T2" fmla="*/ 19 w 19"/>
                  <a:gd name="T3" fmla="*/ 32 h 34"/>
                  <a:gd name="T4" fmla="*/ 0 w 19"/>
                  <a:gd name="T5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34">
                    <a:moveTo>
                      <a:pt x="17" y="34"/>
                    </a:moveTo>
                    <a:lnTo>
                      <a:pt x="19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7" name="Line 706">
                <a:extLst>
                  <a:ext uri="{FF2B5EF4-FFF2-40B4-BE49-F238E27FC236}">
                    <a16:creationId xmlns:a16="http://schemas.microsoft.com/office/drawing/2014/main" id="{BCC0E24B-84B6-EFC4-C517-4DAE4B3947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24" y="1122"/>
                <a:ext cx="5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8" name="Freeform 707">
                <a:extLst>
                  <a:ext uri="{FF2B5EF4-FFF2-40B4-BE49-F238E27FC236}">
                    <a16:creationId xmlns:a16="http://schemas.microsoft.com/office/drawing/2014/main" id="{32472C0F-CF78-FE9E-E13A-42AA1965B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1095"/>
                <a:ext cx="1" cy="1"/>
              </a:xfrm>
              <a:custGeom>
                <a:avLst/>
                <a:gdLst>
                  <a:gd name="T0" fmla="*/ 0 w 1"/>
                  <a:gd name="T1" fmla="*/ 7 h 7"/>
                  <a:gd name="T2" fmla="*/ 0 w 1"/>
                  <a:gd name="T3" fmla="*/ 6 h 7"/>
                  <a:gd name="T4" fmla="*/ 1 w 1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7">
                    <a:moveTo>
                      <a:pt x="0" y="7"/>
                    </a:moveTo>
                    <a:lnTo>
                      <a:pt x="0" y="6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9" name="Freeform 708">
                <a:extLst>
                  <a:ext uri="{FF2B5EF4-FFF2-40B4-BE49-F238E27FC236}">
                    <a16:creationId xmlns:a16="http://schemas.microsoft.com/office/drawing/2014/main" id="{6730438D-EA0E-2FB2-E129-1DA3E14717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3" y="1128"/>
                <a:ext cx="3" cy="5"/>
              </a:xfrm>
              <a:custGeom>
                <a:avLst/>
                <a:gdLst>
                  <a:gd name="T0" fmla="*/ 23 w 23"/>
                  <a:gd name="T1" fmla="*/ 0 h 26"/>
                  <a:gd name="T2" fmla="*/ 0 w 23"/>
                  <a:gd name="T3" fmla="*/ 25 h 26"/>
                  <a:gd name="T4" fmla="*/ 1 w 23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6">
                    <a:moveTo>
                      <a:pt x="23" y="0"/>
                    </a:moveTo>
                    <a:lnTo>
                      <a:pt x="0" y="25"/>
                    </a:lnTo>
                    <a:lnTo>
                      <a:pt x="1" y="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0" name="Freeform 709">
                <a:extLst>
                  <a:ext uri="{FF2B5EF4-FFF2-40B4-BE49-F238E27FC236}">
                    <a16:creationId xmlns:a16="http://schemas.microsoft.com/office/drawing/2014/main" id="{A3BBD03A-3412-2394-40B4-35483CA62B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3" y="1133"/>
                <a:ext cx="12" cy="13"/>
              </a:xfrm>
              <a:custGeom>
                <a:avLst/>
                <a:gdLst>
                  <a:gd name="T0" fmla="*/ 1 w 75"/>
                  <a:gd name="T1" fmla="*/ 0 h 78"/>
                  <a:gd name="T2" fmla="*/ 0 w 75"/>
                  <a:gd name="T3" fmla="*/ 2 h 78"/>
                  <a:gd name="T4" fmla="*/ 75 w 75"/>
                  <a:gd name="T5" fmla="*/ 43 h 78"/>
                  <a:gd name="T6" fmla="*/ 58 w 75"/>
                  <a:gd name="T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" h="78">
                    <a:moveTo>
                      <a:pt x="1" y="0"/>
                    </a:moveTo>
                    <a:lnTo>
                      <a:pt x="0" y="2"/>
                    </a:lnTo>
                    <a:lnTo>
                      <a:pt x="75" y="43"/>
                    </a:lnTo>
                    <a:lnTo>
                      <a:pt x="58" y="7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1" name="Freeform 710">
                <a:extLst>
                  <a:ext uri="{FF2B5EF4-FFF2-40B4-BE49-F238E27FC236}">
                    <a16:creationId xmlns:a16="http://schemas.microsoft.com/office/drawing/2014/main" id="{F49DD93B-9DD2-9925-AF0D-84270774D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7" y="1146"/>
                <a:ext cx="5" cy="4"/>
              </a:xfrm>
              <a:custGeom>
                <a:avLst/>
                <a:gdLst>
                  <a:gd name="T0" fmla="*/ 30 w 30"/>
                  <a:gd name="T1" fmla="*/ 0 h 28"/>
                  <a:gd name="T2" fmla="*/ 25 w 30"/>
                  <a:gd name="T3" fmla="*/ 13 h 28"/>
                  <a:gd name="T4" fmla="*/ 0 w 30"/>
                  <a:gd name="T5" fmla="*/ 27 h 28"/>
                  <a:gd name="T6" fmla="*/ 2 w 30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28">
                    <a:moveTo>
                      <a:pt x="30" y="0"/>
                    </a:moveTo>
                    <a:lnTo>
                      <a:pt x="25" y="13"/>
                    </a:lnTo>
                    <a:lnTo>
                      <a:pt x="0" y="27"/>
                    </a:lnTo>
                    <a:lnTo>
                      <a:pt x="2" y="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2" name="Freeform 711">
                <a:extLst>
                  <a:ext uri="{FF2B5EF4-FFF2-40B4-BE49-F238E27FC236}">
                    <a16:creationId xmlns:a16="http://schemas.microsoft.com/office/drawing/2014/main" id="{A422A8CF-7799-0454-170F-396B2037E4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7" y="1150"/>
                <a:ext cx="4" cy="3"/>
              </a:xfrm>
              <a:custGeom>
                <a:avLst/>
                <a:gdLst>
                  <a:gd name="T0" fmla="*/ 2 w 24"/>
                  <a:gd name="T1" fmla="*/ 0 h 19"/>
                  <a:gd name="T2" fmla="*/ 0 w 24"/>
                  <a:gd name="T3" fmla="*/ 2 h 19"/>
                  <a:gd name="T4" fmla="*/ 24 w 24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9">
                    <a:moveTo>
                      <a:pt x="2" y="0"/>
                    </a:moveTo>
                    <a:lnTo>
                      <a:pt x="0" y="2"/>
                    </a:lnTo>
                    <a:lnTo>
                      <a:pt x="24" y="1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3" name="Freeform 712">
                <a:extLst>
                  <a:ext uri="{FF2B5EF4-FFF2-40B4-BE49-F238E27FC236}">
                    <a16:creationId xmlns:a16="http://schemas.microsoft.com/office/drawing/2014/main" id="{DBD7BA8B-8237-32FB-5781-62B06512A9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150"/>
                <a:ext cx="3" cy="3"/>
              </a:xfrm>
              <a:custGeom>
                <a:avLst/>
                <a:gdLst>
                  <a:gd name="T0" fmla="*/ 22 w 22"/>
                  <a:gd name="T1" fmla="*/ 19 h 19"/>
                  <a:gd name="T2" fmla="*/ 22 w 22"/>
                  <a:gd name="T3" fmla="*/ 16 h 19"/>
                  <a:gd name="T4" fmla="*/ 0 w 22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19">
                    <a:moveTo>
                      <a:pt x="22" y="19"/>
                    </a:moveTo>
                    <a:lnTo>
                      <a:pt x="22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4" name="Freeform 713">
                <a:extLst>
                  <a:ext uri="{FF2B5EF4-FFF2-40B4-BE49-F238E27FC236}">
                    <a16:creationId xmlns:a16="http://schemas.microsoft.com/office/drawing/2014/main" id="{6872BDC3-7E85-FB47-7B9A-BFAEF3783C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5" y="1161"/>
                <a:ext cx="12" cy="16"/>
              </a:xfrm>
              <a:custGeom>
                <a:avLst/>
                <a:gdLst>
                  <a:gd name="T0" fmla="*/ 68 w 70"/>
                  <a:gd name="T1" fmla="*/ 100 h 100"/>
                  <a:gd name="T2" fmla="*/ 70 w 70"/>
                  <a:gd name="T3" fmla="*/ 98 h 100"/>
                  <a:gd name="T4" fmla="*/ 33 w 70"/>
                  <a:gd name="T5" fmla="*/ 78 h 100"/>
                  <a:gd name="T6" fmla="*/ 7 w 70"/>
                  <a:gd name="T7" fmla="*/ 38 h 100"/>
                  <a:gd name="T8" fmla="*/ 0 w 70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00">
                    <a:moveTo>
                      <a:pt x="68" y="100"/>
                    </a:moveTo>
                    <a:lnTo>
                      <a:pt x="70" y="98"/>
                    </a:lnTo>
                    <a:lnTo>
                      <a:pt x="33" y="78"/>
                    </a:lnTo>
                    <a:lnTo>
                      <a:pt x="7" y="3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5" name="Freeform 714">
                <a:extLst>
                  <a:ext uri="{FF2B5EF4-FFF2-40B4-BE49-F238E27FC236}">
                    <a16:creationId xmlns:a16="http://schemas.microsoft.com/office/drawing/2014/main" id="{E78F130C-AF21-D4E1-0740-DA4E186C44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5" y="1161"/>
                <a:ext cx="12" cy="16"/>
              </a:xfrm>
              <a:custGeom>
                <a:avLst/>
                <a:gdLst>
                  <a:gd name="T0" fmla="*/ 1 w 69"/>
                  <a:gd name="T1" fmla="*/ 0 h 100"/>
                  <a:gd name="T2" fmla="*/ 0 w 69"/>
                  <a:gd name="T3" fmla="*/ 0 h 100"/>
                  <a:gd name="T4" fmla="*/ 7 w 69"/>
                  <a:gd name="T5" fmla="*/ 41 h 100"/>
                  <a:gd name="T6" fmla="*/ 32 w 69"/>
                  <a:gd name="T7" fmla="*/ 81 h 100"/>
                  <a:gd name="T8" fmla="*/ 69 w 69"/>
                  <a:gd name="T9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100">
                    <a:moveTo>
                      <a:pt x="1" y="0"/>
                    </a:moveTo>
                    <a:lnTo>
                      <a:pt x="0" y="0"/>
                    </a:lnTo>
                    <a:lnTo>
                      <a:pt x="7" y="41"/>
                    </a:lnTo>
                    <a:lnTo>
                      <a:pt x="32" y="81"/>
                    </a:lnTo>
                    <a:lnTo>
                      <a:pt x="69" y="10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6" name="Freeform 715">
                <a:extLst>
                  <a:ext uri="{FF2B5EF4-FFF2-40B4-BE49-F238E27FC236}">
                    <a16:creationId xmlns:a16="http://schemas.microsoft.com/office/drawing/2014/main" id="{764FEBCC-97C7-4BAC-BF46-558D7E5AD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5" y="1153"/>
                <a:ext cx="6" cy="8"/>
              </a:xfrm>
              <a:custGeom>
                <a:avLst/>
                <a:gdLst>
                  <a:gd name="T0" fmla="*/ 36 w 36"/>
                  <a:gd name="T1" fmla="*/ 0 h 45"/>
                  <a:gd name="T2" fmla="*/ 31 w 36"/>
                  <a:gd name="T3" fmla="*/ 31 h 45"/>
                  <a:gd name="T4" fmla="*/ 0 w 36"/>
                  <a:gd name="T5" fmla="*/ 42 h 45"/>
                  <a:gd name="T6" fmla="*/ 0 w 36"/>
                  <a:gd name="T7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45">
                    <a:moveTo>
                      <a:pt x="36" y="0"/>
                    </a:moveTo>
                    <a:lnTo>
                      <a:pt x="31" y="31"/>
                    </a:lnTo>
                    <a:lnTo>
                      <a:pt x="0" y="42"/>
                    </a:lnTo>
                    <a:lnTo>
                      <a:pt x="0" y="4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7" name="Freeform 716">
                <a:extLst>
                  <a:ext uri="{FF2B5EF4-FFF2-40B4-BE49-F238E27FC236}">
                    <a16:creationId xmlns:a16="http://schemas.microsoft.com/office/drawing/2014/main" id="{017681CD-468C-BAE1-6D76-8D241D1A8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3" y="1133"/>
                <a:ext cx="12" cy="13"/>
              </a:xfrm>
              <a:custGeom>
                <a:avLst/>
                <a:gdLst>
                  <a:gd name="T0" fmla="*/ 57 w 76"/>
                  <a:gd name="T1" fmla="*/ 78 h 78"/>
                  <a:gd name="T2" fmla="*/ 76 w 76"/>
                  <a:gd name="T3" fmla="*/ 39 h 78"/>
                  <a:gd name="T4" fmla="*/ 0 w 76"/>
                  <a:gd name="T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6" h="78">
                    <a:moveTo>
                      <a:pt x="57" y="78"/>
                    </a:moveTo>
                    <a:lnTo>
                      <a:pt x="76" y="3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8" name="Freeform 717">
                <a:extLst>
                  <a:ext uri="{FF2B5EF4-FFF2-40B4-BE49-F238E27FC236}">
                    <a16:creationId xmlns:a16="http://schemas.microsoft.com/office/drawing/2014/main" id="{E464B64D-59D9-31E3-C818-7AFE87AA1E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9" y="839"/>
                <a:ext cx="4" cy="9"/>
              </a:xfrm>
              <a:custGeom>
                <a:avLst/>
                <a:gdLst>
                  <a:gd name="T0" fmla="*/ 26 w 26"/>
                  <a:gd name="T1" fmla="*/ 54 h 54"/>
                  <a:gd name="T2" fmla="*/ 24 w 26"/>
                  <a:gd name="T3" fmla="*/ 53 h 54"/>
                  <a:gd name="T4" fmla="*/ 0 w 26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54">
                    <a:moveTo>
                      <a:pt x="26" y="54"/>
                    </a:moveTo>
                    <a:lnTo>
                      <a:pt x="24" y="5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9" name="Freeform 718">
                <a:extLst>
                  <a:ext uri="{FF2B5EF4-FFF2-40B4-BE49-F238E27FC236}">
                    <a16:creationId xmlns:a16="http://schemas.microsoft.com/office/drawing/2014/main" id="{4E73FCA3-F76B-E547-D96B-3751E07354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3" y="848"/>
                <a:ext cx="16" cy="7"/>
              </a:xfrm>
              <a:custGeom>
                <a:avLst/>
                <a:gdLst>
                  <a:gd name="T0" fmla="*/ 96 w 96"/>
                  <a:gd name="T1" fmla="*/ 39 h 39"/>
                  <a:gd name="T2" fmla="*/ 75 w 96"/>
                  <a:gd name="T3" fmla="*/ 18 h 39"/>
                  <a:gd name="T4" fmla="*/ 33 w 96"/>
                  <a:gd name="T5" fmla="*/ 5 h 39"/>
                  <a:gd name="T6" fmla="*/ 0 w 96"/>
                  <a:gd name="T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39">
                    <a:moveTo>
                      <a:pt x="96" y="39"/>
                    </a:moveTo>
                    <a:lnTo>
                      <a:pt x="75" y="18"/>
                    </a:lnTo>
                    <a:lnTo>
                      <a:pt x="33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0" name="Freeform 719">
                <a:extLst>
                  <a:ext uri="{FF2B5EF4-FFF2-40B4-BE49-F238E27FC236}">
                    <a16:creationId xmlns:a16="http://schemas.microsoft.com/office/drawing/2014/main" id="{E94D1090-DBAE-CD62-E631-C8A4855D94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1" y="839"/>
                <a:ext cx="58" cy="20"/>
              </a:xfrm>
              <a:custGeom>
                <a:avLst/>
                <a:gdLst>
                  <a:gd name="T0" fmla="*/ 349 w 349"/>
                  <a:gd name="T1" fmla="*/ 2 h 124"/>
                  <a:gd name="T2" fmla="*/ 348 w 349"/>
                  <a:gd name="T3" fmla="*/ 0 h 124"/>
                  <a:gd name="T4" fmla="*/ 328 w 349"/>
                  <a:gd name="T5" fmla="*/ 19 h 124"/>
                  <a:gd name="T6" fmla="*/ 294 w 349"/>
                  <a:gd name="T7" fmla="*/ 31 h 124"/>
                  <a:gd name="T8" fmla="*/ 272 w 349"/>
                  <a:gd name="T9" fmla="*/ 49 h 124"/>
                  <a:gd name="T10" fmla="*/ 244 w 349"/>
                  <a:gd name="T11" fmla="*/ 56 h 124"/>
                  <a:gd name="T12" fmla="*/ 187 w 349"/>
                  <a:gd name="T13" fmla="*/ 89 h 124"/>
                  <a:gd name="T14" fmla="*/ 161 w 349"/>
                  <a:gd name="T15" fmla="*/ 72 h 124"/>
                  <a:gd name="T16" fmla="*/ 159 w 349"/>
                  <a:gd name="T17" fmla="*/ 71 h 124"/>
                  <a:gd name="T18" fmla="*/ 139 w 349"/>
                  <a:gd name="T19" fmla="*/ 93 h 124"/>
                  <a:gd name="T20" fmla="*/ 88 w 349"/>
                  <a:gd name="T21" fmla="*/ 97 h 124"/>
                  <a:gd name="T22" fmla="*/ 0 w 349"/>
                  <a:gd name="T23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9" h="124">
                    <a:moveTo>
                      <a:pt x="349" y="2"/>
                    </a:moveTo>
                    <a:lnTo>
                      <a:pt x="348" y="0"/>
                    </a:lnTo>
                    <a:lnTo>
                      <a:pt x="328" y="19"/>
                    </a:lnTo>
                    <a:lnTo>
                      <a:pt x="294" y="31"/>
                    </a:lnTo>
                    <a:lnTo>
                      <a:pt x="272" y="49"/>
                    </a:lnTo>
                    <a:lnTo>
                      <a:pt x="244" y="56"/>
                    </a:lnTo>
                    <a:lnTo>
                      <a:pt x="187" y="89"/>
                    </a:lnTo>
                    <a:lnTo>
                      <a:pt x="161" y="72"/>
                    </a:lnTo>
                    <a:lnTo>
                      <a:pt x="159" y="71"/>
                    </a:lnTo>
                    <a:lnTo>
                      <a:pt x="139" y="93"/>
                    </a:lnTo>
                    <a:lnTo>
                      <a:pt x="88" y="97"/>
                    </a:lnTo>
                    <a:lnTo>
                      <a:pt x="0" y="12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1" name="Line 720">
                <a:extLst>
                  <a:ext uri="{FF2B5EF4-FFF2-40B4-BE49-F238E27FC236}">
                    <a16:creationId xmlns:a16="http://schemas.microsoft.com/office/drawing/2014/main" id="{F1CA31BC-1DCA-95EA-90A9-5B4574215C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69" y="839"/>
                <a:ext cx="4" cy="9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2" name="Freeform 721">
                <a:extLst>
                  <a:ext uri="{FF2B5EF4-FFF2-40B4-BE49-F238E27FC236}">
                    <a16:creationId xmlns:a16="http://schemas.microsoft.com/office/drawing/2014/main" id="{340C0E9B-9A59-6C84-1762-4EB6F2C345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2" y="854"/>
                <a:ext cx="4" cy="4"/>
              </a:xfrm>
              <a:custGeom>
                <a:avLst/>
                <a:gdLst>
                  <a:gd name="T0" fmla="*/ 29 w 29"/>
                  <a:gd name="T1" fmla="*/ 26 h 27"/>
                  <a:gd name="T2" fmla="*/ 27 w 29"/>
                  <a:gd name="T3" fmla="*/ 27 h 27"/>
                  <a:gd name="T4" fmla="*/ 0 w 29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7">
                    <a:moveTo>
                      <a:pt x="29" y="26"/>
                    </a:moveTo>
                    <a:lnTo>
                      <a:pt x="27" y="2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3" name="Freeform 722">
                <a:extLst>
                  <a:ext uri="{FF2B5EF4-FFF2-40B4-BE49-F238E27FC236}">
                    <a16:creationId xmlns:a16="http://schemas.microsoft.com/office/drawing/2014/main" id="{E15051BF-81B8-53C2-3834-D9D3CC75BC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0" y="849"/>
                <a:ext cx="22" cy="5"/>
              </a:xfrm>
              <a:custGeom>
                <a:avLst/>
                <a:gdLst>
                  <a:gd name="T0" fmla="*/ 131 w 131"/>
                  <a:gd name="T1" fmla="*/ 29 h 29"/>
                  <a:gd name="T2" fmla="*/ 128 w 131"/>
                  <a:gd name="T3" fmla="*/ 26 h 29"/>
                  <a:gd name="T4" fmla="*/ 88 w 131"/>
                  <a:gd name="T5" fmla="*/ 14 h 29"/>
                  <a:gd name="T6" fmla="*/ 58 w 131"/>
                  <a:gd name="T7" fmla="*/ 0 h 29"/>
                  <a:gd name="T8" fmla="*/ 21 w 131"/>
                  <a:gd name="T9" fmla="*/ 28 h 29"/>
                  <a:gd name="T10" fmla="*/ 0 w 131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1" h="29">
                    <a:moveTo>
                      <a:pt x="131" y="29"/>
                    </a:moveTo>
                    <a:lnTo>
                      <a:pt x="128" y="26"/>
                    </a:lnTo>
                    <a:lnTo>
                      <a:pt x="88" y="14"/>
                    </a:lnTo>
                    <a:lnTo>
                      <a:pt x="58" y="0"/>
                    </a:lnTo>
                    <a:lnTo>
                      <a:pt x="21" y="28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4" name="Line 723">
                <a:extLst>
                  <a:ext uri="{FF2B5EF4-FFF2-40B4-BE49-F238E27FC236}">
                    <a16:creationId xmlns:a16="http://schemas.microsoft.com/office/drawing/2014/main" id="{5622D799-1CAD-98F1-6BA0-E948BF1A529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92" y="854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5" name="Freeform 724">
                <a:extLst>
                  <a:ext uri="{FF2B5EF4-FFF2-40B4-BE49-F238E27FC236}">
                    <a16:creationId xmlns:a16="http://schemas.microsoft.com/office/drawing/2014/main" id="{1098EAB2-D961-F2A1-0662-A7EB1A18CA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8" y="855"/>
                <a:ext cx="3" cy="4"/>
              </a:xfrm>
              <a:custGeom>
                <a:avLst/>
                <a:gdLst>
                  <a:gd name="T0" fmla="*/ 15 w 15"/>
                  <a:gd name="T1" fmla="*/ 29 h 29"/>
                  <a:gd name="T2" fmla="*/ 13 w 15"/>
                  <a:gd name="T3" fmla="*/ 29 h 29"/>
                  <a:gd name="T4" fmla="*/ 0 w 15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29">
                    <a:moveTo>
                      <a:pt x="15" y="29"/>
                    </a:moveTo>
                    <a:lnTo>
                      <a:pt x="13" y="2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6" name="Freeform 725">
                <a:extLst>
                  <a:ext uri="{FF2B5EF4-FFF2-40B4-BE49-F238E27FC236}">
                    <a16:creationId xmlns:a16="http://schemas.microsoft.com/office/drawing/2014/main" id="{1FE5B16B-2ACB-CAF0-642D-281AD20670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6" y="854"/>
                <a:ext cx="12" cy="4"/>
              </a:xfrm>
              <a:custGeom>
                <a:avLst/>
                <a:gdLst>
                  <a:gd name="T0" fmla="*/ 70 w 70"/>
                  <a:gd name="T1" fmla="*/ 3 h 23"/>
                  <a:gd name="T2" fmla="*/ 69 w 70"/>
                  <a:gd name="T3" fmla="*/ 0 h 23"/>
                  <a:gd name="T4" fmla="*/ 25 w 70"/>
                  <a:gd name="T5" fmla="*/ 10 h 23"/>
                  <a:gd name="T6" fmla="*/ 0 w 70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23">
                    <a:moveTo>
                      <a:pt x="70" y="3"/>
                    </a:moveTo>
                    <a:lnTo>
                      <a:pt x="69" y="0"/>
                    </a:lnTo>
                    <a:lnTo>
                      <a:pt x="25" y="10"/>
                    </a:lnTo>
                    <a:lnTo>
                      <a:pt x="0" y="2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7" name="Freeform 726">
                <a:extLst>
                  <a:ext uri="{FF2B5EF4-FFF2-40B4-BE49-F238E27FC236}">
                    <a16:creationId xmlns:a16="http://schemas.microsoft.com/office/drawing/2014/main" id="{0615FE00-6D1C-790D-BB89-278C087BB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8" y="854"/>
                <a:ext cx="3" cy="5"/>
              </a:xfrm>
              <a:custGeom>
                <a:avLst/>
                <a:gdLst>
                  <a:gd name="T0" fmla="*/ 15 w 15"/>
                  <a:gd name="T1" fmla="*/ 30 h 30"/>
                  <a:gd name="T2" fmla="*/ 1 w 15"/>
                  <a:gd name="T3" fmla="*/ 0 h 30"/>
                  <a:gd name="T4" fmla="*/ 0 w 15"/>
                  <a:gd name="T5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30">
                    <a:moveTo>
                      <a:pt x="15" y="30"/>
                    </a:move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8" name="Freeform 727">
                <a:extLst>
                  <a:ext uri="{FF2B5EF4-FFF2-40B4-BE49-F238E27FC236}">
                    <a16:creationId xmlns:a16="http://schemas.microsoft.com/office/drawing/2014/main" id="{14DAF873-9FBC-7468-2F58-D5720BA3AF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2" y="832"/>
                <a:ext cx="8" cy="19"/>
              </a:xfrm>
              <a:custGeom>
                <a:avLst/>
                <a:gdLst>
                  <a:gd name="T0" fmla="*/ 48 w 48"/>
                  <a:gd name="T1" fmla="*/ 115 h 115"/>
                  <a:gd name="T2" fmla="*/ 46 w 48"/>
                  <a:gd name="T3" fmla="*/ 114 h 115"/>
                  <a:gd name="T4" fmla="*/ 0 w 48"/>
                  <a:gd name="T5" fmla="*/ 52 h 115"/>
                  <a:gd name="T6" fmla="*/ 33 w 48"/>
                  <a:gd name="T7" fmla="*/ 28 h 115"/>
                  <a:gd name="T8" fmla="*/ 43 w 48"/>
                  <a:gd name="T9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15">
                    <a:moveTo>
                      <a:pt x="48" y="115"/>
                    </a:moveTo>
                    <a:lnTo>
                      <a:pt x="46" y="114"/>
                    </a:lnTo>
                    <a:lnTo>
                      <a:pt x="0" y="52"/>
                    </a:lnTo>
                    <a:lnTo>
                      <a:pt x="33" y="28"/>
                    </a:lnTo>
                    <a:lnTo>
                      <a:pt x="4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9" name="Freeform 728">
                <a:extLst>
                  <a:ext uri="{FF2B5EF4-FFF2-40B4-BE49-F238E27FC236}">
                    <a16:creationId xmlns:a16="http://schemas.microsoft.com/office/drawing/2014/main" id="{91BC78F7-A6B0-5CF4-F998-0C89B0B381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2" y="832"/>
                <a:ext cx="8" cy="19"/>
              </a:xfrm>
              <a:custGeom>
                <a:avLst/>
                <a:gdLst>
                  <a:gd name="T0" fmla="*/ 46 w 46"/>
                  <a:gd name="T1" fmla="*/ 115 h 115"/>
                  <a:gd name="T2" fmla="*/ 0 w 46"/>
                  <a:gd name="T3" fmla="*/ 53 h 115"/>
                  <a:gd name="T4" fmla="*/ 33 w 46"/>
                  <a:gd name="T5" fmla="*/ 30 h 115"/>
                  <a:gd name="T6" fmla="*/ 43 w 46"/>
                  <a:gd name="T7" fmla="*/ 1 h 115"/>
                  <a:gd name="T8" fmla="*/ 41 w 46"/>
                  <a:gd name="T9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15">
                    <a:moveTo>
                      <a:pt x="46" y="115"/>
                    </a:moveTo>
                    <a:lnTo>
                      <a:pt x="0" y="53"/>
                    </a:lnTo>
                    <a:lnTo>
                      <a:pt x="33" y="30"/>
                    </a:lnTo>
                    <a:lnTo>
                      <a:pt x="43" y="1"/>
                    </a:lnTo>
                    <a:lnTo>
                      <a:pt x="4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0" name="Freeform 729">
                <a:extLst>
                  <a:ext uri="{FF2B5EF4-FFF2-40B4-BE49-F238E27FC236}">
                    <a16:creationId xmlns:a16="http://schemas.microsoft.com/office/drawing/2014/main" id="{C3268FB7-3C5C-45A6-18F1-4388F3958A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9" y="828"/>
                <a:ext cx="10" cy="4"/>
              </a:xfrm>
              <a:custGeom>
                <a:avLst/>
                <a:gdLst>
                  <a:gd name="T0" fmla="*/ 59 w 60"/>
                  <a:gd name="T1" fmla="*/ 27 h 27"/>
                  <a:gd name="T2" fmla="*/ 60 w 60"/>
                  <a:gd name="T3" fmla="*/ 25 h 27"/>
                  <a:gd name="T4" fmla="*/ 0 w 60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27">
                    <a:moveTo>
                      <a:pt x="59" y="27"/>
                    </a:moveTo>
                    <a:lnTo>
                      <a:pt x="60" y="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1" name="Freeform 730">
                <a:extLst>
                  <a:ext uri="{FF2B5EF4-FFF2-40B4-BE49-F238E27FC236}">
                    <a16:creationId xmlns:a16="http://schemas.microsoft.com/office/drawing/2014/main" id="{6ACAE370-6AED-C0A2-4317-B5667423D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840"/>
                <a:ext cx="3" cy="23"/>
              </a:xfrm>
              <a:custGeom>
                <a:avLst/>
                <a:gdLst>
                  <a:gd name="T0" fmla="*/ 19 w 19"/>
                  <a:gd name="T1" fmla="*/ 0 h 139"/>
                  <a:gd name="T2" fmla="*/ 18 w 19"/>
                  <a:gd name="T3" fmla="*/ 1 h 139"/>
                  <a:gd name="T4" fmla="*/ 0 w 19"/>
                  <a:gd name="T5" fmla="*/ 139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39">
                    <a:moveTo>
                      <a:pt x="19" y="0"/>
                    </a:moveTo>
                    <a:lnTo>
                      <a:pt x="18" y="1"/>
                    </a:lnTo>
                    <a:lnTo>
                      <a:pt x="0" y="13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2" name="Freeform 731">
                <a:extLst>
                  <a:ext uri="{FF2B5EF4-FFF2-40B4-BE49-F238E27FC236}">
                    <a16:creationId xmlns:a16="http://schemas.microsoft.com/office/drawing/2014/main" id="{E476923A-DAB9-49D4-349D-5B56A8FE44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9" y="828"/>
                <a:ext cx="10" cy="12"/>
              </a:xfrm>
              <a:custGeom>
                <a:avLst/>
                <a:gdLst>
                  <a:gd name="T0" fmla="*/ 55 w 55"/>
                  <a:gd name="T1" fmla="*/ 0 h 69"/>
                  <a:gd name="T2" fmla="*/ 0 w 55"/>
                  <a:gd name="T3" fmla="*/ 68 h 69"/>
                  <a:gd name="T4" fmla="*/ 0 w 55"/>
                  <a:gd name="T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" h="69">
                    <a:moveTo>
                      <a:pt x="55" y="0"/>
                    </a:moveTo>
                    <a:lnTo>
                      <a:pt x="0" y="68"/>
                    </a:lnTo>
                    <a:lnTo>
                      <a:pt x="0" y="6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3" name="Freeform 732">
                <a:extLst>
                  <a:ext uri="{FF2B5EF4-FFF2-40B4-BE49-F238E27FC236}">
                    <a16:creationId xmlns:a16="http://schemas.microsoft.com/office/drawing/2014/main" id="{55A58C64-178F-F89D-FCC1-942296D5A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840"/>
                <a:ext cx="3" cy="23"/>
              </a:xfrm>
              <a:custGeom>
                <a:avLst/>
                <a:gdLst>
                  <a:gd name="T0" fmla="*/ 0 w 19"/>
                  <a:gd name="T1" fmla="*/ 139 h 139"/>
                  <a:gd name="T2" fmla="*/ 1 w 19"/>
                  <a:gd name="T3" fmla="*/ 137 h 139"/>
                  <a:gd name="T4" fmla="*/ 19 w 19"/>
                  <a:gd name="T5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39">
                    <a:moveTo>
                      <a:pt x="0" y="139"/>
                    </a:moveTo>
                    <a:lnTo>
                      <a:pt x="1" y="137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4" name="Line 733">
                <a:extLst>
                  <a:ext uri="{FF2B5EF4-FFF2-40B4-BE49-F238E27FC236}">
                    <a16:creationId xmlns:a16="http://schemas.microsoft.com/office/drawing/2014/main" id="{48B123B2-5179-6053-DB77-8BC57DBC89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43" y="868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5" name="Freeform 734">
                <a:extLst>
                  <a:ext uri="{FF2B5EF4-FFF2-40B4-BE49-F238E27FC236}">
                    <a16:creationId xmlns:a16="http://schemas.microsoft.com/office/drawing/2014/main" id="{3DC7372A-F9DD-777D-7A7F-D072F73E0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3" y="863"/>
                <a:ext cx="3" cy="5"/>
              </a:xfrm>
              <a:custGeom>
                <a:avLst/>
                <a:gdLst>
                  <a:gd name="T0" fmla="*/ 1 w 20"/>
                  <a:gd name="T1" fmla="*/ 33 h 33"/>
                  <a:gd name="T2" fmla="*/ 0 w 20"/>
                  <a:gd name="T3" fmla="*/ 30 h 33"/>
                  <a:gd name="T4" fmla="*/ 20 w 20"/>
                  <a:gd name="T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33">
                    <a:moveTo>
                      <a:pt x="1" y="33"/>
                    </a:moveTo>
                    <a:lnTo>
                      <a:pt x="0" y="30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6" name="Freeform 735">
                <a:extLst>
                  <a:ext uri="{FF2B5EF4-FFF2-40B4-BE49-F238E27FC236}">
                    <a16:creationId xmlns:a16="http://schemas.microsoft.com/office/drawing/2014/main" id="{8E6D0CD3-D71F-169F-FD4C-4EEE63053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3" y="868"/>
                <a:ext cx="1" cy="5"/>
              </a:xfrm>
              <a:custGeom>
                <a:avLst/>
                <a:gdLst>
                  <a:gd name="T0" fmla="*/ 3 w 4"/>
                  <a:gd name="T1" fmla="*/ 29 h 29"/>
                  <a:gd name="T2" fmla="*/ 4 w 4"/>
                  <a:gd name="T3" fmla="*/ 28 h 29"/>
                  <a:gd name="T4" fmla="*/ 0 w 4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9">
                    <a:moveTo>
                      <a:pt x="3" y="29"/>
                    </a:moveTo>
                    <a:lnTo>
                      <a:pt x="4" y="2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7" name="Line 736">
                <a:extLst>
                  <a:ext uri="{FF2B5EF4-FFF2-40B4-BE49-F238E27FC236}">
                    <a16:creationId xmlns:a16="http://schemas.microsoft.com/office/drawing/2014/main" id="{06D1E270-EEF4-31F7-FB9F-6BB95C5FF2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01" y="89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8" name="Line 737">
                <a:extLst>
                  <a:ext uri="{FF2B5EF4-FFF2-40B4-BE49-F238E27FC236}">
                    <a16:creationId xmlns:a16="http://schemas.microsoft.com/office/drawing/2014/main" id="{74093815-1B18-A652-C0B7-F3249EEA4C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01" y="89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9" name="Line 738">
                <a:extLst>
                  <a:ext uri="{FF2B5EF4-FFF2-40B4-BE49-F238E27FC236}">
                    <a16:creationId xmlns:a16="http://schemas.microsoft.com/office/drawing/2014/main" id="{400E0498-66ED-C7D2-E839-CD41DBA801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01" y="893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0" name="Freeform 739">
                <a:extLst>
                  <a:ext uri="{FF2B5EF4-FFF2-40B4-BE49-F238E27FC236}">
                    <a16:creationId xmlns:a16="http://schemas.microsoft.com/office/drawing/2014/main" id="{E7F38A9D-C412-3401-C790-FC6F3E643C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2" y="897"/>
                <a:ext cx="20" cy="59"/>
              </a:xfrm>
              <a:custGeom>
                <a:avLst/>
                <a:gdLst>
                  <a:gd name="T0" fmla="*/ 90 w 121"/>
                  <a:gd name="T1" fmla="*/ 357 h 357"/>
                  <a:gd name="T2" fmla="*/ 108 w 121"/>
                  <a:gd name="T3" fmla="*/ 323 h 357"/>
                  <a:gd name="T4" fmla="*/ 80 w 121"/>
                  <a:gd name="T5" fmla="*/ 290 h 357"/>
                  <a:gd name="T6" fmla="*/ 121 w 121"/>
                  <a:gd name="T7" fmla="*/ 258 h 357"/>
                  <a:gd name="T8" fmla="*/ 51 w 121"/>
                  <a:gd name="T9" fmla="*/ 254 h 357"/>
                  <a:gd name="T10" fmla="*/ 22 w 121"/>
                  <a:gd name="T11" fmla="*/ 228 h 357"/>
                  <a:gd name="T12" fmla="*/ 56 w 121"/>
                  <a:gd name="T13" fmla="*/ 183 h 357"/>
                  <a:gd name="T14" fmla="*/ 42 w 121"/>
                  <a:gd name="T15" fmla="*/ 148 h 357"/>
                  <a:gd name="T16" fmla="*/ 18 w 121"/>
                  <a:gd name="T17" fmla="*/ 128 h 357"/>
                  <a:gd name="T18" fmla="*/ 18 w 121"/>
                  <a:gd name="T19" fmla="*/ 127 h 357"/>
                  <a:gd name="T20" fmla="*/ 18 w 121"/>
                  <a:gd name="T21" fmla="*/ 100 h 357"/>
                  <a:gd name="T22" fmla="*/ 0 w 121"/>
                  <a:gd name="T23" fmla="*/ 54 h 357"/>
                  <a:gd name="T24" fmla="*/ 26 w 121"/>
                  <a:gd name="T25" fmla="*/ 28 h 357"/>
                  <a:gd name="T26" fmla="*/ 71 w 121"/>
                  <a:gd name="T27" fmla="*/ 61 h 357"/>
                  <a:gd name="T28" fmla="*/ 99 w 121"/>
                  <a:gd name="T29" fmla="*/ 41 h 357"/>
                  <a:gd name="T30" fmla="*/ 107 w 121"/>
                  <a:gd name="T31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1" h="357">
                    <a:moveTo>
                      <a:pt x="90" y="357"/>
                    </a:moveTo>
                    <a:lnTo>
                      <a:pt x="108" y="323"/>
                    </a:lnTo>
                    <a:lnTo>
                      <a:pt x="80" y="290"/>
                    </a:lnTo>
                    <a:lnTo>
                      <a:pt x="121" y="258"/>
                    </a:lnTo>
                    <a:lnTo>
                      <a:pt x="51" y="254"/>
                    </a:lnTo>
                    <a:lnTo>
                      <a:pt x="22" y="228"/>
                    </a:lnTo>
                    <a:lnTo>
                      <a:pt x="56" y="183"/>
                    </a:lnTo>
                    <a:lnTo>
                      <a:pt x="42" y="148"/>
                    </a:lnTo>
                    <a:lnTo>
                      <a:pt x="18" y="128"/>
                    </a:lnTo>
                    <a:lnTo>
                      <a:pt x="18" y="127"/>
                    </a:lnTo>
                    <a:lnTo>
                      <a:pt x="18" y="100"/>
                    </a:lnTo>
                    <a:lnTo>
                      <a:pt x="0" y="54"/>
                    </a:lnTo>
                    <a:lnTo>
                      <a:pt x="26" y="28"/>
                    </a:lnTo>
                    <a:lnTo>
                      <a:pt x="71" y="61"/>
                    </a:lnTo>
                    <a:lnTo>
                      <a:pt x="99" y="41"/>
                    </a:lnTo>
                    <a:lnTo>
                      <a:pt x="10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1" name="Freeform 740">
                <a:extLst>
                  <a:ext uri="{FF2B5EF4-FFF2-40B4-BE49-F238E27FC236}">
                    <a16:creationId xmlns:a16="http://schemas.microsoft.com/office/drawing/2014/main" id="{083400D4-0A66-DF5A-FE15-2A8E9176F9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892"/>
                <a:ext cx="33" cy="8"/>
              </a:xfrm>
              <a:custGeom>
                <a:avLst/>
                <a:gdLst>
                  <a:gd name="T0" fmla="*/ 0 w 199"/>
                  <a:gd name="T1" fmla="*/ 2 h 44"/>
                  <a:gd name="T2" fmla="*/ 18 w 199"/>
                  <a:gd name="T3" fmla="*/ 44 h 44"/>
                  <a:gd name="T4" fmla="*/ 111 w 199"/>
                  <a:gd name="T5" fmla="*/ 23 h 44"/>
                  <a:gd name="T6" fmla="*/ 149 w 199"/>
                  <a:gd name="T7" fmla="*/ 7 h 44"/>
                  <a:gd name="T8" fmla="*/ 174 w 199"/>
                  <a:gd name="T9" fmla="*/ 23 h 44"/>
                  <a:gd name="T10" fmla="*/ 199 w 199"/>
                  <a:gd name="T11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44">
                    <a:moveTo>
                      <a:pt x="0" y="2"/>
                    </a:moveTo>
                    <a:lnTo>
                      <a:pt x="18" y="44"/>
                    </a:lnTo>
                    <a:lnTo>
                      <a:pt x="111" y="23"/>
                    </a:lnTo>
                    <a:lnTo>
                      <a:pt x="149" y="7"/>
                    </a:lnTo>
                    <a:lnTo>
                      <a:pt x="174" y="23"/>
                    </a:lnTo>
                    <a:lnTo>
                      <a:pt x="19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2" name="Line 741">
                <a:extLst>
                  <a:ext uri="{FF2B5EF4-FFF2-40B4-BE49-F238E27FC236}">
                    <a16:creationId xmlns:a16="http://schemas.microsoft.com/office/drawing/2014/main" id="{E1E7DEF8-2E57-31D6-CA05-AF5E011A4B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00" y="893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3" name="Line 742">
                <a:extLst>
                  <a:ext uri="{FF2B5EF4-FFF2-40B4-BE49-F238E27FC236}">
                    <a16:creationId xmlns:a16="http://schemas.microsoft.com/office/drawing/2014/main" id="{B4C31D01-2935-688E-1F33-0D75F856E0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00" y="893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4" name="Line 743">
                <a:extLst>
                  <a:ext uri="{FF2B5EF4-FFF2-40B4-BE49-F238E27FC236}">
                    <a16:creationId xmlns:a16="http://schemas.microsoft.com/office/drawing/2014/main" id="{08F0D09B-034A-3106-7F38-DE48FA71C2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4" y="885"/>
                <a:ext cx="1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5" name="Freeform 744">
                <a:extLst>
                  <a:ext uri="{FF2B5EF4-FFF2-40B4-BE49-F238E27FC236}">
                    <a16:creationId xmlns:a16="http://schemas.microsoft.com/office/drawing/2014/main" id="{E1D1DEB8-662B-772D-6C7D-B663159705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" y="873"/>
                <a:ext cx="9" cy="12"/>
              </a:xfrm>
              <a:custGeom>
                <a:avLst/>
                <a:gdLst>
                  <a:gd name="T0" fmla="*/ 0 w 53"/>
                  <a:gd name="T1" fmla="*/ 73 h 73"/>
                  <a:gd name="T2" fmla="*/ 1 w 53"/>
                  <a:gd name="T3" fmla="*/ 66 h 73"/>
                  <a:gd name="T4" fmla="*/ 53 w 53"/>
                  <a:gd name="T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73">
                    <a:moveTo>
                      <a:pt x="0" y="73"/>
                    </a:moveTo>
                    <a:lnTo>
                      <a:pt x="1" y="66"/>
                    </a:lnTo>
                    <a:lnTo>
                      <a:pt x="5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6" name="Freeform 745">
                <a:extLst>
                  <a:ext uri="{FF2B5EF4-FFF2-40B4-BE49-F238E27FC236}">
                    <a16:creationId xmlns:a16="http://schemas.microsoft.com/office/drawing/2014/main" id="{AC7709CB-4DDA-F72B-A707-B88EAC94F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885"/>
                <a:ext cx="1" cy="7"/>
              </a:xfrm>
              <a:custGeom>
                <a:avLst/>
                <a:gdLst>
                  <a:gd name="T0" fmla="*/ 0 w 6"/>
                  <a:gd name="T1" fmla="*/ 44 h 44"/>
                  <a:gd name="T2" fmla="*/ 1 w 6"/>
                  <a:gd name="T3" fmla="*/ 44 h 44"/>
                  <a:gd name="T4" fmla="*/ 6 w 6"/>
                  <a:gd name="T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4">
                    <a:moveTo>
                      <a:pt x="0" y="44"/>
                    </a:moveTo>
                    <a:lnTo>
                      <a:pt x="1" y="44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7" name="Freeform 746">
                <a:extLst>
                  <a:ext uri="{FF2B5EF4-FFF2-40B4-BE49-F238E27FC236}">
                    <a16:creationId xmlns:a16="http://schemas.microsoft.com/office/drawing/2014/main" id="{9198194E-A524-9A4A-BC8C-56D4CF4FE9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988"/>
                <a:ext cx="27" cy="17"/>
              </a:xfrm>
              <a:custGeom>
                <a:avLst/>
                <a:gdLst>
                  <a:gd name="T0" fmla="*/ 0 w 162"/>
                  <a:gd name="T1" fmla="*/ 100 h 100"/>
                  <a:gd name="T2" fmla="*/ 55 w 162"/>
                  <a:gd name="T3" fmla="*/ 59 h 100"/>
                  <a:gd name="T4" fmla="*/ 82 w 162"/>
                  <a:gd name="T5" fmla="*/ 22 h 100"/>
                  <a:gd name="T6" fmla="*/ 162 w 162"/>
                  <a:gd name="T7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2" h="100">
                    <a:moveTo>
                      <a:pt x="0" y="100"/>
                    </a:moveTo>
                    <a:lnTo>
                      <a:pt x="55" y="59"/>
                    </a:lnTo>
                    <a:lnTo>
                      <a:pt x="82" y="22"/>
                    </a:lnTo>
                    <a:lnTo>
                      <a:pt x="16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8" name="Freeform 747">
                <a:extLst>
                  <a:ext uri="{FF2B5EF4-FFF2-40B4-BE49-F238E27FC236}">
                    <a16:creationId xmlns:a16="http://schemas.microsoft.com/office/drawing/2014/main" id="{1880BDAD-B6A1-9963-38A4-218832DE8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7" y="956"/>
                <a:ext cx="23" cy="41"/>
              </a:xfrm>
              <a:custGeom>
                <a:avLst/>
                <a:gdLst>
                  <a:gd name="T0" fmla="*/ 0 w 141"/>
                  <a:gd name="T1" fmla="*/ 0 h 242"/>
                  <a:gd name="T2" fmla="*/ 2 w 141"/>
                  <a:gd name="T3" fmla="*/ 0 h 242"/>
                  <a:gd name="T4" fmla="*/ 18 w 141"/>
                  <a:gd name="T5" fmla="*/ 19 h 242"/>
                  <a:gd name="T6" fmla="*/ 21 w 141"/>
                  <a:gd name="T7" fmla="*/ 51 h 242"/>
                  <a:gd name="T8" fmla="*/ 68 w 141"/>
                  <a:gd name="T9" fmla="*/ 61 h 242"/>
                  <a:gd name="T10" fmla="*/ 64 w 141"/>
                  <a:gd name="T11" fmla="*/ 93 h 242"/>
                  <a:gd name="T12" fmla="*/ 108 w 141"/>
                  <a:gd name="T13" fmla="*/ 136 h 242"/>
                  <a:gd name="T14" fmla="*/ 77 w 141"/>
                  <a:gd name="T15" fmla="*/ 185 h 242"/>
                  <a:gd name="T16" fmla="*/ 97 w 141"/>
                  <a:gd name="T17" fmla="*/ 207 h 242"/>
                  <a:gd name="T18" fmla="*/ 141 w 141"/>
                  <a:gd name="T19" fmla="*/ 226 h 242"/>
                  <a:gd name="T20" fmla="*/ 136 w 141"/>
                  <a:gd name="T21" fmla="*/ 24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1" h="242">
                    <a:moveTo>
                      <a:pt x="0" y="0"/>
                    </a:moveTo>
                    <a:lnTo>
                      <a:pt x="2" y="0"/>
                    </a:lnTo>
                    <a:lnTo>
                      <a:pt x="18" y="19"/>
                    </a:lnTo>
                    <a:lnTo>
                      <a:pt x="21" y="51"/>
                    </a:lnTo>
                    <a:lnTo>
                      <a:pt x="68" y="61"/>
                    </a:lnTo>
                    <a:lnTo>
                      <a:pt x="64" y="93"/>
                    </a:lnTo>
                    <a:lnTo>
                      <a:pt x="108" y="136"/>
                    </a:lnTo>
                    <a:lnTo>
                      <a:pt x="77" y="185"/>
                    </a:lnTo>
                    <a:lnTo>
                      <a:pt x="97" y="207"/>
                    </a:lnTo>
                    <a:lnTo>
                      <a:pt x="141" y="226"/>
                    </a:lnTo>
                    <a:lnTo>
                      <a:pt x="136" y="2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9" name="Freeform 748">
                <a:extLst>
                  <a:ext uri="{FF2B5EF4-FFF2-40B4-BE49-F238E27FC236}">
                    <a16:creationId xmlns:a16="http://schemas.microsoft.com/office/drawing/2014/main" id="{E6C61A96-39A3-14E0-3519-6C054640C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1" y="956"/>
                <a:ext cx="16" cy="21"/>
              </a:xfrm>
              <a:custGeom>
                <a:avLst/>
                <a:gdLst>
                  <a:gd name="T0" fmla="*/ 38 w 96"/>
                  <a:gd name="T1" fmla="*/ 125 h 125"/>
                  <a:gd name="T2" fmla="*/ 0 w 96"/>
                  <a:gd name="T3" fmla="*/ 43 h 125"/>
                  <a:gd name="T4" fmla="*/ 26 w 96"/>
                  <a:gd name="T5" fmla="*/ 7 h 125"/>
                  <a:gd name="T6" fmla="*/ 96 w 96"/>
                  <a:gd name="T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125">
                    <a:moveTo>
                      <a:pt x="38" y="125"/>
                    </a:moveTo>
                    <a:lnTo>
                      <a:pt x="0" y="43"/>
                    </a:lnTo>
                    <a:lnTo>
                      <a:pt x="26" y="7"/>
                    </a:lnTo>
                    <a:lnTo>
                      <a:pt x="9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0" name="Line 749">
                <a:extLst>
                  <a:ext uri="{FF2B5EF4-FFF2-40B4-BE49-F238E27FC236}">
                    <a16:creationId xmlns:a16="http://schemas.microsoft.com/office/drawing/2014/main" id="{335F80C7-1C9A-8DAE-9680-D3E9FDD41C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87" y="977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1" name="Freeform 750">
                <a:extLst>
                  <a:ext uri="{FF2B5EF4-FFF2-40B4-BE49-F238E27FC236}">
                    <a16:creationId xmlns:a16="http://schemas.microsoft.com/office/drawing/2014/main" id="{0CF41803-B067-E0EA-BD0C-2822ED1E0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" y="977"/>
                <a:ext cx="1" cy="2"/>
              </a:xfrm>
              <a:custGeom>
                <a:avLst/>
                <a:gdLst>
                  <a:gd name="T0" fmla="*/ 0 w 2"/>
                  <a:gd name="T1" fmla="*/ 9 h 9"/>
                  <a:gd name="T2" fmla="*/ 2 w 2"/>
                  <a:gd name="T3" fmla="*/ 1 h 9"/>
                  <a:gd name="T4" fmla="*/ 1 w 2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9">
                    <a:moveTo>
                      <a:pt x="0" y="9"/>
                    </a:moveTo>
                    <a:lnTo>
                      <a:pt x="2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2" name="Line 751">
                <a:extLst>
                  <a:ext uri="{FF2B5EF4-FFF2-40B4-BE49-F238E27FC236}">
                    <a16:creationId xmlns:a16="http://schemas.microsoft.com/office/drawing/2014/main" id="{3B89D718-ADBF-DAF1-7C29-659B7786A0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81" y="987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3" name="Freeform 752">
                <a:extLst>
                  <a:ext uri="{FF2B5EF4-FFF2-40B4-BE49-F238E27FC236}">
                    <a16:creationId xmlns:a16="http://schemas.microsoft.com/office/drawing/2014/main" id="{34C11389-B10E-7113-E270-113BAEA225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1" y="987"/>
                <a:ext cx="2" cy="1"/>
              </a:xfrm>
              <a:custGeom>
                <a:avLst/>
                <a:gdLst>
                  <a:gd name="T0" fmla="*/ 0 w 10"/>
                  <a:gd name="T1" fmla="*/ 8 h 8"/>
                  <a:gd name="T2" fmla="*/ 1 w 10"/>
                  <a:gd name="T3" fmla="*/ 8 h 8"/>
                  <a:gd name="T4" fmla="*/ 10 w 10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8">
                    <a:moveTo>
                      <a:pt x="0" y="8"/>
                    </a:moveTo>
                    <a:lnTo>
                      <a:pt x="1" y="8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4" name="Freeform 753">
                <a:extLst>
                  <a:ext uri="{FF2B5EF4-FFF2-40B4-BE49-F238E27FC236}">
                    <a16:creationId xmlns:a16="http://schemas.microsoft.com/office/drawing/2014/main" id="{B34947CA-A00A-DAD0-7C0F-9B62F59E5E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3" y="979"/>
                <a:ext cx="4" cy="8"/>
              </a:xfrm>
              <a:custGeom>
                <a:avLst/>
                <a:gdLst>
                  <a:gd name="T0" fmla="*/ 0 w 25"/>
                  <a:gd name="T1" fmla="*/ 47 h 47"/>
                  <a:gd name="T2" fmla="*/ 17 w 25"/>
                  <a:gd name="T3" fmla="*/ 33 h 47"/>
                  <a:gd name="T4" fmla="*/ 20 w 25"/>
                  <a:gd name="T5" fmla="*/ 30 h 47"/>
                  <a:gd name="T6" fmla="*/ 25 w 25"/>
                  <a:gd name="T7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47">
                    <a:moveTo>
                      <a:pt x="0" y="47"/>
                    </a:moveTo>
                    <a:lnTo>
                      <a:pt x="17" y="33"/>
                    </a:lnTo>
                    <a:lnTo>
                      <a:pt x="20" y="30"/>
                    </a:lnTo>
                    <a:lnTo>
                      <a:pt x="2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5" name="Line 754">
                <a:extLst>
                  <a:ext uri="{FF2B5EF4-FFF2-40B4-BE49-F238E27FC236}">
                    <a16:creationId xmlns:a16="http://schemas.microsoft.com/office/drawing/2014/main" id="{86967C71-976B-EC34-0EB1-8FFB619DCD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19" y="997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6" name="Line 755">
                <a:extLst>
                  <a:ext uri="{FF2B5EF4-FFF2-40B4-BE49-F238E27FC236}">
                    <a16:creationId xmlns:a16="http://schemas.microsoft.com/office/drawing/2014/main" id="{E0F5D3B9-1E99-1A2C-FC5E-1358345982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19" y="997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7" name="Freeform 756">
                <a:extLst>
                  <a:ext uri="{FF2B5EF4-FFF2-40B4-BE49-F238E27FC236}">
                    <a16:creationId xmlns:a16="http://schemas.microsoft.com/office/drawing/2014/main" id="{4C56AA74-1149-8283-FE97-DC33800F6E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000"/>
                <a:ext cx="91" cy="182"/>
              </a:xfrm>
              <a:custGeom>
                <a:avLst/>
                <a:gdLst>
                  <a:gd name="T0" fmla="*/ 4 w 547"/>
                  <a:gd name="T1" fmla="*/ 0 h 1092"/>
                  <a:gd name="T2" fmla="*/ 37 w 547"/>
                  <a:gd name="T3" fmla="*/ 15 h 1092"/>
                  <a:gd name="T4" fmla="*/ 13 w 547"/>
                  <a:gd name="T5" fmla="*/ 38 h 1092"/>
                  <a:gd name="T6" fmla="*/ 27 w 547"/>
                  <a:gd name="T7" fmla="*/ 73 h 1092"/>
                  <a:gd name="T8" fmla="*/ 8 w 547"/>
                  <a:gd name="T9" fmla="*/ 95 h 1092"/>
                  <a:gd name="T10" fmla="*/ 0 w 547"/>
                  <a:gd name="T11" fmla="*/ 158 h 1092"/>
                  <a:gd name="T12" fmla="*/ 11 w 547"/>
                  <a:gd name="T13" fmla="*/ 205 h 1092"/>
                  <a:gd name="T14" fmla="*/ 50 w 547"/>
                  <a:gd name="T15" fmla="*/ 226 h 1092"/>
                  <a:gd name="T16" fmla="*/ 84 w 547"/>
                  <a:gd name="T17" fmla="*/ 257 h 1092"/>
                  <a:gd name="T18" fmla="*/ 75 w 547"/>
                  <a:gd name="T19" fmla="*/ 291 h 1092"/>
                  <a:gd name="T20" fmla="*/ 7 w 547"/>
                  <a:gd name="T21" fmla="*/ 398 h 1092"/>
                  <a:gd name="T22" fmla="*/ 58 w 547"/>
                  <a:gd name="T23" fmla="*/ 418 h 1092"/>
                  <a:gd name="T24" fmla="*/ 58 w 547"/>
                  <a:gd name="T25" fmla="*/ 419 h 1092"/>
                  <a:gd name="T26" fmla="*/ 48 w 547"/>
                  <a:gd name="T27" fmla="*/ 444 h 1092"/>
                  <a:gd name="T28" fmla="*/ 49 w 547"/>
                  <a:gd name="T29" fmla="*/ 496 h 1092"/>
                  <a:gd name="T30" fmla="*/ 76 w 547"/>
                  <a:gd name="T31" fmla="*/ 521 h 1092"/>
                  <a:gd name="T32" fmla="*/ 109 w 547"/>
                  <a:gd name="T33" fmla="*/ 536 h 1092"/>
                  <a:gd name="T34" fmla="*/ 136 w 547"/>
                  <a:gd name="T35" fmla="*/ 599 h 1092"/>
                  <a:gd name="T36" fmla="*/ 178 w 547"/>
                  <a:gd name="T37" fmla="*/ 607 h 1092"/>
                  <a:gd name="T38" fmla="*/ 237 w 547"/>
                  <a:gd name="T39" fmla="*/ 623 h 1092"/>
                  <a:gd name="T40" fmla="*/ 214 w 547"/>
                  <a:gd name="T41" fmla="*/ 698 h 1092"/>
                  <a:gd name="T42" fmla="*/ 257 w 547"/>
                  <a:gd name="T43" fmla="*/ 732 h 1092"/>
                  <a:gd name="T44" fmla="*/ 296 w 547"/>
                  <a:gd name="T45" fmla="*/ 724 h 1092"/>
                  <a:gd name="T46" fmla="*/ 325 w 547"/>
                  <a:gd name="T47" fmla="*/ 762 h 1092"/>
                  <a:gd name="T48" fmla="*/ 363 w 547"/>
                  <a:gd name="T49" fmla="*/ 785 h 1092"/>
                  <a:gd name="T50" fmla="*/ 365 w 547"/>
                  <a:gd name="T51" fmla="*/ 785 h 1092"/>
                  <a:gd name="T52" fmla="*/ 343 w 547"/>
                  <a:gd name="T53" fmla="*/ 858 h 1092"/>
                  <a:gd name="T54" fmla="*/ 344 w 547"/>
                  <a:gd name="T55" fmla="*/ 894 h 1092"/>
                  <a:gd name="T56" fmla="*/ 360 w 547"/>
                  <a:gd name="T57" fmla="*/ 951 h 1092"/>
                  <a:gd name="T58" fmla="*/ 397 w 547"/>
                  <a:gd name="T59" fmla="*/ 1020 h 1092"/>
                  <a:gd name="T60" fmla="*/ 440 w 547"/>
                  <a:gd name="T61" fmla="*/ 1017 h 1092"/>
                  <a:gd name="T62" fmla="*/ 451 w 547"/>
                  <a:gd name="T63" fmla="*/ 1043 h 1092"/>
                  <a:gd name="T64" fmla="*/ 490 w 547"/>
                  <a:gd name="T65" fmla="*/ 1079 h 1092"/>
                  <a:gd name="T66" fmla="*/ 532 w 547"/>
                  <a:gd name="T67" fmla="*/ 1092 h 1092"/>
                  <a:gd name="T68" fmla="*/ 547 w 547"/>
                  <a:gd name="T69" fmla="*/ 1086 h 1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47" h="1092">
                    <a:moveTo>
                      <a:pt x="4" y="0"/>
                    </a:moveTo>
                    <a:lnTo>
                      <a:pt x="37" y="15"/>
                    </a:lnTo>
                    <a:lnTo>
                      <a:pt x="13" y="38"/>
                    </a:lnTo>
                    <a:lnTo>
                      <a:pt x="27" y="73"/>
                    </a:lnTo>
                    <a:lnTo>
                      <a:pt x="8" y="95"/>
                    </a:lnTo>
                    <a:lnTo>
                      <a:pt x="0" y="158"/>
                    </a:lnTo>
                    <a:lnTo>
                      <a:pt x="11" y="205"/>
                    </a:lnTo>
                    <a:lnTo>
                      <a:pt x="50" y="226"/>
                    </a:lnTo>
                    <a:lnTo>
                      <a:pt x="84" y="257"/>
                    </a:lnTo>
                    <a:lnTo>
                      <a:pt x="75" y="291"/>
                    </a:lnTo>
                    <a:lnTo>
                      <a:pt x="7" y="398"/>
                    </a:lnTo>
                    <a:lnTo>
                      <a:pt x="58" y="418"/>
                    </a:lnTo>
                    <a:lnTo>
                      <a:pt x="58" y="419"/>
                    </a:lnTo>
                    <a:lnTo>
                      <a:pt x="48" y="444"/>
                    </a:lnTo>
                    <a:lnTo>
                      <a:pt x="49" y="496"/>
                    </a:lnTo>
                    <a:lnTo>
                      <a:pt x="76" y="521"/>
                    </a:lnTo>
                    <a:lnTo>
                      <a:pt x="109" y="536"/>
                    </a:lnTo>
                    <a:lnTo>
                      <a:pt x="136" y="599"/>
                    </a:lnTo>
                    <a:lnTo>
                      <a:pt x="178" y="607"/>
                    </a:lnTo>
                    <a:lnTo>
                      <a:pt x="237" y="623"/>
                    </a:lnTo>
                    <a:lnTo>
                      <a:pt x="214" y="698"/>
                    </a:lnTo>
                    <a:lnTo>
                      <a:pt x="257" y="732"/>
                    </a:lnTo>
                    <a:lnTo>
                      <a:pt x="296" y="724"/>
                    </a:lnTo>
                    <a:lnTo>
                      <a:pt x="325" y="762"/>
                    </a:lnTo>
                    <a:lnTo>
                      <a:pt x="363" y="785"/>
                    </a:lnTo>
                    <a:lnTo>
                      <a:pt x="365" y="785"/>
                    </a:lnTo>
                    <a:lnTo>
                      <a:pt x="343" y="858"/>
                    </a:lnTo>
                    <a:lnTo>
                      <a:pt x="344" y="894"/>
                    </a:lnTo>
                    <a:lnTo>
                      <a:pt x="360" y="951"/>
                    </a:lnTo>
                    <a:lnTo>
                      <a:pt x="397" y="1020"/>
                    </a:lnTo>
                    <a:lnTo>
                      <a:pt x="440" y="1017"/>
                    </a:lnTo>
                    <a:lnTo>
                      <a:pt x="451" y="1043"/>
                    </a:lnTo>
                    <a:lnTo>
                      <a:pt x="490" y="1079"/>
                    </a:lnTo>
                    <a:lnTo>
                      <a:pt x="532" y="1092"/>
                    </a:lnTo>
                    <a:lnTo>
                      <a:pt x="547" y="108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8" name="Freeform 757">
                <a:extLst>
                  <a:ext uri="{FF2B5EF4-FFF2-40B4-BE49-F238E27FC236}">
                    <a16:creationId xmlns:a16="http://schemas.microsoft.com/office/drawing/2014/main" id="{1C3010DD-D65F-EFA9-2369-BFDF06742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3" y="1005"/>
                <a:ext cx="5" cy="22"/>
              </a:xfrm>
              <a:custGeom>
                <a:avLst/>
                <a:gdLst>
                  <a:gd name="T0" fmla="*/ 27 w 29"/>
                  <a:gd name="T1" fmla="*/ 131 h 131"/>
                  <a:gd name="T2" fmla="*/ 29 w 29"/>
                  <a:gd name="T3" fmla="*/ 131 h 131"/>
                  <a:gd name="T4" fmla="*/ 28 w 29"/>
                  <a:gd name="T5" fmla="*/ 90 h 131"/>
                  <a:gd name="T6" fmla="*/ 0 w 29"/>
                  <a:gd name="T7" fmla="*/ 43 h 131"/>
                  <a:gd name="T8" fmla="*/ 6 w 29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1">
                    <a:moveTo>
                      <a:pt x="27" y="131"/>
                    </a:moveTo>
                    <a:lnTo>
                      <a:pt x="29" y="131"/>
                    </a:lnTo>
                    <a:lnTo>
                      <a:pt x="28" y="90"/>
                    </a:lnTo>
                    <a:lnTo>
                      <a:pt x="0" y="43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9" name="Freeform 758">
                <a:extLst>
                  <a:ext uri="{FF2B5EF4-FFF2-40B4-BE49-F238E27FC236}">
                    <a16:creationId xmlns:a16="http://schemas.microsoft.com/office/drawing/2014/main" id="{85A3F318-F77F-84AD-FFDB-B6F332FFB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3" y="1005"/>
                <a:ext cx="5" cy="22"/>
              </a:xfrm>
              <a:custGeom>
                <a:avLst/>
                <a:gdLst>
                  <a:gd name="T0" fmla="*/ 28 w 28"/>
                  <a:gd name="T1" fmla="*/ 131 h 131"/>
                  <a:gd name="T2" fmla="*/ 27 w 28"/>
                  <a:gd name="T3" fmla="*/ 92 h 131"/>
                  <a:gd name="T4" fmla="*/ 0 w 28"/>
                  <a:gd name="T5" fmla="*/ 44 h 131"/>
                  <a:gd name="T6" fmla="*/ 5 w 28"/>
                  <a:gd name="T7" fmla="*/ 2 h 131"/>
                  <a:gd name="T8" fmla="*/ 7 w 28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31">
                    <a:moveTo>
                      <a:pt x="28" y="131"/>
                    </a:moveTo>
                    <a:lnTo>
                      <a:pt x="27" y="92"/>
                    </a:lnTo>
                    <a:lnTo>
                      <a:pt x="0" y="44"/>
                    </a:lnTo>
                    <a:lnTo>
                      <a:pt x="5" y="2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0" name="Freeform 759">
                <a:extLst>
                  <a:ext uri="{FF2B5EF4-FFF2-40B4-BE49-F238E27FC236}">
                    <a16:creationId xmlns:a16="http://schemas.microsoft.com/office/drawing/2014/main" id="{CD1C3629-F8D6-A4FE-5716-5B0B034384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30" y="1042"/>
                <a:ext cx="28" cy="19"/>
              </a:xfrm>
              <a:custGeom>
                <a:avLst/>
                <a:gdLst>
                  <a:gd name="T0" fmla="*/ 0 w 167"/>
                  <a:gd name="T1" fmla="*/ 78 h 112"/>
                  <a:gd name="T2" fmla="*/ 39 w 167"/>
                  <a:gd name="T3" fmla="*/ 38 h 112"/>
                  <a:gd name="T4" fmla="*/ 112 w 167"/>
                  <a:gd name="T5" fmla="*/ 0 h 112"/>
                  <a:gd name="T6" fmla="*/ 132 w 167"/>
                  <a:gd name="T7" fmla="*/ 18 h 112"/>
                  <a:gd name="T8" fmla="*/ 137 w 167"/>
                  <a:gd name="T9" fmla="*/ 46 h 112"/>
                  <a:gd name="T10" fmla="*/ 167 w 167"/>
                  <a:gd name="T11" fmla="*/ 57 h 112"/>
                  <a:gd name="T12" fmla="*/ 126 w 167"/>
                  <a:gd name="T13" fmla="*/ 88 h 112"/>
                  <a:gd name="T14" fmla="*/ 89 w 167"/>
                  <a:gd name="T15" fmla="*/ 87 h 112"/>
                  <a:gd name="T16" fmla="*/ 70 w 167"/>
                  <a:gd name="T17" fmla="*/ 108 h 112"/>
                  <a:gd name="T18" fmla="*/ 25 w 167"/>
                  <a:gd name="T19" fmla="*/ 112 h 112"/>
                  <a:gd name="T20" fmla="*/ 63 w 167"/>
                  <a:gd name="T21" fmla="*/ 87 h 112"/>
                  <a:gd name="T22" fmla="*/ 0 w 167"/>
                  <a:gd name="T23" fmla="*/ 78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7" h="112">
                    <a:moveTo>
                      <a:pt x="0" y="78"/>
                    </a:moveTo>
                    <a:lnTo>
                      <a:pt x="39" y="38"/>
                    </a:lnTo>
                    <a:lnTo>
                      <a:pt x="112" y="0"/>
                    </a:lnTo>
                    <a:lnTo>
                      <a:pt x="132" y="18"/>
                    </a:lnTo>
                    <a:lnTo>
                      <a:pt x="137" y="46"/>
                    </a:lnTo>
                    <a:lnTo>
                      <a:pt x="167" y="57"/>
                    </a:lnTo>
                    <a:lnTo>
                      <a:pt x="126" y="88"/>
                    </a:lnTo>
                    <a:lnTo>
                      <a:pt x="89" y="87"/>
                    </a:lnTo>
                    <a:lnTo>
                      <a:pt x="70" y="108"/>
                    </a:lnTo>
                    <a:lnTo>
                      <a:pt x="25" y="112"/>
                    </a:lnTo>
                    <a:lnTo>
                      <a:pt x="63" y="87"/>
                    </a:lnTo>
                    <a:lnTo>
                      <a:pt x="0" y="7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1" name="Freeform 760">
                <a:extLst>
                  <a:ext uri="{FF2B5EF4-FFF2-40B4-BE49-F238E27FC236}">
                    <a16:creationId xmlns:a16="http://schemas.microsoft.com/office/drawing/2014/main" id="{61A471D8-3EF6-D6A4-5D23-D0CBADD100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6" y="1024"/>
                <a:ext cx="15" cy="5"/>
              </a:xfrm>
              <a:custGeom>
                <a:avLst/>
                <a:gdLst>
                  <a:gd name="T0" fmla="*/ 0 w 85"/>
                  <a:gd name="T1" fmla="*/ 4 h 30"/>
                  <a:gd name="T2" fmla="*/ 42 w 85"/>
                  <a:gd name="T3" fmla="*/ 0 h 30"/>
                  <a:gd name="T4" fmla="*/ 67 w 85"/>
                  <a:gd name="T5" fmla="*/ 9 h 30"/>
                  <a:gd name="T6" fmla="*/ 85 w 85"/>
                  <a:gd name="T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30">
                    <a:moveTo>
                      <a:pt x="0" y="4"/>
                    </a:moveTo>
                    <a:lnTo>
                      <a:pt x="42" y="0"/>
                    </a:lnTo>
                    <a:lnTo>
                      <a:pt x="67" y="9"/>
                    </a:lnTo>
                    <a:lnTo>
                      <a:pt x="85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2" name="Freeform 761">
                <a:extLst>
                  <a:ext uri="{FF2B5EF4-FFF2-40B4-BE49-F238E27FC236}">
                    <a16:creationId xmlns:a16="http://schemas.microsoft.com/office/drawing/2014/main" id="{FE4C4A2F-DDC8-F2C7-DE5E-DBFF7CEB21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6" y="1025"/>
                <a:ext cx="15" cy="13"/>
              </a:xfrm>
              <a:custGeom>
                <a:avLst/>
                <a:gdLst>
                  <a:gd name="T0" fmla="*/ 85 w 85"/>
                  <a:gd name="T1" fmla="*/ 26 h 80"/>
                  <a:gd name="T2" fmla="*/ 60 w 85"/>
                  <a:gd name="T3" fmla="*/ 80 h 80"/>
                  <a:gd name="T4" fmla="*/ 35 w 85"/>
                  <a:gd name="T5" fmla="*/ 13 h 80"/>
                  <a:gd name="T6" fmla="*/ 0 w 85"/>
                  <a:gd name="T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80">
                    <a:moveTo>
                      <a:pt x="85" y="26"/>
                    </a:moveTo>
                    <a:lnTo>
                      <a:pt x="60" y="80"/>
                    </a:lnTo>
                    <a:lnTo>
                      <a:pt x="35" y="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3" name="Freeform 762">
                <a:extLst>
                  <a:ext uri="{FF2B5EF4-FFF2-40B4-BE49-F238E27FC236}">
                    <a16:creationId xmlns:a16="http://schemas.microsoft.com/office/drawing/2014/main" id="{B0A0A220-817D-F776-AF9E-898D8A7329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8" y="1013"/>
                <a:ext cx="198" cy="360"/>
              </a:xfrm>
              <a:custGeom>
                <a:avLst/>
                <a:gdLst>
                  <a:gd name="T0" fmla="*/ 298 w 1190"/>
                  <a:gd name="T1" fmla="*/ 13 h 2159"/>
                  <a:gd name="T2" fmla="*/ 192 w 1190"/>
                  <a:gd name="T3" fmla="*/ 61 h 2159"/>
                  <a:gd name="T4" fmla="*/ 49 w 1190"/>
                  <a:gd name="T5" fmla="*/ 186 h 2159"/>
                  <a:gd name="T6" fmla="*/ 63 w 1190"/>
                  <a:gd name="T7" fmla="*/ 276 h 2159"/>
                  <a:gd name="T8" fmla="*/ 27 w 1190"/>
                  <a:gd name="T9" fmla="*/ 431 h 2159"/>
                  <a:gd name="T10" fmla="*/ 60 w 1190"/>
                  <a:gd name="T11" fmla="*/ 560 h 2159"/>
                  <a:gd name="T12" fmla="*/ 75 w 1190"/>
                  <a:gd name="T13" fmla="*/ 637 h 2159"/>
                  <a:gd name="T14" fmla="*/ 186 w 1190"/>
                  <a:gd name="T15" fmla="*/ 584 h 2159"/>
                  <a:gd name="T16" fmla="*/ 409 w 1190"/>
                  <a:gd name="T17" fmla="*/ 590 h 2159"/>
                  <a:gd name="T18" fmla="*/ 586 w 1190"/>
                  <a:gd name="T19" fmla="*/ 541 h 2159"/>
                  <a:gd name="T20" fmla="*/ 680 w 1190"/>
                  <a:gd name="T21" fmla="*/ 538 h 2159"/>
                  <a:gd name="T22" fmla="*/ 787 w 1190"/>
                  <a:gd name="T23" fmla="*/ 501 h 2159"/>
                  <a:gd name="T24" fmla="*/ 850 w 1190"/>
                  <a:gd name="T25" fmla="*/ 486 h 2159"/>
                  <a:gd name="T26" fmla="*/ 601 w 1190"/>
                  <a:gd name="T27" fmla="*/ 699 h 2159"/>
                  <a:gd name="T28" fmla="*/ 750 w 1190"/>
                  <a:gd name="T29" fmla="*/ 661 h 2159"/>
                  <a:gd name="T30" fmla="*/ 808 w 1190"/>
                  <a:gd name="T31" fmla="*/ 684 h 2159"/>
                  <a:gd name="T32" fmla="*/ 895 w 1190"/>
                  <a:gd name="T33" fmla="*/ 683 h 2159"/>
                  <a:gd name="T34" fmla="*/ 931 w 1190"/>
                  <a:gd name="T35" fmla="*/ 731 h 2159"/>
                  <a:gd name="T36" fmla="*/ 988 w 1190"/>
                  <a:gd name="T37" fmla="*/ 773 h 2159"/>
                  <a:gd name="T38" fmla="*/ 956 w 1190"/>
                  <a:gd name="T39" fmla="*/ 834 h 2159"/>
                  <a:gd name="T40" fmla="*/ 982 w 1190"/>
                  <a:gd name="T41" fmla="*/ 918 h 2159"/>
                  <a:gd name="T42" fmla="*/ 1190 w 1190"/>
                  <a:gd name="T43" fmla="*/ 954 h 2159"/>
                  <a:gd name="T44" fmla="*/ 1119 w 1190"/>
                  <a:gd name="T45" fmla="*/ 992 h 2159"/>
                  <a:gd name="T46" fmla="*/ 981 w 1190"/>
                  <a:gd name="T47" fmla="*/ 927 h 2159"/>
                  <a:gd name="T48" fmla="*/ 900 w 1190"/>
                  <a:gd name="T49" fmla="*/ 837 h 2159"/>
                  <a:gd name="T50" fmla="*/ 721 w 1190"/>
                  <a:gd name="T51" fmla="*/ 844 h 2159"/>
                  <a:gd name="T52" fmla="*/ 558 w 1190"/>
                  <a:gd name="T53" fmla="*/ 789 h 2159"/>
                  <a:gd name="T54" fmla="*/ 476 w 1190"/>
                  <a:gd name="T55" fmla="*/ 740 h 2159"/>
                  <a:gd name="T56" fmla="*/ 400 w 1190"/>
                  <a:gd name="T57" fmla="*/ 655 h 2159"/>
                  <a:gd name="T58" fmla="*/ 295 w 1190"/>
                  <a:gd name="T59" fmla="*/ 787 h 2159"/>
                  <a:gd name="T60" fmla="*/ 332 w 1190"/>
                  <a:gd name="T61" fmla="*/ 877 h 2159"/>
                  <a:gd name="T62" fmla="*/ 364 w 1190"/>
                  <a:gd name="T63" fmla="*/ 952 h 2159"/>
                  <a:gd name="T64" fmla="*/ 391 w 1190"/>
                  <a:gd name="T65" fmla="*/ 1075 h 2159"/>
                  <a:gd name="T66" fmla="*/ 543 w 1190"/>
                  <a:gd name="T67" fmla="*/ 939 h 2159"/>
                  <a:gd name="T68" fmla="*/ 810 w 1190"/>
                  <a:gd name="T69" fmla="*/ 1075 h 2159"/>
                  <a:gd name="T70" fmla="*/ 856 w 1190"/>
                  <a:gd name="T71" fmla="*/ 1210 h 2159"/>
                  <a:gd name="T72" fmla="*/ 799 w 1190"/>
                  <a:gd name="T73" fmla="*/ 1351 h 2159"/>
                  <a:gd name="T74" fmla="*/ 683 w 1190"/>
                  <a:gd name="T75" fmla="*/ 1297 h 2159"/>
                  <a:gd name="T76" fmla="*/ 454 w 1190"/>
                  <a:gd name="T77" fmla="*/ 1331 h 2159"/>
                  <a:gd name="T78" fmla="*/ 311 w 1190"/>
                  <a:gd name="T79" fmla="*/ 1332 h 2159"/>
                  <a:gd name="T80" fmla="*/ 137 w 1190"/>
                  <a:gd name="T81" fmla="*/ 1348 h 2159"/>
                  <a:gd name="T82" fmla="*/ 9 w 1190"/>
                  <a:gd name="T83" fmla="*/ 1424 h 2159"/>
                  <a:gd name="T84" fmla="*/ 199 w 1190"/>
                  <a:gd name="T85" fmla="*/ 1493 h 2159"/>
                  <a:gd name="T86" fmla="*/ 349 w 1190"/>
                  <a:gd name="T87" fmla="*/ 1513 h 2159"/>
                  <a:gd name="T88" fmla="*/ 362 w 1190"/>
                  <a:gd name="T89" fmla="*/ 1535 h 2159"/>
                  <a:gd name="T90" fmla="*/ 613 w 1190"/>
                  <a:gd name="T91" fmla="*/ 1836 h 2159"/>
                  <a:gd name="T92" fmla="*/ 647 w 1190"/>
                  <a:gd name="T93" fmla="*/ 2009 h 2159"/>
                  <a:gd name="T94" fmla="*/ 592 w 1190"/>
                  <a:gd name="T95" fmla="*/ 2122 h 2159"/>
                  <a:gd name="T96" fmla="*/ 771 w 1190"/>
                  <a:gd name="T97" fmla="*/ 2133 h 2159"/>
                  <a:gd name="T98" fmla="*/ 885 w 1190"/>
                  <a:gd name="T99" fmla="*/ 2141 h 2159"/>
                  <a:gd name="T100" fmla="*/ 970 w 1190"/>
                  <a:gd name="T101" fmla="*/ 2063 h 2159"/>
                  <a:gd name="T102" fmla="*/ 920 w 1190"/>
                  <a:gd name="T103" fmla="*/ 1976 h 2159"/>
                  <a:gd name="T104" fmla="*/ 1068 w 1190"/>
                  <a:gd name="T105" fmla="*/ 1975 h 2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90" h="2159">
                    <a:moveTo>
                      <a:pt x="413" y="69"/>
                    </a:moveTo>
                    <a:lnTo>
                      <a:pt x="381" y="21"/>
                    </a:lnTo>
                    <a:lnTo>
                      <a:pt x="331" y="0"/>
                    </a:lnTo>
                    <a:lnTo>
                      <a:pt x="298" y="13"/>
                    </a:lnTo>
                    <a:lnTo>
                      <a:pt x="269" y="19"/>
                    </a:lnTo>
                    <a:lnTo>
                      <a:pt x="238" y="18"/>
                    </a:lnTo>
                    <a:lnTo>
                      <a:pt x="204" y="9"/>
                    </a:lnTo>
                    <a:lnTo>
                      <a:pt x="192" y="61"/>
                    </a:lnTo>
                    <a:lnTo>
                      <a:pt x="148" y="43"/>
                    </a:lnTo>
                    <a:lnTo>
                      <a:pt x="112" y="72"/>
                    </a:lnTo>
                    <a:lnTo>
                      <a:pt x="64" y="146"/>
                    </a:lnTo>
                    <a:lnTo>
                      <a:pt x="49" y="186"/>
                    </a:lnTo>
                    <a:lnTo>
                      <a:pt x="54" y="222"/>
                    </a:lnTo>
                    <a:lnTo>
                      <a:pt x="73" y="260"/>
                    </a:lnTo>
                    <a:lnTo>
                      <a:pt x="94" y="261"/>
                    </a:lnTo>
                    <a:lnTo>
                      <a:pt x="63" y="276"/>
                    </a:lnTo>
                    <a:lnTo>
                      <a:pt x="38" y="332"/>
                    </a:lnTo>
                    <a:lnTo>
                      <a:pt x="19" y="353"/>
                    </a:lnTo>
                    <a:lnTo>
                      <a:pt x="0" y="403"/>
                    </a:lnTo>
                    <a:lnTo>
                      <a:pt x="27" y="431"/>
                    </a:lnTo>
                    <a:lnTo>
                      <a:pt x="28" y="482"/>
                    </a:lnTo>
                    <a:lnTo>
                      <a:pt x="47" y="508"/>
                    </a:lnTo>
                    <a:lnTo>
                      <a:pt x="15" y="548"/>
                    </a:lnTo>
                    <a:lnTo>
                      <a:pt x="60" y="560"/>
                    </a:lnTo>
                    <a:lnTo>
                      <a:pt x="9" y="562"/>
                    </a:lnTo>
                    <a:lnTo>
                      <a:pt x="18" y="588"/>
                    </a:lnTo>
                    <a:lnTo>
                      <a:pt x="27" y="642"/>
                    </a:lnTo>
                    <a:lnTo>
                      <a:pt x="75" y="637"/>
                    </a:lnTo>
                    <a:lnTo>
                      <a:pt x="120" y="644"/>
                    </a:lnTo>
                    <a:lnTo>
                      <a:pt x="144" y="628"/>
                    </a:lnTo>
                    <a:lnTo>
                      <a:pt x="150" y="592"/>
                    </a:lnTo>
                    <a:lnTo>
                      <a:pt x="186" y="584"/>
                    </a:lnTo>
                    <a:lnTo>
                      <a:pt x="255" y="621"/>
                    </a:lnTo>
                    <a:lnTo>
                      <a:pt x="283" y="640"/>
                    </a:lnTo>
                    <a:lnTo>
                      <a:pt x="376" y="616"/>
                    </a:lnTo>
                    <a:lnTo>
                      <a:pt x="409" y="590"/>
                    </a:lnTo>
                    <a:lnTo>
                      <a:pt x="444" y="601"/>
                    </a:lnTo>
                    <a:lnTo>
                      <a:pt x="497" y="562"/>
                    </a:lnTo>
                    <a:lnTo>
                      <a:pt x="560" y="552"/>
                    </a:lnTo>
                    <a:lnTo>
                      <a:pt x="586" y="541"/>
                    </a:lnTo>
                    <a:lnTo>
                      <a:pt x="621" y="553"/>
                    </a:lnTo>
                    <a:lnTo>
                      <a:pt x="632" y="516"/>
                    </a:lnTo>
                    <a:lnTo>
                      <a:pt x="651" y="517"/>
                    </a:lnTo>
                    <a:lnTo>
                      <a:pt x="680" y="538"/>
                    </a:lnTo>
                    <a:lnTo>
                      <a:pt x="722" y="524"/>
                    </a:lnTo>
                    <a:lnTo>
                      <a:pt x="723" y="491"/>
                    </a:lnTo>
                    <a:lnTo>
                      <a:pt x="759" y="499"/>
                    </a:lnTo>
                    <a:lnTo>
                      <a:pt x="787" y="501"/>
                    </a:lnTo>
                    <a:lnTo>
                      <a:pt x="824" y="478"/>
                    </a:lnTo>
                    <a:lnTo>
                      <a:pt x="850" y="473"/>
                    </a:lnTo>
                    <a:lnTo>
                      <a:pt x="910" y="435"/>
                    </a:lnTo>
                    <a:lnTo>
                      <a:pt x="850" y="486"/>
                    </a:lnTo>
                    <a:lnTo>
                      <a:pt x="678" y="562"/>
                    </a:lnTo>
                    <a:lnTo>
                      <a:pt x="654" y="590"/>
                    </a:lnTo>
                    <a:lnTo>
                      <a:pt x="621" y="609"/>
                    </a:lnTo>
                    <a:lnTo>
                      <a:pt x="601" y="699"/>
                    </a:lnTo>
                    <a:lnTo>
                      <a:pt x="684" y="672"/>
                    </a:lnTo>
                    <a:lnTo>
                      <a:pt x="656" y="712"/>
                    </a:lnTo>
                    <a:lnTo>
                      <a:pt x="726" y="701"/>
                    </a:lnTo>
                    <a:lnTo>
                      <a:pt x="750" y="661"/>
                    </a:lnTo>
                    <a:lnTo>
                      <a:pt x="780" y="643"/>
                    </a:lnTo>
                    <a:lnTo>
                      <a:pt x="772" y="674"/>
                    </a:lnTo>
                    <a:lnTo>
                      <a:pt x="827" y="628"/>
                    </a:lnTo>
                    <a:lnTo>
                      <a:pt x="808" y="684"/>
                    </a:lnTo>
                    <a:lnTo>
                      <a:pt x="844" y="679"/>
                    </a:lnTo>
                    <a:lnTo>
                      <a:pt x="854" y="648"/>
                    </a:lnTo>
                    <a:lnTo>
                      <a:pt x="914" y="648"/>
                    </a:lnTo>
                    <a:lnTo>
                      <a:pt x="895" y="683"/>
                    </a:lnTo>
                    <a:lnTo>
                      <a:pt x="834" y="713"/>
                    </a:lnTo>
                    <a:lnTo>
                      <a:pt x="797" y="749"/>
                    </a:lnTo>
                    <a:lnTo>
                      <a:pt x="858" y="765"/>
                    </a:lnTo>
                    <a:lnTo>
                      <a:pt x="931" y="731"/>
                    </a:lnTo>
                    <a:lnTo>
                      <a:pt x="894" y="775"/>
                    </a:lnTo>
                    <a:lnTo>
                      <a:pt x="933" y="797"/>
                    </a:lnTo>
                    <a:lnTo>
                      <a:pt x="953" y="780"/>
                    </a:lnTo>
                    <a:lnTo>
                      <a:pt x="988" y="773"/>
                    </a:lnTo>
                    <a:lnTo>
                      <a:pt x="961" y="813"/>
                    </a:lnTo>
                    <a:lnTo>
                      <a:pt x="1032" y="820"/>
                    </a:lnTo>
                    <a:lnTo>
                      <a:pt x="984" y="840"/>
                    </a:lnTo>
                    <a:lnTo>
                      <a:pt x="956" y="834"/>
                    </a:lnTo>
                    <a:lnTo>
                      <a:pt x="914" y="855"/>
                    </a:lnTo>
                    <a:lnTo>
                      <a:pt x="887" y="859"/>
                    </a:lnTo>
                    <a:lnTo>
                      <a:pt x="945" y="925"/>
                    </a:lnTo>
                    <a:lnTo>
                      <a:pt x="982" y="918"/>
                    </a:lnTo>
                    <a:lnTo>
                      <a:pt x="1007" y="945"/>
                    </a:lnTo>
                    <a:lnTo>
                      <a:pt x="1098" y="956"/>
                    </a:lnTo>
                    <a:lnTo>
                      <a:pt x="1123" y="977"/>
                    </a:lnTo>
                    <a:lnTo>
                      <a:pt x="1190" y="954"/>
                    </a:lnTo>
                    <a:lnTo>
                      <a:pt x="1170" y="987"/>
                    </a:lnTo>
                    <a:lnTo>
                      <a:pt x="1150" y="1036"/>
                    </a:lnTo>
                    <a:lnTo>
                      <a:pt x="1159" y="975"/>
                    </a:lnTo>
                    <a:lnTo>
                      <a:pt x="1119" y="992"/>
                    </a:lnTo>
                    <a:lnTo>
                      <a:pt x="1080" y="969"/>
                    </a:lnTo>
                    <a:lnTo>
                      <a:pt x="1025" y="959"/>
                    </a:lnTo>
                    <a:lnTo>
                      <a:pt x="986" y="962"/>
                    </a:lnTo>
                    <a:lnTo>
                      <a:pt x="981" y="927"/>
                    </a:lnTo>
                    <a:lnTo>
                      <a:pt x="933" y="942"/>
                    </a:lnTo>
                    <a:lnTo>
                      <a:pt x="900" y="889"/>
                    </a:lnTo>
                    <a:lnTo>
                      <a:pt x="858" y="869"/>
                    </a:lnTo>
                    <a:lnTo>
                      <a:pt x="900" y="837"/>
                    </a:lnTo>
                    <a:lnTo>
                      <a:pt x="888" y="813"/>
                    </a:lnTo>
                    <a:lnTo>
                      <a:pt x="842" y="804"/>
                    </a:lnTo>
                    <a:lnTo>
                      <a:pt x="748" y="824"/>
                    </a:lnTo>
                    <a:lnTo>
                      <a:pt x="721" y="844"/>
                    </a:lnTo>
                    <a:lnTo>
                      <a:pt x="688" y="849"/>
                    </a:lnTo>
                    <a:lnTo>
                      <a:pt x="644" y="842"/>
                    </a:lnTo>
                    <a:lnTo>
                      <a:pt x="623" y="798"/>
                    </a:lnTo>
                    <a:lnTo>
                      <a:pt x="558" y="789"/>
                    </a:lnTo>
                    <a:lnTo>
                      <a:pt x="534" y="805"/>
                    </a:lnTo>
                    <a:lnTo>
                      <a:pt x="479" y="814"/>
                    </a:lnTo>
                    <a:lnTo>
                      <a:pt x="459" y="775"/>
                    </a:lnTo>
                    <a:lnTo>
                      <a:pt x="476" y="740"/>
                    </a:lnTo>
                    <a:lnTo>
                      <a:pt x="427" y="796"/>
                    </a:lnTo>
                    <a:lnTo>
                      <a:pt x="394" y="768"/>
                    </a:lnTo>
                    <a:lnTo>
                      <a:pt x="427" y="648"/>
                    </a:lnTo>
                    <a:lnTo>
                      <a:pt x="400" y="655"/>
                    </a:lnTo>
                    <a:lnTo>
                      <a:pt x="355" y="691"/>
                    </a:lnTo>
                    <a:lnTo>
                      <a:pt x="367" y="789"/>
                    </a:lnTo>
                    <a:lnTo>
                      <a:pt x="328" y="814"/>
                    </a:lnTo>
                    <a:lnTo>
                      <a:pt x="295" y="787"/>
                    </a:lnTo>
                    <a:lnTo>
                      <a:pt x="272" y="822"/>
                    </a:lnTo>
                    <a:lnTo>
                      <a:pt x="287" y="849"/>
                    </a:lnTo>
                    <a:lnTo>
                      <a:pt x="306" y="869"/>
                    </a:lnTo>
                    <a:lnTo>
                      <a:pt x="332" y="877"/>
                    </a:lnTo>
                    <a:lnTo>
                      <a:pt x="376" y="863"/>
                    </a:lnTo>
                    <a:lnTo>
                      <a:pt x="393" y="911"/>
                    </a:lnTo>
                    <a:lnTo>
                      <a:pt x="350" y="928"/>
                    </a:lnTo>
                    <a:lnTo>
                      <a:pt x="364" y="952"/>
                    </a:lnTo>
                    <a:lnTo>
                      <a:pt x="373" y="1026"/>
                    </a:lnTo>
                    <a:lnTo>
                      <a:pt x="354" y="1091"/>
                    </a:lnTo>
                    <a:lnTo>
                      <a:pt x="382" y="1102"/>
                    </a:lnTo>
                    <a:lnTo>
                      <a:pt x="391" y="1075"/>
                    </a:lnTo>
                    <a:lnTo>
                      <a:pt x="421" y="1051"/>
                    </a:lnTo>
                    <a:lnTo>
                      <a:pt x="469" y="959"/>
                    </a:lnTo>
                    <a:lnTo>
                      <a:pt x="486" y="939"/>
                    </a:lnTo>
                    <a:lnTo>
                      <a:pt x="543" y="939"/>
                    </a:lnTo>
                    <a:lnTo>
                      <a:pt x="687" y="1005"/>
                    </a:lnTo>
                    <a:lnTo>
                      <a:pt x="701" y="1037"/>
                    </a:lnTo>
                    <a:lnTo>
                      <a:pt x="783" y="1049"/>
                    </a:lnTo>
                    <a:lnTo>
                      <a:pt x="810" y="1075"/>
                    </a:lnTo>
                    <a:lnTo>
                      <a:pt x="823" y="1107"/>
                    </a:lnTo>
                    <a:lnTo>
                      <a:pt x="828" y="1133"/>
                    </a:lnTo>
                    <a:lnTo>
                      <a:pt x="820" y="1174"/>
                    </a:lnTo>
                    <a:lnTo>
                      <a:pt x="856" y="1210"/>
                    </a:lnTo>
                    <a:lnTo>
                      <a:pt x="858" y="1246"/>
                    </a:lnTo>
                    <a:lnTo>
                      <a:pt x="830" y="1267"/>
                    </a:lnTo>
                    <a:lnTo>
                      <a:pt x="825" y="1311"/>
                    </a:lnTo>
                    <a:lnTo>
                      <a:pt x="799" y="1351"/>
                    </a:lnTo>
                    <a:lnTo>
                      <a:pt x="732" y="1330"/>
                    </a:lnTo>
                    <a:lnTo>
                      <a:pt x="733" y="1368"/>
                    </a:lnTo>
                    <a:lnTo>
                      <a:pt x="721" y="1325"/>
                    </a:lnTo>
                    <a:lnTo>
                      <a:pt x="683" y="1297"/>
                    </a:lnTo>
                    <a:lnTo>
                      <a:pt x="585" y="1294"/>
                    </a:lnTo>
                    <a:lnTo>
                      <a:pt x="557" y="1314"/>
                    </a:lnTo>
                    <a:lnTo>
                      <a:pt x="514" y="1311"/>
                    </a:lnTo>
                    <a:lnTo>
                      <a:pt x="454" y="1331"/>
                    </a:lnTo>
                    <a:lnTo>
                      <a:pt x="428" y="1324"/>
                    </a:lnTo>
                    <a:lnTo>
                      <a:pt x="373" y="1321"/>
                    </a:lnTo>
                    <a:lnTo>
                      <a:pt x="346" y="1347"/>
                    </a:lnTo>
                    <a:lnTo>
                      <a:pt x="311" y="1332"/>
                    </a:lnTo>
                    <a:lnTo>
                      <a:pt x="285" y="1335"/>
                    </a:lnTo>
                    <a:lnTo>
                      <a:pt x="214" y="1359"/>
                    </a:lnTo>
                    <a:lnTo>
                      <a:pt x="182" y="1358"/>
                    </a:lnTo>
                    <a:lnTo>
                      <a:pt x="137" y="1348"/>
                    </a:lnTo>
                    <a:lnTo>
                      <a:pt x="109" y="1368"/>
                    </a:lnTo>
                    <a:lnTo>
                      <a:pt x="46" y="1369"/>
                    </a:lnTo>
                    <a:lnTo>
                      <a:pt x="57" y="1403"/>
                    </a:lnTo>
                    <a:lnTo>
                      <a:pt x="9" y="1424"/>
                    </a:lnTo>
                    <a:lnTo>
                      <a:pt x="67" y="1453"/>
                    </a:lnTo>
                    <a:lnTo>
                      <a:pt x="158" y="1475"/>
                    </a:lnTo>
                    <a:lnTo>
                      <a:pt x="183" y="1461"/>
                    </a:lnTo>
                    <a:lnTo>
                      <a:pt x="199" y="1493"/>
                    </a:lnTo>
                    <a:lnTo>
                      <a:pt x="233" y="1505"/>
                    </a:lnTo>
                    <a:lnTo>
                      <a:pt x="253" y="1529"/>
                    </a:lnTo>
                    <a:lnTo>
                      <a:pt x="294" y="1550"/>
                    </a:lnTo>
                    <a:lnTo>
                      <a:pt x="349" y="1513"/>
                    </a:lnTo>
                    <a:lnTo>
                      <a:pt x="374" y="1454"/>
                    </a:lnTo>
                    <a:lnTo>
                      <a:pt x="440" y="1463"/>
                    </a:lnTo>
                    <a:lnTo>
                      <a:pt x="370" y="1472"/>
                    </a:lnTo>
                    <a:lnTo>
                      <a:pt x="362" y="1535"/>
                    </a:lnTo>
                    <a:lnTo>
                      <a:pt x="421" y="1564"/>
                    </a:lnTo>
                    <a:lnTo>
                      <a:pt x="477" y="1607"/>
                    </a:lnTo>
                    <a:lnTo>
                      <a:pt x="544" y="1682"/>
                    </a:lnTo>
                    <a:lnTo>
                      <a:pt x="613" y="1836"/>
                    </a:lnTo>
                    <a:lnTo>
                      <a:pt x="624" y="1870"/>
                    </a:lnTo>
                    <a:lnTo>
                      <a:pt x="674" y="1857"/>
                    </a:lnTo>
                    <a:lnTo>
                      <a:pt x="633" y="1910"/>
                    </a:lnTo>
                    <a:lnTo>
                      <a:pt x="647" y="2009"/>
                    </a:lnTo>
                    <a:lnTo>
                      <a:pt x="637" y="2040"/>
                    </a:lnTo>
                    <a:lnTo>
                      <a:pt x="605" y="2048"/>
                    </a:lnTo>
                    <a:lnTo>
                      <a:pt x="591" y="2087"/>
                    </a:lnTo>
                    <a:lnTo>
                      <a:pt x="592" y="2122"/>
                    </a:lnTo>
                    <a:lnTo>
                      <a:pt x="674" y="2132"/>
                    </a:lnTo>
                    <a:lnTo>
                      <a:pt x="720" y="2126"/>
                    </a:lnTo>
                    <a:lnTo>
                      <a:pt x="740" y="2152"/>
                    </a:lnTo>
                    <a:lnTo>
                      <a:pt x="771" y="2133"/>
                    </a:lnTo>
                    <a:lnTo>
                      <a:pt x="776" y="2159"/>
                    </a:lnTo>
                    <a:lnTo>
                      <a:pt x="873" y="2153"/>
                    </a:lnTo>
                    <a:lnTo>
                      <a:pt x="875" y="2110"/>
                    </a:lnTo>
                    <a:lnTo>
                      <a:pt x="885" y="2141"/>
                    </a:lnTo>
                    <a:lnTo>
                      <a:pt x="909" y="2153"/>
                    </a:lnTo>
                    <a:lnTo>
                      <a:pt x="935" y="2142"/>
                    </a:lnTo>
                    <a:lnTo>
                      <a:pt x="964" y="2107"/>
                    </a:lnTo>
                    <a:lnTo>
                      <a:pt x="970" y="2063"/>
                    </a:lnTo>
                    <a:lnTo>
                      <a:pt x="939" y="2045"/>
                    </a:lnTo>
                    <a:lnTo>
                      <a:pt x="913" y="2015"/>
                    </a:lnTo>
                    <a:lnTo>
                      <a:pt x="924" y="2005"/>
                    </a:lnTo>
                    <a:lnTo>
                      <a:pt x="920" y="1976"/>
                    </a:lnTo>
                    <a:lnTo>
                      <a:pt x="947" y="1933"/>
                    </a:lnTo>
                    <a:lnTo>
                      <a:pt x="999" y="1993"/>
                    </a:lnTo>
                    <a:lnTo>
                      <a:pt x="977" y="2022"/>
                    </a:lnTo>
                    <a:lnTo>
                      <a:pt x="1068" y="1975"/>
                    </a:lnTo>
                    <a:lnTo>
                      <a:pt x="1027" y="1905"/>
                    </a:lnTo>
                    <a:lnTo>
                      <a:pt x="988" y="189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4" name="Freeform 763">
                <a:extLst>
                  <a:ext uri="{FF2B5EF4-FFF2-40B4-BE49-F238E27FC236}">
                    <a16:creationId xmlns:a16="http://schemas.microsoft.com/office/drawing/2014/main" id="{46FF76F7-A8DE-5CF4-C7B3-09D3D8E03F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4" y="952"/>
                <a:ext cx="13" cy="8"/>
              </a:xfrm>
              <a:custGeom>
                <a:avLst/>
                <a:gdLst>
                  <a:gd name="T0" fmla="*/ 30 w 78"/>
                  <a:gd name="T1" fmla="*/ 0 h 48"/>
                  <a:gd name="T2" fmla="*/ 64 w 78"/>
                  <a:gd name="T3" fmla="*/ 19 h 48"/>
                  <a:gd name="T4" fmla="*/ 78 w 78"/>
                  <a:gd name="T5" fmla="*/ 48 h 48"/>
                  <a:gd name="T6" fmla="*/ 53 w 78"/>
                  <a:gd name="T7" fmla="*/ 34 h 48"/>
                  <a:gd name="T8" fmla="*/ 26 w 78"/>
                  <a:gd name="T9" fmla="*/ 35 h 48"/>
                  <a:gd name="T10" fmla="*/ 0 w 78"/>
                  <a:gd name="T11" fmla="*/ 14 h 48"/>
                  <a:gd name="T12" fmla="*/ 30 w 78"/>
                  <a:gd name="T1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8">
                    <a:moveTo>
                      <a:pt x="30" y="0"/>
                    </a:moveTo>
                    <a:lnTo>
                      <a:pt x="64" y="19"/>
                    </a:lnTo>
                    <a:lnTo>
                      <a:pt x="78" y="48"/>
                    </a:lnTo>
                    <a:lnTo>
                      <a:pt x="53" y="34"/>
                    </a:lnTo>
                    <a:lnTo>
                      <a:pt x="26" y="35"/>
                    </a:lnTo>
                    <a:lnTo>
                      <a:pt x="0" y="14"/>
                    </a:lnTo>
                    <a:lnTo>
                      <a:pt x="3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5" name="Freeform 764">
                <a:extLst>
                  <a:ext uri="{FF2B5EF4-FFF2-40B4-BE49-F238E27FC236}">
                    <a16:creationId xmlns:a16="http://schemas.microsoft.com/office/drawing/2014/main" id="{DFD20866-A907-E7A0-7224-BBFC9E943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9" y="940"/>
                <a:ext cx="6" cy="5"/>
              </a:xfrm>
              <a:custGeom>
                <a:avLst/>
                <a:gdLst>
                  <a:gd name="T0" fmla="*/ 4 w 37"/>
                  <a:gd name="T1" fmla="*/ 0 h 30"/>
                  <a:gd name="T2" fmla="*/ 37 w 37"/>
                  <a:gd name="T3" fmla="*/ 1 h 30"/>
                  <a:gd name="T4" fmla="*/ 0 w 37"/>
                  <a:gd name="T5" fmla="*/ 30 h 30"/>
                  <a:gd name="T6" fmla="*/ 4 w 37"/>
                  <a:gd name="T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30">
                    <a:moveTo>
                      <a:pt x="4" y="0"/>
                    </a:moveTo>
                    <a:lnTo>
                      <a:pt x="37" y="1"/>
                    </a:lnTo>
                    <a:lnTo>
                      <a:pt x="0" y="30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6" name="Freeform 765">
                <a:extLst>
                  <a:ext uri="{FF2B5EF4-FFF2-40B4-BE49-F238E27FC236}">
                    <a16:creationId xmlns:a16="http://schemas.microsoft.com/office/drawing/2014/main" id="{7F4FD87F-BE92-A3DF-B655-CB0841E5F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9" y="928"/>
                <a:ext cx="6" cy="12"/>
              </a:xfrm>
              <a:custGeom>
                <a:avLst/>
                <a:gdLst>
                  <a:gd name="T0" fmla="*/ 33 w 33"/>
                  <a:gd name="T1" fmla="*/ 0 h 71"/>
                  <a:gd name="T2" fmla="*/ 14 w 33"/>
                  <a:gd name="T3" fmla="*/ 71 h 71"/>
                  <a:gd name="T4" fmla="*/ 0 w 33"/>
                  <a:gd name="T5" fmla="*/ 33 h 71"/>
                  <a:gd name="T6" fmla="*/ 33 w 33"/>
                  <a:gd name="T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71">
                    <a:moveTo>
                      <a:pt x="33" y="0"/>
                    </a:moveTo>
                    <a:lnTo>
                      <a:pt x="14" y="71"/>
                    </a:lnTo>
                    <a:lnTo>
                      <a:pt x="0" y="33"/>
                    </a:lnTo>
                    <a:lnTo>
                      <a:pt x="3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7" name="Freeform 766">
                <a:extLst>
                  <a:ext uri="{FF2B5EF4-FFF2-40B4-BE49-F238E27FC236}">
                    <a16:creationId xmlns:a16="http://schemas.microsoft.com/office/drawing/2014/main" id="{510AD573-FAAF-B739-B1D0-F79A46BA89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" y="1463"/>
                <a:ext cx="141" cy="32"/>
              </a:xfrm>
              <a:custGeom>
                <a:avLst/>
                <a:gdLst>
                  <a:gd name="T0" fmla="*/ 1 w 842"/>
                  <a:gd name="T1" fmla="*/ 192 h 192"/>
                  <a:gd name="T2" fmla="*/ 0 w 842"/>
                  <a:gd name="T3" fmla="*/ 191 h 192"/>
                  <a:gd name="T4" fmla="*/ 31 w 842"/>
                  <a:gd name="T5" fmla="*/ 143 h 192"/>
                  <a:gd name="T6" fmla="*/ 85 w 842"/>
                  <a:gd name="T7" fmla="*/ 144 h 192"/>
                  <a:gd name="T8" fmla="*/ 104 w 842"/>
                  <a:gd name="T9" fmla="*/ 105 h 192"/>
                  <a:gd name="T10" fmla="*/ 159 w 842"/>
                  <a:gd name="T11" fmla="*/ 106 h 192"/>
                  <a:gd name="T12" fmla="*/ 235 w 842"/>
                  <a:gd name="T13" fmla="*/ 37 h 192"/>
                  <a:gd name="T14" fmla="*/ 261 w 842"/>
                  <a:gd name="T15" fmla="*/ 101 h 192"/>
                  <a:gd name="T16" fmla="*/ 298 w 842"/>
                  <a:gd name="T17" fmla="*/ 61 h 192"/>
                  <a:gd name="T18" fmla="*/ 398 w 842"/>
                  <a:gd name="T19" fmla="*/ 45 h 192"/>
                  <a:gd name="T20" fmla="*/ 452 w 842"/>
                  <a:gd name="T21" fmla="*/ 14 h 192"/>
                  <a:gd name="T22" fmla="*/ 514 w 842"/>
                  <a:gd name="T23" fmla="*/ 24 h 192"/>
                  <a:gd name="T24" fmla="*/ 573 w 842"/>
                  <a:gd name="T25" fmla="*/ 43 h 192"/>
                  <a:gd name="T26" fmla="*/ 599 w 842"/>
                  <a:gd name="T27" fmla="*/ 48 h 192"/>
                  <a:gd name="T28" fmla="*/ 638 w 842"/>
                  <a:gd name="T29" fmla="*/ 29 h 192"/>
                  <a:gd name="T30" fmla="*/ 671 w 842"/>
                  <a:gd name="T31" fmla="*/ 45 h 192"/>
                  <a:gd name="T32" fmla="*/ 719 w 842"/>
                  <a:gd name="T33" fmla="*/ 27 h 192"/>
                  <a:gd name="T34" fmla="*/ 755 w 842"/>
                  <a:gd name="T35" fmla="*/ 20 h 192"/>
                  <a:gd name="T36" fmla="*/ 800 w 842"/>
                  <a:gd name="T37" fmla="*/ 29 h 192"/>
                  <a:gd name="T38" fmla="*/ 842 w 842"/>
                  <a:gd name="T39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42" h="192">
                    <a:moveTo>
                      <a:pt x="1" y="192"/>
                    </a:moveTo>
                    <a:lnTo>
                      <a:pt x="0" y="191"/>
                    </a:lnTo>
                    <a:lnTo>
                      <a:pt x="31" y="143"/>
                    </a:lnTo>
                    <a:lnTo>
                      <a:pt x="85" y="144"/>
                    </a:lnTo>
                    <a:lnTo>
                      <a:pt x="104" y="105"/>
                    </a:lnTo>
                    <a:lnTo>
                      <a:pt x="159" y="106"/>
                    </a:lnTo>
                    <a:lnTo>
                      <a:pt x="235" y="37"/>
                    </a:lnTo>
                    <a:lnTo>
                      <a:pt x="261" y="101"/>
                    </a:lnTo>
                    <a:lnTo>
                      <a:pt x="298" y="61"/>
                    </a:lnTo>
                    <a:lnTo>
                      <a:pt x="398" y="45"/>
                    </a:lnTo>
                    <a:lnTo>
                      <a:pt x="452" y="14"/>
                    </a:lnTo>
                    <a:lnTo>
                      <a:pt x="514" y="24"/>
                    </a:lnTo>
                    <a:lnTo>
                      <a:pt x="573" y="43"/>
                    </a:lnTo>
                    <a:lnTo>
                      <a:pt x="599" y="48"/>
                    </a:lnTo>
                    <a:lnTo>
                      <a:pt x="638" y="29"/>
                    </a:lnTo>
                    <a:lnTo>
                      <a:pt x="671" y="45"/>
                    </a:lnTo>
                    <a:lnTo>
                      <a:pt x="719" y="27"/>
                    </a:lnTo>
                    <a:lnTo>
                      <a:pt x="755" y="20"/>
                    </a:lnTo>
                    <a:lnTo>
                      <a:pt x="800" y="29"/>
                    </a:lnTo>
                    <a:lnTo>
                      <a:pt x="84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8" name="Freeform 767">
                <a:extLst>
                  <a:ext uri="{FF2B5EF4-FFF2-40B4-BE49-F238E27FC236}">
                    <a16:creationId xmlns:a16="http://schemas.microsoft.com/office/drawing/2014/main" id="{848CDF74-6828-24A2-2C91-F07775623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" y="1495"/>
                <a:ext cx="3" cy="11"/>
              </a:xfrm>
              <a:custGeom>
                <a:avLst/>
                <a:gdLst>
                  <a:gd name="T0" fmla="*/ 3 w 19"/>
                  <a:gd name="T1" fmla="*/ 0 h 67"/>
                  <a:gd name="T2" fmla="*/ 0 w 19"/>
                  <a:gd name="T3" fmla="*/ 2 h 67"/>
                  <a:gd name="T4" fmla="*/ 19 w 19"/>
                  <a:gd name="T5" fmla="*/ 24 h 67"/>
                  <a:gd name="T6" fmla="*/ 18 w 19"/>
                  <a:gd name="T7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67">
                    <a:moveTo>
                      <a:pt x="3" y="0"/>
                    </a:moveTo>
                    <a:lnTo>
                      <a:pt x="0" y="2"/>
                    </a:lnTo>
                    <a:lnTo>
                      <a:pt x="19" y="24"/>
                    </a:lnTo>
                    <a:lnTo>
                      <a:pt x="18" y="6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9" name="Freeform 768">
                <a:extLst>
                  <a:ext uri="{FF2B5EF4-FFF2-40B4-BE49-F238E27FC236}">
                    <a16:creationId xmlns:a16="http://schemas.microsoft.com/office/drawing/2014/main" id="{46222D02-50ED-2DB3-2ADB-92766A66C8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9" y="1506"/>
                <a:ext cx="6" cy="9"/>
              </a:xfrm>
              <a:custGeom>
                <a:avLst/>
                <a:gdLst>
                  <a:gd name="T0" fmla="*/ 0 w 36"/>
                  <a:gd name="T1" fmla="*/ 50 h 50"/>
                  <a:gd name="T2" fmla="*/ 4 w 36"/>
                  <a:gd name="T3" fmla="*/ 27 h 50"/>
                  <a:gd name="T4" fmla="*/ 36 w 36"/>
                  <a:gd name="T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50">
                    <a:moveTo>
                      <a:pt x="0" y="50"/>
                    </a:moveTo>
                    <a:lnTo>
                      <a:pt x="4" y="27"/>
                    </a:lnTo>
                    <a:lnTo>
                      <a:pt x="3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0" name="Freeform 769">
                <a:extLst>
                  <a:ext uri="{FF2B5EF4-FFF2-40B4-BE49-F238E27FC236}">
                    <a16:creationId xmlns:a16="http://schemas.microsoft.com/office/drawing/2014/main" id="{6D00B292-DA0F-B80B-3C48-FD415EB6C6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" y="1495"/>
                <a:ext cx="3" cy="11"/>
              </a:xfrm>
              <a:custGeom>
                <a:avLst/>
                <a:gdLst>
                  <a:gd name="T0" fmla="*/ 15 w 16"/>
                  <a:gd name="T1" fmla="*/ 67 h 67"/>
                  <a:gd name="T2" fmla="*/ 16 w 16"/>
                  <a:gd name="T3" fmla="*/ 66 h 67"/>
                  <a:gd name="T4" fmla="*/ 16 w 16"/>
                  <a:gd name="T5" fmla="*/ 21 h 67"/>
                  <a:gd name="T6" fmla="*/ 0 w 16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67">
                    <a:moveTo>
                      <a:pt x="15" y="67"/>
                    </a:moveTo>
                    <a:lnTo>
                      <a:pt x="16" y="66"/>
                    </a:lnTo>
                    <a:lnTo>
                      <a:pt x="16" y="2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1" name="Freeform 770">
                <a:extLst>
                  <a:ext uri="{FF2B5EF4-FFF2-40B4-BE49-F238E27FC236}">
                    <a16:creationId xmlns:a16="http://schemas.microsoft.com/office/drawing/2014/main" id="{19041FF4-0913-FDBE-0BFD-58BDCC646A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6" y="1441"/>
                <a:ext cx="1" cy="3"/>
              </a:xfrm>
              <a:custGeom>
                <a:avLst/>
                <a:gdLst>
                  <a:gd name="T0" fmla="*/ 8 w 8"/>
                  <a:gd name="T1" fmla="*/ 0 h 19"/>
                  <a:gd name="T2" fmla="*/ 7 w 8"/>
                  <a:gd name="T3" fmla="*/ 0 h 19"/>
                  <a:gd name="T4" fmla="*/ 0 w 8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9">
                    <a:moveTo>
                      <a:pt x="8" y="0"/>
                    </a:moveTo>
                    <a:lnTo>
                      <a:pt x="7" y="0"/>
                    </a:lnTo>
                    <a:lnTo>
                      <a:pt x="0" y="1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2" name="Freeform 771">
                <a:extLst>
                  <a:ext uri="{FF2B5EF4-FFF2-40B4-BE49-F238E27FC236}">
                    <a16:creationId xmlns:a16="http://schemas.microsoft.com/office/drawing/2014/main" id="{570EE228-2680-BAC6-6BB3-8B426DF4E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6" y="1444"/>
                <a:ext cx="10" cy="5"/>
              </a:xfrm>
              <a:custGeom>
                <a:avLst/>
                <a:gdLst>
                  <a:gd name="T0" fmla="*/ 0 w 60"/>
                  <a:gd name="T1" fmla="*/ 32 h 32"/>
                  <a:gd name="T2" fmla="*/ 7 w 60"/>
                  <a:gd name="T3" fmla="*/ 15 h 32"/>
                  <a:gd name="T4" fmla="*/ 60 w 60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32">
                    <a:moveTo>
                      <a:pt x="0" y="32"/>
                    </a:moveTo>
                    <a:lnTo>
                      <a:pt x="7" y="15"/>
                    </a:lnTo>
                    <a:lnTo>
                      <a:pt x="6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3" name="Line 772">
                <a:extLst>
                  <a:ext uri="{FF2B5EF4-FFF2-40B4-BE49-F238E27FC236}">
                    <a16:creationId xmlns:a16="http://schemas.microsoft.com/office/drawing/2014/main" id="{669F5A8A-1934-407A-D319-348EEB519B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56" y="1441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4" name="Freeform 773">
                <a:extLst>
                  <a:ext uri="{FF2B5EF4-FFF2-40B4-BE49-F238E27FC236}">
                    <a16:creationId xmlns:a16="http://schemas.microsoft.com/office/drawing/2014/main" id="{2301F3FB-08C1-0323-59E8-98EA075832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7" y="1416"/>
                <a:ext cx="113" cy="29"/>
              </a:xfrm>
              <a:custGeom>
                <a:avLst/>
                <a:gdLst>
                  <a:gd name="T0" fmla="*/ 0 w 674"/>
                  <a:gd name="T1" fmla="*/ 149 h 176"/>
                  <a:gd name="T2" fmla="*/ 1 w 674"/>
                  <a:gd name="T3" fmla="*/ 143 h 176"/>
                  <a:gd name="T4" fmla="*/ 34 w 674"/>
                  <a:gd name="T5" fmla="*/ 140 h 176"/>
                  <a:gd name="T6" fmla="*/ 71 w 674"/>
                  <a:gd name="T7" fmla="*/ 127 h 176"/>
                  <a:gd name="T8" fmla="*/ 117 w 674"/>
                  <a:gd name="T9" fmla="*/ 126 h 176"/>
                  <a:gd name="T10" fmla="*/ 152 w 674"/>
                  <a:gd name="T11" fmla="*/ 95 h 176"/>
                  <a:gd name="T12" fmla="*/ 183 w 674"/>
                  <a:gd name="T13" fmla="*/ 93 h 176"/>
                  <a:gd name="T14" fmla="*/ 232 w 674"/>
                  <a:gd name="T15" fmla="*/ 76 h 176"/>
                  <a:gd name="T16" fmla="*/ 211 w 674"/>
                  <a:gd name="T17" fmla="*/ 6 h 176"/>
                  <a:gd name="T18" fmla="*/ 242 w 674"/>
                  <a:gd name="T19" fmla="*/ 0 h 176"/>
                  <a:gd name="T20" fmla="*/ 310 w 674"/>
                  <a:gd name="T21" fmla="*/ 10 h 176"/>
                  <a:gd name="T22" fmla="*/ 342 w 674"/>
                  <a:gd name="T23" fmla="*/ 25 h 176"/>
                  <a:gd name="T24" fmla="*/ 373 w 674"/>
                  <a:gd name="T25" fmla="*/ 25 h 176"/>
                  <a:gd name="T26" fmla="*/ 390 w 674"/>
                  <a:gd name="T27" fmla="*/ 44 h 176"/>
                  <a:gd name="T28" fmla="*/ 400 w 674"/>
                  <a:gd name="T29" fmla="*/ 78 h 176"/>
                  <a:gd name="T30" fmla="*/ 418 w 674"/>
                  <a:gd name="T31" fmla="*/ 103 h 176"/>
                  <a:gd name="T32" fmla="*/ 627 w 674"/>
                  <a:gd name="T33" fmla="*/ 176 h 176"/>
                  <a:gd name="T34" fmla="*/ 647 w 674"/>
                  <a:gd name="T35" fmla="*/ 88 h 176"/>
                  <a:gd name="T36" fmla="*/ 674 w 674"/>
                  <a:gd name="T37" fmla="*/ 6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74" h="176">
                    <a:moveTo>
                      <a:pt x="0" y="149"/>
                    </a:moveTo>
                    <a:lnTo>
                      <a:pt x="1" y="143"/>
                    </a:lnTo>
                    <a:lnTo>
                      <a:pt x="34" y="140"/>
                    </a:lnTo>
                    <a:lnTo>
                      <a:pt x="71" y="127"/>
                    </a:lnTo>
                    <a:lnTo>
                      <a:pt x="117" y="126"/>
                    </a:lnTo>
                    <a:lnTo>
                      <a:pt x="152" y="95"/>
                    </a:lnTo>
                    <a:lnTo>
                      <a:pt x="183" y="93"/>
                    </a:lnTo>
                    <a:lnTo>
                      <a:pt x="232" y="76"/>
                    </a:lnTo>
                    <a:lnTo>
                      <a:pt x="211" y="6"/>
                    </a:lnTo>
                    <a:lnTo>
                      <a:pt x="242" y="0"/>
                    </a:lnTo>
                    <a:lnTo>
                      <a:pt x="310" y="10"/>
                    </a:lnTo>
                    <a:lnTo>
                      <a:pt x="342" y="25"/>
                    </a:lnTo>
                    <a:lnTo>
                      <a:pt x="373" y="25"/>
                    </a:lnTo>
                    <a:lnTo>
                      <a:pt x="390" y="44"/>
                    </a:lnTo>
                    <a:lnTo>
                      <a:pt x="400" y="78"/>
                    </a:lnTo>
                    <a:lnTo>
                      <a:pt x="418" y="103"/>
                    </a:lnTo>
                    <a:lnTo>
                      <a:pt x="627" y="176"/>
                    </a:lnTo>
                    <a:lnTo>
                      <a:pt x="647" y="88"/>
                    </a:lnTo>
                    <a:lnTo>
                      <a:pt x="674" y="6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5" name="Freeform 774">
                <a:extLst>
                  <a:ext uri="{FF2B5EF4-FFF2-40B4-BE49-F238E27FC236}">
                    <a16:creationId xmlns:a16="http://schemas.microsoft.com/office/drawing/2014/main" id="{32143DDB-8102-65B4-C387-AFDBD8E10F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3" y="1449"/>
                <a:ext cx="3" cy="14"/>
              </a:xfrm>
              <a:custGeom>
                <a:avLst/>
                <a:gdLst>
                  <a:gd name="T0" fmla="*/ 20 w 20"/>
                  <a:gd name="T1" fmla="*/ 0 h 83"/>
                  <a:gd name="T2" fmla="*/ 5 w 20"/>
                  <a:gd name="T3" fmla="*/ 35 h 83"/>
                  <a:gd name="T4" fmla="*/ 0 w 20"/>
                  <a:gd name="T5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83">
                    <a:moveTo>
                      <a:pt x="20" y="0"/>
                    </a:moveTo>
                    <a:lnTo>
                      <a:pt x="5" y="35"/>
                    </a:lnTo>
                    <a:lnTo>
                      <a:pt x="0" y="8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6" name="Freeform 775">
                <a:extLst>
                  <a:ext uri="{FF2B5EF4-FFF2-40B4-BE49-F238E27FC236}">
                    <a16:creationId xmlns:a16="http://schemas.microsoft.com/office/drawing/2014/main" id="{2B525FF6-2A62-9984-FA34-900277567D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3" y="1449"/>
                <a:ext cx="3" cy="14"/>
              </a:xfrm>
              <a:custGeom>
                <a:avLst/>
                <a:gdLst>
                  <a:gd name="T0" fmla="*/ 0 w 20"/>
                  <a:gd name="T1" fmla="*/ 83 h 83"/>
                  <a:gd name="T2" fmla="*/ 0 w 20"/>
                  <a:gd name="T3" fmla="*/ 82 h 83"/>
                  <a:gd name="T4" fmla="*/ 8 w 20"/>
                  <a:gd name="T5" fmla="*/ 31 h 83"/>
                  <a:gd name="T6" fmla="*/ 20 w 20"/>
                  <a:gd name="T7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83">
                    <a:moveTo>
                      <a:pt x="0" y="83"/>
                    </a:moveTo>
                    <a:lnTo>
                      <a:pt x="0" y="82"/>
                    </a:lnTo>
                    <a:lnTo>
                      <a:pt x="8" y="31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7" name="Freeform 776">
                <a:extLst>
                  <a:ext uri="{FF2B5EF4-FFF2-40B4-BE49-F238E27FC236}">
                    <a16:creationId xmlns:a16="http://schemas.microsoft.com/office/drawing/2014/main" id="{BA458301-2DB9-F309-7DC8-A50941D2B4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2" y="1295"/>
                <a:ext cx="416" cy="250"/>
              </a:xfrm>
              <a:custGeom>
                <a:avLst/>
                <a:gdLst>
                  <a:gd name="T0" fmla="*/ 32 w 2491"/>
                  <a:gd name="T1" fmla="*/ 169 h 1504"/>
                  <a:gd name="T2" fmla="*/ 99 w 2491"/>
                  <a:gd name="T3" fmla="*/ 107 h 1504"/>
                  <a:gd name="T4" fmla="*/ 132 w 2491"/>
                  <a:gd name="T5" fmla="*/ 17 h 1504"/>
                  <a:gd name="T6" fmla="*/ 179 w 2491"/>
                  <a:gd name="T7" fmla="*/ 127 h 1504"/>
                  <a:gd name="T8" fmla="*/ 100 w 2491"/>
                  <a:gd name="T9" fmla="*/ 118 h 1504"/>
                  <a:gd name="T10" fmla="*/ 43 w 2491"/>
                  <a:gd name="T11" fmla="*/ 197 h 1504"/>
                  <a:gd name="T12" fmla="*/ 133 w 2491"/>
                  <a:gd name="T13" fmla="*/ 305 h 1504"/>
                  <a:gd name="T14" fmla="*/ 211 w 2491"/>
                  <a:gd name="T15" fmla="*/ 357 h 1504"/>
                  <a:gd name="T16" fmla="*/ 351 w 2491"/>
                  <a:gd name="T17" fmla="*/ 240 h 1504"/>
                  <a:gd name="T18" fmla="*/ 408 w 2491"/>
                  <a:gd name="T19" fmla="*/ 287 h 1504"/>
                  <a:gd name="T20" fmla="*/ 461 w 2491"/>
                  <a:gd name="T21" fmla="*/ 373 h 1504"/>
                  <a:gd name="T22" fmla="*/ 531 w 2491"/>
                  <a:gd name="T23" fmla="*/ 506 h 1504"/>
                  <a:gd name="T24" fmla="*/ 705 w 2491"/>
                  <a:gd name="T25" fmla="*/ 551 h 1504"/>
                  <a:gd name="T26" fmla="*/ 718 w 2491"/>
                  <a:gd name="T27" fmla="*/ 445 h 1504"/>
                  <a:gd name="T28" fmla="*/ 752 w 2491"/>
                  <a:gd name="T29" fmla="*/ 521 h 1504"/>
                  <a:gd name="T30" fmla="*/ 836 w 2491"/>
                  <a:gd name="T31" fmla="*/ 482 h 1504"/>
                  <a:gd name="T32" fmla="*/ 923 w 2491"/>
                  <a:gd name="T33" fmla="*/ 471 h 1504"/>
                  <a:gd name="T34" fmla="*/ 820 w 2491"/>
                  <a:gd name="T35" fmla="*/ 493 h 1504"/>
                  <a:gd name="T36" fmla="*/ 837 w 2491"/>
                  <a:gd name="T37" fmla="*/ 600 h 1504"/>
                  <a:gd name="T38" fmla="*/ 901 w 2491"/>
                  <a:gd name="T39" fmla="*/ 610 h 1504"/>
                  <a:gd name="T40" fmla="*/ 1125 w 2491"/>
                  <a:gd name="T41" fmla="*/ 567 h 1504"/>
                  <a:gd name="T42" fmla="*/ 1105 w 2491"/>
                  <a:gd name="T43" fmla="*/ 470 h 1504"/>
                  <a:gd name="T44" fmla="*/ 1138 w 2491"/>
                  <a:gd name="T45" fmla="*/ 434 h 1504"/>
                  <a:gd name="T46" fmla="*/ 1104 w 2491"/>
                  <a:gd name="T47" fmla="*/ 488 h 1504"/>
                  <a:gd name="T48" fmla="*/ 1110 w 2491"/>
                  <a:gd name="T49" fmla="*/ 633 h 1504"/>
                  <a:gd name="T50" fmla="*/ 1163 w 2491"/>
                  <a:gd name="T51" fmla="*/ 769 h 1504"/>
                  <a:gd name="T52" fmla="*/ 1305 w 2491"/>
                  <a:gd name="T53" fmla="*/ 843 h 1504"/>
                  <a:gd name="T54" fmla="*/ 1390 w 2491"/>
                  <a:gd name="T55" fmla="*/ 789 h 1504"/>
                  <a:gd name="T56" fmla="*/ 1379 w 2491"/>
                  <a:gd name="T57" fmla="*/ 610 h 1504"/>
                  <a:gd name="T58" fmla="*/ 1367 w 2491"/>
                  <a:gd name="T59" fmla="*/ 569 h 1504"/>
                  <a:gd name="T60" fmla="*/ 1469 w 2491"/>
                  <a:gd name="T61" fmla="*/ 732 h 1504"/>
                  <a:gd name="T62" fmla="*/ 1526 w 2491"/>
                  <a:gd name="T63" fmla="*/ 684 h 1504"/>
                  <a:gd name="T64" fmla="*/ 1427 w 2491"/>
                  <a:gd name="T65" fmla="*/ 792 h 1504"/>
                  <a:gd name="T66" fmla="*/ 1521 w 2491"/>
                  <a:gd name="T67" fmla="*/ 900 h 1504"/>
                  <a:gd name="T68" fmla="*/ 1439 w 2491"/>
                  <a:gd name="T69" fmla="*/ 873 h 1504"/>
                  <a:gd name="T70" fmla="*/ 1654 w 2491"/>
                  <a:gd name="T71" fmla="*/ 1003 h 1504"/>
                  <a:gd name="T72" fmla="*/ 1667 w 2491"/>
                  <a:gd name="T73" fmla="*/ 897 h 1504"/>
                  <a:gd name="T74" fmla="*/ 1771 w 2491"/>
                  <a:gd name="T75" fmla="*/ 907 h 1504"/>
                  <a:gd name="T76" fmla="*/ 1668 w 2491"/>
                  <a:gd name="T77" fmla="*/ 971 h 1504"/>
                  <a:gd name="T78" fmla="*/ 1741 w 2491"/>
                  <a:gd name="T79" fmla="*/ 1135 h 1504"/>
                  <a:gd name="T80" fmla="*/ 1771 w 2491"/>
                  <a:gd name="T81" fmla="*/ 1299 h 1504"/>
                  <a:gd name="T82" fmla="*/ 1731 w 2491"/>
                  <a:gd name="T83" fmla="*/ 1410 h 1504"/>
                  <a:gd name="T84" fmla="*/ 1789 w 2491"/>
                  <a:gd name="T85" fmla="*/ 1487 h 1504"/>
                  <a:gd name="T86" fmla="*/ 1790 w 2491"/>
                  <a:gd name="T87" fmla="*/ 1417 h 1504"/>
                  <a:gd name="T88" fmla="*/ 1785 w 2491"/>
                  <a:gd name="T89" fmla="*/ 1261 h 1504"/>
                  <a:gd name="T90" fmla="*/ 1796 w 2491"/>
                  <a:gd name="T91" fmla="*/ 1170 h 1504"/>
                  <a:gd name="T92" fmla="*/ 1893 w 2491"/>
                  <a:gd name="T93" fmla="*/ 1242 h 1504"/>
                  <a:gd name="T94" fmla="*/ 1976 w 2491"/>
                  <a:gd name="T95" fmla="*/ 1247 h 1504"/>
                  <a:gd name="T96" fmla="*/ 2030 w 2491"/>
                  <a:gd name="T97" fmla="*/ 1253 h 1504"/>
                  <a:gd name="T98" fmla="*/ 2129 w 2491"/>
                  <a:gd name="T99" fmla="*/ 1302 h 1504"/>
                  <a:gd name="T100" fmla="*/ 2089 w 2491"/>
                  <a:gd name="T101" fmla="*/ 1220 h 1504"/>
                  <a:gd name="T102" fmla="*/ 2106 w 2491"/>
                  <a:gd name="T103" fmla="*/ 1131 h 1504"/>
                  <a:gd name="T104" fmla="*/ 2108 w 2491"/>
                  <a:gd name="T105" fmla="*/ 1110 h 1504"/>
                  <a:gd name="T106" fmla="*/ 2132 w 2491"/>
                  <a:gd name="T107" fmla="*/ 1200 h 1504"/>
                  <a:gd name="T108" fmla="*/ 2159 w 2491"/>
                  <a:gd name="T109" fmla="*/ 1221 h 1504"/>
                  <a:gd name="T110" fmla="*/ 2227 w 2491"/>
                  <a:gd name="T111" fmla="*/ 1180 h 1504"/>
                  <a:gd name="T112" fmla="*/ 2334 w 2491"/>
                  <a:gd name="T113" fmla="*/ 1155 h 1504"/>
                  <a:gd name="T114" fmla="*/ 2469 w 2491"/>
                  <a:gd name="T115" fmla="*/ 1110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491" h="1504">
                    <a:moveTo>
                      <a:pt x="0" y="211"/>
                    </a:moveTo>
                    <a:lnTo>
                      <a:pt x="28" y="205"/>
                    </a:lnTo>
                    <a:lnTo>
                      <a:pt x="32" y="169"/>
                    </a:lnTo>
                    <a:lnTo>
                      <a:pt x="47" y="139"/>
                    </a:lnTo>
                    <a:lnTo>
                      <a:pt x="92" y="114"/>
                    </a:lnTo>
                    <a:lnTo>
                      <a:pt x="99" y="107"/>
                    </a:lnTo>
                    <a:lnTo>
                      <a:pt x="98" y="32"/>
                    </a:lnTo>
                    <a:lnTo>
                      <a:pt x="108" y="0"/>
                    </a:lnTo>
                    <a:lnTo>
                      <a:pt x="132" y="17"/>
                    </a:lnTo>
                    <a:lnTo>
                      <a:pt x="137" y="45"/>
                    </a:lnTo>
                    <a:lnTo>
                      <a:pt x="117" y="84"/>
                    </a:lnTo>
                    <a:lnTo>
                      <a:pt x="179" y="127"/>
                    </a:lnTo>
                    <a:lnTo>
                      <a:pt x="119" y="98"/>
                    </a:lnTo>
                    <a:lnTo>
                      <a:pt x="102" y="112"/>
                    </a:lnTo>
                    <a:lnTo>
                      <a:pt x="100" y="118"/>
                    </a:lnTo>
                    <a:lnTo>
                      <a:pt x="50" y="142"/>
                    </a:lnTo>
                    <a:lnTo>
                      <a:pt x="41" y="169"/>
                    </a:lnTo>
                    <a:lnTo>
                      <a:pt x="43" y="197"/>
                    </a:lnTo>
                    <a:lnTo>
                      <a:pt x="71" y="233"/>
                    </a:lnTo>
                    <a:lnTo>
                      <a:pt x="80" y="267"/>
                    </a:lnTo>
                    <a:lnTo>
                      <a:pt x="133" y="305"/>
                    </a:lnTo>
                    <a:lnTo>
                      <a:pt x="159" y="317"/>
                    </a:lnTo>
                    <a:lnTo>
                      <a:pt x="194" y="340"/>
                    </a:lnTo>
                    <a:lnTo>
                      <a:pt x="211" y="357"/>
                    </a:lnTo>
                    <a:lnTo>
                      <a:pt x="314" y="346"/>
                    </a:lnTo>
                    <a:lnTo>
                      <a:pt x="310" y="234"/>
                    </a:lnTo>
                    <a:lnTo>
                      <a:pt x="351" y="240"/>
                    </a:lnTo>
                    <a:lnTo>
                      <a:pt x="392" y="223"/>
                    </a:lnTo>
                    <a:lnTo>
                      <a:pt x="386" y="249"/>
                    </a:lnTo>
                    <a:lnTo>
                      <a:pt x="408" y="287"/>
                    </a:lnTo>
                    <a:lnTo>
                      <a:pt x="417" y="313"/>
                    </a:lnTo>
                    <a:lnTo>
                      <a:pt x="443" y="324"/>
                    </a:lnTo>
                    <a:lnTo>
                      <a:pt x="461" y="373"/>
                    </a:lnTo>
                    <a:lnTo>
                      <a:pt x="478" y="364"/>
                    </a:lnTo>
                    <a:lnTo>
                      <a:pt x="459" y="407"/>
                    </a:lnTo>
                    <a:lnTo>
                      <a:pt x="531" y="506"/>
                    </a:lnTo>
                    <a:lnTo>
                      <a:pt x="538" y="533"/>
                    </a:lnTo>
                    <a:lnTo>
                      <a:pt x="564" y="527"/>
                    </a:lnTo>
                    <a:lnTo>
                      <a:pt x="705" y="551"/>
                    </a:lnTo>
                    <a:lnTo>
                      <a:pt x="736" y="521"/>
                    </a:lnTo>
                    <a:lnTo>
                      <a:pt x="728" y="470"/>
                    </a:lnTo>
                    <a:lnTo>
                      <a:pt x="718" y="445"/>
                    </a:lnTo>
                    <a:lnTo>
                      <a:pt x="735" y="403"/>
                    </a:lnTo>
                    <a:lnTo>
                      <a:pt x="737" y="497"/>
                    </a:lnTo>
                    <a:lnTo>
                      <a:pt x="752" y="521"/>
                    </a:lnTo>
                    <a:lnTo>
                      <a:pt x="819" y="491"/>
                    </a:lnTo>
                    <a:lnTo>
                      <a:pt x="819" y="490"/>
                    </a:lnTo>
                    <a:lnTo>
                      <a:pt x="836" y="482"/>
                    </a:lnTo>
                    <a:lnTo>
                      <a:pt x="862" y="474"/>
                    </a:lnTo>
                    <a:lnTo>
                      <a:pt x="898" y="484"/>
                    </a:lnTo>
                    <a:lnTo>
                      <a:pt x="923" y="471"/>
                    </a:lnTo>
                    <a:lnTo>
                      <a:pt x="900" y="490"/>
                    </a:lnTo>
                    <a:lnTo>
                      <a:pt x="866" y="481"/>
                    </a:lnTo>
                    <a:lnTo>
                      <a:pt x="820" y="493"/>
                    </a:lnTo>
                    <a:lnTo>
                      <a:pt x="782" y="517"/>
                    </a:lnTo>
                    <a:lnTo>
                      <a:pt x="780" y="550"/>
                    </a:lnTo>
                    <a:lnTo>
                      <a:pt x="837" y="600"/>
                    </a:lnTo>
                    <a:lnTo>
                      <a:pt x="881" y="597"/>
                    </a:lnTo>
                    <a:lnTo>
                      <a:pt x="904" y="581"/>
                    </a:lnTo>
                    <a:lnTo>
                      <a:pt x="901" y="610"/>
                    </a:lnTo>
                    <a:lnTo>
                      <a:pt x="952" y="633"/>
                    </a:lnTo>
                    <a:lnTo>
                      <a:pt x="1093" y="654"/>
                    </a:lnTo>
                    <a:lnTo>
                      <a:pt x="1125" y="567"/>
                    </a:lnTo>
                    <a:lnTo>
                      <a:pt x="1110" y="524"/>
                    </a:lnTo>
                    <a:lnTo>
                      <a:pt x="1096" y="504"/>
                    </a:lnTo>
                    <a:lnTo>
                      <a:pt x="1105" y="470"/>
                    </a:lnTo>
                    <a:lnTo>
                      <a:pt x="1124" y="437"/>
                    </a:lnTo>
                    <a:lnTo>
                      <a:pt x="1107" y="405"/>
                    </a:lnTo>
                    <a:lnTo>
                      <a:pt x="1138" y="434"/>
                    </a:lnTo>
                    <a:lnTo>
                      <a:pt x="1145" y="437"/>
                    </a:lnTo>
                    <a:lnTo>
                      <a:pt x="1110" y="471"/>
                    </a:lnTo>
                    <a:lnTo>
                      <a:pt x="1104" y="488"/>
                    </a:lnTo>
                    <a:lnTo>
                      <a:pt x="1114" y="523"/>
                    </a:lnTo>
                    <a:lnTo>
                      <a:pt x="1133" y="563"/>
                    </a:lnTo>
                    <a:lnTo>
                      <a:pt x="1110" y="633"/>
                    </a:lnTo>
                    <a:lnTo>
                      <a:pt x="1113" y="660"/>
                    </a:lnTo>
                    <a:lnTo>
                      <a:pt x="1143" y="709"/>
                    </a:lnTo>
                    <a:lnTo>
                      <a:pt x="1163" y="769"/>
                    </a:lnTo>
                    <a:lnTo>
                      <a:pt x="1240" y="853"/>
                    </a:lnTo>
                    <a:lnTo>
                      <a:pt x="1273" y="838"/>
                    </a:lnTo>
                    <a:lnTo>
                      <a:pt x="1305" y="843"/>
                    </a:lnTo>
                    <a:lnTo>
                      <a:pt x="1358" y="842"/>
                    </a:lnTo>
                    <a:lnTo>
                      <a:pt x="1383" y="816"/>
                    </a:lnTo>
                    <a:lnTo>
                      <a:pt x="1390" y="789"/>
                    </a:lnTo>
                    <a:lnTo>
                      <a:pt x="1419" y="712"/>
                    </a:lnTo>
                    <a:lnTo>
                      <a:pt x="1391" y="667"/>
                    </a:lnTo>
                    <a:lnTo>
                      <a:pt x="1379" y="610"/>
                    </a:lnTo>
                    <a:lnTo>
                      <a:pt x="1343" y="560"/>
                    </a:lnTo>
                    <a:lnTo>
                      <a:pt x="1374" y="541"/>
                    </a:lnTo>
                    <a:lnTo>
                      <a:pt x="1367" y="569"/>
                    </a:lnTo>
                    <a:lnTo>
                      <a:pt x="1413" y="670"/>
                    </a:lnTo>
                    <a:lnTo>
                      <a:pt x="1432" y="736"/>
                    </a:lnTo>
                    <a:lnTo>
                      <a:pt x="1469" y="732"/>
                    </a:lnTo>
                    <a:lnTo>
                      <a:pt x="1494" y="703"/>
                    </a:lnTo>
                    <a:lnTo>
                      <a:pt x="1539" y="669"/>
                    </a:lnTo>
                    <a:lnTo>
                      <a:pt x="1526" y="684"/>
                    </a:lnTo>
                    <a:lnTo>
                      <a:pt x="1488" y="744"/>
                    </a:lnTo>
                    <a:lnTo>
                      <a:pt x="1451" y="777"/>
                    </a:lnTo>
                    <a:lnTo>
                      <a:pt x="1427" y="792"/>
                    </a:lnTo>
                    <a:lnTo>
                      <a:pt x="1434" y="837"/>
                    </a:lnTo>
                    <a:lnTo>
                      <a:pt x="1528" y="865"/>
                    </a:lnTo>
                    <a:lnTo>
                      <a:pt x="1521" y="900"/>
                    </a:lnTo>
                    <a:lnTo>
                      <a:pt x="1458" y="862"/>
                    </a:lnTo>
                    <a:lnTo>
                      <a:pt x="1411" y="879"/>
                    </a:lnTo>
                    <a:lnTo>
                      <a:pt x="1439" y="873"/>
                    </a:lnTo>
                    <a:lnTo>
                      <a:pt x="1485" y="887"/>
                    </a:lnTo>
                    <a:lnTo>
                      <a:pt x="1550" y="924"/>
                    </a:lnTo>
                    <a:lnTo>
                      <a:pt x="1654" y="1003"/>
                    </a:lnTo>
                    <a:lnTo>
                      <a:pt x="1653" y="958"/>
                    </a:lnTo>
                    <a:lnTo>
                      <a:pt x="1674" y="929"/>
                    </a:lnTo>
                    <a:lnTo>
                      <a:pt x="1667" y="897"/>
                    </a:lnTo>
                    <a:lnTo>
                      <a:pt x="1691" y="911"/>
                    </a:lnTo>
                    <a:lnTo>
                      <a:pt x="1726" y="898"/>
                    </a:lnTo>
                    <a:lnTo>
                      <a:pt x="1771" y="907"/>
                    </a:lnTo>
                    <a:lnTo>
                      <a:pt x="1743" y="934"/>
                    </a:lnTo>
                    <a:lnTo>
                      <a:pt x="1706" y="930"/>
                    </a:lnTo>
                    <a:lnTo>
                      <a:pt x="1668" y="971"/>
                    </a:lnTo>
                    <a:lnTo>
                      <a:pt x="1654" y="1031"/>
                    </a:lnTo>
                    <a:lnTo>
                      <a:pt x="1675" y="1085"/>
                    </a:lnTo>
                    <a:lnTo>
                      <a:pt x="1741" y="1135"/>
                    </a:lnTo>
                    <a:lnTo>
                      <a:pt x="1767" y="1206"/>
                    </a:lnTo>
                    <a:lnTo>
                      <a:pt x="1766" y="1263"/>
                    </a:lnTo>
                    <a:lnTo>
                      <a:pt x="1771" y="1299"/>
                    </a:lnTo>
                    <a:lnTo>
                      <a:pt x="1754" y="1331"/>
                    </a:lnTo>
                    <a:lnTo>
                      <a:pt x="1731" y="1365"/>
                    </a:lnTo>
                    <a:lnTo>
                      <a:pt x="1731" y="1410"/>
                    </a:lnTo>
                    <a:lnTo>
                      <a:pt x="1744" y="1464"/>
                    </a:lnTo>
                    <a:lnTo>
                      <a:pt x="1762" y="1486"/>
                    </a:lnTo>
                    <a:lnTo>
                      <a:pt x="1789" y="1487"/>
                    </a:lnTo>
                    <a:lnTo>
                      <a:pt x="1814" y="1501"/>
                    </a:lnTo>
                    <a:lnTo>
                      <a:pt x="1841" y="1504"/>
                    </a:lnTo>
                    <a:lnTo>
                      <a:pt x="1790" y="1417"/>
                    </a:lnTo>
                    <a:lnTo>
                      <a:pt x="1779" y="1386"/>
                    </a:lnTo>
                    <a:lnTo>
                      <a:pt x="1772" y="1341"/>
                    </a:lnTo>
                    <a:lnTo>
                      <a:pt x="1785" y="1261"/>
                    </a:lnTo>
                    <a:lnTo>
                      <a:pt x="1803" y="1227"/>
                    </a:lnTo>
                    <a:lnTo>
                      <a:pt x="1788" y="1197"/>
                    </a:lnTo>
                    <a:lnTo>
                      <a:pt x="1796" y="1170"/>
                    </a:lnTo>
                    <a:lnTo>
                      <a:pt x="1849" y="1218"/>
                    </a:lnTo>
                    <a:lnTo>
                      <a:pt x="1849" y="1253"/>
                    </a:lnTo>
                    <a:lnTo>
                      <a:pt x="1893" y="1242"/>
                    </a:lnTo>
                    <a:lnTo>
                      <a:pt x="1920" y="1244"/>
                    </a:lnTo>
                    <a:lnTo>
                      <a:pt x="1949" y="1215"/>
                    </a:lnTo>
                    <a:lnTo>
                      <a:pt x="1976" y="1247"/>
                    </a:lnTo>
                    <a:lnTo>
                      <a:pt x="1981" y="1195"/>
                    </a:lnTo>
                    <a:lnTo>
                      <a:pt x="2002" y="1248"/>
                    </a:lnTo>
                    <a:lnTo>
                      <a:pt x="2030" y="1253"/>
                    </a:lnTo>
                    <a:lnTo>
                      <a:pt x="2041" y="1220"/>
                    </a:lnTo>
                    <a:lnTo>
                      <a:pt x="2094" y="1288"/>
                    </a:lnTo>
                    <a:lnTo>
                      <a:pt x="2129" y="1302"/>
                    </a:lnTo>
                    <a:lnTo>
                      <a:pt x="2131" y="1271"/>
                    </a:lnTo>
                    <a:lnTo>
                      <a:pt x="2114" y="1247"/>
                    </a:lnTo>
                    <a:lnTo>
                      <a:pt x="2089" y="1220"/>
                    </a:lnTo>
                    <a:lnTo>
                      <a:pt x="2101" y="1190"/>
                    </a:lnTo>
                    <a:lnTo>
                      <a:pt x="2076" y="1161"/>
                    </a:lnTo>
                    <a:lnTo>
                      <a:pt x="2106" y="1131"/>
                    </a:lnTo>
                    <a:lnTo>
                      <a:pt x="2083" y="1031"/>
                    </a:lnTo>
                    <a:lnTo>
                      <a:pt x="2108" y="1079"/>
                    </a:lnTo>
                    <a:lnTo>
                      <a:pt x="2108" y="1110"/>
                    </a:lnTo>
                    <a:lnTo>
                      <a:pt x="2147" y="1116"/>
                    </a:lnTo>
                    <a:lnTo>
                      <a:pt x="2121" y="1165"/>
                    </a:lnTo>
                    <a:lnTo>
                      <a:pt x="2132" y="1200"/>
                    </a:lnTo>
                    <a:lnTo>
                      <a:pt x="2151" y="1173"/>
                    </a:lnTo>
                    <a:lnTo>
                      <a:pt x="2168" y="1196"/>
                    </a:lnTo>
                    <a:lnTo>
                      <a:pt x="2159" y="1221"/>
                    </a:lnTo>
                    <a:lnTo>
                      <a:pt x="2184" y="1207"/>
                    </a:lnTo>
                    <a:lnTo>
                      <a:pt x="2216" y="1246"/>
                    </a:lnTo>
                    <a:lnTo>
                      <a:pt x="2227" y="1180"/>
                    </a:lnTo>
                    <a:lnTo>
                      <a:pt x="2267" y="1175"/>
                    </a:lnTo>
                    <a:lnTo>
                      <a:pt x="2282" y="1135"/>
                    </a:lnTo>
                    <a:lnTo>
                      <a:pt x="2334" y="1155"/>
                    </a:lnTo>
                    <a:lnTo>
                      <a:pt x="2369" y="1144"/>
                    </a:lnTo>
                    <a:lnTo>
                      <a:pt x="2404" y="1155"/>
                    </a:lnTo>
                    <a:lnTo>
                      <a:pt x="2469" y="1110"/>
                    </a:lnTo>
                    <a:lnTo>
                      <a:pt x="2491" y="11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8" name="Freeform 777">
                <a:extLst>
                  <a:ext uri="{FF2B5EF4-FFF2-40B4-BE49-F238E27FC236}">
                    <a16:creationId xmlns:a16="http://schemas.microsoft.com/office/drawing/2014/main" id="{25F25117-651E-BC3E-91AB-313E993CCB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8" y="1455"/>
                <a:ext cx="28" cy="16"/>
              </a:xfrm>
              <a:custGeom>
                <a:avLst/>
                <a:gdLst>
                  <a:gd name="T0" fmla="*/ 155 w 167"/>
                  <a:gd name="T1" fmla="*/ 98 h 98"/>
                  <a:gd name="T2" fmla="*/ 126 w 167"/>
                  <a:gd name="T3" fmla="*/ 74 h 98"/>
                  <a:gd name="T4" fmla="*/ 82 w 167"/>
                  <a:gd name="T5" fmla="*/ 87 h 98"/>
                  <a:gd name="T6" fmla="*/ 45 w 167"/>
                  <a:gd name="T7" fmla="*/ 65 h 98"/>
                  <a:gd name="T8" fmla="*/ 8 w 167"/>
                  <a:gd name="T9" fmla="*/ 32 h 98"/>
                  <a:gd name="T10" fmla="*/ 0 w 167"/>
                  <a:gd name="T11" fmla="*/ 0 h 98"/>
                  <a:gd name="T12" fmla="*/ 84 w 167"/>
                  <a:gd name="T13" fmla="*/ 16 h 98"/>
                  <a:gd name="T14" fmla="*/ 114 w 167"/>
                  <a:gd name="T15" fmla="*/ 30 h 98"/>
                  <a:gd name="T16" fmla="*/ 146 w 167"/>
                  <a:gd name="T17" fmla="*/ 37 h 98"/>
                  <a:gd name="T18" fmla="*/ 167 w 167"/>
                  <a:gd name="T19" fmla="*/ 62 h 98"/>
                  <a:gd name="T20" fmla="*/ 155 w 167"/>
                  <a:gd name="T21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" h="98">
                    <a:moveTo>
                      <a:pt x="155" y="98"/>
                    </a:moveTo>
                    <a:lnTo>
                      <a:pt x="126" y="74"/>
                    </a:lnTo>
                    <a:lnTo>
                      <a:pt x="82" y="87"/>
                    </a:lnTo>
                    <a:lnTo>
                      <a:pt x="45" y="65"/>
                    </a:lnTo>
                    <a:lnTo>
                      <a:pt x="8" y="32"/>
                    </a:lnTo>
                    <a:lnTo>
                      <a:pt x="0" y="0"/>
                    </a:lnTo>
                    <a:lnTo>
                      <a:pt x="84" y="16"/>
                    </a:lnTo>
                    <a:lnTo>
                      <a:pt x="114" y="30"/>
                    </a:lnTo>
                    <a:lnTo>
                      <a:pt x="146" y="37"/>
                    </a:lnTo>
                    <a:lnTo>
                      <a:pt x="167" y="62"/>
                    </a:lnTo>
                    <a:lnTo>
                      <a:pt x="155" y="9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9" name="Freeform 778">
                <a:extLst>
                  <a:ext uri="{FF2B5EF4-FFF2-40B4-BE49-F238E27FC236}">
                    <a16:creationId xmlns:a16="http://schemas.microsoft.com/office/drawing/2014/main" id="{B4238F68-7DBB-7E03-6D15-019DCFF2C6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1" y="1492"/>
                <a:ext cx="11" cy="19"/>
              </a:xfrm>
              <a:custGeom>
                <a:avLst/>
                <a:gdLst>
                  <a:gd name="T0" fmla="*/ 0 w 67"/>
                  <a:gd name="T1" fmla="*/ 116 h 116"/>
                  <a:gd name="T2" fmla="*/ 21 w 67"/>
                  <a:gd name="T3" fmla="*/ 12 h 116"/>
                  <a:gd name="T4" fmla="*/ 44 w 67"/>
                  <a:gd name="T5" fmla="*/ 0 h 116"/>
                  <a:gd name="T6" fmla="*/ 67 w 67"/>
                  <a:gd name="T7" fmla="*/ 41 h 116"/>
                  <a:gd name="T8" fmla="*/ 31 w 67"/>
                  <a:gd name="T9" fmla="*/ 40 h 116"/>
                  <a:gd name="T10" fmla="*/ 0 w 67"/>
                  <a:gd name="T11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116">
                    <a:moveTo>
                      <a:pt x="0" y="116"/>
                    </a:moveTo>
                    <a:lnTo>
                      <a:pt x="21" y="12"/>
                    </a:lnTo>
                    <a:lnTo>
                      <a:pt x="44" y="0"/>
                    </a:lnTo>
                    <a:lnTo>
                      <a:pt x="67" y="41"/>
                    </a:lnTo>
                    <a:lnTo>
                      <a:pt x="31" y="40"/>
                    </a:lnTo>
                    <a:lnTo>
                      <a:pt x="0" y="11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0" name="Freeform 779">
                <a:extLst>
                  <a:ext uri="{FF2B5EF4-FFF2-40B4-BE49-F238E27FC236}">
                    <a16:creationId xmlns:a16="http://schemas.microsoft.com/office/drawing/2014/main" id="{9E99BF2A-A612-3F93-BBB5-6DD9D466B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5" y="1484"/>
                <a:ext cx="146" cy="88"/>
              </a:xfrm>
              <a:custGeom>
                <a:avLst/>
                <a:gdLst>
                  <a:gd name="T0" fmla="*/ 314 w 874"/>
                  <a:gd name="T1" fmla="*/ 0 h 527"/>
                  <a:gd name="T2" fmla="*/ 318 w 874"/>
                  <a:gd name="T3" fmla="*/ 33 h 527"/>
                  <a:gd name="T4" fmla="*/ 266 w 874"/>
                  <a:gd name="T5" fmla="*/ 27 h 527"/>
                  <a:gd name="T6" fmla="*/ 320 w 874"/>
                  <a:gd name="T7" fmla="*/ 65 h 527"/>
                  <a:gd name="T8" fmla="*/ 347 w 874"/>
                  <a:gd name="T9" fmla="*/ 71 h 527"/>
                  <a:gd name="T10" fmla="*/ 352 w 874"/>
                  <a:gd name="T11" fmla="*/ 108 h 527"/>
                  <a:gd name="T12" fmla="*/ 358 w 874"/>
                  <a:gd name="T13" fmla="*/ 133 h 527"/>
                  <a:gd name="T14" fmla="*/ 332 w 874"/>
                  <a:gd name="T15" fmla="*/ 178 h 527"/>
                  <a:gd name="T16" fmla="*/ 324 w 874"/>
                  <a:gd name="T17" fmla="*/ 208 h 527"/>
                  <a:gd name="T18" fmla="*/ 295 w 874"/>
                  <a:gd name="T19" fmla="*/ 230 h 527"/>
                  <a:gd name="T20" fmla="*/ 269 w 874"/>
                  <a:gd name="T21" fmla="*/ 239 h 527"/>
                  <a:gd name="T22" fmla="*/ 243 w 874"/>
                  <a:gd name="T23" fmla="*/ 231 h 527"/>
                  <a:gd name="T24" fmla="*/ 220 w 874"/>
                  <a:gd name="T25" fmla="*/ 202 h 527"/>
                  <a:gd name="T26" fmla="*/ 191 w 874"/>
                  <a:gd name="T27" fmla="*/ 220 h 527"/>
                  <a:gd name="T28" fmla="*/ 169 w 874"/>
                  <a:gd name="T29" fmla="*/ 187 h 527"/>
                  <a:gd name="T30" fmla="*/ 141 w 874"/>
                  <a:gd name="T31" fmla="*/ 208 h 527"/>
                  <a:gd name="T32" fmla="*/ 113 w 874"/>
                  <a:gd name="T33" fmla="*/ 205 h 527"/>
                  <a:gd name="T34" fmla="*/ 85 w 874"/>
                  <a:gd name="T35" fmla="*/ 219 h 527"/>
                  <a:gd name="T36" fmla="*/ 75 w 874"/>
                  <a:gd name="T37" fmla="*/ 190 h 527"/>
                  <a:gd name="T38" fmla="*/ 51 w 874"/>
                  <a:gd name="T39" fmla="*/ 164 h 527"/>
                  <a:gd name="T40" fmla="*/ 0 w 874"/>
                  <a:gd name="T41" fmla="*/ 167 h 527"/>
                  <a:gd name="T42" fmla="*/ 13 w 874"/>
                  <a:gd name="T43" fmla="*/ 210 h 527"/>
                  <a:gd name="T44" fmla="*/ 38 w 874"/>
                  <a:gd name="T45" fmla="*/ 221 h 527"/>
                  <a:gd name="T46" fmla="*/ 68 w 874"/>
                  <a:gd name="T47" fmla="*/ 242 h 527"/>
                  <a:gd name="T48" fmla="*/ 98 w 874"/>
                  <a:gd name="T49" fmla="*/ 276 h 527"/>
                  <a:gd name="T50" fmla="*/ 103 w 874"/>
                  <a:gd name="T51" fmla="*/ 333 h 527"/>
                  <a:gd name="T52" fmla="*/ 151 w 874"/>
                  <a:gd name="T53" fmla="*/ 361 h 527"/>
                  <a:gd name="T54" fmla="*/ 202 w 874"/>
                  <a:gd name="T55" fmla="*/ 368 h 527"/>
                  <a:gd name="T56" fmla="*/ 222 w 874"/>
                  <a:gd name="T57" fmla="*/ 349 h 527"/>
                  <a:gd name="T58" fmla="*/ 279 w 874"/>
                  <a:gd name="T59" fmla="*/ 344 h 527"/>
                  <a:gd name="T60" fmla="*/ 321 w 874"/>
                  <a:gd name="T61" fmla="*/ 327 h 527"/>
                  <a:gd name="T62" fmla="*/ 348 w 874"/>
                  <a:gd name="T63" fmla="*/ 334 h 527"/>
                  <a:gd name="T64" fmla="*/ 406 w 874"/>
                  <a:gd name="T65" fmla="*/ 364 h 527"/>
                  <a:gd name="T66" fmla="*/ 441 w 874"/>
                  <a:gd name="T67" fmla="*/ 300 h 527"/>
                  <a:gd name="T68" fmla="*/ 491 w 874"/>
                  <a:gd name="T69" fmla="*/ 326 h 527"/>
                  <a:gd name="T70" fmla="*/ 557 w 874"/>
                  <a:gd name="T71" fmla="*/ 314 h 527"/>
                  <a:gd name="T72" fmla="*/ 594 w 874"/>
                  <a:gd name="T73" fmla="*/ 318 h 527"/>
                  <a:gd name="T74" fmla="*/ 629 w 874"/>
                  <a:gd name="T75" fmla="*/ 331 h 527"/>
                  <a:gd name="T76" fmla="*/ 672 w 874"/>
                  <a:gd name="T77" fmla="*/ 299 h 527"/>
                  <a:gd name="T78" fmla="*/ 698 w 874"/>
                  <a:gd name="T79" fmla="*/ 300 h 527"/>
                  <a:gd name="T80" fmla="*/ 733 w 874"/>
                  <a:gd name="T81" fmla="*/ 324 h 527"/>
                  <a:gd name="T82" fmla="*/ 793 w 874"/>
                  <a:gd name="T83" fmla="*/ 345 h 527"/>
                  <a:gd name="T84" fmla="*/ 836 w 874"/>
                  <a:gd name="T85" fmla="*/ 383 h 527"/>
                  <a:gd name="T86" fmla="*/ 874 w 874"/>
                  <a:gd name="T87" fmla="*/ 395 h 527"/>
                  <a:gd name="T88" fmla="*/ 870 w 874"/>
                  <a:gd name="T89" fmla="*/ 402 h 527"/>
                  <a:gd name="T90" fmla="*/ 824 w 874"/>
                  <a:gd name="T91" fmla="*/ 397 h 527"/>
                  <a:gd name="T92" fmla="*/ 793 w 874"/>
                  <a:gd name="T93" fmla="*/ 417 h 527"/>
                  <a:gd name="T94" fmla="*/ 758 w 874"/>
                  <a:gd name="T95" fmla="*/ 389 h 527"/>
                  <a:gd name="T96" fmla="*/ 730 w 874"/>
                  <a:gd name="T97" fmla="*/ 402 h 527"/>
                  <a:gd name="T98" fmla="*/ 744 w 874"/>
                  <a:gd name="T99" fmla="*/ 447 h 527"/>
                  <a:gd name="T100" fmla="*/ 728 w 874"/>
                  <a:gd name="T101" fmla="*/ 480 h 527"/>
                  <a:gd name="T102" fmla="*/ 732 w 874"/>
                  <a:gd name="T103" fmla="*/ 509 h 527"/>
                  <a:gd name="T104" fmla="*/ 753 w 874"/>
                  <a:gd name="T105" fmla="*/ 527 h 527"/>
                  <a:gd name="T106" fmla="*/ 797 w 874"/>
                  <a:gd name="T107" fmla="*/ 517 h 527"/>
                  <a:gd name="T108" fmla="*/ 798 w 874"/>
                  <a:gd name="T109" fmla="*/ 512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74" h="527">
                    <a:moveTo>
                      <a:pt x="314" y="0"/>
                    </a:moveTo>
                    <a:lnTo>
                      <a:pt x="318" y="33"/>
                    </a:lnTo>
                    <a:lnTo>
                      <a:pt x="266" y="27"/>
                    </a:lnTo>
                    <a:lnTo>
                      <a:pt x="320" y="65"/>
                    </a:lnTo>
                    <a:lnTo>
                      <a:pt x="347" y="71"/>
                    </a:lnTo>
                    <a:lnTo>
                      <a:pt x="352" y="108"/>
                    </a:lnTo>
                    <a:lnTo>
                      <a:pt x="358" y="133"/>
                    </a:lnTo>
                    <a:lnTo>
                      <a:pt x="332" y="178"/>
                    </a:lnTo>
                    <a:lnTo>
                      <a:pt x="324" y="208"/>
                    </a:lnTo>
                    <a:lnTo>
                      <a:pt x="295" y="230"/>
                    </a:lnTo>
                    <a:lnTo>
                      <a:pt x="269" y="239"/>
                    </a:lnTo>
                    <a:lnTo>
                      <a:pt x="243" y="231"/>
                    </a:lnTo>
                    <a:lnTo>
                      <a:pt x="220" y="202"/>
                    </a:lnTo>
                    <a:lnTo>
                      <a:pt x="191" y="220"/>
                    </a:lnTo>
                    <a:lnTo>
                      <a:pt x="169" y="187"/>
                    </a:lnTo>
                    <a:lnTo>
                      <a:pt x="141" y="208"/>
                    </a:lnTo>
                    <a:lnTo>
                      <a:pt x="113" y="205"/>
                    </a:lnTo>
                    <a:lnTo>
                      <a:pt x="85" y="219"/>
                    </a:lnTo>
                    <a:lnTo>
                      <a:pt x="75" y="190"/>
                    </a:lnTo>
                    <a:lnTo>
                      <a:pt x="51" y="164"/>
                    </a:lnTo>
                    <a:lnTo>
                      <a:pt x="0" y="167"/>
                    </a:lnTo>
                    <a:lnTo>
                      <a:pt x="13" y="210"/>
                    </a:lnTo>
                    <a:lnTo>
                      <a:pt x="38" y="221"/>
                    </a:lnTo>
                    <a:lnTo>
                      <a:pt x="68" y="242"/>
                    </a:lnTo>
                    <a:lnTo>
                      <a:pt x="98" y="276"/>
                    </a:lnTo>
                    <a:lnTo>
                      <a:pt x="103" y="333"/>
                    </a:lnTo>
                    <a:lnTo>
                      <a:pt x="151" y="361"/>
                    </a:lnTo>
                    <a:lnTo>
                      <a:pt x="202" y="368"/>
                    </a:lnTo>
                    <a:lnTo>
                      <a:pt x="222" y="349"/>
                    </a:lnTo>
                    <a:lnTo>
                      <a:pt x="279" y="344"/>
                    </a:lnTo>
                    <a:lnTo>
                      <a:pt x="321" y="327"/>
                    </a:lnTo>
                    <a:lnTo>
                      <a:pt x="348" y="334"/>
                    </a:lnTo>
                    <a:lnTo>
                      <a:pt x="406" y="364"/>
                    </a:lnTo>
                    <a:lnTo>
                      <a:pt x="441" y="300"/>
                    </a:lnTo>
                    <a:lnTo>
                      <a:pt x="491" y="326"/>
                    </a:lnTo>
                    <a:lnTo>
                      <a:pt x="557" y="314"/>
                    </a:lnTo>
                    <a:lnTo>
                      <a:pt x="594" y="318"/>
                    </a:lnTo>
                    <a:lnTo>
                      <a:pt x="629" y="331"/>
                    </a:lnTo>
                    <a:lnTo>
                      <a:pt x="672" y="299"/>
                    </a:lnTo>
                    <a:lnTo>
                      <a:pt x="698" y="300"/>
                    </a:lnTo>
                    <a:lnTo>
                      <a:pt x="733" y="324"/>
                    </a:lnTo>
                    <a:lnTo>
                      <a:pt x="793" y="345"/>
                    </a:lnTo>
                    <a:lnTo>
                      <a:pt x="836" y="383"/>
                    </a:lnTo>
                    <a:lnTo>
                      <a:pt x="874" y="395"/>
                    </a:lnTo>
                    <a:lnTo>
                      <a:pt x="870" y="402"/>
                    </a:lnTo>
                    <a:lnTo>
                      <a:pt x="824" y="397"/>
                    </a:lnTo>
                    <a:lnTo>
                      <a:pt x="793" y="417"/>
                    </a:lnTo>
                    <a:lnTo>
                      <a:pt x="758" y="389"/>
                    </a:lnTo>
                    <a:lnTo>
                      <a:pt x="730" y="402"/>
                    </a:lnTo>
                    <a:lnTo>
                      <a:pt x="744" y="447"/>
                    </a:lnTo>
                    <a:lnTo>
                      <a:pt x="728" y="480"/>
                    </a:lnTo>
                    <a:lnTo>
                      <a:pt x="732" y="509"/>
                    </a:lnTo>
                    <a:lnTo>
                      <a:pt x="753" y="527"/>
                    </a:lnTo>
                    <a:lnTo>
                      <a:pt x="797" y="517"/>
                    </a:lnTo>
                    <a:lnTo>
                      <a:pt x="798" y="51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1" name="Freeform 780">
                <a:extLst>
                  <a:ext uri="{FF2B5EF4-FFF2-40B4-BE49-F238E27FC236}">
                    <a16:creationId xmlns:a16="http://schemas.microsoft.com/office/drawing/2014/main" id="{03FA2426-39E3-4958-12B7-DC0261006A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7" y="1479"/>
                <a:ext cx="1" cy="5"/>
              </a:xfrm>
              <a:custGeom>
                <a:avLst/>
                <a:gdLst>
                  <a:gd name="T0" fmla="*/ 2 w 3"/>
                  <a:gd name="T1" fmla="*/ 26 h 26"/>
                  <a:gd name="T2" fmla="*/ 3 w 3"/>
                  <a:gd name="T3" fmla="*/ 26 h 26"/>
                  <a:gd name="T4" fmla="*/ 0 w 3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6">
                    <a:moveTo>
                      <a:pt x="2" y="26"/>
                    </a:moveTo>
                    <a:lnTo>
                      <a:pt x="3" y="2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2" name="Freeform 781">
                <a:extLst>
                  <a:ext uri="{FF2B5EF4-FFF2-40B4-BE49-F238E27FC236}">
                    <a16:creationId xmlns:a16="http://schemas.microsoft.com/office/drawing/2014/main" id="{7C9E4780-DAD3-4C7C-A729-70C5503129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6" y="1496"/>
                <a:ext cx="5" cy="8"/>
              </a:xfrm>
              <a:custGeom>
                <a:avLst/>
                <a:gdLst>
                  <a:gd name="T0" fmla="*/ 4 w 28"/>
                  <a:gd name="T1" fmla="*/ 16 h 52"/>
                  <a:gd name="T2" fmla="*/ 28 w 28"/>
                  <a:gd name="T3" fmla="*/ 0 h 52"/>
                  <a:gd name="T4" fmla="*/ 0 w 28"/>
                  <a:gd name="T5" fmla="*/ 52 h 52"/>
                  <a:gd name="T6" fmla="*/ 4 w 28"/>
                  <a:gd name="T7" fmla="*/ 1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52">
                    <a:moveTo>
                      <a:pt x="4" y="16"/>
                    </a:moveTo>
                    <a:lnTo>
                      <a:pt x="28" y="0"/>
                    </a:lnTo>
                    <a:lnTo>
                      <a:pt x="0" y="52"/>
                    </a:lnTo>
                    <a:lnTo>
                      <a:pt x="4" y="1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3" name="Freeform 782">
                <a:extLst>
                  <a:ext uri="{FF2B5EF4-FFF2-40B4-BE49-F238E27FC236}">
                    <a16:creationId xmlns:a16="http://schemas.microsoft.com/office/drawing/2014/main" id="{BAF2D53E-5284-2226-1CC4-7093301B5F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4" y="1606"/>
                <a:ext cx="5" cy="7"/>
              </a:xfrm>
              <a:custGeom>
                <a:avLst/>
                <a:gdLst>
                  <a:gd name="T0" fmla="*/ 0 w 28"/>
                  <a:gd name="T1" fmla="*/ 0 h 41"/>
                  <a:gd name="T2" fmla="*/ 28 w 28"/>
                  <a:gd name="T3" fmla="*/ 11 h 41"/>
                  <a:gd name="T4" fmla="*/ 13 w 28"/>
                  <a:gd name="T5" fmla="*/ 41 h 41"/>
                  <a:gd name="T6" fmla="*/ 0 w 28"/>
                  <a:gd name="T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41">
                    <a:moveTo>
                      <a:pt x="0" y="0"/>
                    </a:moveTo>
                    <a:lnTo>
                      <a:pt x="28" y="11"/>
                    </a:lnTo>
                    <a:lnTo>
                      <a:pt x="13" y="4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4" name="Freeform 783">
                <a:extLst>
                  <a:ext uri="{FF2B5EF4-FFF2-40B4-BE49-F238E27FC236}">
                    <a16:creationId xmlns:a16="http://schemas.microsoft.com/office/drawing/2014/main" id="{7F786530-53D1-76EF-ABFF-9A77DB855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6" y="1569"/>
                <a:ext cx="163" cy="97"/>
              </a:xfrm>
              <a:custGeom>
                <a:avLst/>
                <a:gdLst>
                  <a:gd name="T0" fmla="*/ 965 w 980"/>
                  <a:gd name="T1" fmla="*/ 489 h 581"/>
                  <a:gd name="T2" fmla="*/ 978 w 980"/>
                  <a:gd name="T3" fmla="*/ 457 h 581"/>
                  <a:gd name="T4" fmla="*/ 980 w 980"/>
                  <a:gd name="T5" fmla="*/ 411 h 581"/>
                  <a:gd name="T6" fmla="*/ 938 w 980"/>
                  <a:gd name="T7" fmla="*/ 435 h 581"/>
                  <a:gd name="T8" fmla="*/ 929 w 980"/>
                  <a:gd name="T9" fmla="*/ 411 h 581"/>
                  <a:gd name="T10" fmla="*/ 867 w 980"/>
                  <a:gd name="T11" fmla="*/ 428 h 581"/>
                  <a:gd name="T12" fmla="*/ 802 w 980"/>
                  <a:gd name="T13" fmla="*/ 421 h 581"/>
                  <a:gd name="T14" fmla="*/ 738 w 980"/>
                  <a:gd name="T15" fmla="*/ 434 h 581"/>
                  <a:gd name="T16" fmla="*/ 689 w 980"/>
                  <a:gd name="T17" fmla="*/ 458 h 581"/>
                  <a:gd name="T18" fmla="*/ 667 w 980"/>
                  <a:gd name="T19" fmla="*/ 434 h 581"/>
                  <a:gd name="T20" fmla="*/ 659 w 980"/>
                  <a:gd name="T21" fmla="*/ 476 h 581"/>
                  <a:gd name="T22" fmla="*/ 632 w 980"/>
                  <a:gd name="T23" fmla="*/ 500 h 581"/>
                  <a:gd name="T24" fmla="*/ 587 w 980"/>
                  <a:gd name="T25" fmla="*/ 515 h 581"/>
                  <a:gd name="T26" fmla="*/ 574 w 980"/>
                  <a:gd name="T27" fmla="*/ 539 h 581"/>
                  <a:gd name="T28" fmla="*/ 537 w 980"/>
                  <a:gd name="T29" fmla="*/ 543 h 581"/>
                  <a:gd name="T30" fmla="*/ 496 w 980"/>
                  <a:gd name="T31" fmla="*/ 579 h 581"/>
                  <a:gd name="T32" fmla="*/ 436 w 980"/>
                  <a:gd name="T33" fmla="*/ 581 h 581"/>
                  <a:gd name="T34" fmla="*/ 376 w 980"/>
                  <a:gd name="T35" fmla="*/ 534 h 581"/>
                  <a:gd name="T36" fmla="*/ 361 w 980"/>
                  <a:gd name="T37" fmla="*/ 501 h 581"/>
                  <a:gd name="T38" fmla="*/ 343 w 980"/>
                  <a:gd name="T39" fmla="*/ 480 h 581"/>
                  <a:gd name="T40" fmla="*/ 276 w 980"/>
                  <a:gd name="T41" fmla="*/ 451 h 581"/>
                  <a:gd name="T42" fmla="*/ 223 w 980"/>
                  <a:gd name="T43" fmla="*/ 468 h 581"/>
                  <a:gd name="T44" fmla="*/ 225 w 980"/>
                  <a:gd name="T45" fmla="*/ 509 h 581"/>
                  <a:gd name="T46" fmla="*/ 174 w 980"/>
                  <a:gd name="T47" fmla="*/ 493 h 581"/>
                  <a:gd name="T48" fmla="*/ 100 w 980"/>
                  <a:gd name="T49" fmla="*/ 457 h 581"/>
                  <a:gd name="T50" fmla="*/ 79 w 980"/>
                  <a:gd name="T51" fmla="*/ 440 h 581"/>
                  <a:gd name="T52" fmla="*/ 5 w 980"/>
                  <a:gd name="T53" fmla="*/ 406 h 581"/>
                  <a:gd name="T54" fmla="*/ 69 w 980"/>
                  <a:gd name="T55" fmla="*/ 383 h 581"/>
                  <a:gd name="T56" fmla="*/ 83 w 980"/>
                  <a:gd name="T57" fmla="*/ 359 h 581"/>
                  <a:gd name="T58" fmla="*/ 92 w 980"/>
                  <a:gd name="T59" fmla="*/ 323 h 581"/>
                  <a:gd name="T60" fmla="*/ 84 w 980"/>
                  <a:gd name="T61" fmla="*/ 277 h 581"/>
                  <a:gd name="T62" fmla="*/ 54 w 980"/>
                  <a:gd name="T63" fmla="*/ 219 h 581"/>
                  <a:gd name="T64" fmla="*/ 0 w 980"/>
                  <a:gd name="T65" fmla="*/ 186 h 581"/>
                  <a:gd name="T66" fmla="*/ 165 w 980"/>
                  <a:gd name="T67" fmla="*/ 82 h 581"/>
                  <a:gd name="T68" fmla="*/ 230 w 980"/>
                  <a:gd name="T69" fmla="*/ 96 h 581"/>
                  <a:gd name="T70" fmla="*/ 195 w 980"/>
                  <a:gd name="T71" fmla="*/ 61 h 581"/>
                  <a:gd name="T72" fmla="*/ 212 w 980"/>
                  <a:gd name="T73" fmla="*/ 29 h 581"/>
                  <a:gd name="T74" fmla="*/ 194 w 980"/>
                  <a:gd name="T75" fmla="*/ 0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80" h="581">
                    <a:moveTo>
                      <a:pt x="965" y="489"/>
                    </a:moveTo>
                    <a:lnTo>
                      <a:pt x="978" y="457"/>
                    </a:lnTo>
                    <a:lnTo>
                      <a:pt x="980" y="411"/>
                    </a:lnTo>
                    <a:lnTo>
                      <a:pt x="938" y="435"/>
                    </a:lnTo>
                    <a:lnTo>
                      <a:pt x="929" y="411"/>
                    </a:lnTo>
                    <a:lnTo>
                      <a:pt x="867" y="428"/>
                    </a:lnTo>
                    <a:lnTo>
                      <a:pt x="802" y="421"/>
                    </a:lnTo>
                    <a:lnTo>
                      <a:pt x="738" y="434"/>
                    </a:lnTo>
                    <a:lnTo>
                      <a:pt x="689" y="458"/>
                    </a:lnTo>
                    <a:lnTo>
                      <a:pt x="667" y="434"/>
                    </a:lnTo>
                    <a:lnTo>
                      <a:pt x="659" y="476"/>
                    </a:lnTo>
                    <a:lnTo>
                      <a:pt x="632" y="500"/>
                    </a:lnTo>
                    <a:lnTo>
                      <a:pt x="587" y="515"/>
                    </a:lnTo>
                    <a:lnTo>
                      <a:pt x="574" y="539"/>
                    </a:lnTo>
                    <a:lnTo>
                      <a:pt x="537" y="543"/>
                    </a:lnTo>
                    <a:lnTo>
                      <a:pt x="496" y="579"/>
                    </a:lnTo>
                    <a:lnTo>
                      <a:pt x="436" y="581"/>
                    </a:lnTo>
                    <a:lnTo>
                      <a:pt x="376" y="534"/>
                    </a:lnTo>
                    <a:lnTo>
                      <a:pt x="361" y="501"/>
                    </a:lnTo>
                    <a:lnTo>
                      <a:pt x="343" y="480"/>
                    </a:lnTo>
                    <a:lnTo>
                      <a:pt x="276" y="451"/>
                    </a:lnTo>
                    <a:lnTo>
                      <a:pt x="223" y="468"/>
                    </a:lnTo>
                    <a:lnTo>
                      <a:pt x="225" y="509"/>
                    </a:lnTo>
                    <a:lnTo>
                      <a:pt x="174" y="493"/>
                    </a:lnTo>
                    <a:lnTo>
                      <a:pt x="100" y="457"/>
                    </a:lnTo>
                    <a:lnTo>
                      <a:pt x="79" y="440"/>
                    </a:lnTo>
                    <a:lnTo>
                      <a:pt x="5" y="406"/>
                    </a:lnTo>
                    <a:lnTo>
                      <a:pt x="69" y="383"/>
                    </a:lnTo>
                    <a:lnTo>
                      <a:pt x="83" y="359"/>
                    </a:lnTo>
                    <a:lnTo>
                      <a:pt x="92" y="323"/>
                    </a:lnTo>
                    <a:lnTo>
                      <a:pt x="84" y="277"/>
                    </a:lnTo>
                    <a:lnTo>
                      <a:pt x="54" y="219"/>
                    </a:lnTo>
                    <a:lnTo>
                      <a:pt x="0" y="186"/>
                    </a:lnTo>
                    <a:lnTo>
                      <a:pt x="165" y="82"/>
                    </a:lnTo>
                    <a:lnTo>
                      <a:pt x="230" y="96"/>
                    </a:lnTo>
                    <a:lnTo>
                      <a:pt x="195" y="61"/>
                    </a:lnTo>
                    <a:lnTo>
                      <a:pt x="212" y="29"/>
                    </a:lnTo>
                    <a:lnTo>
                      <a:pt x="19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5" name="Freeform 784">
                <a:extLst>
                  <a:ext uri="{FF2B5EF4-FFF2-40B4-BE49-F238E27FC236}">
                    <a16:creationId xmlns:a16="http://schemas.microsoft.com/office/drawing/2014/main" id="{98567C8E-D753-63F0-9D7D-8F8090ECF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7" y="1583"/>
                <a:ext cx="11" cy="9"/>
              </a:xfrm>
              <a:custGeom>
                <a:avLst/>
                <a:gdLst>
                  <a:gd name="T0" fmla="*/ 46 w 62"/>
                  <a:gd name="T1" fmla="*/ 30 h 57"/>
                  <a:gd name="T2" fmla="*/ 19 w 62"/>
                  <a:gd name="T3" fmla="*/ 21 h 57"/>
                  <a:gd name="T4" fmla="*/ 0 w 62"/>
                  <a:gd name="T5" fmla="*/ 0 h 57"/>
                  <a:gd name="T6" fmla="*/ 27 w 62"/>
                  <a:gd name="T7" fmla="*/ 1 h 57"/>
                  <a:gd name="T8" fmla="*/ 55 w 62"/>
                  <a:gd name="T9" fmla="*/ 8 h 57"/>
                  <a:gd name="T10" fmla="*/ 62 w 62"/>
                  <a:gd name="T11" fmla="*/ 57 h 57"/>
                  <a:gd name="T12" fmla="*/ 46 w 62"/>
                  <a:gd name="T13" fmla="*/ 3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57">
                    <a:moveTo>
                      <a:pt x="46" y="30"/>
                    </a:moveTo>
                    <a:lnTo>
                      <a:pt x="19" y="21"/>
                    </a:lnTo>
                    <a:lnTo>
                      <a:pt x="0" y="0"/>
                    </a:lnTo>
                    <a:lnTo>
                      <a:pt x="27" y="1"/>
                    </a:lnTo>
                    <a:lnTo>
                      <a:pt x="55" y="8"/>
                    </a:lnTo>
                    <a:lnTo>
                      <a:pt x="62" y="57"/>
                    </a:lnTo>
                    <a:lnTo>
                      <a:pt x="46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6" name="Freeform 785">
                <a:extLst>
                  <a:ext uri="{FF2B5EF4-FFF2-40B4-BE49-F238E27FC236}">
                    <a16:creationId xmlns:a16="http://schemas.microsoft.com/office/drawing/2014/main" id="{A7085549-AA28-10E6-390D-341DF4445E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3" y="1580"/>
                <a:ext cx="56" cy="50"/>
              </a:xfrm>
              <a:custGeom>
                <a:avLst/>
                <a:gdLst>
                  <a:gd name="T0" fmla="*/ 104 w 340"/>
                  <a:gd name="T1" fmla="*/ 42 h 301"/>
                  <a:gd name="T2" fmla="*/ 122 w 340"/>
                  <a:gd name="T3" fmla="*/ 61 h 301"/>
                  <a:gd name="T4" fmla="*/ 190 w 340"/>
                  <a:gd name="T5" fmla="*/ 79 h 301"/>
                  <a:gd name="T6" fmla="*/ 209 w 340"/>
                  <a:gd name="T7" fmla="*/ 159 h 301"/>
                  <a:gd name="T8" fmla="*/ 283 w 340"/>
                  <a:gd name="T9" fmla="*/ 207 h 301"/>
                  <a:gd name="T10" fmla="*/ 340 w 340"/>
                  <a:gd name="T11" fmla="*/ 210 h 301"/>
                  <a:gd name="T12" fmla="*/ 317 w 340"/>
                  <a:gd name="T13" fmla="*/ 287 h 301"/>
                  <a:gd name="T14" fmla="*/ 293 w 340"/>
                  <a:gd name="T15" fmla="*/ 301 h 301"/>
                  <a:gd name="T16" fmla="*/ 251 w 340"/>
                  <a:gd name="T17" fmla="*/ 279 h 301"/>
                  <a:gd name="T18" fmla="*/ 214 w 340"/>
                  <a:gd name="T19" fmla="*/ 278 h 301"/>
                  <a:gd name="T20" fmla="*/ 172 w 340"/>
                  <a:gd name="T21" fmla="*/ 262 h 301"/>
                  <a:gd name="T22" fmla="*/ 146 w 340"/>
                  <a:gd name="T23" fmla="*/ 236 h 301"/>
                  <a:gd name="T24" fmla="*/ 121 w 340"/>
                  <a:gd name="T25" fmla="*/ 249 h 301"/>
                  <a:gd name="T26" fmla="*/ 94 w 340"/>
                  <a:gd name="T27" fmla="*/ 244 h 301"/>
                  <a:gd name="T28" fmla="*/ 66 w 340"/>
                  <a:gd name="T29" fmla="*/ 248 h 301"/>
                  <a:gd name="T30" fmla="*/ 31 w 340"/>
                  <a:gd name="T31" fmla="*/ 218 h 301"/>
                  <a:gd name="T32" fmla="*/ 16 w 340"/>
                  <a:gd name="T33" fmla="*/ 195 h 301"/>
                  <a:gd name="T34" fmla="*/ 38 w 340"/>
                  <a:gd name="T35" fmla="*/ 167 h 301"/>
                  <a:gd name="T36" fmla="*/ 12 w 340"/>
                  <a:gd name="T37" fmla="*/ 129 h 301"/>
                  <a:gd name="T38" fmla="*/ 0 w 340"/>
                  <a:gd name="T39" fmla="*/ 75 h 301"/>
                  <a:gd name="T40" fmla="*/ 5 w 340"/>
                  <a:gd name="T41" fmla="*/ 47 h 301"/>
                  <a:gd name="T42" fmla="*/ 29 w 340"/>
                  <a:gd name="T43" fmla="*/ 0 h 301"/>
                  <a:gd name="T44" fmla="*/ 54 w 340"/>
                  <a:gd name="T45" fmla="*/ 20 h 301"/>
                  <a:gd name="T46" fmla="*/ 79 w 340"/>
                  <a:gd name="T47" fmla="*/ 28 h 301"/>
                  <a:gd name="T48" fmla="*/ 104 w 340"/>
                  <a:gd name="T49" fmla="*/ 42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40" h="301">
                    <a:moveTo>
                      <a:pt x="104" y="42"/>
                    </a:moveTo>
                    <a:lnTo>
                      <a:pt x="122" y="61"/>
                    </a:lnTo>
                    <a:lnTo>
                      <a:pt x="190" y="79"/>
                    </a:lnTo>
                    <a:lnTo>
                      <a:pt x="209" y="159"/>
                    </a:lnTo>
                    <a:lnTo>
                      <a:pt x="283" y="207"/>
                    </a:lnTo>
                    <a:lnTo>
                      <a:pt x="340" y="210"/>
                    </a:lnTo>
                    <a:lnTo>
                      <a:pt x="317" y="287"/>
                    </a:lnTo>
                    <a:lnTo>
                      <a:pt x="293" y="301"/>
                    </a:lnTo>
                    <a:lnTo>
                      <a:pt x="251" y="279"/>
                    </a:lnTo>
                    <a:lnTo>
                      <a:pt x="214" y="278"/>
                    </a:lnTo>
                    <a:lnTo>
                      <a:pt x="172" y="262"/>
                    </a:lnTo>
                    <a:lnTo>
                      <a:pt x="146" y="236"/>
                    </a:lnTo>
                    <a:lnTo>
                      <a:pt x="121" y="249"/>
                    </a:lnTo>
                    <a:lnTo>
                      <a:pt x="94" y="244"/>
                    </a:lnTo>
                    <a:lnTo>
                      <a:pt x="66" y="248"/>
                    </a:lnTo>
                    <a:lnTo>
                      <a:pt x="31" y="218"/>
                    </a:lnTo>
                    <a:lnTo>
                      <a:pt x="16" y="195"/>
                    </a:lnTo>
                    <a:lnTo>
                      <a:pt x="38" y="167"/>
                    </a:lnTo>
                    <a:lnTo>
                      <a:pt x="12" y="129"/>
                    </a:lnTo>
                    <a:lnTo>
                      <a:pt x="0" y="75"/>
                    </a:lnTo>
                    <a:lnTo>
                      <a:pt x="5" y="47"/>
                    </a:lnTo>
                    <a:lnTo>
                      <a:pt x="29" y="0"/>
                    </a:lnTo>
                    <a:lnTo>
                      <a:pt x="54" y="20"/>
                    </a:lnTo>
                    <a:lnTo>
                      <a:pt x="79" y="28"/>
                    </a:lnTo>
                    <a:lnTo>
                      <a:pt x="104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7" name="Freeform 786">
                <a:extLst>
                  <a:ext uri="{FF2B5EF4-FFF2-40B4-BE49-F238E27FC236}">
                    <a16:creationId xmlns:a16="http://schemas.microsoft.com/office/drawing/2014/main" id="{7DB517E4-C3C5-1AAF-2F60-17711526FB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" y="1515"/>
                <a:ext cx="3" cy="21"/>
              </a:xfrm>
              <a:custGeom>
                <a:avLst/>
                <a:gdLst>
                  <a:gd name="T0" fmla="*/ 9 w 18"/>
                  <a:gd name="T1" fmla="*/ 0 h 126"/>
                  <a:gd name="T2" fmla="*/ 4 w 18"/>
                  <a:gd name="T3" fmla="*/ 29 h 126"/>
                  <a:gd name="T4" fmla="*/ 18 w 18"/>
                  <a:gd name="T5" fmla="*/ 44 h 126"/>
                  <a:gd name="T6" fmla="*/ 0 w 18"/>
                  <a:gd name="T7" fmla="*/ 105 h 126"/>
                  <a:gd name="T8" fmla="*/ 10 w 18"/>
                  <a:gd name="T9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26">
                    <a:moveTo>
                      <a:pt x="9" y="0"/>
                    </a:moveTo>
                    <a:lnTo>
                      <a:pt x="4" y="29"/>
                    </a:lnTo>
                    <a:lnTo>
                      <a:pt x="18" y="44"/>
                    </a:lnTo>
                    <a:lnTo>
                      <a:pt x="0" y="105"/>
                    </a:lnTo>
                    <a:lnTo>
                      <a:pt x="10" y="1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8" name="Freeform 787">
                <a:extLst>
                  <a:ext uri="{FF2B5EF4-FFF2-40B4-BE49-F238E27FC236}">
                    <a16:creationId xmlns:a16="http://schemas.microsoft.com/office/drawing/2014/main" id="{B86DAB13-C2EC-3CD3-32C4-C3FE2D6A0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8" y="1515"/>
                <a:ext cx="3" cy="21"/>
              </a:xfrm>
              <a:custGeom>
                <a:avLst/>
                <a:gdLst>
                  <a:gd name="T0" fmla="*/ 7 w 17"/>
                  <a:gd name="T1" fmla="*/ 126 h 126"/>
                  <a:gd name="T2" fmla="*/ 10 w 17"/>
                  <a:gd name="T3" fmla="*/ 125 h 126"/>
                  <a:gd name="T4" fmla="*/ 0 w 17"/>
                  <a:gd name="T5" fmla="*/ 100 h 126"/>
                  <a:gd name="T6" fmla="*/ 17 w 17"/>
                  <a:gd name="T7" fmla="*/ 38 h 126"/>
                  <a:gd name="T8" fmla="*/ 3 w 17"/>
                  <a:gd name="T9" fmla="*/ 24 h 126"/>
                  <a:gd name="T10" fmla="*/ 6 w 17"/>
                  <a:gd name="T11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26">
                    <a:moveTo>
                      <a:pt x="7" y="126"/>
                    </a:moveTo>
                    <a:lnTo>
                      <a:pt x="10" y="125"/>
                    </a:lnTo>
                    <a:lnTo>
                      <a:pt x="0" y="100"/>
                    </a:lnTo>
                    <a:lnTo>
                      <a:pt x="17" y="38"/>
                    </a:lnTo>
                    <a:lnTo>
                      <a:pt x="3" y="24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9" name="Freeform 788">
                <a:extLst>
                  <a:ext uri="{FF2B5EF4-FFF2-40B4-BE49-F238E27FC236}">
                    <a16:creationId xmlns:a16="http://schemas.microsoft.com/office/drawing/2014/main" id="{AF43C0D4-6252-6492-433B-F2075D2427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7" y="1536"/>
                <a:ext cx="82" cy="32"/>
              </a:xfrm>
              <a:custGeom>
                <a:avLst/>
                <a:gdLst>
                  <a:gd name="T0" fmla="*/ 0 w 490"/>
                  <a:gd name="T1" fmla="*/ 186 h 191"/>
                  <a:gd name="T2" fmla="*/ 10 w 490"/>
                  <a:gd name="T3" fmla="*/ 191 h 191"/>
                  <a:gd name="T4" fmla="*/ 83 w 490"/>
                  <a:gd name="T5" fmla="*/ 180 h 191"/>
                  <a:gd name="T6" fmla="*/ 92 w 490"/>
                  <a:gd name="T7" fmla="*/ 125 h 191"/>
                  <a:gd name="T8" fmla="*/ 114 w 490"/>
                  <a:gd name="T9" fmla="*/ 96 h 191"/>
                  <a:gd name="T10" fmla="*/ 125 w 490"/>
                  <a:gd name="T11" fmla="*/ 46 h 191"/>
                  <a:gd name="T12" fmla="*/ 201 w 490"/>
                  <a:gd name="T13" fmla="*/ 62 h 191"/>
                  <a:gd name="T14" fmla="*/ 219 w 490"/>
                  <a:gd name="T15" fmla="*/ 106 h 191"/>
                  <a:gd name="T16" fmla="*/ 271 w 490"/>
                  <a:gd name="T17" fmla="*/ 73 h 191"/>
                  <a:gd name="T18" fmla="*/ 305 w 490"/>
                  <a:gd name="T19" fmla="*/ 64 h 191"/>
                  <a:gd name="T20" fmla="*/ 320 w 490"/>
                  <a:gd name="T21" fmla="*/ 97 h 191"/>
                  <a:gd name="T22" fmla="*/ 360 w 490"/>
                  <a:gd name="T23" fmla="*/ 122 h 191"/>
                  <a:gd name="T24" fmla="*/ 381 w 490"/>
                  <a:gd name="T25" fmla="*/ 105 h 191"/>
                  <a:gd name="T26" fmla="*/ 385 w 490"/>
                  <a:gd name="T27" fmla="*/ 82 h 191"/>
                  <a:gd name="T28" fmla="*/ 404 w 490"/>
                  <a:gd name="T29" fmla="*/ 39 h 191"/>
                  <a:gd name="T30" fmla="*/ 407 w 490"/>
                  <a:gd name="T31" fmla="*/ 34 h 191"/>
                  <a:gd name="T32" fmla="*/ 490 w 490"/>
                  <a:gd name="T33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0" h="191">
                    <a:moveTo>
                      <a:pt x="0" y="186"/>
                    </a:moveTo>
                    <a:lnTo>
                      <a:pt x="10" y="191"/>
                    </a:lnTo>
                    <a:lnTo>
                      <a:pt x="83" y="180"/>
                    </a:lnTo>
                    <a:lnTo>
                      <a:pt x="92" y="125"/>
                    </a:lnTo>
                    <a:lnTo>
                      <a:pt x="114" y="96"/>
                    </a:lnTo>
                    <a:lnTo>
                      <a:pt x="125" y="46"/>
                    </a:lnTo>
                    <a:lnTo>
                      <a:pt x="201" y="62"/>
                    </a:lnTo>
                    <a:lnTo>
                      <a:pt x="219" y="106"/>
                    </a:lnTo>
                    <a:lnTo>
                      <a:pt x="271" y="73"/>
                    </a:lnTo>
                    <a:lnTo>
                      <a:pt x="305" y="64"/>
                    </a:lnTo>
                    <a:lnTo>
                      <a:pt x="320" y="97"/>
                    </a:lnTo>
                    <a:lnTo>
                      <a:pt x="360" y="122"/>
                    </a:lnTo>
                    <a:lnTo>
                      <a:pt x="381" y="105"/>
                    </a:lnTo>
                    <a:lnTo>
                      <a:pt x="385" y="82"/>
                    </a:lnTo>
                    <a:lnTo>
                      <a:pt x="404" y="39"/>
                    </a:lnTo>
                    <a:lnTo>
                      <a:pt x="407" y="34"/>
                    </a:lnTo>
                    <a:lnTo>
                      <a:pt x="49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0" name="Freeform 789">
                <a:extLst>
                  <a:ext uri="{FF2B5EF4-FFF2-40B4-BE49-F238E27FC236}">
                    <a16:creationId xmlns:a16="http://schemas.microsoft.com/office/drawing/2014/main" id="{23000C58-BFEF-0053-A18B-4783B597BF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9" y="1557"/>
                <a:ext cx="16" cy="10"/>
              </a:xfrm>
              <a:custGeom>
                <a:avLst/>
                <a:gdLst>
                  <a:gd name="T0" fmla="*/ 0 w 91"/>
                  <a:gd name="T1" fmla="*/ 1 h 58"/>
                  <a:gd name="T2" fmla="*/ 1 w 91"/>
                  <a:gd name="T3" fmla="*/ 0 h 58"/>
                  <a:gd name="T4" fmla="*/ 4 w 91"/>
                  <a:gd name="T5" fmla="*/ 28 h 58"/>
                  <a:gd name="T6" fmla="*/ 19 w 91"/>
                  <a:gd name="T7" fmla="*/ 51 h 58"/>
                  <a:gd name="T8" fmla="*/ 45 w 91"/>
                  <a:gd name="T9" fmla="*/ 58 h 58"/>
                  <a:gd name="T10" fmla="*/ 79 w 91"/>
                  <a:gd name="T11" fmla="*/ 45 h 58"/>
                  <a:gd name="T12" fmla="*/ 91 w 91"/>
                  <a:gd name="T13" fmla="*/ 5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58">
                    <a:moveTo>
                      <a:pt x="0" y="1"/>
                    </a:moveTo>
                    <a:lnTo>
                      <a:pt x="1" y="0"/>
                    </a:lnTo>
                    <a:lnTo>
                      <a:pt x="4" y="28"/>
                    </a:lnTo>
                    <a:lnTo>
                      <a:pt x="19" y="51"/>
                    </a:lnTo>
                    <a:lnTo>
                      <a:pt x="45" y="58"/>
                    </a:lnTo>
                    <a:lnTo>
                      <a:pt x="79" y="45"/>
                    </a:lnTo>
                    <a:lnTo>
                      <a:pt x="91" y="5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1" name="Freeform 790">
                <a:extLst>
                  <a:ext uri="{FF2B5EF4-FFF2-40B4-BE49-F238E27FC236}">
                    <a16:creationId xmlns:a16="http://schemas.microsoft.com/office/drawing/2014/main" id="{90B222C1-24F8-F045-3AE5-995752D4B3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8" y="1556"/>
                <a:ext cx="1" cy="2"/>
              </a:xfrm>
              <a:custGeom>
                <a:avLst/>
                <a:gdLst>
                  <a:gd name="T0" fmla="*/ 12 w 12"/>
                  <a:gd name="T1" fmla="*/ 3 h 10"/>
                  <a:gd name="T2" fmla="*/ 10 w 12"/>
                  <a:gd name="T3" fmla="*/ 0 h 10"/>
                  <a:gd name="T4" fmla="*/ 0 w 12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0">
                    <a:moveTo>
                      <a:pt x="12" y="3"/>
                    </a:moveTo>
                    <a:lnTo>
                      <a:pt x="10" y="0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2" name="Line 791">
                <a:extLst>
                  <a:ext uri="{FF2B5EF4-FFF2-40B4-BE49-F238E27FC236}">
                    <a16:creationId xmlns:a16="http://schemas.microsoft.com/office/drawing/2014/main" id="{866E885E-F10C-E682-7D7C-F3E0CDC0BD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98" y="1557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3" name="Freeform 792">
                <a:extLst>
                  <a:ext uri="{FF2B5EF4-FFF2-40B4-BE49-F238E27FC236}">
                    <a16:creationId xmlns:a16="http://schemas.microsoft.com/office/drawing/2014/main" id="{2D3AE44E-1B85-8F24-31FC-130747777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5" y="1565"/>
                <a:ext cx="2" cy="2"/>
              </a:xfrm>
              <a:custGeom>
                <a:avLst/>
                <a:gdLst>
                  <a:gd name="T0" fmla="*/ 16 w 16"/>
                  <a:gd name="T1" fmla="*/ 9 h 9"/>
                  <a:gd name="T2" fmla="*/ 6 w 16"/>
                  <a:gd name="T3" fmla="*/ 0 h 9"/>
                  <a:gd name="T4" fmla="*/ 0 w 16"/>
                  <a:gd name="T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9">
                    <a:moveTo>
                      <a:pt x="16" y="9"/>
                    </a:moveTo>
                    <a:lnTo>
                      <a:pt x="6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4" name="Freeform 793">
                <a:extLst>
                  <a:ext uri="{FF2B5EF4-FFF2-40B4-BE49-F238E27FC236}">
                    <a16:creationId xmlns:a16="http://schemas.microsoft.com/office/drawing/2014/main" id="{ED2052CD-769C-D310-2B1E-598EAE8AB3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8" y="1558"/>
                <a:ext cx="10" cy="11"/>
              </a:xfrm>
              <a:custGeom>
                <a:avLst/>
                <a:gdLst>
                  <a:gd name="T0" fmla="*/ 1 w 57"/>
                  <a:gd name="T1" fmla="*/ 66 h 66"/>
                  <a:gd name="T2" fmla="*/ 0 w 57"/>
                  <a:gd name="T3" fmla="*/ 65 h 66"/>
                  <a:gd name="T4" fmla="*/ 12 w 57"/>
                  <a:gd name="T5" fmla="*/ 31 h 66"/>
                  <a:gd name="T6" fmla="*/ 57 w 57"/>
                  <a:gd name="T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66">
                    <a:moveTo>
                      <a:pt x="1" y="66"/>
                    </a:moveTo>
                    <a:lnTo>
                      <a:pt x="0" y="65"/>
                    </a:lnTo>
                    <a:lnTo>
                      <a:pt x="12" y="31"/>
                    </a:lnTo>
                    <a:lnTo>
                      <a:pt x="5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5" name="Line 794">
                <a:extLst>
                  <a:ext uri="{FF2B5EF4-FFF2-40B4-BE49-F238E27FC236}">
                    <a16:creationId xmlns:a16="http://schemas.microsoft.com/office/drawing/2014/main" id="{2D5B589E-6179-DF1E-E33C-18C1A5BC1E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15" y="1565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6" name="Freeform 795">
                <a:extLst>
                  <a:ext uri="{FF2B5EF4-FFF2-40B4-BE49-F238E27FC236}">
                    <a16:creationId xmlns:a16="http://schemas.microsoft.com/office/drawing/2014/main" id="{2314D06C-BBE4-CAB8-3CA6-C82A320C51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3" y="1648"/>
                <a:ext cx="321" cy="469"/>
              </a:xfrm>
              <a:custGeom>
                <a:avLst/>
                <a:gdLst>
                  <a:gd name="T0" fmla="*/ 1913 w 1922"/>
                  <a:gd name="T1" fmla="*/ 2714 h 2810"/>
                  <a:gd name="T2" fmla="*/ 1852 w 1922"/>
                  <a:gd name="T3" fmla="*/ 2672 h 2810"/>
                  <a:gd name="T4" fmla="*/ 1788 w 1922"/>
                  <a:gd name="T5" fmla="*/ 2732 h 2810"/>
                  <a:gd name="T6" fmla="*/ 1766 w 1922"/>
                  <a:gd name="T7" fmla="*/ 2810 h 2810"/>
                  <a:gd name="T8" fmla="*/ 1593 w 1922"/>
                  <a:gd name="T9" fmla="*/ 2668 h 2810"/>
                  <a:gd name="T10" fmla="*/ 1634 w 1922"/>
                  <a:gd name="T11" fmla="*/ 2756 h 2810"/>
                  <a:gd name="T12" fmla="*/ 1556 w 1922"/>
                  <a:gd name="T13" fmla="*/ 2646 h 2810"/>
                  <a:gd name="T14" fmla="*/ 1501 w 1922"/>
                  <a:gd name="T15" fmla="*/ 2597 h 2810"/>
                  <a:gd name="T16" fmla="*/ 1499 w 1922"/>
                  <a:gd name="T17" fmla="*/ 2606 h 2810"/>
                  <a:gd name="T18" fmla="*/ 1420 w 1922"/>
                  <a:gd name="T19" fmla="*/ 2605 h 2810"/>
                  <a:gd name="T20" fmla="*/ 1343 w 1922"/>
                  <a:gd name="T21" fmla="*/ 2600 h 2810"/>
                  <a:gd name="T22" fmla="*/ 1270 w 1922"/>
                  <a:gd name="T23" fmla="*/ 2513 h 2810"/>
                  <a:gd name="T24" fmla="*/ 1163 w 1922"/>
                  <a:gd name="T25" fmla="*/ 2408 h 2810"/>
                  <a:gd name="T26" fmla="*/ 1023 w 1922"/>
                  <a:gd name="T27" fmla="*/ 2389 h 2810"/>
                  <a:gd name="T28" fmla="*/ 868 w 1922"/>
                  <a:gd name="T29" fmla="*/ 2281 h 2810"/>
                  <a:gd name="T30" fmla="*/ 773 w 1922"/>
                  <a:gd name="T31" fmla="*/ 2192 h 2810"/>
                  <a:gd name="T32" fmla="*/ 735 w 1922"/>
                  <a:gd name="T33" fmla="*/ 2153 h 2810"/>
                  <a:gd name="T34" fmla="*/ 679 w 1922"/>
                  <a:gd name="T35" fmla="*/ 2149 h 2810"/>
                  <a:gd name="T36" fmla="*/ 594 w 1922"/>
                  <a:gd name="T37" fmla="*/ 1813 h 2810"/>
                  <a:gd name="T38" fmla="*/ 546 w 1922"/>
                  <a:gd name="T39" fmla="*/ 1748 h 2810"/>
                  <a:gd name="T40" fmla="*/ 443 w 1922"/>
                  <a:gd name="T41" fmla="*/ 1599 h 2810"/>
                  <a:gd name="T42" fmla="*/ 404 w 1922"/>
                  <a:gd name="T43" fmla="*/ 1526 h 2810"/>
                  <a:gd name="T44" fmla="*/ 129 w 1922"/>
                  <a:gd name="T45" fmla="*/ 1244 h 2810"/>
                  <a:gd name="T46" fmla="*/ 183 w 1922"/>
                  <a:gd name="T47" fmla="*/ 1050 h 2810"/>
                  <a:gd name="T48" fmla="*/ 192 w 1922"/>
                  <a:gd name="T49" fmla="*/ 1006 h 2810"/>
                  <a:gd name="T50" fmla="*/ 280 w 1922"/>
                  <a:gd name="T51" fmla="*/ 942 h 2810"/>
                  <a:gd name="T52" fmla="*/ 336 w 1922"/>
                  <a:gd name="T53" fmla="*/ 826 h 2810"/>
                  <a:gd name="T54" fmla="*/ 462 w 1922"/>
                  <a:gd name="T55" fmla="*/ 703 h 2810"/>
                  <a:gd name="T56" fmla="*/ 372 w 1922"/>
                  <a:gd name="T57" fmla="*/ 576 h 2810"/>
                  <a:gd name="T58" fmla="*/ 220 w 1922"/>
                  <a:gd name="T59" fmla="*/ 470 h 2810"/>
                  <a:gd name="T60" fmla="*/ 118 w 1922"/>
                  <a:gd name="T61" fmla="*/ 431 h 2810"/>
                  <a:gd name="T62" fmla="*/ 0 w 1922"/>
                  <a:gd name="T63" fmla="*/ 386 h 2810"/>
                  <a:gd name="T64" fmla="*/ 136 w 1922"/>
                  <a:gd name="T65" fmla="*/ 326 h 2810"/>
                  <a:gd name="T66" fmla="*/ 166 w 1922"/>
                  <a:gd name="T67" fmla="*/ 196 h 2810"/>
                  <a:gd name="T68" fmla="*/ 154 w 1922"/>
                  <a:gd name="T69" fmla="*/ 107 h 2810"/>
                  <a:gd name="T70" fmla="*/ 197 w 1922"/>
                  <a:gd name="T71" fmla="*/ 40 h 2810"/>
                  <a:gd name="T72" fmla="*/ 356 w 1922"/>
                  <a:gd name="T73" fmla="*/ 18 h 2810"/>
                  <a:gd name="T74" fmla="*/ 395 w 1922"/>
                  <a:gd name="T75" fmla="*/ 5 h 2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22" h="2810">
                    <a:moveTo>
                      <a:pt x="1922" y="2702"/>
                    </a:moveTo>
                    <a:lnTo>
                      <a:pt x="1913" y="2714"/>
                    </a:lnTo>
                    <a:lnTo>
                      <a:pt x="1880" y="2695"/>
                    </a:lnTo>
                    <a:lnTo>
                      <a:pt x="1852" y="2672"/>
                    </a:lnTo>
                    <a:lnTo>
                      <a:pt x="1781" y="2691"/>
                    </a:lnTo>
                    <a:lnTo>
                      <a:pt x="1788" y="2732"/>
                    </a:lnTo>
                    <a:lnTo>
                      <a:pt x="1766" y="2779"/>
                    </a:lnTo>
                    <a:lnTo>
                      <a:pt x="1766" y="2810"/>
                    </a:lnTo>
                    <a:lnTo>
                      <a:pt x="1734" y="2799"/>
                    </a:lnTo>
                    <a:lnTo>
                      <a:pt x="1593" y="2668"/>
                    </a:lnTo>
                    <a:lnTo>
                      <a:pt x="1605" y="2732"/>
                    </a:lnTo>
                    <a:lnTo>
                      <a:pt x="1634" y="2756"/>
                    </a:lnTo>
                    <a:lnTo>
                      <a:pt x="1600" y="2747"/>
                    </a:lnTo>
                    <a:lnTo>
                      <a:pt x="1556" y="2646"/>
                    </a:lnTo>
                    <a:lnTo>
                      <a:pt x="1525" y="2610"/>
                    </a:lnTo>
                    <a:lnTo>
                      <a:pt x="1501" y="2597"/>
                    </a:lnTo>
                    <a:lnTo>
                      <a:pt x="1471" y="2594"/>
                    </a:lnTo>
                    <a:lnTo>
                      <a:pt x="1499" y="2606"/>
                    </a:lnTo>
                    <a:lnTo>
                      <a:pt x="1467" y="2601"/>
                    </a:lnTo>
                    <a:lnTo>
                      <a:pt x="1420" y="2605"/>
                    </a:lnTo>
                    <a:lnTo>
                      <a:pt x="1379" y="2587"/>
                    </a:lnTo>
                    <a:lnTo>
                      <a:pt x="1343" y="2600"/>
                    </a:lnTo>
                    <a:lnTo>
                      <a:pt x="1297" y="2593"/>
                    </a:lnTo>
                    <a:lnTo>
                      <a:pt x="1270" y="2513"/>
                    </a:lnTo>
                    <a:lnTo>
                      <a:pt x="1232" y="2438"/>
                    </a:lnTo>
                    <a:lnTo>
                      <a:pt x="1163" y="2408"/>
                    </a:lnTo>
                    <a:lnTo>
                      <a:pt x="1124" y="2411"/>
                    </a:lnTo>
                    <a:lnTo>
                      <a:pt x="1023" y="2389"/>
                    </a:lnTo>
                    <a:lnTo>
                      <a:pt x="966" y="2360"/>
                    </a:lnTo>
                    <a:lnTo>
                      <a:pt x="868" y="2281"/>
                    </a:lnTo>
                    <a:lnTo>
                      <a:pt x="856" y="2256"/>
                    </a:lnTo>
                    <a:lnTo>
                      <a:pt x="773" y="2192"/>
                    </a:lnTo>
                    <a:lnTo>
                      <a:pt x="756" y="2169"/>
                    </a:lnTo>
                    <a:lnTo>
                      <a:pt x="735" y="2153"/>
                    </a:lnTo>
                    <a:lnTo>
                      <a:pt x="702" y="2166"/>
                    </a:lnTo>
                    <a:lnTo>
                      <a:pt x="679" y="2149"/>
                    </a:lnTo>
                    <a:lnTo>
                      <a:pt x="619" y="1840"/>
                    </a:lnTo>
                    <a:lnTo>
                      <a:pt x="594" y="1813"/>
                    </a:lnTo>
                    <a:lnTo>
                      <a:pt x="586" y="1787"/>
                    </a:lnTo>
                    <a:lnTo>
                      <a:pt x="546" y="1748"/>
                    </a:lnTo>
                    <a:lnTo>
                      <a:pt x="475" y="1607"/>
                    </a:lnTo>
                    <a:lnTo>
                      <a:pt x="443" y="1599"/>
                    </a:lnTo>
                    <a:lnTo>
                      <a:pt x="411" y="1573"/>
                    </a:lnTo>
                    <a:lnTo>
                      <a:pt x="404" y="1526"/>
                    </a:lnTo>
                    <a:lnTo>
                      <a:pt x="276" y="1371"/>
                    </a:lnTo>
                    <a:lnTo>
                      <a:pt x="129" y="1244"/>
                    </a:lnTo>
                    <a:lnTo>
                      <a:pt x="118" y="1058"/>
                    </a:lnTo>
                    <a:lnTo>
                      <a:pt x="183" y="1050"/>
                    </a:lnTo>
                    <a:lnTo>
                      <a:pt x="202" y="1033"/>
                    </a:lnTo>
                    <a:lnTo>
                      <a:pt x="192" y="1006"/>
                    </a:lnTo>
                    <a:lnTo>
                      <a:pt x="244" y="954"/>
                    </a:lnTo>
                    <a:lnTo>
                      <a:pt x="280" y="942"/>
                    </a:lnTo>
                    <a:lnTo>
                      <a:pt x="333" y="861"/>
                    </a:lnTo>
                    <a:lnTo>
                      <a:pt x="336" y="826"/>
                    </a:lnTo>
                    <a:lnTo>
                      <a:pt x="370" y="749"/>
                    </a:lnTo>
                    <a:lnTo>
                      <a:pt x="462" y="703"/>
                    </a:lnTo>
                    <a:lnTo>
                      <a:pt x="424" y="616"/>
                    </a:lnTo>
                    <a:lnTo>
                      <a:pt x="372" y="576"/>
                    </a:lnTo>
                    <a:lnTo>
                      <a:pt x="339" y="520"/>
                    </a:lnTo>
                    <a:lnTo>
                      <a:pt x="220" y="470"/>
                    </a:lnTo>
                    <a:lnTo>
                      <a:pt x="174" y="461"/>
                    </a:lnTo>
                    <a:lnTo>
                      <a:pt x="118" y="431"/>
                    </a:lnTo>
                    <a:lnTo>
                      <a:pt x="54" y="420"/>
                    </a:lnTo>
                    <a:lnTo>
                      <a:pt x="0" y="386"/>
                    </a:lnTo>
                    <a:lnTo>
                      <a:pt x="60" y="335"/>
                    </a:lnTo>
                    <a:lnTo>
                      <a:pt x="136" y="326"/>
                    </a:lnTo>
                    <a:lnTo>
                      <a:pt x="166" y="232"/>
                    </a:lnTo>
                    <a:lnTo>
                      <a:pt x="166" y="196"/>
                    </a:lnTo>
                    <a:lnTo>
                      <a:pt x="136" y="128"/>
                    </a:lnTo>
                    <a:lnTo>
                      <a:pt x="154" y="107"/>
                    </a:lnTo>
                    <a:lnTo>
                      <a:pt x="160" y="43"/>
                    </a:lnTo>
                    <a:lnTo>
                      <a:pt x="197" y="40"/>
                    </a:lnTo>
                    <a:lnTo>
                      <a:pt x="233" y="30"/>
                    </a:lnTo>
                    <a:lnTo>
                      <a:pt x="356" y="18"/>
                    </a:lnTo>
                    <a:lnTo>
                      <a:pt x="388" y="0"/>
                    </a:lnTo>
                    <a:lnTo>
                      <a:pt x="395" y="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7" name="Line 796">
                <a:extLst>
                  <a:ext uri="{FF2B5EF4-FFF2-40B4-BE49-F238E27FC236}">
                    <a16:creationId xmlns:a16="http://schemas.microsoft.com/office/drawing/2014/main" id="{9B839687-1160-4009-2439-DE9546509D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709" y="1649"/>
                <a:ext cx="8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8" name="Freeform 797">
                <a:extLst>
                  <a:ext uri="{FF2B5EF4-FFF2-40B4-BE49-F238E27FC236}">
                    <a16:creationId xmlns:a16="http://schemas.microsoft.com/office/drawing/2014/main" id="{E6B58E93-2F30-0433-B324-E84B28BCB2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9" y="1649"/>
                <a:ext cx="8" cy="4"/>
              </a:xfrm>
              <a:custGeom>
                <a:avLst/>
                <a:gdLst>
                  <a:gd name="T0" fmla="*/ 0 w 45"/>
                  <a:gd name="T1" fmla="*/ 0 h 21"/>
                  <a:gd name="T2" fmla="*/ 41 w 45"/>
                  <a:gd name="T3" fmla="*/ 21 h 21"/>
                  <a:gd name="T4" fmla="*/ 45 w 45"/>
                  <a:gd name="T5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21">
                    <a:moveTo>
                      <a:pt x="0" y="0"/>
                    </a:moveTo>
                    <a:lnTo>
                      <a:pt x="41" y="21"/>
                    </a:lnTo>
                    <a:lnTo>
                      <a:pt x="45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9" name="Freeform 798">
                <a:extLst>
                  <a:ext uri="{FF2B5EF4-FFF2-40B4-BE49-F238E27FC236}">
                    <a16:creationId xmlns:a16="http://schemas.microsoft.com/office/drawing/2014/main" id="{D6A25AE7-BD9F-55FF-E9AC-7CEE187122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1" y="1760"/>
                <a:ext cx="45" cy="59"/>
              </a:xfrm>
              <a:custGeom>
                <a:avLst/>
                <a:gdLst>
                  <a:gd name="T0" fmla="*/ 146 w 269"/>
                  <a:gd name="T1" fmla="*/ 41 h 355"/>
                  <a:gd name="T2" fmla="*/ 154 w 269"/>
                  <a:gd name="T3" fmla="*/ 87 h 355"/>
                  <a:gd name="T4" fmla="*/ 124 w 269"/>
                  <a:gd name="T5" fmla="*/ 96 h 355"/>
                  <a:gd name="T6" fmla="*/ 124 w 269"/>
                  <a:gd name="T7" fmla="*/ 146 h 355"/>
                  <a:gd name="T8" fmla="*/ 252 w 269"/>
                  <a:gd name="T9" fmla="*/ 219 h 355"/>
                  <a:gd name="T10" fmla="*/ 269 w 269"/>
                  <a:gd name="T11" fmla="*/ 252 h 355"/>
                  <a:gd name="T12" fmla="*/ 262 w 269"/>
                  <a:gd name="T13" fmla="*/ 355 h 355"/>
                  <a:gd name="T14" fmla="*/ 215 w 269"/>
                  <a:gd name="T15" fmla="*/ 261 h 355"/>
                  <a:gd name="T16" fmla="*/ 184 w 269"/>
                  <a:gd name="T17" fmla="*/ 214 h 355"/>
                  <a:gd name="T18" fmla="*/ 142 w 269"/>
                  <a:gd name="T19" fmla="*/ 175 h 355"/>
                  <a:gd name="T20" fmla="*/ 105 w 269"/>
                  <a:gd name="T21" fmla="*/ 172 h 355"/>
                  <a:gd name="T22" fmla="*/ 82 w 269"/>
                  <a:gd name="T23" fmla="*/ 187 h 355"/>
                  <a:gd name="T24" fmla="*/ 59 w 269"/>
                  <a:gd name="T25" fmla="*/ 172 h 355"/>
                  <a:gd name="T26" fmla="*/ 30 w 269"/>
                  <a:gd name="T27" fmla="*/ 121 h 355"/>
                  <a:gd name="T28" fmla="*/ 0 w 269"/>
                  <a:gd name="T29" fmla="*/ 98 h 355"/>
                  <a:gd name="T30" fmla="*/ 20 w 269"/>
                  <a:gd name="T31" fmla="*/ 45 h 355"/>
                  <a:gd name="T32" fmla="*/ 7 w 269"/>
                  <a:gd name="T33" fmla="*/ 5 h 355"/>
                  <a:gd name="T34" fmla="*/ 54 w 269"/>
                  <a:gd name="T35" fmla="*/ 0 h 355"/>
                  <a:gd name="T36" fmla="*/ 82 w 269"/>
                  <a:gd name="T37" fmla="*/ 2 h 355"/>
                  <a:gd name="T38" fmla="*/ 119 w 269"/>
                  <a:gd name="T39" fmla="*/ 30 h 355"/>
                  <a:gd name="T40" fmla="*/ 146 w 269"/>
                  <a:gd name="T41" fmla="*/ 41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9" h="355">
                    <a:moveTo>
                      <a:pt x="146" y="41"/>
                    </a:moveTo>
                    <a:lnTo>
                      <a:pt x="154" y="87"/>
                    </a:lnTo>
                    <a:lnTo>
                      <a:pt x="124" y="96"/>
                    </a:lnTo>
                    <a:lnTo>
                      <a:pt x="124" y="146"/>
                    </a:lnTo>
                    <a:lnTo>
                      <a:pt x="252" y="219"/>
                    </a:lnTo>
                    <a:lnTo>
                      <a:pt x="269" y="252"/>
                    </a:lnTo>
                    <a:lnTo>
                      <a:pt x="262" y="355"/>
                    </a:lnTo>
                    <a:lnTo>
                      <a:pt x="215" y="261"/>
                    </a:lnTo>
                    <a:lnTo>
                      <a:pt x="184" y="214"/>
                    </a:lnTo>
                    <a:lnTo>
                      <a:pt x="142" y="175"/>
                    </a:lnTo>
                    <a:lnTo>
                      <a:pt x="105" y="172"/>
                    </a:lnTo>
                    <a:lnTo>
                      <a:pt x="82" y="187"/>
                    </a:lnTo>
                    <a:lnTo>
                      <a:pt x="59" y="172"/>
                    </a:lnTo>
                    <a:lnTo>
                      <a:pt x="30" y="121"/>
                    </a:lnTo>
                    <a:lnTo>
                      <a:pt x="0" y="98"/>
                    </a:lnTo>
                    <a:lnTo>
                      <a:pt x="20" y="45"/>
                    </a:lnTo>
                    <a:lnTo>
                      <a:pt x="7" y="5"/>
                    </a:lnTo>
                    <a:lnTo>
                      <a:pt x="54" y="0"/>
                    </a:lnTo>
                    <a:lnTo>
                      <a:pt x="82" y="2"/>
                    </a:lnTo>
                    <a:lnTo>
                      <a:pt x="119" y="30"/>
                    </a:lnTo>
                    <a:lnTo>
                      <a:pt x="146" y="4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0" name="Line 799">
                <a:extLst>
                  <a:ext uri="{FF2B5EF4-FFF2-40B4-BE49-F238E27FC236}">
                    <a16:creationId xmlns:a16="http://schemas.microsoft.com/office/drawing/2014/main" id="{F38C9B55-00B6-375D-8B71-C03C5E270A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091" y="1330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1" name="Freeform 800">
                <a:extLst>
                  <a:ext uri="{FF2B5EF4-FFF2-40B4-BE49-F238E27FC236}">
                    <a16:creationId xmlns:a16="http://schemas.microsoft.com/office/drawing/2014/main" id="{4B38228C-B000-4C0E-9729-0CFF59C106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" y="1889"/>
                <a:ext cx="33" cy="22"/>
              </a:xfrm>
              <a:custGeom>
                <a:avLst/>
                <a:gdLst>
                  <a:gd name="T0" fmla="*/ 110 w 199"/>
                  <a:gd name="T1" fmla="*/ 36 h 130"/>
                  <a:gd name="T2" fmla="*/ 146 w 199"/>
                  <a:gd name="T3" fmla="*/ 43 h 130"/>
                  <a:gd name="T4" fmla="*/ 199 w 199"/>
                  <a:gd name="T5" fmla="*/ 106 h 130"/>
                  <a:gd name="T6" fmla="*/ 153 w 199"/>
                  <a:gd name="T7" fmla="*/ 108 h 130"/>
                  <a:gd name="T8" fmla="*/ 114 w 199"/>
                  <a:gd name="T9" fmla="*/ 130 h 130"/>
                  <a:gd name="T10" fmla="*/ 97 w 199"/>
                  <a:gd name="T11" fmla="*/ 110 h 130"/>
                  <a:gd name="T12" fmla="*/ 57 w 199"/>
                  <a:gd name="T13" fmla="*/ 101 h 130"/>
                  <a:gd name="T14" fmla="*/ 28 w 199"/>
                  <a:gd name="T15" fmla="*/ 86 h 130"/>
                  <a:gd name="T16" fmla="*/ 9 w 199"/>
                  <a:gd name="T17" fmla="*/ 57 h 130"/>
                  <a:gd name="T18" fmla="*/ 0 w 199"/>
                  <a:gd name="T19" fmla="*/ 26 h 130"/>
                  <a:gd name="T20" fmla="*/ 30 w 199"/>
                  <a:gd name="T21" fmla="*/ 0 h 130"/>
                  <a:gd name="T22" fmla="*/ 93 w 199"/>
                  <a:gd name="T23" fmla="*/ 14 h 130"/>
                  <a:gd name="T24" fmla="*/ 110 w 199"/>
                  <a:gd name="T25" fmla="*/ 36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9" h="130">
                    <a:moveTo>
                      <a:pt x="110" y="36"/>
                    </a:moveTo>
                    <a:lnTo>
                      <a:pt x="146" y="43"/>
                    </a:lnTo>
                    <a:lnTo>
                      <a:pt x="199" y="106"/>
                    </a:lnTo>
                    <a:lnTo>
                      <a:pt x="153" y="108"/>
                    </a:lnTo>
                    <a:lnTo>
                      <a:pt x="114" y="130"/>
                    </a:lnTo>
                    <a:lnTo>
                      <a:pt x="97" y="110"/>
                    </a:lnTo>
                    <a:lnTo>
                      <a:pt x="57" y="101"/>
                    </a:lnTo>
                    <a:lnTo>
                      <a:pt x="28" y="86"/>
                    </a:lnTo>
                    <a:lnTo>
                      <a:pt x="9" y="57"/>
                    </a:lnTo>
                    <a:lnTo>
                      <a:pt x="0" y="26"/>
                    </a:lnTo>
                    <a:lnTo>
                      <a:pt x="30" y="0"/>
                    </a:lnTo>
                    <a:lnTo>
                      <a:pt x="93" y="14"/>
                    </a:lnTo>
                    <a:lnTo>
                      <a:pt x="110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2" name="Freeform 801">
                <a:extLst>
                  <a:ext uri="{FF2B5EF4-FFF2-40B4-BE49-F238E27FC236}">
                    <a16:creationId xmlns:a16="http://schemas.microsoft.com/office/drawing/2014/main" id="{AC8ABD95-A45D-D811-91AF-5D2D8C847C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8" y="2117"/>
                <a:ext cx="92" cy="54"/>
              </a:xfrm>
              <a:custGeom>
                <a:avLst/>
                <a:gdLst>
                  <a:gd name="T0" fmla="*/ 120 w 550"/>
                  <a:gd name="T1" fmla="*/ 3 h 328"/>
                  <a:gd name="T2" fmla="*/ 144 w 550"/>
                  <a:gd name="T3" fmla="*/ 32 h 328"/>
                  <a:gd name="T4" fmla="*/ 153 w 550"/>
                  <a:gd name="T5" fmla="*/ 67 h 328"/>
                  <a:gd name="T6" fmla="*/ 128 w 550"/>
                  <a:gd name="T7" fmla="*/ 58 h 328"/>
                  <a:gd name="T8" fmla="*/ 106 w 550"/>
                  <a:gd name="T9" fmla="*/ 88 h 328"/>
                  <a:gd name="T10" fmla="*/ 84 w 550"/>
                  <a:gd name="T11" fmla="*/ 61 h 328"/>
                  <a:gd name="T12" fmla="*/ 94 w 550"/>
                  <a:gd name="T13" fmla="*/ 109 h 328"/>
                  <a:gd name="T14" fmla="*/ 115 w 550"/>
                  <a:gd name="T15" fmla="*/ 135 h 328"/>
                  <a:gd name="T16" fmla="*/ 170 w 550"/>
                  <a:gd name="T17" fmla="*/ 109 h 328"/>
                  <a:gd name="T18" fmla="*/ 189 w 550"/>
                  <a:gd name="T19" fmla="*/ 85 h 328"/>
                  <a:gd name="T20" fmla="*/ 265 w 550"/>
                  <a:gd name="T21" fmla="*/ 87 h 328"/>
                  <a:gd name="T22" fmla="*/ 212 w 550"/>
                  <a:gd name="T23" fmla="*/ 123 h 328"/>
                  <a:gd name="T24" fmla="*/ 247 w 550"/>
                  <a:gd name="T25" fmla="*/ 149 h 328"/>
                  <a:gd name="T26" fmla="*/ 291 w 550"/>
                  <a:gd name="T27" fmla="*/ 156 h 328"/>
                  <a:gd name="T28" fmla="*/ 359 w 550"/>
                  <a:gd name="T29" fmla="*/ 151 h 328"/>
                  <a:gd name="T30" fmla="*/ 398 w 550"/>
                  <a:gd name="T31" fmla="*/ 170 h 328"/>
                  <a:gd name="T32" fmla="*/ 440 w 550"/>
                  <a:gd name="T33" fmla="*/ 208 h 328"/>
                  <a:gd name="T34" fmla="*/ 466 w 550"/>
                  <a:gd name="T35" fmla="*/ 201 h 328"/>
                  <a:gd name="T36" fmla="*/ 504 w 550"/>
                  <a:gd name="T37" fmla="*/ 247 h 328"/>
                  <a:gd name="T38" fmla="*/ 515 w 550"/>
                  <a:gd name="T39" fmla="*/ 281 h 328"/>
                  <a:gd name="T40" fmla="*/ 550 w 550"/>
                  <a:gd name="T41" fmla="*/ 280 h 328"/>
                  <a:gd name="T42" fmla="*/ 499 w 550"/>
                  <a:gd name="T43" fmla="*/ 324 h 328"/>
                  <a:gd name="T44" fmla="*/ 455 w 550"/>
                  <a:gd name="T45" fmla="*/ 328 h 328"/>
                  <a:gd name="T46" fmla="*/ 428 w 550"/>
                  <a:gd name="T47" fmla="*/ 320 h 328"/>
                  <a:gd name="T48" fmla="*/ 371 w 550"/>
                  <a:gd name="T49" fmla="*/ 292 h 328"/>
                  <a:gd name="T50" fmla="*/ 354 w 550"/>
                  <a:gd name="T51" fmla="*/ 271 h 328"/>
                  <a:gd name="T52" fmla="*/ 314 w 550"/>
                  <a:gd name="T53" fmla="*/ 235 h 328"/>
                  <a:gd name="T54" fmla="*/ 153 w 550"/>
                  <a:gd name="T55" fmla="*/ 150 h 328"/>
                  <a:gd name="T56" fmla="*/ 93 w 550"/>
                  <a:gd name="T57" fmla="*/ 169 h 328"/>
                  <a:gd name="T58" fmla="*/ 44 w 550"/>
                  <a:gd name="T59" fmla="*/ 142 h 328"/>
                  <a:gd name="T60" fmla="*/ 29 w 550"/>
                  <a:gd name="T61" fmla="*/ 97 h 328"/>
                  <a:gd name="T62" fmla="*/ 3 w 550"/>
                  <a:gd name="T63" fmla="*/ 59 h 328"/>
                  <a:gd name="T64" fmla="*/ 0 w 550"/>
                  <a:gd name="T65" fmla="*/ 32 h 328"/>
                  <a:gd name="T66" fmla="*/ 36 w 550"/>
                  <a:gd name="T67" fmla="*/ 34 h 328"/>
                  <a:gd name="T68" fmla="*/ 70 w 550"/>
                  <a:gd name="T69" fmla="*/ 17 h 328"/>
                  <a:gd name="T70" fmla="*/ 91 w 550"/>
                  <a:gd name="T71" fmla="*/ 0 h 328"/>
                  <a:gd name="T72" fmla="*/ 120 w 550"/>
                  <a:gd name="T73" fmla="*/ 3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50" h="328">
                    <a:moveTo>
                      <a:pt x="120" y="3"/>
                    </a:moveTo>
                    <a:lnTo>
                      <a:pt x="144" y="32"/>
                    </a:lnTo>
                    <a:lnTo>
                      <a:pt x="153" y="67"/>
                    </a:lnTo>
                    <a:lnTo>
                      <a:pt x="128" y="58"/>
                    </a:lnTo>
                    <a:lnTo>
                      <a:pt x="106" y="88"/>
                    </a:lnTo>
                    <a:lnTo>
                      <a:pt x="84" y="61"/>
                    </a:lnTo>
                    <a:lnTo>
                      <a:pt x="94" y="109"/>
                    </a:lnTo>
                    <a:lnTo>
                      <a:pt x="115" y="135"/>
                    </a:lnTo>
                    <a:lnTo>
                      <a:pt x="170" y="109"/>
                    </a:lnTo>
                    <a:lnTo>
                      <a:pt x="189" y="85"/>
                    </a:lnTo>
                    <a:lnTo>
                      <a:pt x="265" y="87"/>
                    </a:lnTo>
                    <a:lnTo>
                      <a:pt x="212" y="123"/>
                    </a:lnTo>
                    <a:lnTo>
                      <a:pt x="247" y="149"/>
                    </a:lnTo>
                    <a:lnTo>
                      <a:pt x="291" y="156"/>
                    </a:lnTo>
                    <a:lnTo>
                      <a:pt x="359" y="151"/>
                    </a:lnTo>
                    <a:lnTo>
                      <a:pt x="398" y="170"/>
                    </a:lnTo>
                    <a:lnTo>
                      <a:pt x="440" y="208"/>
                    </a:lnTo>
                    <a:lnTo>
                      <a:pt x="466" y="201"/>
                    </a:lnTo>
                    <a:lnTo>
                      <a:pt x="504" y="247"/>
                    </a:lnTo>
                    <a:lnTo>
                      <a:pt x="515" y="281"/>
                    </a:lnTo>
                    <a:lnTo>
                      <a:pt x="550" y="280"/>
                    </a:lnTo>
                    <a:lnTo>
                      <a:pt x="499" y="324"/>
                    </a:lnTo>
                    <a:lnTo>
                      <a:pt x="455" y="328"/>
                    </a:lnTo>
                    <a:lnTo>
                      <a:pt x="428" y="320"/>
                    </a:lnTo>
                    <a:lnTo>
                      <a:pt x="371" y="292"/>
                    </a:lnTo>
                    <a:lnTo>
                      <a:pt x="354" y="271"/>
                    </a:lnTo>
                    <a:lnTo>
                      <a:pt x="314" y="235"/>
                    </a:lnTo>
                    <a:lnTo>
                      <a:pt x="153" y="150"/>
                    </a:lnTo>
                    <a:lnTo>
                      <a:pt x="93" y="169"/>
                    </a:lnTo>
                    <a:lnTo>
                      <a:pt x="44" y="142"/>
                    </a:lnTo>
                    <a:lnTo>
                      <a:pt x="29" y="97"/>
                    </a:lnTo>
                    <a:lnTo>
                      <a:pt x="3" y="59"/>
                    </a:lnTo>
                    <a:lnTo>
                      <a:pt x="0" y="32"/>
                    </a:lnTo>
                    <a:lnTo>
                      <a:pt x="36" y="34"/>
                    </a:lnTo>
                    <a:lnTo>
                      <a:pt x="70" y="17"/>
                    </a:lnTo>
                    <a:lnTo>
                      <a:pt x="91" y="0"/>
                    </a:lnTo>
                    <a:lnTo>
                      <a:pt x="12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3" name="Freeform 802">
                <a:extLst>
                  <a:ext uri="{FF2B5EF4-FFF2-40B4-BE49-F238E27FC236}">
                    <a16:creationId xmlns:a16="http://schemas.microsoft.com/office/drawing/2014/main" id="{932789DE-BC37-1719-B982-83CABD9CF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9" y="1174"/>
                <a:ext cx="9" cy="7"/>
              </a:xfrm>
              <a:custGeom>
                <a:avLst/>
                <a:gdLst>
                  <a:gd name="T0" fmla="*/ 52 w 52"/>
                  <a:gd name="T1" fmla="*/ 1 h 40"/>
                  <a:gd name="T2" fmla="*/ 52 w 52"/>
                  <a:gd name="T3" fmla="*/ 0 h 40"/>
                  <a:gd name="T4" fmla="*/ 30 w 52"/>
                  <a:gd name="T5" fmla="*/ 30 h 40"/>
                  <a:gd name="T6" fmla="*/ 0 w 52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40">
                    <a:moveTo>
                      <a:pt x="52" y="1"/>
                    </a:moveTo>
                    <a:lnTo>
                      <a:pt x="52" y="0"/>
                    </a:lnTo>
                    <a:lnTo>
                      <a:pt x="30" y="30"/>
                    </a:lnTo>
                    <a:lnTo>
                      <a:pt x="0" y="4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4" name="Freeform 803">
                <a:extLst>
                  <a:ext uri="{FF2B5EF4-FFF2-40B4-BE49-F238E27FC236}">
                    <a16:creationId xmlns:a16="http://schemas.microsoft.com/office/drawing/2014/main" id="{B5F76884-15DC-6B07-4323-F0119CB9B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1174"/>
                <a:ext cx="28" cy="78"/>
              </a:xfrm>
              <a:custGeom>
                <a:avLst/>
                <a:gdLst>
                  <a:gd name="T0" fmla="*/ 0 w 167"/>
                  <a:gd name="T1" fmla="*/ 2 h 464"/>
                  <a:gd name="T2" fmla="*/ 0 w 167"/>
                  <a:gd name="T3" fmla="*/ 0 h 464"/>
                  <a:gd name="T4" fmla="*/ 18 w 167"/>
                  <a:gd name="T5" fmla="*/ 33 h 464"/>
                  <a:gd name="T6" fmla="*/ 28 w 167"/>
                  <a:gd name="T7" fmla="*/ 60 h 464"/>
                  <a:gd name="T8" fmla="*/ 29 w 167"/>
                  <a:gd name="T9" fmla="*/ 96 h 464"/>
                  <a:gd name="T10" fmla="*/ 13 w 167"/>
                  <a:gd name="T11" fmla="*/ 143 h 464"/>
                  <a:gd name="T12" fmla="*/ 70 w 167"/>
                  <a:gd name="T13" fmla="*/ 145 h 464"/>
                  <a:gd name="T14" fmla="*/ 96 w 167"/>
                  <a:gd name="T15" fmla="*/ 158 h 464"/>
                  <a:gd name="T16" fmla="*/ 95 w 167"/>
                  <a:gd name="T17" fmla="*/ 159 h 464"/>
                  <a:gd name="T18" fmla="*/ 77 w 167"/>
                  <a:gd name="T19" fmla="*/ 208 h 464"/>
                  <a:gd name="T20" fmla="*/ 113 w 167"/>
                  <a:gd name="T21" fmla="*/ 253 h 464"/>
                  <a:gd name="T22" fmla="*/ 93 w 167"/>
                  <a:gd name="T23" fmla="*/ 272 h 464"/>
                  <a:gd name="T24" fmla="*/ 83 w 167"/>
                  <a:gd name="T25" fmla="*/ 317 h 464"/>
                  <a:gd name="T26" fmla="*/ 103 w 167"/>
                  <a:gd name="T27" fmla="*/ 347 h 464"/>
                  <a:gd name="T28" fmla="*/ 93 w 167"/>
                  <a:gd name="T29" fmla="*/ 386 h 464"/>
                  <a:gd name="T30" fmla="*/ 92 w 167"/>
                  <a:gd name="T31" fmla="*/ 387 h 464"/>
                  <a:gd name="T32" fmla="*/ 61 w 167"/>
                  <a:gd name="T33" fmla="*/ 401 h 464"/>
                  <a:gd name="T34" fmla="*/ 87 w 167"/>
                  <a:gd name="T35" fmla="*/ 437 h 464"/>
                  <a:gd name="T36" fmla="*/ 122 w 167"/>
                  <a:gd name="T37" fmla="*/ 460 h 464"/>
                  <a:gd name="T38" fmla="*/ 149 w 167"/>
                  <a:gd name="T39" fmla="*/ 464 h 464"/>
                  <a:gd name="T40" fmla="*/ 167 w 167"/>
                  <a:gd name="T41" fmla="*/ 460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7" h="464">
                    <a:moveTo>
                      <a:pt x="0" y="2"/>
                    </a:moveTo>
                    <a:lnTo>
                      <a:pt x="0" y="0"/>
                    </a:lnTo>
                    <a:lnTo>
                      <a:pt x="18" y="33"/>
                    </a:lnTo>
                    <a:lnTo>
                      <a:pt x="28" y="60"/>
                    </a:lnTo>
                    <a:lnTo>
                      <a:pt x="29" y="96"/>
                    </a:lnTo>
                    <a:lnTo>
                      <a:pt x="13" y="143"/>
                    </a:lnTo>
                    <a:lnTo>
                      <a:pt x="70" y="145"/>
                    </a:lnTo>
                    <a:lnTo>
                      <a:pt x="96" y="158"/>
                    </a:lnTo>
                    <a:lnTo>
                      <a:pt x="95" y="159"/>
                    </a:lnTo>
                    <a:lnTo>
                      <a:pt x="77" y="208"/>
                    </a:lnTo>
                    <a:lnTo>
                      <a:pt x="113" y="253"/>
                    </a:lnTo>
                    <a:lnTo>
                      <a:pt x="93" y="272"/>
                    </a:lnTo>
                    <a:lnTo>
                      <a:pt x="83" y="317"/>
                    </a:lnTo>
                    <a:lnTo>
                      <a:pt x="103" y="347"/>
                    </a:lnTo>
                    <a:lnTo>
                      <a:pt x="93" y="386"/>
                    </a:lnTo>
                    <a:lnTo>
                      <a:pt x="92" y="387"/>
                    </a:lnTo>
                    <a:lnTo>
                      <a:pt x="61" y="401"/>
                    </a:lnTo>
                    <a:lnTo>
                      <a:pt x="87" y="437"/>
                    </a:lnTo>
                    <a:lnTo>
                      <a:pt x="122" y="460"/>
                    </a:lnTo>
                    <a:lnTo>
                      <a:pt x="149" y="464"/>
                    </a:lnTo>
                    <a:lnTo>
                      <a:pt x="167" y="46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5" name="Freeform 804">
                <a:extLst>
                  <a:ext uri="{FF2B5EF4-FFF2-40B4-BE49-F238E27FC236}">
                    <a16:creationId xmlns:a16="http://schemas.microsoft.com/office/drawing/2014/main" id="{2EA0FF04-9C6E-0031-B9AC-2478BE9197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1243"/>
                <a:ext cx="23" cy="8"/>
              </a:xfrm>
              <a:custGeom>
                <a:avLst/>
                <a:gdLst>
                  <a:gd name="T0" fmla="*/ 143 w 143"/>
                  <a:gd name="T1" fmla="*/ 0 h 45"/>
                  <a:gd name="T2" fmla="*/ 122 w 143"/>
                  <a:gd name="T3" fmla="*/ 26 h 45"/>
                  <a:gd name="T4" fmla="*/ 17 w 143"/>
                  <a:gd name="T5" fmla="*/ 41 h 45"/>
                  <a:gd name="T6" fmla="*/ 0 w 143"/>
                  <a:gd name="T7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3" h="45">
                    <a:moveTo>
                      <a:pt x="143" y="0"/>
                    </a:moveTo>
                    <a:lnTo>
                      <a:pt x="122" y="26"/>
                    </a:lnTo>
                    <a:lnTo>
                      <a:pt x="17" y="41"/>
                    </a:lnTo>
                    <a:lnTo>
                      <a:pt x="0" y="4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6" name="Freeform 805">
                <a:extLst>
                  <a:ext uri="{FF2B5EF4-FFF2-40B4-BE49-F238E27FC236}">
                    <a16:creationId xmlns:a16="http://schemas.microsoft.com/office/drawing/2014/main" id="{DC4841F5-C392-A9E7-A364-EC37032AF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1243"/>
                <a:ext cx="23" cy="8"/>
              </a:xfrm>
              <a:custGeom>
                <a:avLst/>
                <a:gdLst>
                  <a:gd name="T0" fmla="*/ 0 w 143"/>
                  <a:gd name="T1" fmla="*/ 45 h 45"/>
                  <a:gd name="T2" fmla="*/ 19 w 143"/>
                  <a:gd name="T3" fmla="*/ 41 h 45"/>
                  <a:gd name="T4" fmla="*/ 123 w 143"/>
                  <a:gd name="T5" fmla="*/ 26 h 45"/>
                  <a:gd name="T6" fmla="*/ 143 w 143"/>
                  <a:gd name="T7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3" h="45">
                    <a:moveTo>
                      <a:pt x="0" y="45"/>
                    </a:moveTo>
                    <a:lnTo>
                      <a:pt x="19" y="41"/>
                    </a:lnTo>
                    <a:lnTo>
                      <a:pt x="123" y="26"/>
                    </a:lnTo>
                    <a:lnTo>
                      <a:pt x="14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7" name="Freeform 806">
                <a:extLst>
                  <a:ext uri="{FF2B5EF4-FFF2-40B4-BE49-F238E27FC236}">
                    <a16:creationId xmlns:a16="http://schemas.microsoft.com/office/drawing/2014/main" id="{A00A55D3-D8CB-D583-FDD4-7FD48FF4ED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5" y="1242"/>
                <a:ext cx="3" cy="4"/>
              </a:xfrm>
              <a:custGeom>
                <a:avLst/>
                <a:gdLst>
                  <a:gd name="T0" fmla="*/ 3 w 14"/>
                  <a:gd name="T1" fmla="*/ 0 h 27"/>
                  <a:gd name="T2" fmla="*/ 0 w 14"/>
                  <a:gd name="T3" fmla="*/ 1 h 27"/>
                  <a:gd name="T4" fmla="*/ 14 w 14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27">
                    <a:moveTo>
                      <a:pt x="3" y="0"/>
                    </a:moveTo>
                    <a:lnTo>
                      <a:pt x="0" y="1"/>
                    </a:lnTo>
                    <a:lnTo>
                      <a:pt x="14" y="2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8" name="Freeform 807">
                <a:extLst>
                  <a:ext uri="{FF2B5EF4-FFF2-40B4-BE49-F238E27FC236}">
                    <a16:creationId xmlns:a16="http://schemas.microsoft.com/office/drawing/2014/main" id="{6E34DF89-8E0C-905C-FFB7-9B0B88E2FF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9" y="1243"/>
                <a:ext cx="19" cy="4"/>
              </a:xfrm>
              <a:custGeom>
                <a:avLst/>
                <a:gdLst>
                  <a:gd name="T0" fmla="*/ 0 w 110"/>
                  <a:gd name="T1" fmla="*/ 2 h 22"/>
                  <a:gd name="T2" fmla="*/ 2 w 110"/>
                  <a:gd name="T3" fmla="*/ 0 h 22"/>
                  <a:gd name="T4" fmla="*/ 21 w 110"/>
                  <a:gd name="T5" fmla="*/ 22 h 22"/>
                  <a:gd name="T6" fmla="*/ 76 w 110"/>
                  <a:gd name="T7" fmla="*/ 17 h 22"/>
                  <a:gd name="T8" fmla="*/ 110 w 110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22">
                    <a:moveTo>
                      <a:pt x="0" y="2"/>
                    </a:moveTo>
                    <a:lnTo>
                      <a:pt x="2" y="0"/>
                    </a:lnTo>
                    <a:lnTo>
                      <a:pt x="21" y="22"/>
                    </a:lnTo>
                    <a:lnTo>
                      <a:pt x="76" y="17"/>
                    </a:lnTo>
                    <a:lnTo>
                      <a:pt x="110" y="1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0" name="Group 1009">
              <a:extLst>
                <a:ext uri="{FF2B5EF4-FFF2-40B4-BE49-F238E27FC236}">
                  <a16:creationId xmlns:a16="http://schemas.microsoft.com/office/drawing/2014/main" id="{183C8E6E-9687-60DD-0D9B-12B02C0B995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70" y="1174"/>
              <a:ext cx="948" cy="902"/>
              <a:chOff x="2970" y="1174"/>
              <a:chExt cx="948" cy="902"/>
            </a:xfrm>
          </p:grpSpPr>
          <p:sp>
            <p:nvSpPr>
              <p:cNvPr id="949" name="Freeform 809">
                <a:extLst>
                  <a:ext uri="{FF2B5EF4-FFF2-40B4-BE49-F238E27FC236}">
                    <a16:creationId xmlns:a16="http://schemas.microsoft.com/office/drawing/2014/main" id="{F839481B-8FF8-492F-18B0-35D6C80EF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9" y="1174"/>
                <a:ext cx="9" cy="7"/>
              </a:xfrm>
              <a:custGeom>
                <a:avLst/>
                <a:gdLst>
                  <a:gd name="T0" fmla="*/ 0 w 52"/>
                  <a:gd name="T1" fmla="*/ 39 h 39"/>
                  <a:gd name="T2" fmla="*/ 32 w 52"/>
                  <a:gd name="T3" fmla="*/ 29 h 39"/>
                  <a:gd name="T4" fmla="*/ 52 w 52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39">
                    <a:moveTo>
                      <a:pt x="0" y="39"/>
                    </a:moveTo>
                    <a:lnTo>
                      <a:pt x="32" y="29"/>
                    </a:lnTo>
                    <a:lnTo>
                      <a:pt x="5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0" name="Freeform 810">
                <a:extLst>
                  <a:ext uri="{FF2B5EF4-FFF2-40B4-BE49-F238E27FC236}">
                    <a16:creationId xmlns:a16="http://schemas.microsoft.com/office/drawing/2014/main" id="{C19D74EE-130C-F3C2-C0E1-CF35336F8D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186"/>
                <a:ext cx="0" cy="8"/>
              </a:xfrm>
              <a:custGeom>
                <a:avLst/>
                <a:gdLst>
                  <a:gd name="T0" fmla="*/ 2 w 4"/>
                  <a:gd name="T1" fmla="*/ 43 h 43"/>
                  <a:gd name="T2" fmla="*/ 4 w 4"/>
                  <a:gd name="T3" fmla="*/ 41 h 43"/>
                  <a:gd name="T4" fmla="*/ 0 w 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3">
                    <a:moveTo>
                      <a:pt x="2" y="43"/>
                    </a:moveTo>
                    <a:lnTo>
                      <a:pt x="4" y="4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1" name="Freeform 811">
                <a:extLst>
                  <a:ext uri="{FF2B5EF4-FFF2-40B4-BE49-F238E27FC236}">
                    <a16:creationId xmlns:a16="http://schemas.microsoft.com/office/drawing/2014/main" id="{2779C453-5351-F785-D7EB-C91D20F7EF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7" y="1177"/>
                <a:ext cx="10" cy="9"/>
              </a:xfrm>
              <a:custGeom>
                <a:avLst/>
                <a:gdLst>
                  <a:gd name="T0" fmla="*/ 55 w 55"/>
                  <a:gd name="T1" fmla="*/ 0 h 54"/>
                  <a:gd name="T2" fmla="*/ 0 w 55"/>
                  <a:gd name="T3" fmla="*/ 51 h 54"/>
                  <a:gd name="T4" fmla="*/ 1 w 55"/>
                  <a:gd name="T5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" h="54">
                    <a:moveTo>
                      <a:pt x="55" y="0"/>
                    </a:moveTo>
                    <a:lnTo>
                      <a:pt x="0" y="51"/>
                    </a:lnTo>
                    <a:lnTo>
                      <a:pt x="1" y="5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2" name="Freeform 812">
                <a:extLst>
                  <a:ext uri="{FF2B5EF4-FFF2-40B4-BE49-F238E27FC236}">
                    <a16:creationId xmlns:a16="http://schemas.microsoft.com/office/drawing/2014/main" id="{016FA987-2A8E-E05D-419F-6A782C5B8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7" y="1186"/>
                <a:ext cx="1" cy="8"/>
              </a:xfrm>
              <a:custGeom>
                <a:avLst/>
                <a:gdLst>
                  <a:gd name="T0" fmla="*/ 2 w 4"/>
                  <a:gd name="T1" fmla="*/ 0 h 43"/>
                  <a:gd name="T2" fmla="*/ 0 w 4"/>
                  <a:gd name="T3" fmla="*/ 1 h 43"/>
                  <a:gd name="T4" fmla="*/ 4 w 4"/>
                  <a:gd name="T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3">
                    <a:moveTo>
                      <a:pt x="2" y="0"/>
                    </a:moveTo>
                    <a:lnTo>
                      <a:pt x="0" y="1"/>
                    </a:lnTo>
                    <a:lnTo>
                      <a:pt x="4" y="4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3" name="Freeform 813">
                <a:extLst>
                  <a:ext uri="{FF2B5EF4-FFF2-40B4-BE49-F238E27FC236}">
                    <a16:creationId xmlns:a16="http://schemas.microsoft.com/office/drawing/2014/main" id="{4651E045-EF7A-5DEC-28B9-8DAC858093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1" y="1194"/>
                <a:ext cx="57" cy="44"/>
              </a:xfrm>
              <a:custGeom>
                <a:avLst/>
                <a:gdLst>
                  <a:gd name="T0" fmla="*/ 341 w 341"/>
                  <a:gd name="T1" fmla="*/ 0 h 267"/>
                  <a:gd name="T2" fmla="*/ 267 w 341"/>
                  <a:gd name="T3" fmla="*/ 81 h 267"/>
                  <a:gd name="T4" fmla="*/ 224 w 341"/>
                  <a:gd name="T5" fmla="*/ 116 h 267"/>
                  <a:gd name="T6" fmla="*/ 170 w 341"/>
                  <a:gd name="T7" fmla="*/ 134 h 267"/>
                  <a:gd name="T8" fmla="*/ 146 w 341"/>
                  <a:gd name="T9" fmla="*/ 123 h 267"/>
                  <a:gd name="T10" fmla="*/ 107 w 341"/>
                  <a:gd name="T11" fmla="*/ 132 h 267"/>
                  <a:gd name="T12" fmla="*/ 52 w 341"/>
                  <a:gd name="T13" fmla="*/ 151 h 267"/>
                  <a:gd name="T14" fmla="*/ 39 w 341"/>
                  <a:gd name="T15" fmla="*/ 174 h 267"/>
                  <a:gd name="T16" fmla="*/ 17 w 341"/>
                  <a:gd name="T17" fmla="*/ 202 h 267"/>
                  <a:gd name="T18" fmla="*/ 0 w 341"/>
                  <a:gd name="T19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1" h="267">
                    <a:moveTo>
                      <a:pt x="341" y="0"/>
                    </a:moveTo>
                    <a:lnTo>
                      <a:pt x="267" y="81"/>
                    </a:lnTo>
                    <a:lnTo>
                      <a:pt x="224" y="116"/>
                    </a:lnTo>
                    <a:lnTo>
                      <a:pt x="170" y="134"/>
                    </a:lnTo>
                    <a:lnTo>
                      <a:pt x="146" y="123"/>
                    </a:lnTo>
                    <a:lnTo>
                      <a:pt x="107" y="132"/>
                    </a:lnTo>
                    <a:lnTo>
                      <a:pt x="52" y="151"/>
                    </a:lnTo>
                    <a:lnTo>
                      <a:pt x="39" y="174"/>
                    </a:lnTo>
                    <a:lnTo>
                      <a:pt x="17" y="202"/>
                    </a:lnTo>
                    <a:lnTo>
                      <a:pt x="0" y="26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4" name="Freeform 814">
                <a:extLst>
                  <a:ext uri="{FF2B5EF4-FFF2-40B4-BE49-F238E27FC236}">
                    <a16:creationId xmlns:a16="http://schemas.microsoft.com/office/drawing/2014/main" id="{39600758-E745-57DA-2130-E92297024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1" y="1236"/>
                <a:ext cx="11" cy="17"/>
              </a:xfrm>
              <a:custGeom>
                <a:avLst/>
                <a:gdLst>
                  <a:gd name="T0" fmla="*/ 52 w 65"/>
                  <a:gd name="T1" fmla="*/ 100 h 100"/>
                  <a:gd name="T2" fmla="*/ 54 w 65"/>
                  <a:gd name="T3" fmla="*/ 98 h 100"/>
                  <a:gd name="T4" fmla="*/ 65 w 65"/>
                  <a:gd name="T5" fmla="*/ 29 h 100"/>
                  <a:gd name="T6" fmla="*/ 33 w 65"/>
                  <a:gd name="T7" fmla="*/ 0 h 100"/>
                  <a:gd name="T8" fmla="*/ 0 w 65"/>
                  <a:gd name="T9" fmla="*/ 1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100">
                    <a:moveTo>
                      <a:pt x="52" y="100"/>
                    </a:moveTo>
                    <a:lnTo>
                      <a:pt x="54" y="98"/>
                    </a:lnTo>
                    <a:lnTo>
                      <a:pt x="65" y="29"/>
                    </a:lnTo>
                    <a:lnTo>
                      <a:pt x="33" y="0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5" name="Freeform 815">
                <a:extLst>
                  <a:ext uri="{FF2B5EF4-FFF2-40B4-BE49-F238E27FC236}">
                    <a16:creationId xmlns:a16="http://schemas.microsoft.com/office/drawing/2014/main" id="{9E28163D-24EE-3D28-F2B2-9684521A4A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1" y="1237"/>
                <a:ext cx="11" cy="16"/>
              </a:xfrm>
              <a:custGeom>
                <a:avLst/>
                <a:gdLst>
                  <a:gd name="T0" fmla="*/ 1 w 65"/>
                  <a:gd name="T1" fmla="*/ 7 h 97"/>
                  <a:gd name="T2" fmla="*/ 0 w 65"/>
                  <a:gd name="T3" fmla="*/ 9 h 97"/>
                  <a:gd name="T4" fmla="*/ 32 w 65"/>
                  <a:gd name="T5" fmla="*/ 0 h 97"/>
                  <a:gd name="T6" fmla="*/ 65 w 65"/>
                  <a:gd name="T7" fmla="*/ 29 h 97"/>
                  <a:gd name="T8" fmla="*/ 53 w 65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97">
                    <a:moveTo>
                      <a:pt x="1" y="7"/>
                    </a:moveTo>
                    <a:lnTo>
                      <a:pt x="0" y="9"/>
                    </a:lnTo>
                    <a:lnTo>
                      <a:pt x="32" y="0"/>
                    </a:lnTo>
                    <a:lnTo>
                      <a:pt x="65" y="29"/>
                    </a:lnTo>
                    <a:lnTo>
                      <a:pt x="53" y="9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6" name="Freeform 816">
                <a:extLst>
                  <a:ext uri="{FF2B5EF4-FFF2-40B4-BE49-F238E27FC236}">
                    <a16:creationId xmlns:a16="http://schemas.microsoft.com/office/drawing/2014/main" id="{0451B7D7-C748-6D45-D4CA-FE5131D62F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9" y="1253"/>
                <a:ext cx="1" cy="2"/>
              </a:xfrm>
              <a:custGeom>
                <a:avLst/>
                <a:gdLst>
                  <a:gd name="T0" fmla="*/ 7 w 7"/>
                  <a:gd name="T1" fmla="*/ 0 h 10"/>
                  <a:gd name="T2" fmla="*/ 0 w 7"/>
                  <a:gd name="T3" fmla="*/ 9 h 10"/>
                  <a:gd name="T4" fmla="*/ 0 w 7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0">
                    <a:moveTo>
                      <a:pt x="7" y="0"/>
                    </a:moveTo>
                    <a:lnTo>
                      <a:pt x="0" y="9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7" name="Freeform 817">
                <a:extLst>
                  <a:ext uri="{FF2B5EF4-FFF2-40B4-BE49-F238E27FC236}">
                    <a16:creationId xmlns:a16="http://schemas.microsoft.com/office/drawing/2014/main" id="{EAABBA72-DC25-1D44-882E-2AA87AD12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9" y="1255"/>
                <a:ext cx="11" cy="23"/>
              </a:xfrm>
              <a:custGeom>
                <a:avLst/>
                <a:gdLst>
                  <a:gd name="T0" fmla="*/ 1 w 71"/>
                  <a:gd name="T1" fmla="*/ 0 h 136"/>
                  <a:gd name="T2" fmla="*/ 0 w 71"/>
                  <a:gd name="T3" fmla="*/ 2 h 136"/>
                  <a:gd name="T4" fmla="*/ 59 w 71"/>
                  <a:gd name="T5" fmla="*/ 105 h 136"/>
                  <a:gd name="T6" fmla="*/ 71 w 71"/>
                  <a:gd name="T7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" h="136">
                    <a:moveTo>
                      <a:pt x="1" y="0"/>
                    </a:moveTo>
                    <a:lnTo>
                      <a:pt x="0" y="2"/>
                    </a:lnTo>
                    <a:lnTo>
                      <a:pt x="59" y="105"/>
                    </a:lnTo>
                    <a:lnTo>
                      <a:pt x="71" y="1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8" name="Freeform 818">
                <a:extLst>
                  <a:ext uri="{FF2B5EF4-FFF2-40B4-BE49-F238E27FC236}">
                    <a16:creationId xmlns:a16="http://schemas.microsoft.com/office/drawing/2014/main" id="{809687A7-C486-BB4C-7CDB-8FA5263694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1299"/>
                <a:ext cx="10" cy="8"/>
              </a:xfrm>
              <a:custGeom>
                <a:avLst/>
                <a:gdLst>
                  <a:gd name="T0" fmla="*/ 61 w 62"/>
                  <a:gd name="T1" fmla="*/ 46 h 46"/>
                  <a:gd name="T2" fmla="*/ 62 w 62"/>
                  <a:gd name="T3" fmla="*/ 46 h 46"/>
                  <a:gd name="T4" fmla="*/ 15 w 62"/>
                  <a:gd name="T5" fmla="*/ 5 h 46"/>
                  <a:gd name="T6" fmla="*/ 0 w 62"/>
                  <a:gd name="T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" h="46">
                    <a:moveTo>
                      <a:pt x="61" y="46"/>
                    </a:moveTo>
                    <a:lnTo>
                      <a:pt x="62" y="46"/>
                    </a:lnTo>
                    <a:lnTo>
                      <a:pt x="15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9" name="Freeform 819">
                <a:extLst>
                  <a:ext uri="{FF2B5EF4-FFF2-40B4-BE49-F238E27FC236}">
                    <a16:creationId xmlns:a16="http://schemas.microsoft.com/office/drawing/2014/main" id="{8B1FBA15-37BC-5FA4-4607-852677EEBC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1299"/>
                <a:ext cx="10" cy="8"/>
              </a:xfrm>
              <a:custGeom>
                <a:avLst/>
                <a:gdLst>
                  <a:gd name="T0" fmla="*/ 0 w 61"/>
                  <a:gd name="T1" fmla="*/ 0 h 46"/>
                  <a:gd name="T2" fmla="*/ 14 w 61"/>
                  <a:gd name="T3" fmla="*/ 5 h 46"/>
                  <a:gd name="T4" fmla="*/ 61 w 61"/>
                  <a:gd name="T5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1" h="46">
                    <a:moveTo>
                      <a:pt x="0" y="0"/>
                    </a:moveTo>
                    <a:lnTo>
                      <a:pt x="14" y="5"/>
                    </a:lnTo>
                    <a:lnTo>
                      <a:pt x="61" y="4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0" name="Freeform 820">
                <a:extLst>
                  <a:ext uri="{FF2B5EF4-FFF2-40B4-BE49-F238E27FC236}">
                    <a16:creationId xmlns:a16="http://schemas.microsoft.com/office/drawing/2014/main" id="{81BB05A8-68CF-CBD7-8FA9-7DE1596E10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1278"/>
                <a:ext cx="9" cy="7"/>
              </a:xfrm>
              <a:custGeom>
                <a:avLst/>
                <a:gdLst>
                  <a:gd name="T0" fmla="*/ 57 w 57"/>
                  <a:gd name="T1" fmla="*/ 0 h 43"/>
                  <a:gd name="T2" fmla="*/ 17 w 57"/>
                  <a:gd name="T3" fmla="*/ 16 h 43"/>
                  <a:gd name="T4" fmla="*/ 0 w 57"/>
                  <a:gd name="T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43">
                    <a:moveTo>
                      <a:pt x="57" y="0"/>
                    </a:moveTo>
                    <a:lnTo>
                      <a:pt x="17" y="16"/>
                    </a:lnTo>
                    <a:lnTo>
                      <a:pt x="0" y="4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1" name="Freeform 821">
                <a:extLst>
                  <a:ext uri="{FF2B5EF4-FFF2-40B4-BE49-F238E27FC236}">
                    <a16:creationId xmlns:a16="http://schemas.microsoft.com/office/drawing/2014/main" id="{7B18CFD9-7F57-50F5-1C31-B8F32ECDD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9" y="1255"/>
                <a:ext cx="12" cy="23"/>
              </a:xfrm>
              <a:custGeom>
                <a:avLst/>
                <a:gdLst>
                  <a:gd name="T0" fmla="*/ 70 w 71"/>
                  <a:gd name="T1" fmla="*/ 136 h 136"/>
                  <a:gd name="T2" fmla="*/ 71 w 71"/>
                  <a:gd name="T3" fmla="*/ 135 h 136"/>
                  <a:gd name="T4" fmla="*/ 59 w 71"/>
                  <a:gd name="T5" fmla="*/ 103 h 136"/>
                  <a:gd name="T6" fmla="*/ 0 w 71"/>
                  <a:gd name="T7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" h="136">
                    <a:moveTo>
                      <a:pt x="70" y="136"/>
                    </a:moveTo>
                    <a:lnTo>
                      <a:pt x="71" y="135"/>
                    </a:lnTo>
                    <a:lnTo>
                      <a:pt x="59" y="10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2" name="Line 822">
                <a:extLst>
                  <a:ext uri="{FF2B5EF4-FFF2-40B4-BE49-F238E27FC236}">
                    <a16:creationId xmlns:a16="http://schemas.microsoft.com/office/drawing/2014/main" id="{A1FA2CDF-258A-7DBA-27B7-F8DB1B8D25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81" y="1285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3" name="Freeform 823">
                <a:extLst>
                  <a:ext uri="{FF2B5EF4-FFF2-40B4-BE49-F238E27FC236}">
                    <a16:creationId xmlns:a16="http://schemas.microsoft.com/office/drawing/2014/main" id="{75ED5D9A-DCAF-9B6F-2A61-B0E13E126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2" y="1253"/>
                <a:ext cx="49" cy="37"/>
              </a:xfrm>
              <a:custGeom>
                <a:avLst/>
                <a:gdLst>
                  <a:gd name="T0" fmla="*/ 291 w 291"/>
                  <a:gd name="T1" fmla="*/ 194 h 223"/>
                  <a:gd name="T2" fmla="*/ 215 w 291"/>
                  <a:gd name="T3" fmla="*/ 223 h 223"/>
                  <a:gd name="T4" fmla="*/ 186 w 291"/>
                  <a:gd name="T5" fmla="*/ 204 h 223"/>
                  <a:gd name="T6" fmla="*/ 175 w 291"/>
                  <a:gd name="T7" fmla="*/ 180 h 223"/>
                  <a:gd name="T8" fmla="*/ 98 w 291"/>
                  <a:gd name="T9" fmla="*/ 63 h 223"/>
                  <a:gd name="T10" fmla="*/ 93 w 291"/>
                  <a:gd name="T11" fmla="*/ 27 h 223"/>
                  <a:gd name="T12" fmla="*/ 37 w 291"/>
                  <a:gd name="T13" fmla="*/ 0 h 223"/>
                  <a:gd name="T14" fmla="*/ 0 w 291"/>
                  <a:gd name="T15" fmla="*/ 23 h 223"/>
                  <a:gd name="T16" fmla="*/ 1 w 291"/>
                  <a:gd name="T17" fmla="*/ 24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1" h="223">
                    <a:moveTo>
                      <a:pt x="291" y="194"/>
                    </a:moveTo>
                    <a:lnTo>
                      <a:pt x="215" y="223"/>
                    </a:lnTo>
                    <a:lnTo>
                      <a:pt x="186" y="204"/>
                    </a:lnTo>
                    <a:lnTo>
                      <a:pt x="175" y="180"/>
                    </a:lnTo>
                    <a:lnTo>
                      <a:pt x="98" y="63"/>
                    </a:lnTo>
                    <a:lnTo>
                      <a:pt x="93" y="27"/>
                    </a:lnTo>
                    <a:lnTo>
                      <a:pt x="37" y="0"/>
                    </a:lnTo>
                    <a:lnTo>
                      <a:pt x="0" y="23"/>
                    </a:lnTo>
                    <a:lnTo>
                      <a:pt x="1" y="2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4" name="Freeform 824">
                <a:extLst>
                  <a:ext uri="{FF2B5EF4-FFF2-40B4-BE49-F238E27FC236}">
                    <a16:creationId xmlns:a16="http://schemas.microsoft.com/office/drawing/2014/main" id="{08573519-4730-9EA2-0A3E-6AB2C114C1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7" y="1292"/>
                <a:ext cx="17" cy="7"/>
              </a:xfrm>
              <a:custGeom>
                <a:avLst/>
                <a:gdLst>
                  <a:gd name="T0" fmla="*/ 0 w 100"/>
                  <a:gd name="T1" fmla="*/ 0 h 42"/>
                  <a:gd name="T2" fmla="*/ 14 w 100"/>
                  <a:gd name="T3" fmla="*/ 14 h 42"/>
                  <a:gd name="T4" fmla="*/ 100 w 100"/>
                  <a:gd name="T5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0" h="42">
                    <a:moveTo>
                      <a:pt x="0" y="0"/>
                    </a:moveTo>
                    <a:lnTo>
                      <a:pt x="14" y="14"/>
                    </a:lnTo>
                    <a:lnTo>
                      <a:pt x="100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5" name="Line 825">
                <a:extLst>
                  <a:ext uri="{FF2B5EF4-FFF2-40B4-BE49-F238E27FC236}">
                    <a16:creationId xmlns:a16="http://schemas.microsoft.com/office/drawing/2014/main" id="{460B1EB1-FDF8-A90D-1ACC-B06A3EA045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581" y="1285"/>
                <a:ext cx="6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6" name="Line 826">
                <a:extLst>
                  <a:ext uri="{FF2B5EF4-FFF2-40B4-BE49-F238E27FC236}">
                    <a16:creationId xmlns:a16="http://schemas.microsoft.com/office/drawing/2014/main" id="{FFC319FE-E110-D8C7-1ADA-01EF47EEE2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81" y="1285"/>
                <a:ext cx="6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7" name="Freeform 827">
                <a:extLst>
                  <a:ext uri="{FF2B5EF4-FFF2-40B4-BE49-F238E27FC236}">
                    <a16:creationId xmlns:a16="http://schemas.microsoft.com/office/drawing/2014/main" id="{77BC29CF-691D-9C2E-E2B1-768DF7000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8" y="1340"/>
                <a:ext cx="9" cy="17"/>
              </a:xfrm>
              <a:custGeom>
                <a:avLst/>
                <a:gdLst>
                  <a:gd name="T0" fmla="*/ 2 w 55"/>
                  <a:gd name="T1" fmla="*/ 0 h 102"/>
                  <a:gd name="T2" fmla="*/ 0 w 55"/>
                  <a:gd name="T3" fmla="*/ 0 h 102"/>
                  <a:gd name="T4" fmla="*/ 5 w 55"/>
                  <a:gd name="T5" fmla="*/ 86 h 102"/>
                  <a:gd name="T6" fmla="*/ 33 w 55"/>
                  <a:gd name="T7" fmla="*/ 102 h 102"/>
                  <a:gd name="T8" fmla="*/ 55 w 55"/>
                  <a:gd name="T9" fmla="*/ 10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2">
                    <a:moveTo>
                      <a:pt x="2" y="0"/>
                    </a:moveTo>
                    <a:lnTo>
                      <a:pt x="0" y="0"/>
                    </a:lnTo>
                    <a:lnTo>
                      <a:pt x="5" y="86"/>
                    </a:lnTo>
                    <a:lnTo>
                      <a:pt x="33" y="102"/>
                    </a:lnTo>
                    <a:lnTo>
                      <a:pt x="55" y="10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8" name="Line 828">
                <a:extLst>
                  <a:ext uri="{FF2B5EF4-FFF2-40B4-BE49-F238E27FC236}">
                    <a16:creationId xmlns:a16="http://schemas.microsoft.com/office/drawing/2014/main" id="{E3700824-9C3D-8811-FB17-A3BF2A6382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586" y="1328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9" name="Freeform 829">
                <a:extLst>
                  <a:ext uri="{FF2B5EF4-FFF2-40B4-BE49-F238E27FC236}">
                    <a16:creationId xmlns:a16="http://schemas.microsoft.com/office/drawing/2014/main" id="{E911479C-38CC-A3B7-6275-23D3D0DAA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8" y="1330"/>
                <a:ext cx="16" cy="10"/>
              </a:xfrm>
              <a:custGeom>
                <a:avLst/>
                <a:gdLst>
                  <a:gd name="T0" fmla="*/ 66 w 92"/>
                  <a:gd name="T1" fmla="*/ 4 h 61"/>
                  <a:gd name="T2" fmla="*/ 92 w 92"/>
                  <a:gd name="T3" fmla="*/ 0 h 61"/>
                  <a:gd name="T4" fmla="*/ 87 w 92"/>
                  <a:gd name="T5" fmla="*/ 54 h 61"/>
                  <a:gd name="T6" fmla="*/ 0 w 92"/>
                  <a:gd name="T7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2" h="61">
                    <a:moveTo>
                      <a:pt x="66" y="4"/>
                    </a:moveTo>
                    <a:lnTo>
                      <a:pt x="92" y="0"/>
                    </a:lnTo>
                    <a:lnTo>
                      <a:pt x="87" y="54"/>
                    </a:lnTo>
                    <a:lnTo>
                      <a:pt x="0" y="6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0" name="Freeform 830">
                <a:extLst>
                  <a:ext uri="{FF2B5EF4-FFF2-40B4-BE49-F238E27FC236}">
                    <a16:creationId xmlns:a16="http://schemas.microsoft.com/office/drawing/2014/main" id="{C43C5977-1069-8D5D-E1E6-84BC39B6CE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6" y="1328"/>
                <a:ext cx="3" cy="3"/>
              </a:xfrm>
              <a:custGeom>
                <a:avLst/>
                <a:gdLst>
                  <a:gd name="T0" fmla="*/ 2 w 23"/>
                  <a:gd name="T1" fmla="*/ 0 h 19"/>
                  <a:gd name="T2" fmla="*/ 0 w 23"/>
                  <a:gd name="T3" fmla="*/ 1 h 19"/>
                  <a:gd name="T4" fmla="*/ 23 w 23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9">
                    <a:moveTo>
                      <a:pt x="2" y="0"/>
                    </a:moveTo>
                    <a:lnTo>
                      <a:pt x="0" y="1"/>
                    </a:lnTo>
                    <a:lnTo>
                      <a:pt x="23" y="1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1" name="Freeform 831">
                <a:extLst>
                  <a:ext uri="{FF2B5EF4-FFF2-40B4-BE49-F238E27FC236}">
                    <a16:creationId xmlns:a16="http://schemas.microsoft.com/office/drawing/2014/main" id="{4C879AD5-8014-E94F-0538-86A40AAAB9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6" y="1307"/>
                <a:ext cx="28" cy="21"/>
              </a:xfrm>
              <a:custGeom>
                <a:avLst/>
                <a:gdLst>
                  <a:gd name="T0" fmla="*/ 170 w 170"/>
                  <a:gd name="T1" fmla="*/ 0 h 127"/>
                  <a:gd name="T2" fmla="*/ 60 w 170"/>
                  <a:gd name="T3" fmla="*/ 35 h 127"/>
                  <a:gd name="T4" fmla="*/ 41 w 170"/>
                  <a:gd name="T5" fmla="*/ 113 h 127"/>
                  <a:gd name="T6" fmla="*/ 0 w 170"/>
                  <a:gd name="T7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0" h="127">
                    <a:moveTo>
                      <a:pt x="170" y="0"/>
                    </a:moveTo>
                    <a:lnTo>
                      <a:pt x="60" y="35"/>
                    </a:lnTo>
                    <a:lnTo>
                      <a:pt x="41" y="113"/>
                    </a:lnTo>
                    <a:lnTo>
                      <a:pt x="0" y="12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2" name="Freeform 832">
                <a:extLst>
                  <a:ext uri="{FF2B5EF4-FFF2-40B4-BE49-F238E27FC236}">
                    <a16:creationId xmlns:a16="http://schemas.microsoft.com/office/drawing/2014/main" id="{F17A2FD9-1511-DC07-31D9-96D339AA0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2" y="1257"/>
                <a:ext cx="1" cy="8"/>
              </a:xfrm>
              <a:custGeom>
                <a:avLst/>
                <a:gdLst>
                  <a:gd name="T0" fmla="*/ 1 w 8"/>
                  <a:gd name="T1" fmla="*/ 0 h 48"/>
                  <a:gd name="T2" fmla="*/ 0 w 8"/>
                  <a:gd name="T3" fmla="*/ 1 h 48"/>
                  <a:gd name="T4" fmla="*/ 8 w 8"/>
                  <a:gd name="T5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8">
                    <a:moveTo>
                      <a:pt x="1" y="0"/>
                    </a:moveTo>
                    <a:lnTo>
                      <a:pt x="0" y="1"/>
                    </a:lnTo>
                    <a:lnTo>
                      <a:pt x="8" y="4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3" name="Freeform 833">
                <a:extLst>
                  <a:ext uri="{FF2B5EF4-FFF2-40B4-BE49-F238E27FC236}">
                    <a16:creationId xmlns:a16="http://schemas.microsoft.com/office/drawing/2014/main" id="{F27E6ED0-CF2C-12BA-C49B-7CCE1B45A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2" y="1242"/>
                <a:ext cx="41" cy="23"/>
              </a:xfrm>
              <a:custGeom>
                <a:avLst/>
                <a:gdLst>
                  <a:gd name="T0" fmla="*/ 250 w 250"/>
                  <a:gd name="T1" fmla="*/ 133 h 133"/>
                  <a:gd name="T2" fmla="*/ 224 w 250"/>
                  <a:gd name="T3" fmla="*/ 109 h 133"/>
                  <a:gd name="T4" fmla="*/ 173 w 250"/>
                  <a:gd name="T5" fmla="*/ 108 h 133"/>
                  <a:gd name="T6" fmla="*/ 73 w 250"/>
                  <a:gd name="T7" fmla="*/ 93 h 133"/>
                  <a:gd name="T8" fmla="*/ 62 w 250"/>
                  <a:gd name="T9" fmla="*/ 50 h 133"/>
                  <a:gd name="T10" fmla="*/ 29 w 250"/>
                  <a:gd name="T11" fmla="*/ 43 h 133"/>
                  <a:gd name="T12" fmla="*/ 0 w 250"/>
                  <a:gd name="T13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0" h="133">
                    <a:moveTo>
                      <a:pt x="250" y="133"/>
                    </a:moveTo>
                    <a:lnTo>
                      <a:pt x="224" y="109"/>
                    </a:lnTo>
                    <a:lnTo>
                      <a:pt x="173" y="108"/>
                    </a:lnTo>
                    <a:lnTo>
                      <a:pt x="73" y="93"/>
                    </a:lnTo>
                    <a:lnTo>
                      <a:pt x="62" y="50"/>
                    </a:lnTo>
                    <a:lnTo>
                      <a:pt x="29" y="4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4" name="Freeform 834">
                <a:extLst>
                  <a:ext uri="{FF2B5EF4-FFF2-40B4-BE49-F238E27FC236}">
                    <a16:creationId xmlns:a16="http://schemas.microsoft.com/office/drawing/2014/main" id="{463767D3-0B7E-BA48-2FF6-5C854534D0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2" y="1238"/>
                <a:ext cx="3" cy="4"/>
              </a:xfrm>
              <a:custGeom>
                <a:avLst/>
                <a:gdLst>
                  <a:gd name="T0" fmla="*/ 0 w 20"/>
                  <a:gd name="T1" fmla="*/ 26 h 26"/>
                  <a:gd name="T2" fmla="*/ 20 w 20"/>
                  <a:gd name="T3" fmla="*/ 1 h 26"/>
                  <a:gd name="T4" fmla="*/ 19 w 20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26">
                    <a:moveTo>
                      <a:pt x="0" y="26"/>
                    </a:moveTo>
                    <a:lnTo>
                      <a:pt x="20" y="1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5" name="Freeform 835">
                <a:extLst>
                  <a:ext uri="{FF2B5EF4-FFF2-40B4-BE49-F238E27FC236}">
                    <a16:creationId xmlns:a16="http://schemas.microsoft.com/office/drawing/2014/main" id="{E23D7902-4E2C-ED98-4F91-B32260B1EB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0" y="1219"/>
                <a:ext cx="35" cy="19"/>
              </a:xfrm>
              <a:custGeom>
                <a:avLst/>
                <a:gdLst>
                  <a:gd name="T0" fmla="*/ 212 w 213"/>
                  <a:gd name="T1" fmla="*/ 114 h 114"/>
                  <a:gd name="T2" fmla="*/ 213 w 213"/>
                  <a:gd name="T3" fmla="*/ 113 h 114"/>
                  <a:gd name="T4" fmla="*/ 189 w 213"/>
                  <a:gd name="T5" fmla="*/ 76 h 114"/>
                  <a:gd name="T6" fmla="*/ 161 w 213"/>
                  <a:gd name="T7" fmla="*/ 94 h 114"/>
                  <a:gd name="T8" fmla="*/ 138 w 213"/>
                  <a:gd name="T9" fmla="*/ 78 h 114"/>
                  <a:gd name="T10" fmla="*/ 102 w 213"/>
                  <a:gd name="T11" fmla="*/ 80 h 114"/>
                  <a:gd name="T12" fmla="*/ 77 w 213"/>
                  <a:gd name="T13" fmla="*/ 51 h 114"/>
                  <a:gd name="T14" fmla="*/ 41 w 213"/>
                  <a:gd name="T15" fmla="*/ 46 h 114"/>
                  <a:gd name="T16" fmla="*/ 19 w 213"/>
                  <a:gd name="T17" fmla="*/ 32 h 114"/>
                  <a:gd name="T18" fmla="*/ 0 w 213"/>
                  <a:gd name="T1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114">
                    <a:moveTo>
                      <a:pt x="212" y="114"/>
                    </a:moveTo>
                    <a:lnTo>
                      <a:pt x="213" y="113"/>
                    </a:lnTo>
                    <a:lnTo>
                      <a:pt x="189" y="76"/>
                    </a:lnTo>
                    <a:lnTo>
                      <a:pt x="161" y="94"/>
                    </a:lnTo>
                    <a:lnTo>
                      <a:pt x="138" y="78"/>
                    </a:lnTo>
                    <a:lnTo>
                      <a:pt x="102" y="80"/>
                    </a:lnTo>
                    <a:lnTo>
                      <a:pt x="77" y="51"/>
                    </a:lnTo>
                    <a:lnTo>
                      <a:pt x="41" y="46"/>
                    </a:lnTo>
                    <a:lnTo>
                      <a:pt x="19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6" name="Freeform 836">
                <a:extLst>
                  <a:ext uri="{FF2B5EF4-FFF2-40B4-BE49-F238E27FC236}">
                    <a16:creationId xmlns:a16="http://schemas.microsoft.com/office/drawing/2014/main" id="{2C0C7D59-3D38-B2A9-5EC2-272750FB82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7" y="1185"/>
                <a:ext cx="4" cy="30"/>
              </a:xfrm>
              <a:custGeom>
                <a:avLst/>
                <a:gdLst>
                  <a:gd name="T0" fmla="*/ 18 w 20"/>
                  <a:gd name="T1" fmla="*/ 178 h 178"/>
                  <a:gd name="T2" fmla="*/ 20 w 20"/>
                  <a:gd name="T3" fmla="*/ 167 h 178"/>
                  <a:gd name="T4" fmla="*/ 0 w 20"/>
                  <a:gd name="T5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78">
                    <a:moveTo>
                      <a:pt x="18" y="178"/>
                    </a:moveTo>
                    <a:lnTo>
                      <a:pt x="20" y="16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7" name="Freeform 837">
                <a:extLst>
                  <a:ext uri="{FF2B5EF4-FFF2-40B4-BE49-F238E27FC236}">
                    <a16:creationId xmlns:a16="http://schemas.microsoft.com/office/drawing/2014/main" id="{4E5DA154-AA62-1A40-6344-F5E3386358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7" y="1179"/>
                <a:ext cx="3" cy="6"/>
              </a:xfrm>
              <a:custGeom>
                <a:avLst/>
                <a:gdLst>
                  <a:gd name="T0" fmla="*/ 1 w 17"/>
                  <a:gd name="T1" fmla="*/ 37 h 37"/>
                  <a:gd name="T2" fmla="*/ 0 w 17"/>
                  <a:gd name="T3" fmla="*/ 35 h 37"/>
                  <a:gd name="T4" fmla="*/ 17 w 17"/>
                  <a:gd name="T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37">
                    <a:moveTo>
                      <a:pt x="1" y="37"/>
                    </a:moveTo>
                    <a:lnTo>
                      <a:pt x="0" y="35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8" name="Freeform 838">
                <a:extLst>
                  <a:ext uri="{FF2B5EF4-FFF2-40B4-BE49-F238E27FC236}">
                    <a16:creationId xmlns:a16="http://schemas.microsoft.com/office/drawing/2014/main" id="{60DFBB90-2F49-CDF3-AFDD-6674CCB64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2" y="1238"/>
                <a:ext cx="3" cy="4"/>
              </a:xfrm>
              <a:custGeom>
                <a:avLst/>
                <a:gdLst>
                  <a:gd name="T0" fmla="*/ 1 w 20"/>
                  <a:gd name="T1" fmla="*/ 26 h 26"/>
                  <a:gd name="T2" fmla="*/ 0 w 20"/>
                  <a:gd name="T3" fmla="*/ 26 h 26"/>
                  <a:gd name="T4" fmla="*/ 20 w 20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26">
                    <a:moveTo>
                      <a:pt x="1" y="26"/>
                    </a:moveTo>
                    <a:lnTo>
                      <a:pt x="0" y="26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9" name="Freeform 839">
                <a:extLst>
                  <a:ext uri="{FF2B5EF4-FFF2-40B4-BE49-F238E27FC236}">
                    <a16:creationId xmlns:a16="http://schemas.microsoft.com/office/drawing/2014/main" id="{CF4744FA-1A21-475F-5701-030064998C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1215"/>
                <a:ext cx="1" cy="4"/>
              </a:xfrm>
              <a:custGeom>
                <a:avLst/>
                <a:gdLst>
                  <a:gd name="T0" fmla="*/ 1 w 5"/>
                  <a:gd name="T1" fmla="*/ 27 h 27"/>
                  <a:gd name="T2" fmla="*/ 0 w 5"/>
                  <a:gd name="T3" fmla="*/ 27 h 27"/>
                  <a:gd name="T4" fmla="*/ 5 w 5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7">
                    <a:moveTo>
                      <a:pt x="1" y="27"/>
                    </a:moveTo>
                    <a:lnTo>
                      <a:pt x="0" y="27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0" name="Line 840">
                <a:extLst>
                  <a:ext uri="{FF2B5EF4-FFF2-40B4-BE49-F238E27FC236}">
                    <a16:creationId xmlns:a16="http://schemas.microsoft.com/office/drawing/2014/main" id="{EA8A6060-0E68-4E0B-70EC-BEAA859128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57" y="1179"/>
                <a:ext cx="3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1" name="Line 841">
                <a:extLst>
                  <a:ext uri="{FF2B5EF4-FFF2-40B4-BE49-F238E27FC236}">
                    <a16:creationId xmlns:a16="http://schemas.microsoft.com/office/drawing/2014/main" id="{6224C6D2-092F-B8FB-8B24-0D97EC7C1B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60" y="1215"/>
                <a:ext cx="0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2" name="Freeform 842">
                <a:extLst>
                  <a:ext uri="{FF2B5EF4-FFF2-40B4-BE49-F238E27FC236}">
                    <a16:creationId xmlns:a16="http://schemas.microsoft.com/office/drawing/2014/main" id="{DBCC5315-3542-B06E-6813-B5524902BD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2" y="1257"/>
                <a:ext cx="2" cy="8"/>
              </a:xfrm>
              <a:custGeom>
                <a:avLst/>
                <a:gdLst>
                  <a:gd name="T0" fmla="*/ 0 w 9"/>
                  <a:gd name="T1" fmla="*/ 0 h 50"/>
                  <a:gd name="T2" fmla="*/ 9 w 9"/>
                  <a:gd name="T3" fmla="*/ 50 h 50"/>
                  <a:gd name="T4" fmla="*/ 7 w 9"/>
                  <a:gd name="T5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0">
                    <a:moveTo>
                      <a:pt x="0" y="0"/>
                    </a:moveTo>
                    <a:lnTo>
                      <a:pt x="9" y="50"/>
                    </a:lnTo>
                    <a:lnTo>
                      <a:pt x="7" y="4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3" name="Freeform 843">
                <a:extLst>
                  <a:ext uri="{FF2B5EF4-FFF2-40B4-BE49-F238E27FC236}">
                    <a16:creationId xmlns:a16="http://schemas.microsoft.com/office/drawing/2014/main" id="{EDF6A801-7124-AE12-83E2-F2279F62CA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4" y="1448"/>
                <a:ext cx="17" cy="19"/>
              </a:xfrm>
              <a:custGeom>
                <a:avLst/>
                <a:gdLst>
                  <a:gd name="T0" fmla="*/ 0 w 103"/>
                  <a:gd name="T1" fmla="*/ 115 h 115"/>
                  <a:gd name="T2" fmla="*/ 39 w 103"/>
                  <a:gd name="T3" fmla="*/ 99 h 115"/>
                  <a:gd name="T4" fmla="*/ 77 w 103"/>
                  <a:gd name="T5" fmla="*/ 53 h 115"/>
                  <a:gd name="T6" fmla="*/ 103 w 103"/>
                  <a:gd name="T7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3" h="115">
                    <a:moveTo>
                      <a:pt x="0" y="115"/>
                    </a:moveTo>
                    <a:lnTo>
                      <a:pt x="39" y="99"/>
                    </a:lnTo>
                    <a:lnTo>
                      <a:pt x="77" y="53"/>
                    </a:lnTo>
                    <a:lnTo>
                      <a:pt x="10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4" name="Freeform 844">
                <a:extLst>
                  <a:ext uri="{FF2B5EF4-FFF2-40B4-BE49-F238E27FC236}">
                    <a16:creationId xmlns:a16="http://schemas.microsoft.com/office/drawing/2014/main" id="{C0011DDC-F48B-26D2-AF3F-0F894F361C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4" y="1448"/>
                <a:ext cx="17" cy="19"/>
              </a:xfrm>
              <a:custGeom>
                <a:avLst/>
                <a:gdLst>
                  <a:gd name="T0" fmla="*/ 103 w 103"/>
                  <a:gd name="T1" fmla="*/ 0 h 115"/>
                  <a:gd name="T2" fmla="*/ 76 w 103"/>
                  <a:gd name="T3" fmla="*/ 53 h 115"/>
                  <a:gd name="T4" fmla="*/ 37 w 103"/>
                  <a:gd name="T5" fmla="*/ 98 h 115"/>
                  <a:gd name="T6" fmla="*/ 0 w 103"/>
                  <a:gd name="T7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3" h="115">
                    <a:moveTo>
                      <a:pt x="103" y="0"/>
                    </a:moveTo>
                    <a:lnTo>
                      <a:pt x="76" y="53"/>
                    </a:lnTo>
                    <a:lnTo>
                      <a:pt x="37" y="98"/>
                    </a:lnTo>
                    <a:lnTo>
                      <a:pt x="0" y="11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5" name="Freeform 845">
                <a:extLst>
                  <a:ext uri="{FF2B5EF4-FFF2-40B4-BE49-F238E27FC236}">
                    <a16:creationId xmlns:a16="http://schemas.microsoft.com/office/drawing/2014/main" id="{887A0542-2CF6-C79B-BB0F-D8FBC7079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4" y="1467"/>
                <a:ext cx="1" cy="8"/>
              </a:xfrm>
              <a:custGeom>
                <a:avLst/>
                <a:gdLst>
                  <a:gd name="T0" fmla="*/ 2 w 10"/>
                  <a:gd name="T1" fmla="*/ 0 h 52"/>
                  <a:gd name="T2" fmla="*/ 0 w 10"/>
                  <a:gd name="T3" fmla="*/ 1 h 52"/>
                  <a:gd name="T4" fmla="*/ 10 w 10"/>
                  <a:gd name="T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52">
                    <a:moveTo>
                      <a:pt x="2" y="0"/>
                    </a:moveTo>
                    <a:lnTo>
                      <a:pt x="0" y="1"/>
                    </a:lnTo>
                    <a:lnTo>
                      <a:pt x="10" y="5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6" name="Freeform 846">
                <a:extLst>
                  <a:ext uri="{FF2B5EF4-FFF2-40B4-BE49-F238E27FC236}">
                    <a16:creationId xmlns:a16="http://schemas.microsoft.com/office/drawing/2014/main" id="{E138A92B-A85E-56A6-C5A6-E2CA4432FF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0" y="1480"/>
                <a:ext cx="15" cy="28"/>
              </a:xfrm>
              <a:custGeom>
                <a:avLst/>
                <a:gdLst>
                  <a:gd name="T0" fmla="*/ 25 w 94"/>
                  <a:gd name="T1" fmla="*/ 164 h 164"/>
                  <a:gd name="T2" fmla="*/ 22 w 94"/>
                  <a:gd name="T3" fmla="*/ 130 h 164"/>
                  <a:gd name="T4" fmla="*/ 0 w 94"/>
                  <a:gd name="T5" fmla="*/ 101 h 164"/>
                  <a:gd name="T6" fmla="*/ 25 w 94"/>
                  <a:gd name="T7" fmla="*/ 75 h 164"/>
                  <a:gd name="T8" fmla="*/ 70 w 94"/>
                  <a:gd name="T9" fmla="*/ 39 h 164"/>
                  <a:gd name="T10" fmla="*/ 87 w 94"/>
                  <a:gd name="T11" fmla="*/ 1 h 164"/>
                  <a:gd name="T12" fmla="*/ 94 w 94"/>
                  <a:gd name="T1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164">
                    <a:moveTo>
                      <a:pt x="25" y="164"/>
                    </a:moveTo>
                    <a:lnTo>
                      <a:pt x="22" y="130"/>
                    </a:lnTo>
                    <a:lnTo>
                      <a:pt x="0" y="101"/>
                    </a:lnTo>
                    <a:lnTo>
                      <a:pt x="25" y="75"/>
                    </a:lnTo>
                    <a:lnTo>
                      <a:pt x="70" y="39"/>
                    </a:lnTo>
                    <a:lnTo>
                      <a:pt x="87" y="1"/>
                    </a:lnTo>
                    <a:lnTo>
                      <a:pt x="9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7" name="Freeform 847">
                <a:extLst>
                  <a:ext uri="{FF2B5EF4-FFF2-40B4-BE49-F238E27FC236}">
                    <a16:creationId xmlns:a16="http://schemas.microsoft.com/office/drawing/2014/main" id="{67510EA2-DFDA-083F-D743-D0484AF70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" y="1480"/>
                <a:ext cx="16" cy="28"/>
              </a:xfrm>
              <a:custGeom>
                <a:avLst/>
                <a:gdLst>
                  <a:gd name="T0" fmla="*/ 96 w 96"/>
                  <a:gd name="T1" fmla="*/ 0 h 165"/>
                  <a:gd name="T2" fmla="*/ 87 w 96"/>
                  <a:gd name="T3" fmla="*/ 1 h 165"/>
                  <a:gd name="T4" fmla="*/ 71 w 96"/>
                  <a:gd name="T5" fmla="*/ 39 h 165"/>
                  <a:gd name="T6" fmla="*/ 26 w 96"/>
                  <a:gd name="T7" fmla="*/ 75 h 165"/>
                  <a:gd name="T8" fmla="*/ 0 w 96"/>
                  <a:gd name="T9" fmla="*/ 102 h 165"/>
                  <a:gd name="T10" fmla="*/ 22 w 96"/>
                  <a:gd name="T11" fmla="*/ 130 h 165"/>
                  <a:gd name="T12" fmla="*/ 26 w 96"/>
                  <a:gd name="T13" fmla="*/ 165 h 165"/>
                  <a:gd name="T14" fmla="*/ 27 w 96"/>
                  <a:gd name="T15" fmla="*/ 164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6" h="165">
                    <a:moveTo>
                      <a:pt x="96" y="0"/>
                    </a:moveTo>
                    <a:lnTo>
                      <a:pt x="87" y="1"/>
                    </a:lnTo>
                    <a:lnTo>
                      <a:pt x="71" y="39"/>
                    </a:lnTo>
                    <a:lnTo>
                      <a:pt x="26" y="75"/>
                    </a:lnTo>
                    <a:lnTo>
                      <a:pt x="0" y="102"/>
                    </a:lnTo>
                    <a:lnTo>
                      <a:pt x="22" y="130"/>
                    </a:lnTo>
                    <a:lnTo>
                      <a:pt x="26" y="165"/>
                    </a:lnTo>
                    <a:lnTo>
                      <a:pt x="27" y="16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8" name="Freeform 848">
                <a:extLst>
                  <a:ext uri="{FF2B5EF4-FFF2-40B4-BE49-F238E27FC236}">
                    <a16:creationId xmlns:a16="http://schemas.microsoft.com/office/drawing/2014/main" id="{A3DF5432-5E7A-B4C7-1E43-F13B9E2D4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1506"/>
                <a:ext cx="8" cy="10"/>
              </a:xfrm>
              <a:custGeom>
                <a:avLst/>
                <a:gdLst>
                  <a:gd name="T0" fmla="*/ 0 w 48"/>
                  <a:gd name="T1" fmla="*/ 62 h 62"/>
                  <a:gd name="T2" fmla="*/ 1 w 48"/>
                  <a:gd name="T3" fmla="*/ 62 h 62"/>
                  <a:gd name="T4" fmla="*/ 43 w 48"/>
                  <a:gd name="T5" fmla="*/ 31 h 62"/>
                  <a:gd name="T6" fmla="*/ 48 w 48"/>
                  <a:gd name="T7" fmla="*/ 0 h 62"/>
                  <a:gd name="T8" fmla="*/ 47 w 48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2">
                    <a:moveTo>
                      <a:pt x="0" y="62"/>
                    </a:moveTo>
                    <a:lnTo>
                      <a:pt x="1" y="62"/>
                    </a:lnTo>
                    <a:lnTo>
                      <a:pt x="43" y="31"/>
                    </a:lnTo>
                    <a:lnTo>
                      <a:pt x="48" y="0"/>
                    </a:lnTo>
                    <a:lnTo>
                      <a:pt x="4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9" name="Freeform 849">
                <a:extLst>
                  <a:ext uri="{FF2B5EF4-FFF2-40B4-BE49-F238E27FC236}">
                    <a16:creationId xmlns:a16="http://schemas.microsoft.com/office/drawing/2014/main" id="{62A9069D-A757-0C32-C585-EF8AB54021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2" y="1516"/>
                <a:ext cx="9" cy="1"/>
              </a:xfrm>
              <a:custGeom>
                <a:avLst/>
                <a:gdLst>
                  <a:gd name="T0" fmla="*/ 54 w 54"/>
                  <a:gd name="T1" fmla="*/ 3 h 4"/>
                  <a:gd name="T2" fmla="*/ 53 w 54"/>
                  <a:gd name="T3" fmla="*/ 4 h 4"/>
                  <a:gd name="T4" fmla="*/ 0 w 5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" h="4">
                    <a:moveTo>
                      <a:pt x="54" y="3"/>
                    </a:moveTo>
                    <a:lnTo>
                      <a:pt x="53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0" name="Freeform 850">
                <a:extLst>
                  <a:ext uri="{FF2B5EF4-FFF2-40B4-BE49-F238E27FC236}">
                    <a16:creationId xmlns:a16="http://schemas.microsoft.com/office/drawing/2014/main" id="{B3FF3E43-50A6-1515-34A7-6EAD57DC53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" y="1516"/>
                <a:ext cx="4" cy="6"/>
              </a:xfrm>
              <a:custGeom>
                <a:avLst/>
                <a:gdLst>
                  <a:gd name="T0" fmla="*/ 28 w 28"/>
                  <a:gd name="T1" fmla="*/ 0 h 37"/>
                  <a:gd name="T2" fmla="*/ 26 w 28"/>
                  <a:gd name="T3" fmla="*/ 0 h 37"/>
                  <a:gd name="T4" fmla="*/ 0 w 28"/>
                  <a:gd name="T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37">
                    <a:moveTo>
                      <a:pt x="28" y="0"/>
                    </a:moveTo>
                    <a:lnTo>
                      <a:pt x="26" y="0"/>
                    </a:lnTo>
                    <a:lnTo>
                      <a:pt x="0" y="3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1" name="Line 851">
                <a:extLst>
                  <a:ext uri="{FF2B5EF4-FFF2-40B4-BE49-F238E27FC236}">
                    <a16:creationId xmlns:a16="http://schemas.microsoft.com/office/drawing/2014/main" id="{9215115F-224D-CC26-61A7-2B84887D625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14" y="1506"/>
                <a:ext cx="5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2" name="Freeform 852">
                <a:extLst>
                  <a:ext uri="{FF2B5EF4-FFF2-40B4-BE49-F238E27FC236}">
                    <a16:creationId xmlns:a16="http://schemas.microsoft.com/office/drawing/2014/main" id="{DD630A19-3B58-69E5-7DCC-942B7F6E4B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1506"/>
                <a:ext cx="8" cy="10"/>
              </a:xfrm>
              <a:custGeom>
                <a:avLst/>
                <a:gdLst>
                  <a:gd name="T0" fmla="*/ 47 w 47"/>
                  <a:gd name="T1" fmla="*/ 0 h 62"/>
                  <a:gd name="T2" fmla="*/ 42 w 47"/>
                  <a:gd name="T3" fmla="*/ 30 h 62"/>
                  <a:gd name="T4" fmla="*/ 0 w 47"/>
                  <a:gd name="T5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62">
                    <a:moveTo>
                      <a:pt x="47" y="0"/>
                    </a:moveTo>
                    <a:lnTo>
                      <a:pt x="42" y="30"/>
                    </a:lnTo>
                    <a:lnTo>
                      <a:pt x="0" y="6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3" name="Freeform 853">
                <a:extLst>
                  <a:ext uri="{FF2B5EF4-FFF2-40B4-BE49-F238E27FC236}">
                    <a16:creationId xmlns:a16="http://schemas.microsoft.com/office/drawing/2014/main" id="{04AB7088-C67B-E8A9-1F87-DED98166DC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5" y="1473"/>
                <a:ext cx="20" cy="7"/>
              </a:xfrm>
              <a:custGeom>
                <a:avLst/>
                <a:gdLst>
                  <a:gd name="T0" fmla="*/ 121 w 121"/>
                  <a:gd name="T1" fmla="*/ 13 h 43"/>
                  <a:gd name="T2" fmla="*/ 121 w 121"/>
                  <a:gd name="T3" fmla="*/ 14 h 43"/>
                  <a:gd name="T4" fmla="*/ 80 w 121"/>
                  <a:gd name="T5" fmla="*/ 0 h 43"/>
                  <a:gd name="T6" fmla="*/ 35 w 121"/>
                  <a:gd name="T7" fmla="*/ 36 h 43"/>
                  <a:gd name="T8" fmla="*/ 0 w 121"/>
                  <a:gd name="T9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3">
                    <a:moveTo>
                      <a:pt x="121" y="13"/>
                    </a:moveTo>
                    <a:lnTo>
                      <a:pt x="121" y="14"/>
                    </a:lnTo>
                    <a:lnTo>
                      <a:pt x="80" y="0"/>
                    </a:lnTo>
                    <a:lnTo>
                      <a:pt x="35" y="36"/>
                    </a:lnTo>
                    <a:lnTo>
                      <a:pt x="0" y="4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4" name="Line 854">
                <a:extLst>
                  <a:ext uri="{FF2B5EF4-FFF2-40B4-BE49-F238E27FC236}">
                    <a16:creationId xmlns:a16="http://schemas.microsoft.com/office/drawing/2014/main" id="{6107BD24-B310-2386-F1A6-CB89B89225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544" y="1467"/>
                <a:ext cx="1" cy="8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5" name="Freeform 855">
                <a:extLst>
                  <a:ext uri="{FF2B5EF4-FFF2-40B4-BE49-F238E27FC236}">
                    <a16:creationId xmlns:a16="http://schemas.microsoft.com/office/drawing/2014/main" id="{321B9351-FD1C-CC9E-C2AE-D4F982B4B1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8" y="1340"/>
                <a:ext cx="9" cy="17"/>
              </a:xfrm>
              <a:custGeom>
                <a:avLst/>
                <a:gdLst>
                  <a:gd name="T0" fmla="*/ 53 w 53"/>
                  <a:gd name="T1" fmla="*/ 100 h 101"/>
                  <a:gd name="T2" fmla="*/ 32 w 53"/>
                  <a:gd name="T3" fmla="*/ 101 h 101"/>
                  <a:gd name="T4" fmla="*/ 3 w 53"/>
                  <a:gd name="T5" fmla="*/ 85 h 101"/>
                  <a:gd name="T6" fmla="*/ 0 w 53"/>
                  <a:gd name="T7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101">
                    <a:moveTo>
                      <a:pt x="53" y="100"/>
                    </a:moveTo>
                    <a:lnTo>
                      <a:pt x="32" y="101"/>
                    </a:lnTo>
                    <a:lnTo>
                      <a:pt x="3" y="8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6" name="Freeform 856">
                <a:extLst>
                  <a:ext uri="{FF2B5EF4-FFF2-40B4-BE49-F238E27FC236}">
                    <a16:creationId xmlns:a16="http://schemas.microsoft.com/office/drawing/2014/main" id="{DD256476-6F61-96C9-5352-F68339995F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6" y="1357"/>
                <a:ext cx="5" cy="28"/>
              </a:xfrm>
              <a:custGeom>
                <a:avLst/>
                <a:gdLst>
                  <a:gd name="T0" fmla="*/ 29 w 32"/>
                  <a:gd name="T1" fmla="*/ 0 h 171"/>
                  <a:gd name="T2" fmla="*/ 32 w 32"/>
                  <a:gd name="T3" fmla="*/ 36 h 171"/>
                  <a:gd name="T4" fmla="*/ 0 w 32"/>
                  <a:gd name="T5" fmla="*/ 136 h 171"/>
                  <a:gd name="T6" fmla="*/ 23 w 32"/>
                  <a:gd name="T7" fmla="*/ 17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71">
                    <a:moveTo>
                      <a:pt x="29" y="0"/>
                    </a:moveTo>
                    <a:lnTo>
                      <a:pt x="32" y="36"/>
                    </a:lnTo>
                    <a:lnTo>
                      <a:pt x="0" y="136"/>
                    </a:lnTo>
                    <a:lnTo>
                      <a:pt x="23" y="17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7" name="Line 857">
                <a:extLst>
                  <a:ext uri="{FF2B5EF4-FFF2-40B4-BE49-F238E27FC236}">
                    <a16:creationId xmlns:a16="http://schemas.microsoft.com/office/drawing/2014/main" id="{A403E4BF-4D0F-F593-A69D-7E5978FA26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87" y="1357"/>
                <a:ext cx="4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8" name="Freeform 858">
                <a:extLst>
                  <a:ext uri="{FF2B5EF4-FFF2-40B4-BE49-F238E27FC236}">
                    <a16:creationId xmlns:a16="http://schemas.microsoft.com/office/drawing/2014/main" id="{E78793D4-47DE-1555-63A2-F76DF0756D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6" y="1357"/>
                <a:ext cx="5" cy="28"/>
              </a:xfrm>
              <a:custGeom>
                <a:avLst/>
                <a:gdLst>
                  <a:gd name="T0" fmla="*/ 21 w 30"/>
                  <a:gd name="T1" fmla="*/ 171 h 171"/>
                  <a:gd name="T2" fmla="*/ 0 w 30"/>
                  <a:gd name="T3" fmla="*/ 136 h 171"/>
                  <a:gd name="T4" fmla="*/ 30 w 30"/>
                  <a:gd name="T5" fmla="*/ 36 h 171"/>
                  <a:gd name="T6" fmla="*/ 28 w 30"/>
                  <a:gd name="T7" fmla="*/ 0 h 171"/>
                  <a:gd name="T8" fmla="*/ 27 w 30"/>
                  <a:gd name="T9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71">
                    <a:moveTo>
                      <a:pt x="21" y="171"/>
                    </a:moveTo>
                    <a:lnTo>
                      <a:pt x="0" y="136"/>
                    </a:lnTo>
                    <a:lnTo>
                      <a:pt x="30" y="36"/>
                    </a:lnTo>
                    <a:lnTo>
                      <a:pt x="28" y="0"/>
                    </a:lnTo>
                    <a:lnTo>
                      <a:pt x="2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9" name="Freeform 859">
                <a:extLst>
                  <a:ext uri="{FF2B5EF4-FFF2-40B4-BE49-F238E27FC236}">
                    <a16:creationId xmlns:a16="http://schemas.microsoft.com/office/drawing/2014/main" id="{C38EB163-5B9D-1BC8-55FB-115197548A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1385"/>
                <a:ext cx="2" cy="13"/>
              </a:xfrm>
              <a:custGeom>
                <a:avLst/>
                <a:gdLst>
                  <a:gd name="T0" fmla="*/ 11 w 15"/>
                  <a:gd name="T1" fmla="*/ 74 h 74"/>
                  <a:gd name="T2" fmla="*/ 15 w 15"/>
                  <a:gd name="T3" fmla="*/ 40 h 74"/>
                  <a:gd name="T4" fmla="*/ 0 w 15"/>
                  <a:gd name="T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74">
                    <a:moveTo>
                      <a:pt x="11" y="74"/>
                    </a:moveTo>
                    <a:lnTo>
                      <a:pt x="15" y="4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0" name="Freeform 860">
                <a:extLst>
                  <a:ext uri="{FF2B5EF4-FFF2-40B4-BE49-F238E27FC236}">
                    <a16:creationId xmlns:a16="http://schemas.microsoft.com/office/drawing/2014/main" id="{BFDE30E2-C04D-C6A7-8CD0-8574C50C0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1385"/>
                <a:ext cx="2" cy="13"/>
              </a:xfrm>
              <a:custGeom>
                <a:avLst/>
                <a:gdLst>
                  <a:gd name="T0" fmla="*/ 0 w 13"/>
                  <a:gd name="T1" fmla="*/ 0 h 74"/>
                  <a:gd name="T2" fmla="*/ 13 w 13"/>
                  <a:gd name="T3" fmla="*/ 40 h 74"/>
                  <a:gd name="T4" fmla="*/ 11 w 13"/>
                  <a:gd name="T5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74">
                    <a:moveTo>
                      <a:pt x="0" y="0"/>
                    </a:moveTo>
                    <a:lnTo>
                      <a:pt x="13" y="40"/>
                    </a:lnTo>
                    <a:lnTo>
                      <a:pt x="11" y="7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1" name="Freeform 861">
                <a:extLst>
                  <a:ext uri="{FF2B5EF4-FFF2-40B4-BE49-F238E27FC236}">
                    <a16:creationId xmlns:a16="http://schemas.microsoft.com/office/drawing/2014/main" id="{909B68E8-6806-B14F-584B-6F95E3D905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" y="1398"/>
                <a:ext cx="10" cy="10"/>
              </a:xfrm>
              <a:custGeom>
                <a:avLst/>
                <a:gdLst>
                  <a:gd name="T0" fmla="*/ 59 w 59"/>
                  <a:gd name="T1" fmla="*/ 0 h 63"/>
                  <a:gd name="T2" fmla="*/ 8 w 59"/>
                  <a:gd name="T3" fmla="*/ 17 h 63"/>
                  <a:gd name="T4" fmla="*/ 3 w 59"/>
                  <a:gd name="T5" fmla="*/ 45 h 63"/>
                  <a:gd name="T6" fmla="*/ 3 w 59"/>
                  <a:gd name="T7" fmla="*/ 47 h 63"/>
                  <a:gd name="T8" fmla="*/ 0 w 59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63">
                    <a:moveTo>
                      <a:pt x="59" y="0"/>
                    </a:moveTo>
                    <a:lnTo>
                      <a:pt x="8" y="17"/>
                    </a:lnTo>
                    <a:lnTo>
                      <a:pt x="3" y="45"/>
                    </a:lnTo>
                    <a:lnTo>
                      <a:pt x="3" y="47"/>
                    </a:lnTo>
                    <a:lnTo>
                      <a:pt x="0" y="6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2" name="Line 862">
                <a:extLst>
                  <a:ext uri="{FF2B5EF4-FFF2-40B4-BE49-F238E27FC236}">
                    <a16:creationId xmlns:a16="http://schemas.microsoft.com/office/drawing/2014/main" id="{6E8CF6DC-16F9-B515-B1C4-433E9A9F68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71" y="1411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3" name="Freeform 863">
                <a:extLst>
                  <a:ext uri="{FF2B5EF4-FFF2-40B4-BE49-F238E27FC236}">
                    <a16:creationId xmlns:a16="http://schemas.microsoft.com/office/drawing/2014/main" id="{00791A40-F1A5-3D16-D8D9-F15A09EF02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4" y="1411"/>
                <a:ext cx="9" cy="9"/>
              </a:xfrm>
              <a:custGeom>
                <a:avLst/>
                <a:gdLst>
                  <a:gd name="T0" fmla="*/ 52 w 52"/>
                  <a:gd name="T1" fmla="*/ 55 h 55"/>
                  <a:gd name="T2" fmla="*/ 19 w 52"/>
                  <a:gd name="T3" fmla="*/ 38 h 55"/>
                  <a:gd name="T4" fmla="*/ 0 w 52"/>
                  <a:gd name="T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55">
                    <a:moveTo>
                      <a:pt x="52" y="55"/>
                    </a:moveTo>
                    <a:lnTo>
                      <a:pt x="19" y="3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4" name="Line 864">
                <a:extLst>
                  <a:ext uri="{FF2B5EF4-FFF2-40B4-BE49-F238E27FC236}">
                    <a16:creationId xmlns:a16="http://schemas.microsoft.com/office/drawing/2014/main" id="{1CB3FE0F-671F-72DF-E2BE-4D48AD6C4F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71" y="1411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5" name="Freeform 865">
                <a:extLst>
                  <a:ext uri="{FF2B5EF4-FFF2-40B4-BE49-F238E27FC236}">
                    <a16:creationId xmlns:a16="http://schemas.microsoft.com/office/drawing/2014/main" id="{FF127F2A-CA5A-A756-E638-3AA937BB95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5" y="1412"/>
                <a:ext cx="6" cy="15"/>
              </a:xfrm>
              <a:custGeom>
                <a:avLst/>
                <a:gdLst>
                  <a:gd name="T0" fmla="*/ 39 w 39"/>
                  <a:gd name="T1" fmla="*/ 0 h 84"/>
                  <a:gd name="T2" fmla="*/ 5 w 39"/>
                  <a:gd name="T3" fmla="*/ 23 h 84"/>
                  <a:gd name="T4" fmla="*/ 0 w 39"/>
                  <a:gd name="T5" fmla="*/ 50 h 84"/>
                  <a:gd name="T6" fmla="*/ 0 w 39"/>
                  <a:gd name="T7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84">
                    <a:moveTo>
                      <a:pt x="39" y="0"/>
                    </a:moveTo>
                    <a:lnTo>
                      <a:pt x="5" y="23"/>
                    </a:lnTo>
                    <a:lnTo>
                      <a:pt x="0" y="50"/>
                    </a:lnTo>
                    <a:lnTo>
                      <a:pt x="0" y="8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6" name="Freeform 866">
                <a:extLst>
                  <a:ext uri="{FF2B5EF4-FFF2-40B4-BE49-F238E27FC236}">
                    <a16:creationId xmlns:a16="http://schemas.microsoft.com/office/drawing/2014/main" id="{A88DFA18-FAF2-0BD2-680D-0CD6950FF9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1408"/>
                <a:ext cx="2" cy="12"/>
              </a:xfrm>
              <a:custGeom>
                <a:avLst/>
                <a:gdLst>
                  <a:gd name="T0" fmla="*/ 9 w 10"/>
                  <a:gd name="T1" fmla="*/ 68 h 68"/>
                  <a:gd name="T2" fmla="*/ 10 w 10"/>
                  <a:gd name="T3" fmla="*/ 68 h 68"/>
                  <a:gd name="T4" fmla="*/ 0 w 10"/>
                  <a:gd name="T5" fmla="*/ 23 h 68"/>
                  <a:gd name="T6" fmla="*/ 4 w 10"/>
                  <a:gd name="T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68">
                    <a:moveTo>
                      <a:pt x="9" y="68"/>
                    </a:moveTo>
                    <a:lnTo>
                      <a:pt x="10" y="68"/>
                    </a:lnTo>
                    <a:lnTo>
                      <a:pt x="0" y="23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7" name="Freeform 867">
                <a:extLst>
                  <a:ext uri="{FF2B5EF4-FFF2-40B4-BE49-F238E27FC236}">
                    <a16:creationId xmlns:a16="http://schemas.microsoft.com/office/drawing/2014/main" id="{6F62B933-7960-2951-BC86-FEBB0605A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1408"/>
                <a:ext cx="2" cy="12"/>
              </a:xfrm>
              <a:custGeom>
                <a:avLst/>
                <a:gdLst>
                  <a:gd name="T0" fmla="*/ 5 w 10"/>
                  <a:gd name="T1" fmla="*/ 0 h 68"/>
                  <a:gd name="T2" fmla="*/ 0 w 10"/>
                  <a:gd name="T3" fmla="*/ 24 h 68"/>
                  <a:gd name="T4" fmla="*/ 10 w 10"/>
                  <a:gd name="T5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8">
                    <a:moveTo>
                      <a:pt x="5" y="0"/>
                    </a:moveTo>
                    <a:lnTo>
                      <a:pt x="0" y="24"/>
                    </a:lnTo>
                    <a:lnTo>
                      <a:pt x="10" y="6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8" name="Freeform 868">
                <a:extLst>
                  <a:ext uri="{FF2B5EF4-FFF2-40B4-BE49-F238E27FC236}">
                    <a16:creationId xmlns:a16="http://schemas.microsoft.com/office/drawing/2014/main" id="{8827A22D-1E55-D409-4295-27421A4E45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8" y="1436"/>
                <a:ext cx="1" cy="6"/>
              </a:xfrm>
              <a:custGeom>
                <a:avLst/>
                <a:gdLst>
                  <a:gd name="T0" fmla="*/ 0 w 9"/>
                  <a:gd name="T1" fmla="*/ 0 h 36"/>
                  <a:gd name="T2" fmla="*/ 9 w 9"/>
                  <a:gd name="T3" fmla="*/ 9 h 36"/>
                  <a:gd name="T4" fmla="*/ 9 w 9"/>
                  <a:gd name="T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36">
                    <a:moveTo>
                      <a:pt x="0" y="0"/>
                    </a:moveTo>
                    <a:lnTo>
                      <a:pt x="9" y="9"/>
                    </a:lnTo>
                    <a:lnTo>
                      <a:pt x="9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9" name="Freeform 869">
                <a:extLst>
                  <a:ext uri="{FF2B5EF4-FFF2-40B4-BE49-F238E27FC236}">
                    <a16:creationId xmlns:a16="http://schemas.microsoft.com/office/drawing/2014/main" id="{1CD0EE2B-BB19-7FA7-0B4A-B72F02754A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5" y="1427"/>
                <a:ext cx="3" cy="9"/>
              </a:xfrm>
              <a:custGeom>
                <a:avLst/>
                <a:gdLst>
                  <a:gd name="T0" fmla="*/ 0 w 18"/>
                  <a:gd name="T1" fmla="*/ 0 h 58"/>
                  <a:gd name="T2" fmla="*/ 0 w 18"/>
                  <a:gd name="T3" fmla="*/ 44 h 58"/>
                  <a:gd name="T4" fmla="*/ 18 w 18"/>
                  <a:gd name="T5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58">
                    <a:moveTo>
                      <a:pt x="0" y="0"/>
                    </a:moveTo>
                    <a:lnTo>
                      <a:pt x="0" y="44"/>
                    </a:lnTo>
                    <a:lnTo>
                      <a:pt x="18" y="5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0" name="Freeform 870">
                <a:extLst>
                  <a:ext uri="{FF2B5EF4-FFF2-40B4-BE49-F238E27FC236}">
                    <a16:creationId xmlns:a16="http://schemas.microsoft.com/office/drawing/2014/main" id="{408F631F-F170-F068-2D30-BBE188D709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5" y="1427"/>
                <a:ext cx="3" cy="9"/>
              </a:xfrm>
              <a:custGeom>
                <a:avLst/>
                <a:gdLst>
                  <a:gd name="T0" fmla="*/ 18 w 18"/>
                  <a:gd name="T1" fmla="*/ 58 h 58"/>
                  <a:gd name="T2" fmla="*/ 1 w 18"/>
                  <a:gd name="T3" fmla="*/ 43 h 58"/>
                  <a:gd name="T4" fmla="*/ 0 w 18"/>
                  <a:gd name="T5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58">
                    <a:moveTo>
                      <a:pt x="18" y="58"/>
                    </a:moveTo>
                    <a:lnTo>
                      <a:pt x="1" y="4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1" name="Freeform 871">
                <a:extLst>
                  <a:ext uri="{FF2B5EF4-FFF2-40B4-BE49-F238E27FC236}">
                    <a16:creationId xmlns:a16="http://schemas.microsoft.com/office/drawing/2014/main" id="{4DD83338-5D8F-2650-021B-46A25B23E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6" y="1442"/>
                <a:ext cx="3" cy="5"/>
              </a:xfrm>
              <a:custGeom>
                <a:avLst/>
                <a:gdLst>
                  <a:gd name="T0" fmla="*/ 0 w 18"/>
                  <a:gd name="T1" fmla="*/ 27 h 27"/>
                  <a:gd name="T2" fmla="*/ 8 w 18"/>
                  <a:gd name="T3" fmla="*/ 25 h 27"/>
                  <a:gd name="T4" fmla="*/ 18 w 18"/>
                  <a:gd name="T5" fmla="*/ 1 h 27"/>
                  <a:gd name="T6" fmla="*/ 18 w 18"/>
                  <a:gd name="T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7">
                    <a:moveTo>
                      <a:pt x="0" y="27"/>
                    </a:moveTo>
                    <a:lnTo>
                      <a:pt x="8" y="25"/>
                    </a:lnTo>
                    <a:lnTo>
                      <a:pt x="18" y="1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2" name="Freeform 872">
                <a:extLst>
                  <a:ext uri="{FF2B5EF4-FFF2-40B4-BE49-F238E27FC236}">
                    <a16:creationId xmlns:a16="http://schemas.microsoft.com/office/drawing/2014/main" id="{555D98C3-325D-3B51-30B9-5CA0B821D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6" y="1442"/>
                <a:ext cx="3" cy="5"/>
              </a:xfrm>
              <a:custGeom>
                <a:avLst/>
                <a:gdLst>
                  <a:gd name="T0" fmla="*/ 18 w 18"/>
                  <a:gd name="T1" fmla="*/ 0 h 27"/>
                  <a:gd name="T2" fmla="*/ 7 w 18"/>
                  <a:gd name="T3" fmla="*/ 25 h 27"/>
                  <a:gd name="T4" fmla="*/ 0 w 18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7">
                    <a:moveTo>
                      <a:pt x="18" y="0"/>
                    </a:moveTo>
                    <a:lnTo>
                      <a:pt x="7" y="25"/>
                    </a:lnTo>
                    <a:lnTo>
                      <a:pt x="0" y="2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3" name="Line 873">
                <a:extLst>
                  <a:ext uri="{FF2B5EF4-FFF2-40B4-BE49-F238E27FC236}">
                    <a16:creationId xmlns:a16="http://schemas.microsoft.com/office/drawing/2014/main" id="{36E83398-1B81-4451-ED76-5007E8F9BF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61" y="1447"/>
                <a:ext cx="5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4" name="Freeform 874">
                <a:extLst>
                  <a:ext uri="{FF2B5EF4-FFF2-40B4-BE49-F238E27FC236}">
                    <a16:creationId xmlns:a16="http://schemas.microsoft.com/office/drawing/2014/main" id="{B911E5CF-AE07-DB5B-2508-68B0CDBE9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" y="1516"/>
                <a:ext cx="4" cy="6"/>
              </a:xfrm>
              <a:custGeom>
                <a:avLst/>
                <a:gdLst>
                  <a:gd name="T0" fmla="*/ 0 w 28"/>
                  <a:gd name="T1" fmla="*/ 37 h 37"/>
                  <a:gd name="T2" fmla="*/ 1 w 28"/>
                  <a:gd name="T3" fmla="*/ 37 h 37"/>
                  <a:gd name="T4" fmla="*/ 28 w 28"/>
                  <a:gd name="T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37">
                    <a:moveTo>
                      <a:pt x="0" y="37"/>
                    </a:moveTo>
                    <a:lnTo>
                      <a:pt x="1" y="37"/>
                    </a:lnTo>
                    <a:lnTo>
                      <a:pt x="2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5" name="Freeform 875">
                <a:extLst>
                  <a:ext uri="{FF2B5EF4-FFF2-40B4-BE49-F238E27FC236}">
                    <a16:creationId xmlns:a16="http://schemas.microsoft.com/office/drawing/2014/main" id="{C0A9A253-46C6-3F92-A3AD-B92AEA2152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2" y="1526"/>
                <a:ext cx="13" cy="1"/>
              </a:xfrm>
              <a:custGeom>
                <a:avLst/>
                <a:gdLst>
                  <a:gd name="T0" fmla="*/ 77 w 77"/>
                  <a:gd name="T1" fmla="*/ 0 h 8"/>
                  <a:gd name="T2" fmla="*/ 67 w 77"/>
                  <a:gd name="T3" fmla="*/ 7 h 8"/>
                  <a:gd name="T4" fmla="*/ 0 w 77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7" h="8">
                    <a:moveTo>
                      <a:pt x="77" y="0"/>
                    </a:moveTo>
                    <a:lnTo>
                      <a:pt x="67" y="7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6" name="Freeform 876">
                <a:extLst>
                  <a:ext uri="{FF2B5EF4-FFF2-40B4-BE49-F238E27FC236}">
                    <a16:creationId xmlns:a16="http://schemas.microsoft.com/office/drawing/2014/main" id="{9128DFA1-EF3B-E6C6-C9B5-93C351D90F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5" y="1522"/>
                <a:ext cx="4" cy="4"/>
              </a:xfrm>
              <a:custGeom>
                <a:avLst/>
                <a:gdLst>
                  <a:gd name="T0" fmla="*/ 25 w 25"/>
                  <a:gd name="T1" fmla="*/ 0 h 21"/>
                  <a:gd name="T2" fmla="*/ 24 w 25"/>
                  <a:gd name="T3" fmla="*/ 0 h 21"/>
                  <a:gd name="T4" fmla="*/ 0 w 25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21">
                    <a:moveTo>
                      <a:pt x="25" y="0"/>
                    </a:moveTo>
                    <a:lnTo>
                      <a:pt x="24" y="0"/>
                    </a:lnTo>
                    <a:lnTo>
                      <a:pt x="0" y="2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7" name="Line 877">
                <a:extLst>
                  <a:ext uri="{FF2B5EF4-FFF2-40B4-BE49-F238E27FC236}">
                    <a16:creationId xmlns:a16="http://schemas.microsoft.com/office/drawing/2014/main" id="{23FBE36C-FB31-3DC7-9A1C-B6DE5625AC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85" y="1522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8" name="Freeform 878">
                <a:extLst>
                  <a:ext uri="{FF2B5EF4-FFF2-40B4-BE49-F238E27FC236}">
                    <a16:creationId xmlns:a16="http://schemas.microsoft.com/office/drawing/2014/main" id="{E8431385-9306-A349-C80B-E7931CE731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0" y="1537"/>
                <a:ext cx="9" cy="1"/>
              </a:xfrm>
              <a:custGeom>
                <a:avLst/>
                <a:gdLst>
                  <a:gd name="T0" fmla="*/ 0 w 53"/>
                  <a:gd name="T1" fmla="*/ 3 h 4"/>
                  <a:gd name="T2" fmla="*/ 1 w 53"/>
                  <a:gd name="T3" fmla="*/ 4 h 4"/>
                  <a:gd name="T4" fmla="*/ 53 w 53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4">
                    <a:moveTo>
                      <a:pt x="0" y="3"/>
                    </a:moveTo>
                    <a:lnTo>
                      <a:pt x="1" y="4"/>
                    </a:lnTo>
                    <a:lnTo>
                      <a:pt x="5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9" name="Freeform 879">
                <a:extLst>
                  <a:ext uri="{FF2B5EF4-FFF2-40B4-BE49-F238E27FC236}">
                    <a16:creationId xmlns:a16="http://schemas.microsoft.com/office/drawing/2014/main" id="{67C3DD57-09DE-B494-05FD-C42C877AA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1527"/>
                <a:ext cx="3" cy="10"/>
              </a:xfrm>
              <a:custGeom>
                <a:avLst/>
                <a:gdLst>
                  <a:gd name="T0" fmla="*/ 0 w 20"/>
                  <a:gd name="T1" fmla="*/ 59 h 59"/>
                  <a:gd name="T2" fmla="*/ 2 w 20"/>
                  <a:gd name="T3" fmla="*/ 59 h 59"/>
                  <a:gd name="T4" fmla="*/ 20 w 20"/>
                  <a:gd name="T5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59">
                    <a:moveTo>
                      <a:pt x="0" y="59"/>
                    </a:moveTo>
                    <a:lnTo>
                      <a:pt x="2" y="59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0" name="Line 880">
                <a:extLst>
                  <a:ext uri="{FF2B5EF4-FFF2-40B4-BE49-F238E27FC236}">
                    <a16:creationId xmlns:a16="http://schemas.microsoft.com/office/drawing/2014/main" id="{4DCEE7E3-A33E-6187-5664-F073C53E08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49" y="1527"/>
                <a:ext cx="11" cy="1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1" name="Line 881">
                <a:extLst>
                  <a:ext uri="{FF2B5EF4-FFF2-40B4-BE49-F238E27FC236}">
                    <a16:creationId xmlns:a16="http://schemas.microsoft.com/office/drawing/2014/main" id="{4D4AAC61-1328-BFCC-9CB0-AB33D4F984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60" y="1537"/>
                <a:ext cx="9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2" name="Line 882">
                <a:extLst>
                  <a:ext uri="{FF2B5EF4-FFF2-40B4-BE49-F238E27FC236}">
                    <a16:creationId xmlns:a16="http://schemas.microsoft.com/office/drawing/2014/main" id="{B05C5858-DF72-40EE-A97D-753E4D39AD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69" y="1527"/>
                <a:ext cx="3" cy="1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3" name="Freeform 883">
                <a:extLst>
                  <a:ext uri="{FF2B5EF4-FFF2-40B4-BE49-F238E27FC236}">
                    <a16:creationId xmlns:a16="http://schemas.microsoft.com/office/drawing/2014/main" id="{CE5D635A-55A8-E1BF-8157-070C73C49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1527"/>
                <a:ext cx="6" cy="11"/>
              </a:xfrm>
              <a:custGeom>
                <a:avLst/>
                <a:gdLst>
                  <a:gd name="T0" fmla="*/ 11 w 35"/>
                  <a:gd name="T1" fmla="*/ 67 h 67"/>
                  <a:gd name="T2" fmla="*/ 0 w 35"/>
                  <a:gd name="T3" fmla="*/ 55 h 67"/>
                  <a:gd name="T4" fmla="*/ 35 w 35"/>
                  <a:gd name="T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" h="67">
                    <a:moveTo>
                      <a:pt x="11" y="67"/>
                    </a:moveTo>
                    <a:lnTo>
                      <a:pt x="0" y="55"/>
                    </a:lnTo>
                    <a:lnTo>
                      <a:pt x="3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4" name="Freeform 884">
                <a:extLst>
                  <a:ext uri="{FF2B5EF4-FFF2-40B4-BE49-F238E27FC236}">
                    <a16:creationId xmlns:a16="http://schemas.microsoft.com/office/drawing/2014/main" id="{AB951CDB-3140-D640-5E41-D262A39293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1526"/>
                <a:ext cx="6" cy="12"/>
              </a:xfrm>
              <a:custGeom>
                <a:avLst/>
                <a:gdLst>
                  <a:gd name="T0" fmla="*/ 35 w 35"/>
                  <a:gd name="T1" fmla="*/ 1 h 68"/>
                  <a:gd name="T2" fmla="*/ 34 w 35"/>
                  <a:gd name="T3" fmla="*/ 0 h 68"/>
                  <a:gd name="T4" fmla="*/ 0 w 35"/>
                  <a:gd name="T5" fmla="*/ 56 h 68"/>
                  <a:gd name="T6" fmla="*/ 11 w 35"/>
                  <a:gd name="T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68">
                    <a:moveTo>
                      <a:pt x="35" y="1"/>
                    </a:moveTo>
                    <a:lnTo>
                      <a:pt x="34" y="0"/>
                    </a:lnTo>
                    <a:lnTo>
                      <a:pt x="0" y="56"/>
                    </a:lnTo>
                    <a:lnTo>
                      <a:pt x="11" y="6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5" name="Freeform 885">
                <a:extLst>
                  <a:ext uri="{FF2B5EF4-FFF2-40B4-BE49-F238E27FC236}">
                    <a16:creationId xmlns:a16="http://schemas.microsoft.com/office/drawing/2014/main" id="{7E2818B5-6D31-4F02-951E-E0AB38108A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3" y="1546"/>
                <a:ext cx="8" cy="2"/>
              </a:xfrm>
              <a:custGeom>
                <a:avLst/>
                <a:gdLst>
                  <a:gd name="T0" fmla="*/ 0 w 47"/>
                  <a:gd name="T1" fmla="*/ 0 h 13"/>
                  <a:gd name="T2" fmla="*/ 43 w 47"/>
                  <a:gd name="T3" fmla="*/ 7 h 13"/>
                  <a:gd name="T4" fmla="*/ 47 w 47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13">
                    <a:moveTo>
                      <a:pt x="0" y="0"/>
                    </a:moveTo>
                    <a:lnTo>
                      <a:pt x="43" y="7"/>
                    </a:lnTo>
                    <a:lnTo>
                      <a:pt x="47" y="1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6" name="Freeform 886">
                <a:extLst>
                  <a:ext uri="{FF2B5EF4-FFF2-40B4-BE49-F238E27FC236}">
                    <a16:creationId xmlns:a16="http://schemas.microsoft.com/office/drawing/2014/main" id="{1A978D00-6EA7-A707-3802-A49768A35C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1" y="1548"/>
                <a:ext cx="23" cy="12"/>
              </a:xfrm>
              <a:custGeom>
                <a:avLst/>
                <a:gdLst>
                  <a:gd name="T0" fmla="*/ 139 w 139"/>
                  <a:gd name="T1" fmla="*/ 43 h 67"/>
                  <a:gd name="T2" fmla="*/ 95 w 139"/>
                  <a:gd name="T3" fmla="*/ 67 h 67"/>
                  <a:gd name="T4" fmla="*/ 24 w 139"/>
                  <a:gd name="T5" fmla="*/ 36 h 67"/>
                  <a:gd name="T6" fmla="*/ 0 w 139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9" h="67">
                    <a:moveTo>
                      <a:pt x="139" y="43"/>
                    </a:moveTo>
                    <a:lnTo>
                      <a:pt x="95" y="67"/>
                    </a:lnTo>
                    <a:lnTo>
                      <a:pt x="24" y="3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7" name="Freeform 887">
                <a:extLst>
                  <a:ext uri="{FF2B5EF4-FFF2-40B4-BE49-F238E27FC236}">
                    <a16:creationId xmlns:a16="http://schemas.microsoft.com/office/drawing/2014/main" id="{324E0D9B-2F44-5CE8-6D72-753D033482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3" y="1546"/>
                <a:ext cx="8" cy="2"/>
              </a:xfrm>
              <a:custGeom>
                <a:avLst/>
                <a:gdLst>
                  <a:gd name="T0" fmla="*/ 47 w 47"/>
                  <a:gd name="T1" fmla="*/ 13 h 13"/>
                  <a:gd name="T2" fmla="*/ 43 w 47"/>
                  <a:gd name="T3" fmla="*/ 5 h 13"/>
                  <a:gd name="T4" fmla="*/ 0 w 47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13">
                    <a:moveTo>
                      <a:pt x="47" y="13"/>
                    </a:moveTo>
                    <a:lnTo>
                      <a:pt x="43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8" name="Freeform 888">
                <a:extLst>
                  <a:ext uri="{FF2B5EF4-FFF2-40B4-BE49-F238E27FC236}">
                    <a16:creationId xmlns:a16="http://schemas.microsoft.com/office/drawing/2014/main" id="{6B238F03-F087-BB89-850E-A1BCEB0A3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0" y="1544"/>
                <a:ext cx="4" cy="12"/>
              </a:xfrm>
              <a:custGeom>
                <a:avLst/>
                <a:gdLst>
                  <a:gd name="T0" fmla="*/ 24 w 24"/>
                  <a:gd name="T1" fmla="*/ 66 h 66"/>
                  <a:gd name="T2" fmla="*/ 13 w 24"/>
                  <a:gd name="T3" fmla="*/ 23 h 66"/>
                  <a:gd name="T4" fmla="*/ 0 w 24"/>
                  <a:gd name="T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66">
                    <a:moveTo>
                      <a:pt x="24" y="66"/>
                    </a:moveTo>
                    <a:lnTo>
                      <a:pt x="13" y="2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9" name="Freeform 889">
                <a:extLst>
                  <a:ext uri="{FF2B5EF4-FFF2-40B4-BE49-F238E27FC236}">
                    <a16:creationId xmlns:a16="http://schemas.microsoft.com/office/drawing/2014/main" id="{09964A06-9DB6-8FCA-BD8E-3200E94C54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5" y="1538"/>
                <a:ext cx="5" cy="6"/>
              </a:xfrm>
              <a:custGeom>
                <a:avLst/>
                <a:gdLst>
                  <a:gd name="T0" fmla="*/ 0 w 29"/>
                  <a:gd name="T1" fmla="*/ 0 h 40"/>
                  <a:gd name="T2" fmla="*/ 19 w 29"/>
                  <a:gd name="T3" fmla="*/ 20 h 40"/>
                  <a:gd name="T4" fmla="*/ 29 w 29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40">
                    <a:moveTo>
                      <a:pt x="0" y="0"/>
                    </a:moveTo>
                    <a:lnTo>
                      <a:pt x="19" y="20"/>
                    </a:lnTo>
                    <a:lnTo>
                      <a:pt x="29" y="4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0" name="Freeform 890">
                <a:extLst>
                  <a:ext uri="{FF2B5EF4-FFF2-40B4-BE49-F238E27FC236}">
                    <a16:creationId xmlns:a16="http://schemas.microsoft.com/office/drawing/2014/main" id="{95EA1797-CC23-DBBA-BEAF-5691D3106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0" y="1544"/>
                <a:ext cx="4" cy="12"/>
              </a:xfrm>
              <a:custGeom>
                <a:avLst/>
                <a:gdLst>
                  <a:gd name="T0" fmla="*/ 0 w 24"/>
                  <a:gd name="T1" fmla="*/ 0 h 66"/>
                  <a:gd name="T2" fmla="*/ 12 w 24"/>
                  <a:gd name="T3" fmla="*/ 23 h 66"/>
                  <a:gd name="T4" fmla="*/ 24 w 24"/>
                  <a:gd name="T5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66">
                    <a:moveTo>
                      <a:pt x="0" y="0"/>
                    </a:moveTo>
                    <a:lnTo>
                      <a:pt x="12" y="23"/>
                    </a:lnTo>
                    <a:lnTo>
                      <a:pt x="24" y="6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1" name="Line 891">
                <a:extLst>
                  <a:ext uri="{FF2B5EF4-FFF2-40B4-BE49-F238E27FC236}">
                    <a16:creationId xmlns:a16="http://schemas.microsoft.com/office/drawing/2014/main" id="{24A63036-7CB5-8C02-08B1-D57CF58CC1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89" y="1522"/>
                <a:ext cx="9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2" name="Freeform 892">
                <a:extLst>
                  <a:ext uri="{FF2B5EF4-FFF2-40B4-BE49-F238E27FC236}">
                    <a16:creationId xmlns:a16="http://schemas.microsoft.com/office/drawing/2014/main" id="{514D50F4-AD0B-2E7C-947C-386E0C098F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2" y="1816"/>
                <a:ext cx="43" cy="29"/>
              </a:xfrm>
              <a:custGeom>
                <a:avLst/>
                <a:gdLst>
                  <a:gd name="T0" fmla="*/ 264 w 264"/>
                  <a:gd name="T1" fmla="*/ 168 h 168"/>
                  <a:gd name="T2" fmla="*/ 232 w 264"/>
                  <a:gd name="T3" fmla="*/ 149 h 168"/>
                  <a:gd name="T4" fmla="*/ 204 w 264"/>
                  <a:gd name="T5" fmla="*/ 149 h 168"/>
                  <a:gd name="T6" fmla="*/ 172 w 264"/>
                  <a:gd name="T7" fmla="*/ 128 h 168"/>
                  <a:gd name="T8" fmla="*/ 130 w 264"/>
                  <a:gd name="T9" fmla="*/ 114 h 168"/>
                  <a:gd name="T10" fmla="*/ 99 w 264"/>
                  <a:gd name="T11" fmla="*/ 144 h 168"/>
                  <a:gd name="T12" fmla="*/ 57 w 264"/>
                  <a:gd name="T13" fmla="*/ 158 h 168"/>
                  <a:gd name="T14" fmla="*/ 31 w 264"/>
                  <a:gd name="T15" fmla="*/ 135 h 168"/>
                  <a:gd name="T16" fmla="*/ 16 w 264"/>
                  <a:gd name="T17" fmla="*/ 91 h 168"/>
                  <a:gd name="T18" fmla="*/ 0 w 264"/>
                  <a:gd name="T19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168">
                    <a:moveTo>
                      <a:pt x="264" y="168"/>
                    </a:moveTo>
                    <a:lnTo>
                      <a:pt x="232" y="149"/>
                    </a:lnTo>
                    <a:lnTo>
                      <a:pt x="204" y="149"/>
                    </a:lnTo>
                    <a:lnTo>
                      <a:pt x="172" y="128"/>
                    </a:lnTo>
                    <a:lnTo>
                      <a:pt x="130" y="114"/>
                    </a:lnTo>
                    <a:lnTo>
                      <a:pt x="99" y="144"/>
                    </a:lnTo>
                    <a:lnTo>
                      <a:pt x="57" y="158"/>
                    </a:lnTo>
                    <a:lnTo>
                      <a:pt x="31" y="135"/>
                    </a:lnTo>
                    <a:lnTo>
                      <a:pt x="16" y="9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3" name="Freeform 893">
                <a:extLst>
                  <a:ext uri="{FF2B5EF4-FFF2-40B4-BE49-F238E27FC236}">
                    <a16:creationId xmlns:a16="http://schemas.microsoft.com/office/drawing/2014/main" id="{BCEFDD92-2179-3E83-D039-C7C3DBE9DA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7" y="1832"/>
                <a:ext cx="48" cy="9"/>
              </a:xfrm>
              <a:custGeom>
                <a:avLst/>
                <a:gdLst>
                  <a:gd name="T0" fmla="*/ 290 w 290"/>
                  <a:gd name="T1" fmla="*/ 9 h 57"/>
                  <a:gd name="T2" fmla="*/ 115 w 290"/>
                  <a:gd name="T3" fmla="*/ 0 h 57"/>
                  <a:gd name="T4" fmla="*/ 114 w 290"/>
                  <a:gd name="T5" fmla="*/ 0 h 57"/>
                  <a:gd name="T6" fmla="*/ 3 w 290"/>
                  <a:gd name="T7" fmla="*/ 47 h 57"/>
                  <a:gd name="T8" fmla="*/ 0 w 290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0" h="57">
                    <a:moveTo>
                      <a:pt x="290" y="9"/>
                    </a:moveTo>
                    <a:lnTo>
                      <a:pt x="115" y="0"/>
                    </a:lnTo>
                    <a:lnTo>
                      <a:pt x="114" y="0"/>
                    </a:lnTo>
                    <a:lnTo>
                      <a:pt x="3" y="47"/>
                    </a:lnTo>
                    <a:lnTo>
                      <a:pt x="0" y="5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4" name="Line 894">
                <a:extLst>
                  <a:ext uri="{FF2B5EF4-FFF2-40B4-BE49-F238E27FC236}">
                    <a16:creationId xmlns:a16="http://schemas.microsoft.com/office/drawing/2014/main" id="{5807A1E3-603D-F64B-8C25-43825E3413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55" y="1841"/>
                <a:ext cx="2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5" name="Freeform 895">
                <a:extLst>
                  <a:ext uri="{FF2B5EF4-FFF2-40B4-BE49-F238E27FC236}">
                    <a16:creationId xmlns:a16="http://schemas.microsoft.com/office/drawing/2014/main" id="{F6B47ECD-612C-5D7A-4B32-7F03EB56E9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1841"/>
                <a:ext cx="2" cy="4"/>
              </a:xfrm>
              <a:custGeom>
                <a:avLst/>
                <a:gdLst>
                  <a:gd name="T0" fmla="*/ 9 w 9"/>
                  <a:gd name="T1" fmla="*/ 0 h 20"/>
                  <a:gd name="T2" fmla="*/ 1 w 9"/>
                  <a:gd name="T3" fmla="*/ 20 h 20"/>
                  <a:gd name="T4" fmla="*/ 0 w 9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20">
                    <a:moveTo>
                      <a:pt x="9" y="0"/>
                    </a:moveTo>
                    <a:lnTo>
                      <a:pt x="1" y="20"/>
                    </a:lnTo>
                    <a:lnTo>
                      <a:pt x="0" y="2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6" name="Freeform 896">
                <a:extLst>
                  <a:ext uri="{FF2B5EF4-FFF2-40B4-BE49-F238E27FC236}">
                    <a16:creationId xmlns:a16="http://schemas.microsoft.com/office/drawing/2014/main" id="{4B8B7B3A-0DAA-5830-296D-7D293CA5DB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814"/>
                <a:ext cx="10" cy="19"/>
              </a:xfrm>
              <a:custGeom>
                <a:avLst/>
                <a:gdLst>
                  <a:gd name="T0" fmla="*/ 1 w 59"/>
                  <a:gd name="T1" fmla="*/ 0 h 116"/>
                  <a:gd name="T2" fmla="*/ 0 w 59"/>
                  <a:gd name="T3" fmla="*/ 1 h 116"/>
                  <a:gd name="T4" fmla="*/ 11 w 59"/>
                  <a:gd name="T5" fmla="*/ 52 h 116"/>
                  <a:gd name="T6" fmla="*/ 56 w 59"/>
                  <a:gd name="T7" fmla="*/ 76 h 116"/>
                  <a:gd name="T8" fmla="*/ 59 w 59"/>
                  <a:gd name="T9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116">
                    <a:moveTo>
                      <a:pt x="1" y="0"/>
                    </a:moveTo>
                    <a:lnTo>
                      <a:pt x="0" y="1"/>
                    </a:lnTo>
                    <a:lnTo>
                      <a:pt x="11" y="52"/>
                    </a:lnTo>
                    <a:lnTo>
                      <a:pt x="56" y="76"/>
                    </a:lnTo>
                    <a:lnTo>
                      <a:pt x="59" y="11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7" name="Freeform 897">
                <a:extLst>
                  <a:ext uri="{FF2B5EF4-FFF2-40B4-BE49-F238E27FC236}">
                    <a16:creationId xmlns:a16="http://schemas.microsoft.com/office/drawing/2014/main" id="{0F982E96-27BA-9FB6-80F1-968DD889E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6" y="1812"/>
                <a:ext cx="41" cy="33"/>
              </a:xfrm>
              <a:custGeom>
                <a:avLst/>
                <a:gdLst>
                  <a:gd name="T0" fmla="*/ 248 w 249"/>
                  <a:gd name="T1" fmla="*/ 198 h 198"/>
                  <a:gd name="T2" fmla="*/ 249 w 249"/>
                  <a:gd name="T3" fmla="*/ 194 h 198"/>
                  <a:gd name="T4" fmla="*/ 223 w 249"/>
                  <a:gd name="T5" fmla="*/ 90 h 198"/>
                  <a:gd name="T6" fmla="*/ 170 w 249"/>
                  <a:gd name="T7" fmla="*/ 80 h 198"/>
                  <a:gd name="T8" fmla="*/ 145 w 249"/>
                  <a:gd name="T9" fmla="*/ 53 h 198"/>
                  <a:gd name="T10" fmla="*/ 104 w 249"/>
                  <a:gd name="T11" fmla="*/ 37 h 198"/>
                  <a:gd name="T12" fmla="*/ 95 w 249"/>
                  <a:gd name="T13" fmla="*/ 0 h 198"/>
                  <a:gd name="T14" fmla="*/ 44 w 249"/>
                  <a:gd name="T15" fmla="*/ 0 h 198"/>
                  <a:gd name="T16" fmla="*/ 0 w 249"/>
                  <a:gd name="T17" fmla="*/ 11 h 198"/>
                  <a:gd name="T18" fmla="*/ 0 w 249"/>
                  <a:gd name="T19" fmla="*/ 13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9" h="198">
                    <a:moveTo>
                      <a:pt x="248" y="198"/>
                    </a:moveTo>
                    <a:lnTo>
                      <a:pt x="249" y="194"/>
                    </a:lnTo>
                    <a:lnTo>
                      <a:pt x="223" y="90"/>
                    </a:lnTo>
                    <a:lnTo>
                      <a:pt x="170" y="80"/>
                    </a:lnTo>
                    <a:lnTo>
                      <a:pt x="145" y="53"/>
                    </a:lnTo>
                    <a:lnTo>
                      <a:pt x="104" y="37"/>
                    </a:lnTo>
                    <a:lnTo>
                      <a:pt x="95" y="0"/>
                    </a:lnTo>
                    <a:lnTo>
                      <a:pt x="44" y="0"/>
                    </a:lnTo>
                    <a:lnTo>
                      <a:pt x="0" y="11"/>
                    </a:lnTo>
                    <a:lnTo>
                      <a:pt x="0" y="1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8" name="Freeform 898">
                <a:extLst>
                  <a:ext uri="{FF2B5EF4-FFF2-40B4-BE49-F238E27FC236}">
                    <a16:creationId xmlns:a16="http://schemas.microsoft.com/office/drawing/2014/main" id="{9A65B656-6FBC-92B7-4AF7-574596427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6" y="1814"/>
                <a:ext cx="10" cy="19"/>
              </a:xfrm>
              <a:custGeom>
                <a:avLst/>
                <a:gdLst>
                  <a:gd name="T0" fmla="*/ 0 w 59"/>
                  <a:gd name="T1" fmla="*/ 0 h 116"/>
                  <a:gd name="T2" fmla="*/ 11 w 59"/>
                  <a:gd name="T3" fmla="*/ 49 h 116"/>
                  <a:gd name="T4" fmla="*/ 56 w 59"/>
                  <a:gd name="T5" fmla="*/ 74 h 116"/>
                  <a:gd name="T6" fmla="*/ 59 w 59"/>
                  <a:gd name="T7" fmla="*/ 116 h 116"/>
                  <a:gd name="T8" fmla="*/ 58 w 59"/>
                  <a:gd name="T9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116">
                    <a:moveTo>
                      <a:pt x="0" y="0"/>
                    </a:moveTo>
                    <a:lnTo>
                      <a:pt x="11" y="49"/>
                    </a:lnTo>
                    <a:lnTo>
                      <a:pt x="56" y="74"/>
                    </a:lnTo>
                    <a:lnTo>
                      <a:pt x="59" y="116"/>
                    </a:lnTo>
                    <a:lnTo>
                      <a:pt x="58" y="11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9" name="Freeform 899">
                <a:extLst>
                  <a:ext uri="{FF2B5EF4-FFF2-40B4-BE49-F238E27FC236}">
                    <a16:creationId xmlns:a16="http://schemas.microsoft.com/office/drawing/2014/main" id="{2D636EC4-BC15-12B3-FBCC-D0A1982513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1845"/>
                <a:ext cx="1" cy="4"/>
              </a:xfrm>
              <a:custGeom>
                <a:avLst/>
                <a:gdLst>
                  <a:gd name="T0" fmla="*/ 6 w 6"/>
                  <a:gd name="T1" fmla="*/ 0 h 27"/>
                  <a:gd name="T2" fmla="*/ 0 w 6"/>
                  <a:gd name="T3" fmla="*/ 24 h 27"/>
                  <a:gd name="T4" fmla="*/ 0 w 6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7">
                    <a:moveTo>
                      <a:pt x="6" y="0"/>
                    </a:moveTo>
                    <a:lnTo>
                      <a:pt x="0" y="24"/>
                    </a:lnTo>
                    <a:lnTo>
                      <a:pt x="0" y="2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0" name="Line 900">
                <a:extLst>
                  <a:ext uri="{FF2B5EF4-FFF2-40B4-BE49-F238E27FC236}">
                    <a16:creationId xmlns:a16="http://schemas.microsoft.com/office/drawing/2014/main" id="{27C0DDDB-B36A-9FB9-18F6-4B0A26D7E4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36" y="1845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1" name="Freeform 901">
                <a:extLst>
                  <a:ext uri="{FF2B5EF4-FFF2-40B4-BE49-F238E27FC236}">
                    <a16:creationId xmlns:a16="http://schemas.microsoft.com/office/drawing/2014/main" id="{ED582DBA-5CEA-EC4F-2AB4-90240FEEB9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1849"/>
                <a:ext cx="0" cy="8"/>
              </a:xfrm>
              <a:custGeom>
                <a:avLst/>
                <a:gdLst>
                  <a:gd name="T0" fmla="*/ 0 w 3"/>
                  <a:gd name="T1" fmla="*/ 0 h 44"/>
                  <a:gd name="T2" fmla="*/ 0 w 3"/>
                  <a:gd name="T3" fmla="*/ 42 h 44"/>
                  <a:gd name="T4" fmla="*/ 3 w 3"/>
                  <a:gd name="T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4">
                    <a:moveTo>
                      <a:pt x="0" y="0"/>
                    </a:moveTo>
                    <a:lnTo>
                      <a:pt x="0" y="42"/>
                    </a:lnTo>
                    <a:lnTo>
                      <a:pt x="3" y="4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2" name="Line 902">
                <a:extLst>
                  <a:ext uri="{FF2B5EF4-FFF2-40B4-BE49-F238E27FC236}">
                    <a16:creationId xmlns:a16="http://schemas.microsoft.com/office/drawing/2014/main" id="{B0A0FA63-86B8-D2F2-BD6C-DD2FFDE139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6" y="185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3" name="Line 903">
                <a:extLst>
                  <a:ext uri="{FF2B5EF4-FFF2-40B4-BE49-F238E27FC236}">
                    <a16:creationId xmlns:a16="http://schemas.microsoft.com/office/drawing/2014/main" id="{4FE97FFA-92B3-A8AC-29B8-AF12EA63AF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36" y="185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4" name="Line 904">
                <a:extLst>
                  <a:ext uri="{FF2B5EF4-FFF2-40B4-BE49-F238E27FC236}">
                    <a16:creationId xmlns:a16="http://schemas.microsoft.com/office/drawing/2014/main" id="{57F8DD09-9938-C835-13DB-7B0739AA1A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536" y="1849"/>
                <a:ext cx="0" cy="8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5" name="Freeform 905">
                <a:extLst>
                  <a:ext uri="{FF2B5EF4-FFF2-40B4-BE49-F238E27FC236}">
                    <a16:creationId xmlns:a16="http://schemas.microsoft.com/office/drawing/2014/main" id="{6F4C55D1-9368-9377-4EEF-247DB667D4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3" y="1190"/>
                <a:ext cx="2" cy="4"/>
              </a:xfrm>
              <a:custGeom>
                <a:avLst/>
                <a:gdLst>
                  <a:gd name="T0" fmla="*/ 0 w 11"/>
                  <a:gd name="T1" fmla="*/ 0 h 22"/>
                  <a:gd name="T2" fmla="*/ 11 w 11"/>
                  <a:gd name="T3" fmla="*/ 21 h 22"/>
                  <a:gd name="T4" fmla="*/ 9 w 11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2">
                    <a:moveTo>
                      <a:pt x="0" y="0"/>
                    </a:moveTo>
                    <a:lnTo>
                      <a:pt x="11" y="21"/>
                    </a:lnTo>
                    <a:lnTo>
                      <a:pt x="9" y="2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6" name="Line 906">
                <a:extLst>
                  <a:ext uri="{FF2B5EF4-FFF2-40B4-BE49-F238E27FC236}">
                    <a16:creationId xmlns:a16="http://schemas.microsoft.com/office/drawing/2014/main" id="{075D345E-DBD0-0F06-B9C4-C3B42BD674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63" y="1190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7" name="Freeform 907">
                <a:extLst>
                  <a:ext uri="{FF2B5EF4-FFF2-40B4-BE49-F238E27FC236}">
                    <a16:creationId xmlns:a16="http://schemas.microsoft.com/office/drawing/2014/main" id="{2EA88387-867C-ED77-99A5-36BD8AFC7C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0" y="1185"/>
                <a:ext cx="4" cy="25"/>
              </a:xfrm>
              <a:custGeom>
                <a:avLst/>
                <a:gdLst>
                  <a:gd name="T0" fmla="*/ 2 w 28"/>
                  <a:gd name="T1" fmla="*/ 0 h 148"/>
                  <a:gd name="T2" fmla="*/ 0 w 28"/>
                  <a:gd name="T3" fmla="*/ 4 h 148"/>
                  <a:gd name="T4" fmla="*/ 13 w 28"/>
                  <a:gd name="T5" fmla="*/ 73 h 148"/>
                  <a:gd name="T6" fmla="*/ 28 w 28"/>
                  <a:gd name="T7" fmla="*/ 107 h 148"/>
                  <a:gd name="T8" fmla="*/ 3 w 28"/>
                  <a:gd name="T9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48">
                    <a:moveTo>
                      <a:pt x="2" y="0"/>
                    </a:moveTo>
                    <a:lnTo>
                      <a:pt x="0" y="4"/>
                    </a:lnTo>
                    <a:lnTo>
                      <a:pt x="13" y="73"/>
                    </a:lnTo>
                    <a:lnTo>
                      <a:pt x="28" y="107"/>
                    </a:lnTo>
                    <a:lnTo>
                      <a:pt x="3" y="14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8" name="Freeform 908">
                <a:extLst>
                  <a:ext uri="{FF2B5EF4-FFF2-40B4-BE49-F238E27FC236}">
                    <a16:creationId xmlns:a16="http://schemas.microsoft.com/office/drawing/2014/main" id="{7CF102A5-8F09-8777-CCF4-609DFD5819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0" y="1180"/>
                <a:ext cx="3" cy="5"/>
              </a:xfrm>
              <a:custGeom>
                <a:avLst/>
                <a:gdLst>
                  <a:gd name="T0" fmla="*/ 0 w 21"/>
                  <a:gd name="T1" fmla="*/ 36 h 36"/>
                  <a:gd name="T2" fmla="*/ 0 w 21"/>
                  <a:gd name="T3" fmla="*/ 34 h 36"/>
                  <a:gd name="T4" fmla="*/ 21 w 21"/>
                  <a:gd name="T5" fmla="*/ 3 h 36"/>
                  <a:gd name="T6" fmla="*/ 20 w 21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36">
                    <a:moveTo>
                      <a:pt x="0" y="36"/>
                    </a:moveTo>
                    <a:lnTo>
                      <a:pt x="0" y="34"/>
                    </a:lnTo>
                    <a:lnTo>
                      <a:pt x="21" y="3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9" name="Freeform 909">
                <a:extLst>
                  <a:ext uri="{FF2B5EF4-FFF2-40B4-BE49-F238E27FC236}">
                    <a16:creationId xmlns:a16="http://schemas.microsoft.com/office/drawing/2014/main" id="{71B1EE5B-F420-C9AB-28C5-28E0130C9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0" y="1185"/>
                <a:ext cx="5" cy="25"/>
              </a:xfrm>
              <a:custGeom>
                <a:avLst/>
                <a:gdLst>
                  <a:gd name="T0" fmla="*/ 1 w 29"/>
                  <a:gd name="T1" fmla="*/ 148 h 148"/>
                  <a:gd name="T2" fmla="*/ 2 w 29"/>
                  <a:gd name="T3" fmla="*/ 147 h 148"/>
                  <a:gd name="T4" fmla="*/ 29 w 29"/>
                  <a:gd name="T5" fmla="*/ 100 h 148"/>
                  <a:gd name="T6" fmla="*/ 13 w 29"/>
                  <a:gd name="T7" fmla="*/ 70 h 148"/>
                  <a:gd name="T8" fmla="*/ 0 w 29"/>
                  <a:gd name="T9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48">
                    <a:moveTo>
                      <a:pt x="1" y="148"/>
                    </a:moveTo>
                    <a:lnTo>
                      <a:pt x="2" y="147"/>
                    </a:lnTo>
                    <a:lnTo>
                      <a:pt x="29" y="100"/>
                    </a:lnTo>
                    <a:lnTo>
                      <a:pt x="13" y="7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0" name="Freeform 910">
                <a:extLst>
                  <a:ext uri="{FF2B5EF4-FFF2-40B4-BE49-F238E27FC236}">
                    <a16:creationId xmlns:a16="http://schemas.microsoft.com/office/drawing/2014/main" id="{B236890E-DFC0-2D73-5602-76BC6ACD94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1" y="1210"/>
                <a:ext cx="9" cy="10"/>
              </a:xfrm>
              <a:custGeom>
                <a:avLst/>
                <a:gdLst>
                  <a:gd name="T0" fmla="*/ 0 w 54"/>
                  <a:gd name="T1" fmla="*/ 58 h 58"/>
                  <a:gd name="T2" fmla="*/ 1 w 54"/>
                  <a:gd name="T3" fmla="*/ 54 h 58"/>
                  <a:gd name="T4" fmla="*/ 54 w 54"/>
                  <a:gd name="T5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" h="58">
                    <a:moveTo>
                      <a:pt x="0" y="58"/>
                    </a:moveTo>
                    <a:lnTo>
                      <a:pt x="1" y="54"/>
                    </a:lnTo>
                    <a:lnTo>
                      <a:pt x="5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1" name="Freeform 911">
                <a:extLst>
                  <a:ext uri="{FF2B5EF4-FFF2-40B4-BE49-F238E27FC236}">
                    <a16:creationId xmlns:a16="http://schemas.microsoft.com/office/drawing/2014/main" id="{B86D062F-436B-96BB-ABB6-AE1D89EF4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7" y="1220"/>
                <a:ext cx="4" cy="35"/>
              </a:xfrm>
              <a:custGeom>
                <a:avLst/>
                <a:gdLst>
                  <a:gd name="T0" fmla="*/ 26 w 28"/>
                  <a:gd name="T1" fmla="*/ 0 h 211"/>
                  <a:gd name="T2" fmla="*/ 23 w 28"/>
                  <a:gd name="T3" fmla="*/ 2 h 211"/>
                  <a:gd name="T4" fmla="*/ 0 w 28"/>
                  <a:gd name="T5" fmla="*/ 59 h 211"/>
                  <a:gd name="T6" fmla="*/ 0 w 28"/>
                  <a:gd name="T7" fmla="*/ 105 h 211"/>
                  <a:gd name="T8" fmla="*/ 28 w 28"/>
                  <a:gd name="T9" fmla="*/ 191 h 211"/>
                  <a:gd name="T10" fmla="*/ 18 w 28"/>
                  <a:gd name="T11" fmla="*/ 21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11">
                    <a:moveTo>
                      <a:pt x="26" y="0"/>
                    </a:moveTo>
                    <a:lnTo>
                      <a:pt x="23" y="2"/>
                    </a:lnTo>
                    <a:lnTo>
                      <a:pt x="0" y="59"/>
                    </a:lnTo>
                    <a:lnTo>
                      <a:pt x="0" y="105"/>
                    </a:lnTo>
                    <a:lnTo>
                      <a:pt x="28" y="191"/>
                    </a:lnTo>
                    <a:lnTo>
                      <a:pt x="18" y="2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2" name="Freeform 912">
                <a:extLst>
                  <a:ext uri="{FF2B5EF4-FFF2-40B4-BE49-F238E27FC236}">
                    <a16:creationId xmlns:a16="http://schemas.microsoft.com/office/drawing/2014/main" id="{26D6998D-1638-A857-7B08-9CB2E89DDE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7" y="1220"/>
                <a:ext cx="5" cy="35"/>
              </a:xfrm>
              <a:custGeom>
                <a:avLst/>
                <a:gdLst>
                  <a:gd name="T0" fmla="*/ 15 w 28"/>
                  <a:gd name="T1" fmla="*/ 211 h 211"/>
                  <a:gd name="T2" fmla="*/ 28 w 28"/>
                  <a:gd name="T3" fmla="*/ 186 h 211"/>
                  <a:gd name="T4" fmla="*/ 0 w 28"/>
                  <a:gd name="T5" fmla="*/ 100 h 211"/>
                  <a:gd name="T6" fmla="*/ 0 w 28"/>
                  <a:gd name="T7" fmla="*/ 54 h 211"/>
                  <a:gd name="T8" fmla="*/ 23 w 28"/>
                  <a:gd name="T9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11">
                    <a:moveTo>
                      <a:pt x="15" y="211"/>
                    </a:moveTo>
                    <a:lnTo>
                      <a:pt x="28" y="186"/>
                    </a:lnTo>
                    <a:lnTo>
                      <a:pt x="0" y="100"/>
                    </a:lnTo>
                    <a:lnTo>
                      <a:pt x="0" y="54"/>
                    </a:lnTo>
                    <a:lnTo>
                      <a:pt x="2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3" name="Freeform 913">
                <a:extLst>
                  <a:ext uri="{FF2B5EF4-FFF2-40B4-BE49-F238E27FC236}">
                    <a16:creationId xmlns:a16="http://schemas.microsoft.com/office/drawing/2014/main" id="{E71789B2-6DC1-7557-623A-2673C6792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9" y="1255"/>
                <a:ext cx="16" cy="94"/>
              </a:xfrm>
              <a:custGeom>
                <a:avLst/>
                <a:gdLst>
                  <a:gd name="T0" fmla="*/ 3 w 94"/>
                  <a:gd name="T1" fmla="*/ 0 h 566"/>
                  <a:gd name="T2" fmla="*/ 0 w 94"/>
                  <a:gd name="T3" fmla="*/ 4 h 566"/>
                  <a:gd name="T4" fmla="*/ 18 w 94"/>
                  <a:gd name="T5" fmla="*/ 124 h 566"/>
                  <a:gd name="T6" fmla="*/ 38 w 94"/>
                  <a:gd name="T7" fmla="*/ 171 h 566"/>
                  <a:gd name="T8" fmla="*/ 37 w 94"/>
                  <a:gd name="T9" fmla="*/ 234 h 566"/>
                  <a:gd name="T10" fmla="*/ 51 w 94"/>
                  <a:gd name="T11" fmla="*/ 330 h 566"/>
                  <a:gd name="T12" fmla="*/ 63 w 94"/>
                  <a:gd name="T13" fmla="*/ 364 h 566"/>
                  <a:gd name="T14" fmla="*/ 51 w 94"/>
                  <a:gd name="T15" fmla="*/ 356 h 566"/>
                  <a:gd name="T16" fmla="*/ 91 w 94"/>
                  <a:gd name="T17" fmla="*/ 385 h 566"/>
                  <a:gd name="T18" fmla="*/ 74 w 94"/>
                  <a:gd name="T19" fmla="*/ 432 h 566"/>
                  <a:gd name="T20" fmla="*/ 72 w 94"/>
                  <a:gd name="T21" fmla="*/ 484 h 566"/>
                  <a:gd name="T22" fmla="*/ 91 w 94"/>
                  <a:gd name="T23" fmla="*/ 525 h 566"/>
                  <a:gd name="T24" fmla="*/ 94 w 94"/>
                  <a:gd name="T25" fmla="*/ 566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4" h="566">
                    <a:moveTo>
                      <a:pt x="3" y="0"/>
                    </a:moveTo>
                    <a:lnTo>
                      <a:pt x="0" y="4"/>
                    </a:lnTo>
                    <a:lnTo>
                      <a:pt x="18" y="124"/>
                    </a:lnTo>
                    <a:lnTo>
                      <a:pt x="38" y="171"/>
                    </a:lnTo>
                    <a:lnTo>
                      <a:pt x="37" y="234"/>
                    </a:lnTo>
                    <a:lnTo>
                      <a:pt x="51" y="330"/>
                    </a:lnTo>
                    <a:lnTo>
                      <a:pt x="63" y="364"/>
                    </a:lnTo>
                    <a:lnTo>
                      <a:pt x="51" y="356"/>
                    </a:lnTo>
                    <a:lnTo>
                      <a:pt x="91" y="385"/>
                    </a:lnTo>
                    <a:lnTo>
                      <a:pt x="74" y="432"/>
                    </a:lnTo>
                    <a:lnTo>
                      <a:pt x="72" y="484"/>
                    </a:lnTo>
                    <a:lnTo>
                      <a:pt x="91" y="525"/>
                    </a:lnTo>
                    <a:lnTo>
                      <a:pt x="94" y="56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4" name="Freeform 914">
                <a:extLst>
                  <a:ext uri="{FF2B5EF4-FFF2-40B4-BE49-F238E27FC236}">
                    <a16:creationId xmlns:a16="http://schemas.microsoft.com/office/drawing/2014/main" id="{1A150266-1EA8-B980-62F8-E5E767C847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" y="1255"/>
                <a:ext cx="15" cy="94"/>
              </a:xfrm>
              <a:custGeom>
                <a:avLst/>
                <a:gdLst>
                  <a:gd name="T0" fmla="*/ 91 w 94"/>
                  <a:gd name="T1" fmla="*/ 566 h 566"/>
                  <a:gd name="T2" fmla="*/ 94 w 94"/>
                  <a:gd name="T3" fmla="*/ 563 h 566"/>
                  <a:gd name="T4" fmla="*/ 90 w 94"/>
                  <a:gd name="T5" fmla="*/ 521 h 566"/>
                  <a:gd name="T6" fmla="*/ 71 w 94"/>
                  <a:gd name="T7" fmla="*/ 480 h 566"/>
                  <a:gd name="T8" fmla="*/ 75 w 94"/>
                  <a:gd name="T9" fmla="*/ 430 h 566"/>
                  <a:gd name="T10" fmla="*/ 90 w 94"/>
                  <a:gd name="T11" fmla="*/ 381 h 566"/>
                  <a:gd name="T12" fmla="*/ 63 w 94"/>
                  <a:gd name="T13" fmla="*/ 360 h 566"/>
                  <a:gd name="T14" fmla="*/ 51 w 94"/>
                  <a:gd name="T15" fmla="*/ 326 h 566"/>
                  <a:gd name="T16" fmla="*/ 38 w 94"/>
                  <a:gd name="T17" fmla="*/ 229 h 566"/>
                  <a:gd name="T18" fmla="*/ 38 w 94"/>
                  <a:gd name="T19" fmla="*/ 167 h 566"/>
                  <a:gd name="T20" fmla="*/ 20 w 94"/>
                  <a:gd name="T21" fmla="*/ 120 h 566"/>
                  <a:gd name="T22" fmla="*/ 0 w 94"/>
                  <a:gd name="T23" fmla="*/ 0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4" h="566">
                    <a:moveTo>
                      <a:pt x="91" y="566"/>
                    </a:moveTo>
                    <a:lnTo>
                      <a:pt x="94" y="563"/>
                    </a:lnTo>
                    <a:lnTo>
                      <a:pt x="90" y="521"/>
                    </a:lnTo>
                    <a:lnTo>
                      <a:pt x="71" y="480"/>
                    </a:lnTo>
                    <a:lnTo>
                      <a:pt x="75" y="430"/>
                    </a:lnTo>
                    <a:lnTo>
                      <a:pt x="90" y="381"/>
                    </a:lnTo>
                    <a:lnTo>
                      <a:pt x="63" y="360"/>
                    </a:lnTo>
                    <a:lnTo>
                      <a:pt x="51" y="326"/>
                    </a:lnTo>
                    <a:lnTo>
                      <a:pt x="38" y="229"/>
                    </a:lnTo>
                    <a:lnTo>
                      <a:pt x="38" y="167"/>
                    </a:lnTo>
                    <a:lnTo>
                      <a:pt x="20" y="12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5" name="Freeform 915">
                <a:extLst>
                  <a:ext uri="{FF2B5EF4-FFF2-40B4-BE49-F238E27FC236}">
                    <a16:creationId xmlns:a16="http://schemas.microsoft.com/office/drawing/2014/main" id="{2EC9AB6C-50A6-AD86-770E-5C4C4BB4BF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5" y="1367"/>
                <a:ext cx="7" cy="26"/>
              </a:xfrm>
              <a:custGeom>
                <a:avLst/>
                <a:gdLst>
                  <a:gd name="T0" fmla="*/ 40 w 40"/>
                  <a:gd name="T1" fmla="*/ 0 h 155"/>
                  <a:gd name="T2" fmla="*/ 32 w 40"/>
                  <a:gd name="T3" fmla="*/ 14 h 155"/>
                  <a:gd name="T4" fmla="*/ 34 w 40"/>
                  <a:gd name="T5" fmla="*/ 50 h 155"/>
                  <a:gd name="T6" fmla="*/ 0 w 40"/>
                  <a:gd name="T7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155">
                    <a:moveTo>
                      <a:pt x="40" y="0"/>
                    </a:moveTo>
                    <a:lnTo>
                      <a:pt x="32" y="14"/>
                    </a:lnTo>
                    <a:lnTo>
                      <a:pt x="34" y="50"/>
                    </a:lnTo>
                    <a:lnTo>
                      <a:pt x="0" y="15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6" name="Freeform 916">
                <a:extLst>
                  <a:ext uri="{FF2B5EF4-FFF2-40B4-BE49-F238E27FC236}">
                    <a16:creationId xmlns:a16="http://schemas.microsoft.com/office/drawing/2014/main" id="{70571840-04D3-0D11-2287-C01809D9C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1" y="1356"/>
                <a:ext cx="2" cy="5"/>
              </a:xfrm>
              <a:custGeom>
                <a:avLst/>
                <a:gdLst>
                  <a:gd name="T0" fmla="*/ 0 w 13"/>
                  <a:gd name="T1" fmla="*/ 29 h 29"/>
                  <a:gd name="T2" fmla="*/ 2 w 13"/>
                  <a:gd name="T3" fmla="*/ 29 h 29"/>
                  <a:gd name="T4" fmla="*/ 13 w 13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29">
                    <a:moveTo>
                      <a:pt x="0" y="29"/>
                    </a:moveTo>
                    <a:lnTo>
                      <a:pt x="2" y="29"/>
                    </a:lnTo>
                    <a:lnTo>
                      <a:pt x="1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7" name="Freeform 917">
                <a:extLst>
                  <a:ext uri="{FF2B5EF4-FFF2-40B4-BE49-F238E27FC236}">
                    <a16:creationId xmlns:a16="http://schemas.microsoft.com/office/drawing/2014/main" id="{4907FEAC-0737-CC4F-43DF-7467FD7241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2" y="1361"/>
                <a:ext cx="9" cy="6"/>
              </a:xfrm>
              <a:custGeom>
                <a:avLst/>
                <a:gdLst>
                  <a:gd name="T0" fmla="*/ 0 w 53"/>
                  <a:gd name="T1" fmla="*/ 36 h 36"/>
                  <a:gd name="T2" fmla="*/ 20 w 53"/>
                  <a:gd name="T3" fmla="*/ 6 h 36"/>
                  <a:gd name="T4" fmla="*/ 53 w 53"/>
                  <a:gd name="T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36">
                    <a:moveTo>
                      <a:pt x="0" y="36"/>
                    </a:moveTo>
                    <a:lnTo>
                      <a:pt x="20" y="6"/>
                    </a:lnTo>
                    <a:lnTo>
                      <a:pt x="5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8" name="Freeform 918">
                <a:extLst>
                  <a:ext uri="{FF2B5EF4-FFF2-40B4-BE49-F238E27FC236}">
                    <a16:creationId xmlns:a16="http://schemas.microsoft.com/office/drawing/2014/main" id="{0AF1D965-2AA8-E9F3-A41D-DFAF497703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5" y="1367"/>
                <a:ext cx="7" cy="26"/>
              </a:xfrm>
              <a:custGeom>
                <a:avLst/>
                <a:gdLst>
                  <a:gd name="T0" fmla="*/ 0 w 40"/>
                  <a:gd name="T1" fmla="*/ 155 h 155"/>
                  <a:gd name="T2" fmla="*/ 2 w 40"/>
                  <a:gd name="T3" fmla="*/ 154 h 155"/>
                  <a:gd name="T4" fmla="*/ 37 w 40"/>
                  <a:gd name="T5" fmla="*/ 46 h 155"/>
                  <a:gd name="T6" fmla="*/ 35 w 40"/>
                  <a:gd name="T7" fmla="*/ 10 h 155"/>
                  <a:gd name="T8" fmla="*/ 40 w 40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55">
                    <a:moveTo>
                      <a:pt x="0" y="155"/>
                    </a:moveTo>
                    <a:lnTo>
                      <a:pt x="2" y="154"/>
                    </a:lnTo>
                    <a:lnTo>
                      <a:pt x="37" y="46"/>
                    </a:lnTo>
                    <a:lnTo>
                      <a:pt x="35" y="10"/>
                    </a:lnTo>
                    <a:lnTo>
                      <a:pt x="4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9" name="Freeform 919">
                <a:extLst>
                  <a:ext uri="{FF2B5EF4-FFF2-40B4-BE49-F238E27FC236}">
                    <a16:creationId xmlns:a16="http://schemas.microsoft.com/office/drawing/2014/main" id="{9C4CA19B-C86F-C54F-9588-4D236412F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9" y="1397"/>
                <a:ext cx="1" cy="9"/>
              </a:xfrm>
              <a:custGeom>
                <a:avLst/>
                <a:gdLst>
                  <a:gd name="T0" fmla="*/ 4 w 9"/>
                  <a:gd name="T1" fmla="*/ 0 h 57"/>
                  <a:gd name="T2" fmla="*/ 0 w 9"/>
                  <a:gd name="T3" fmla="*/ 2 h 57"/>
                  <a:gd name="T4" fmla="*/ 9 w 9"/>
                  <a:gd name="T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7">
                    <a:moveTo>
                      <a:pt x="4" y="0"/>
                    </a:moveTo>
                    <a:lnTo>
                      <a:pt x="0" y="2"/>
                    </a:lnTo>
                    <a:lnTo>
                      <a:pt x="9" y="5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0" name="Freeform 920">
                <a:extLst>
                  <a:ext uri="{FF2B5EF4-FFF2-40B4-BE49-F238E27FC236}">
                    <a16:creationId xmlns:a16="http://schemas.microsoft.com/office/drawing/2014/main" id="{7F667239-1BFD-60BA-A0DC-E018B3869D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0" y="1393"/>
                <a:ext cx="5" cy="4"/>
              </a:xfrm>
              <a:custGeom>
                <a:avLst/>
                <a:gdLst>
                  <a:gd name="T0" fmla="*/ 0 w 35"/>
                  <a:gd name="T1" fmla="*/ 25 h 25"/>
                  <a:gd name="T2" fmla="*/ 0 w 35"/>
                  <a:gd name="T3" fmla="*/ 22 h 25"/>
                  <a:gd name="T4" fmla="*/ 35 w 35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" h="25">
                    <a:moveTo>
                      <a:pt x="0" y="25"/>
                    </a:moveTo>
                    <a:lnTo>
                      <a:pt x="0" y="22"/>
                    </a:lnTo>
                    <a:lnTo>
                      <a:pt x="3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1" name="Freeform 921">
                <a:extLst>
                  <a:ext uri="{FF2B5EF4-FFF2-40B4-BE49-F238E27FC236}">
                    <a16:creationId xmlns:a16="http://schemas.microsoft.com/office/drawing/2014/main" id="{C0E4FA59-2517-2771-5E39-A256A4F12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0" y="1397"/>
                <a:ext cx="1" cy="9"/>
              </a:xfrm>
              <a:custGeom>
                <a:avLst/>
                <a:gdLst>
                  <a:gd name="T0" fmla="*/ 5 w 9"/>
                  <a:gd name="T1" fmla="*/ 57 h 57"/>
                  <a:gd name="T2" fmla="*/ 9 w 9"/>
                  <a:gd name="T3" fmla="*/ 54 h 57"/>
                  <a:gd name="T4" fmla="*/ 0 w 9"/>
                  <a:gd name="T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7">
                    <a:moveTo>
                      <a:pt x="5" y="57"/>
                    </a:moveTo>
                    <a:lnTo>
                      <a:pt x="9" y="5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2" name="Freeform 922">
                <a:extLst>
                  <a:ext uri="{FF2B5EF4-FFF2-40B4-BE49-F238E27FC236}">
                    <a16:creationId xmlns:a16="http://schemas.microsoft.com/office/drawing/2014/main" id="{BCF9C289-E65E-0D03-8BDD-211A28DE4C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2" y="1406"/>
                <a:ext cx="8" cy="6"/>
              </a:xfrm>
              <a:custGeom>
                <a:avLst/>
                <a:gdLst>
                  <a:gd name="T0" fmla="*/ 0 w 51"/>
                  <a:gd name="T1" fmla="*/ 35 h 35"/>
                  <a:gd name="T2" fmla="*/ 0 w 51"/>
                  <a:gd name="T3" fmla="*/ 30 h 35"/>
                  <a:gd name="T4" fmla="*/ 28 w 51"/>
                  <a:gd name="T5" fmla="*/ 20 h 35"/>
                  <a:gd name="T6" fmla="*/ 51 w 51"/>
                  <a:gd name="T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35">
                    <a:moveTo>
                      <a:pt x="0" y="35"/>
                    </a:moveTo>
                    <a:lnTo>
                      <a:pt x="0" y="30"/>
                    </a:lnTo>
                    <a:lnTo>
                      <a:pt x="28" y="20"/>
                    </a:lnTo>
                    <a:lnTo>
                      <a:pt x="5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3" name="Freeform 923">
                <a:extLst>
                  <a:ext uri="{FF2B5EF4-FFF2-40B4-BE49-F238E27FC236}">
                    <a16:creationId xmlns:a16="http://schemas.microsoft.com/office/drawing/2014/main" id="{2C80FB0A-63BD-9C6E-9D4F-245D05D261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0" y="1412"/>
                <a:ext cx="2" cy="15"/>
              </a:xfrm>
              <a:custGeom>
                <a:avLst/>
                <a:gdLst>
                  <a:gd name="T0" fmla="*/ 15 w 15"/>
                  <a:gd name="T1" fmla="*/ 0 h 90"/>
                  <a:gd name="T2" fmla="*/ 15 w 15"/>
                  <a:gd name="T3" fmla="*/ 49 h 90"/>
                  <a:gd name="T4" fmla="*/ 0 w 15"/>
                  <a:gd name="T5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90">
                    <a:moveTo>
                      <a:pt x="15" y="0"/>
                    </a:moveTo>
                    <a:lnTo>
                      <a:pt x="15" y="49"/>
                    </a:lnTo>
                    <a:lnTo>
                      <a:pt x="0" y="9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4" name="Freeform 924">
                <a:extLst>
                  <a:ext uri="{FF2B5EF4-FFF2-40B4-BE49-F238E27FC236}">
                    <a16:creationId xmlns:a16="http://schemas.microsoft.com/office/drawing/2014/main" id="{83358E03-5F51-BB08-F1C4-EBBF6255AA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0" y="1412"/>
                <a:ext cx="2" cy="15"/>
              </a:xfrm>
              <a:custGeom>
                <a:avLst/>
                <a:gdLst>
                  <a:gd name="T0" fmla="*/ 0 w 17"/>
                  <a:gd name="T1" fmla="*/ 90 h 90"/>
                  <a:gd name="T2" fmla="*/ 1 w 17"/>
                  <a:gd name="T3" fmla="*/ 89 h 90"/>
                  <a:gd name="T4" fmla="*/ 17 w 17"/>
                  <a:gd name="T5" fmla="*/ 45 h 90"/>
                  <a:gd name="T6" fmla="*/ 15 w 17"/>
                  <a:gd name="T7" fmla="*/ 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90">
                    <a:moveTo>
                      <a:pt x="0" y="90"/>
                    </a:moveTo>
                    <a:lnTo>
                      <a:pt x="1" y="89"/>
                    </a:lnTo>
                    <a:lnTo>
                      <a:pt x="17" y="45"/>
                    </a:lnTo>
                    <a:lnTo>
                      <a:pt x="1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5" name="Freeform 925">
                <a:extLst>
                  <a:ext uri="{FF2B5EF4-FFF2-40B4-BE49-F238E27FC236}">
                    <a16:creationId xmlns:a16="http://schemas.microsoft.com/office/drawing/2014/main" id="{6681BCC3-BFB0-652E-8911-91F069C5B0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3" y="1349"/>
                <a:ext cx="32" cy="7"/>
              </a:xfrm>
              <a:custGeom>
                <a:avLst/>
                <a:gdLst>
                  <a:gd name="T0" fmla="*/ 0 w 190"/>
                  <a:gd name="T1" fmla="*/ 40 h 41"/>
                  <a:gd name="T2" fmla="*/ 4 w 190"/>
                  <a:gd name="T3" fmla="*/ 28 h 41"/>
                  <a:gd name="T4" fmla="*/ 56 w 190"/>
                  <a:gd name="T5" fmla="*/ 28 h 41"/>
                  <a:gd name="T6" fmla="*/ 82 w 190"/>
                  <a:gd name="T7" fmla="*/ 37 h 41"/>
                  <a:gd name="T8" fmla="*/ 133 w 190"/>
                  <a:gd name="T9" fmla="*/ 41 h 41"/>
                  <a:gd name="T10" fmla="*/ 170 w 190"/>
                  <a:gd name="T11" fmla="*/ 21 h 41"/>
                  <a:gd name="T12" fmla="*/ 190 w 190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0" h="41">
                    <a:moveTo>
                      <a:pt x="0" y="40"/>
                    </a:moveTo>
                    <a:lnTo>
                      <a:pt x="4" y="28"/>
                    </a:lnTo>
                    <a:lnTo>
                      <a:pt x="56" y="28"/>
                    </a:lnTo>
                    <a:lnTo>
                      <a:pt x="82" y="37"/>
                    </a:lnTo>
                    <a:lnTo>
                      <a:pt x="133" y="41"/>
                    </a:lnTo>
                    <a:lnTo>
                      <a:pt x="170" y="21"/>
                    </a:lnTo>
                    <a:lnTo>
                      <a:pt x="19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6" name="Line 926">
                <a:extLst>
                  <a:ext uri="{FF2B5EF4-FFF2-40B4-BE49-F238E27FC236}">
                    <a16:creationId xmlns:a16="http://schemas.microsoft.com/office/drawing/2014/main" id="{A3F59F0F-8247-B8EA-7F31-FCFCB59270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001" y="1356"/>
                <a:ext cx="2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7" name="Freeform 927">
                <a:extLst>
                  <a:ext uri="{FF2B5EF4-FFF2-40B4-BE49-F238E27FC236}">
                    <a16:creationId xmlns:a16="http://schemas.microsoft.com/office/drawing/2014/main" id="{8F2EC924-A893-9F31-9BDC-4522790A6E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1" y="1807"/>
                <a:ext cx="7" cy="11"/>
              </a:xfrm>
              <a:custGeom>
                <a:avLst/>
                <a:gdLst>
                  <a:gd name="T0" fmla="*/ 0 w 43"/>
                  <a:gd name="T1" fmla="*/ 0 h 66"/>
                  <a:gd name="T2" fmla="*/ 14 w 43"/>
                  <a:gd name="T3" fmla="*/ 21 h 66"/>
                  <a:gd name="T4" fmla="*/ 21 w 43"/>
                  <a:gd name="T5" fmla="*/ 49 h 66"/>
                  <a:gd name="T6" fmla="*/ 43 w 43"/>
                  <a:gd name="T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66">
                    <a:moveTo>
                      <a:pt x="0" y="0"/>
                    </a:moveTo>
                    <a:lnTo>
                      <a:pt x="14" y="21"/>
                    </a:lnTo>
                    <a:lnTo>
                      <a:pt x="21" y="49"/>
                    </a:lnTo>
                    <a:lnTo>
                      <a:pt x="43" y="6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8" name="Line 928">
                <a:extLst>
                  <a:ext uri="{FF2B5EF4-FFF2-40B4-BE49-F238E27FC236}">
                    <a16:creationId xmlns:a16="http://schemas.microsoft.com/office/drawing/2014/main" id="{2A4A7181-7746-65C5-6C98-67DD2E5AA3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051" y="1807"/>
                <a:ext cx="10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9" name="Freeform 929">
                <a:extLst>
                  <a:ext uri="{FF2B5EF4-FFF2-40B4-BE49-F238E27FC236}">
                    <a16:creationId xmlns:a16="http://schemas.microsoft.com/office/drawing/2014/main" id="{97DB155C-6040-9DA4-41F8-6CDCAFA1C7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1" y="1807"/>
                <a:ext cx="7" cy="11"/>
              </a:xfrm>
              <a:custGeom>
                <a:avLst/>
                <a:gdLst>
                  <a:gd name="T0" fmla="*/ 0 w 47"/>
                  <a:gd name="T1" fmla="*/ 0 h 66"/>
                  <a:gd name="T2" fmla="*/ 16 w 47"/>
                  <a:gd name="T3" fmla="*/ 20 h 66"/>
                  <a:gd name="T4" fmla="*/ 24 w 47"/>
                  <a:gd name="T5" fmla="*/ 45 h 66"/>
                  <a:gd name="T6" fmla="*/ 47 w 47"/>
                  <a:gd name="T7" fmla="*/ 64 h 66"/>
                  <a:gd name="T8" fmla="*/ 43 w 47"/>
                  <a:gd name="T9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66">
                    <a:moveTo>
                      <a:pt x="0" y="0"/>
                    </a:moveTo>
                    <a:lnTo>
                      <a:pt x="16" y="20"/>
                    </a:lnTo>
                    <a:lnTo>
                      <a:pt x="24" y="45"/>
                    </a:lnTo>
                    <a:lnTo>
                      <a:pt x="47" y="64"/>
                    </a:lnTo>
                    <a:lnTo>
                      <a:pt x="43" y="6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0" name="Freeform 930">
                <a:extLst>
                  <a:ext uri="{FF2B5EF4-FFF2-40B4-BE49-F238E27FC236}">
                    <a16:creationId xmlns:a16="http://schemas.microsoft.com/office/drawing/2014/main" id="{B860770C-7EA0-E1A4-335C-80AECA69F7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1804"/>
                <a:ext cx="3" cy="6"/>
              </a:xfrm>
              <a:custGeom>
                <a:avLst/>
                <a:gdLst>
                  <a:gd name="T0" fmla="*/ 23 w 23"/>
                  <a:gd name="T1" fmla="*/ 0 h 38"/>
                  <a:gd name="T2" fmla="*/ 1 w 23"/>
                  <a:gd name="T3" fmla="*/ 38 h 38"/>
                  <a:gd name="T4" fmla="*/ 0 w 2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38">
                    <a:moveTo>
                      <a:pt x="23" y="0"/>
                    </a:moveTo>
                    <a:lnTo>
                      <a:pt x="1" y="38"/>
                    </a:lnTo>
                    <a:lnTo>
                      <a:pt x="0" y="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1" name="Freeform 931">
                <a:extLst>
                  <a:ext uri="{FF2B5EF4-FFF2-40B4-BE49-F238E27FC236}">
                    <a16:creationId xmlns:a16="http://schemas.microsoft.com/office/drawing/2014/main" id="{4188EC1F-4D4A-E8B8-0EF8-8A575DE2F7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1804"/>
                <a:ext cx="3" cy="6"/>
              </a:xfrm>
              <a:custGeom>
                <a:avLst/>
                <a:gdLst>
                  <a:gd name="T0" fmla="*/ 23 w 23"/>
                  <a:gd name="T1" fmla="*/ 0 h 38"/>
                  <a:gd name="T2" fmla="*/ 21 w 23"/>
                  <a:gd name="T3" fmla="*/ 0 h 38"/>
                  <a:gd name="T4" fmla="*/ 0 w 2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38">
                    <a:moveTo>
                      <a:pt x="23" y="0"/>
                    </a:moveTo>
                    <a:lnTo>
                      <a:pt x="21" y="0"/>
                    </a:lnTo>
                    <a:lnTo>
                      <a:pt x="0" y="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2" name="Freeform 932">
                <a:extLst>
                  <a:ext uri="{FF2B5EF4-FFF2-40B4-BE49-F238E27FC236}">
                    <a16:creationId xmlns:a16="http://schemas.microsoft.com/office/drawing/2014/main" id="{835C2C90-9E96-320D-88CE-DFD41DDA96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4" y="1803"/>
                <a:ext cx="13" cy="1"/>
              </a:xfrm>
              <a:custGeom>
                <a:avLst/>
                <a:gdLst>
                  <a:gd name="T0" fmla="*/ 78 w 78"/>
                  <a:gd name="T1" fmla="*/ 0 h 7"/>
                  <a:gd name="T2" fmla="*/ 1 w 78"/>
                  <a:gd name="T3" fmla="*/ 4 h 7"/>
                  <a:gd name="T4" fmla="*/ 0 w 78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8" h="7">
                    <a:moveTo>
                      <a:pt x="78" y="0"/>
                    </a:moveTo>
                    <a:lnTo>
                      <a:pt x="1" y="4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3" name="Freeform 933">
                <a:extLst>
                  <a:ext uri="{FF2B5EF4-FFF2-40B4-BE49-F238E27FC236}">
                    <a16:creationId xmlns:a16="http://schemas.microsoft.com/office/drawing/2014/main" id="{DCDC047B-C1F0-09EF-F20D-CDD84ACDBD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4" y="1820"/>
                <a:ext cx="52" cy="65"/>
              </a:xfrm>
              <a:custGeom>
                <a:avLst/>
                <a:gdLst>
                  <a:gd name="T0" fmla="*/ 0 w 314"/>
                  <a:gd name="T1" fmla="*/ 0 h 386"/>
                  <a:gd name="T2" fmla="*/ 88 w 314"/>
                  <a:gd name="T3" fmla="*/ 46 h 386"/>
                  <a:gd name="T4" fmla="*/ 99 w 314"/>
                  <a:gd name="T5" fmla="*/ 72 h 386"/>
                  <a:gd name="T6" fmla="*/ 117 w 314"/>
                  <a:gd name="T7" fmla="*/ 92 h 386"/>
                  <a:gd name="T8" fmla="*/ 107 w 314"/>
                  <a:gd name="T9" fmla="*/ 121 h 386"/>
                  <a:gd name="T10" fmla="*/ 79 w 314"/>
                  <a:gd name="T11" fmla="*/ 168 h 386"/>
                  <a:gd name="T12" fmla="*/ 103 w 314"/>
                  <a:gd name="T13" fmla="*/ 179 h 386"/>
                  <a:gd name="T14" fmla="*/ 182 w 314"/>
                  <a:gd name="T15" fmla="*/ 292 h 386"/>
                  <a:gd name="T16" fmla="*/ 209 w 314"/>
                  <a:gd name="T17" fmla="*/ 317 h 386"/>
                  <a:gd name="T18" fmla="*/ 244 w 314"/>
                  <a:gd name="T19" fmla="*/ 327 h 386"/>
                  <a:gd name="T20" fmla="*/ 295 w 314"/>
                  <a:gd name="T21" fmla="*/ 348 h 386"/>
                  <a:gd name="T22" fmla="*/ 314 w 314"/>
                  <a:gd name="T23" fmla="*/ 383 h 386"/>
                  <a:gd name="T24" fmla="*/ 312 w 314"/>
                  <a:gd name="T25" fmla="*/ 38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4" h="386">
                    <a:moveTo>
                      <a:pt x="0" y="0"/>
                    </a:moveTo>
                    <a:lnTo>
                      <a:pt x="88" y="46"/>
                    </a:lnTo>
                    <a:lnTo>
                      <a:pt x="99" y="72"/>
                    </a:lnTo>
                    <a:lnTo>
                      <a:pt x="117" y="92"/>
                    </a:lnTo>
                    <a:lnTo>
                      <a:pt x="107" y="121"/>
                    </a:lnTo>
                    <a:lnTo>
                      <a:pt x="79" y="168"/>
                    </a:lnTo>
                    <a:lnTo>
                      <a:pt x="103" y="179"/>
                    </a:lnTo>
                    <a:lnTo>
                      <a:pt x="182" y="292"/>
                    </a:lnTo>
                    <a:lnTo>
                      <a:pt x="209" y="317"/>
                    </a:lnTo>
                    <a:lnTo>
                      <a:pt x="244" y="327"/>
                    </a:lnTo>
                    <a:lnTo>
                      <a:pt x="295" y="348"/>
                    </a:lnTo>
                    <a:lnTo>
                      <a:pt x="314" y="383"/>
                    </a:lnTo>
                    <a:lnTo>
                      <a:pt x="312" y="38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4" name="Freeform 934">
                <a:extLst>
                  <a:ext uri="{FF2B5EF4-FFF2-40B4-BE49-F238E27FC236}">
                    <a16:creationId xmlns:a16="http://schemas.microsoft.com/office/drawing/2014/main" id="{2111A5A0-5613-5DBB-7CC7-FA83B74FF5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3" y="1820"/>
                <a:ext cx="53" cy="65"/>
              </a:xfrm>
              <a:custGeom>
                <a:avLst/>
                <a:gdLst>
                  <a:gd name="T0" fmla="*/ 4 w 316"/>
                  <a:gd name="T1" fmla="*/ 0 h 386"/>
                  <a:gd name="T2" fmla="*/ 0 w 316"/>
                  <a:gd name="T3" fmla="*/ 2 h 386"/>
                  <a:gd name="T4" fmla="*/ 89 w 316"/>
                  <a:gd name="T5" fmla="*/ 48 h 386"/>
                  <a:gd name="T6" fmla="*/ 99 w 316"/>
                  <a:gd name="T7" fmla="*/ 74 h 386"/>
                  <a:gd name="T8" fmla="*/ 117 w 316"/>
                  <a:gd name="T9" fmla="*/ 95 h 386"/>
                  <a:gd name="T10" fmla="*/ 108 w 316"/>
                  <a:gd name="T11" fmla="*/ 125 h 386"/>
                  <a:gd name="T12" fmla="*/ 81 w 316"/>
                  <a:gd name="T13" fmla="*/ 171 h 386"/>
                  <a:gd name="T14" fmla="*/ 103 w 316"/>
                  <a:gd name="T15" fmla="*/ 183 h 386"/>
                  <a:gd name="T16" fmla="*/ 182 w 316"/>
                  <a:gd name="T17" fmla="*/ 295 h 386"/>
                  <a:gd name="T18" fmla="*/ 209 w 316"/>
                  <a:gd name="T19" fmla="*/ 320 h 386"/>
                  <a:gd name="T20" fmla="*/ 245 w 316"/>
                  <a:gd name="T21" fmla="*/ 330 h 386"/>
                  <a:gd name="T22" fmla="*/ 297 w 316"/>
                  <a:gd name="T23" fmla="*/ 351 h 386"/>
                  <a:gd name="T24" fmla="*/ 316 w 316"/>
                  <a:gd name="T25" fmla="*/ 38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6" h="386">
                    <a:moveTo>
                      <a:pt x="4" y="0"/>
                    </a:moveTo>
                    <a:lnTo>
                      <a:pt x="0" y="2"/>
                    </a:lnTo>
                    <a:lnTo>
                      <a:pt x="89" y="48"/>
                    </a:lnTo>
                    <a:lnTo>
                      <a:pt x="99" y="74"/>
                    </a:lnTo>
                    <a:lnTo>
                      <a:pt x="117" y="95"/>
                    </a:lnTo>
                    <a:lnTo>
                      <a:pt x="108" y="125"/>
                    </a:lnTo>
                    <a:lnTo>
                      <a:pt x="81" y="171"/>
                    </a:lnTo>
                    <a:lnTo>
                      <a:pt x="103" y="183"/>
                    </a:lnTo>
                    <a:lnTo>
                      <a:pt x="182" y="295"/>
                    </a:lnTo>
                    <a:lnTo>
                      <a:pt x="209" y="320"/>
                    </a:lnTo>
                    <a:lnTo>
                      <a:pt x="245" y="330"/>
                    </a:lnTo>
                    <a:lnTo>
                      <a:pt x="297" y="351"/>
                    </a:lnTo>
                    <a:lnTo>
                      <a:pt x="316" y="38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5" name="Freeform 935">
                <a:extLst>
                  <a:ext uri="{FF2B5EF4-FFF2-40B4-BE49-F238E27FC236}">
                    <a16:creationId xmlns:a16="http://schemas.microsoft.com/office/drawing/2014/main" id="{426ED17F-420A-70B8-F842-C44E4A81E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3" y="1818"/>
                <a:ext cx="5" cy="2"/>
              </a:xfrm>
              <a:custGeom>
                <a:avLst/>
                <a:gdLst>
                  <a:gd name="T0" fmla="*/ 26 w 26"/>
                  <a:gd name="T1" fmla="*/ 0 h 13"/>
                  <a:gd name="T2" fmla="*/ 0 w 26"/>
                  <a:gd name="T3" fmla="*/ 12 h 13"/>
                  <a:gd name="T4" fmla="*/ 2 w 26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3">
                    <a:moveTo>
                      <a:pt x="26" y="0"/>
                    </a:moveTo>
                    <a:lnTo>
                      <a:pt x="0" y="12"/>
                    </a:lnTo>
                    <a:lnTo>
                      <a:pt x="2" y="1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6" name="Freeform 936">
                <a:extLst>
                  <a:ext uri="{FF2B5EF4-FFF2-40B4-BE49-F238E27FC236}">
                    <a16:creationId xmlns:a16="http://schemas.microsoft.com/office/drawing/2014/main" id="{AF967369-CC9E-75BE-E275-AD0C9C389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5" y="1799"/>
                <a:ext cx="3" cy="6"/>
              </a:xfrm>
              <a:custGeom>
                <a:avLst/>
                <a:gdLst>
                  <a:gd name="T0" fmla="*/ 15 w 15"/>
                  <a:gd name="T1" fmla="*/ 0 h 34"/>
                  <a:gd name="T2" fmla="*/ 1 w 15"/>
                  <a:gd name="T3" fmla="*/ 34 h 34"/>
                  <a:gd name="T4" fmla="*/ 0 w 15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34">
                    <a:moveTo>
                      <a:pt x="15" y="0"/>
                    </a:moveTo>
                    <a:lnTo>
                      <a:pt x="1" y="34"/>
                    </a:lnTo>
                    <a:lnTo>
                      <a:pt x="0" y="3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7" name="Freeform 937">
                <a:extLst>
                  <a:ext uri="{FF2B5EF4-FFF2-40B4-BE49-F238E27FC236}">
                    <a16:creationId xmlns:a16="http://schemas.microsoft.com/office/drawing/2014/main" id="{B63F055B-3921-53FD-B311-18D6AF26BD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5" y="1799"/>
                <a:ext cx="3" cy="6"/>
              </a:xfrm>
              <a:custGeom>
                <a:avLst/>
                <a:gdLst>
                  <a:gd name="T0" fmla="*/ 15 w 15"/>
                  <a:gd name="T1" fmla="*/ 1 h 35"/>
                  <a:gd name="T2" fmla="*/ 13 w 15"/>
                  <a:gd name="T3" fmla="*/ 0 h 35"/>
                  <a:gd name="T4" fmla="*/ 0 w 15"/>
                  <a:gd name="T5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35">
                    <a:moveTo>
                      <a:pt x="15" y="1"/>
                    </a:moveTo>
                    <a:lnTo>
                      <a:pt x="13" y="0"/>
                    </a:lnTo>
                    <a:lnTo>
                      <a:pt x="0" y="3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8" name="Freeform 938">
                <a:extLst>
                  <a:ext uri="{FF2B5EF4-FFF2-40B4-BE49-F238E27FC236}">
                    <a16:creationId xmlns:a16="http://schemas.microsoft.com/office/drawing/2014/main" id="{5147DEC4-3B5E-A6E1-21E5-3CB8769134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3" y="1796"/>
                <a:ext cx="32" cy="9"/>
              </a:xfrm>
              <a:custGeom>
                <a:avLst/>
                <a:gdLst>
                  <a:gd name="T0" fmla="*/ 193 w 193"/>
                  <a:gd name="T1" fmla="*/ 56 h 57"/>
                  <a:gd name="T2" fmla="*/ 162 w 193"/>
                  <a:gd name="T3" fmla="*/ 34 h 57"/>
                  <a:gd name="T4" fmla="*/ 131 w 193"/>
                  <a:gd name="T5" fmla="*/ 57 h 57"/>
                  <a:gd name="T6" fmla="*/ 97 w 193"/>
                  <a:gd name="T7" fmla="*/ 26 h 57"/>
                  <a:gd name="T8" fmla="*/ 46 w 193"/>
                  <a:gd name="T9" fmla="*/ 34 h 57"/>
                  <a:gd name="T10" fmla="*/ 2 w 193"/>
                  <a:gd name="T11" fmla="*/ 0 h 57"/>
                  <a:gd name="T12" fmla="*/ 0 w 193"/>
                  <a:gd name="T13" fmla="*/ 2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3" h="57">
                    <a:moveTo>
                      <a:pt x="193" y="56"/>
                    </a:moveTo>
                    <a:lnTo>
                      <a:pt x="162" y="34"/>
                    </a:lnTo>
                    <a:lnTo>
                      <a:pt x="131" y="57"/>
                    </a:lnTo>
                    <a:lnTo>
                      <a:pt x="97" y="26"/>
                    </a:lnTo>
                    <a:lnTo>
                      <a:pt x="46" y="34"/>
                    </a:lnTo>
                    <a:lnTo>
                      <a:pt x="2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9" name="Freeform 939">
                <a:extLst>
                  <a:ext uri="{FF2B5EF4-FFF2-40B4-BE49-F238E27FC236}">
                    <a16:creationId xmlns:a16="http://schemas.microsoft.com/office/drawing/2014/main" id="{A83C88DA-A1EB-5458-C6E1-4C7A1760C6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1799"/>
                <a:ext cx="23" cy="4"/>
              </a:xfrm>
              <a:custGeom>
                <a:avLst/>
                <a:gdLst>
                  <a:gd name="T0" fmla="*/ 140 w 140"/>
                  <a:gd name="T1" fmla="*/ 16 h 23"/>
                  <a:gd name="T2" fmla="*/ 75 w 140"/>
                  <a:gd name="T3" fmla="*/ 16 h 23"/>
                  <a:gd name="T4" fmla="*/ 49 w 140"/>
                  <a:gd name="T5" fmla="*/ 23 h 23"/>
                  <a:gd name="T6" fmla="*/ 1 w 140"/>
                  <a:gd name="T7" fmla="*/ 0 h 23"/>
                  <a:gd name="T8" fmla="*/ 0 w 140"/>
                  <a:gd name="T9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23">
                    <a:moveTo>
                      <a:pt x="140" y="16"/>
                    </a:moveTo>
                    <a:lnTo>
                      <a:pt x="75" y="16"/>
                    </a:lnTo>
                    <a:lnTo>
                      <a:pt x="49" y="23"/>
                    </a:lnTo>
                    <a:lnTo>
                      <a:pt x="1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0" name="Freeform 940">
                <a:extLst>
                  <a:ext uri="{FF2B5EF4-FFF2-40B4-BE49-F238E27FC236}">
                    <a16:creationId xmlns:a16="http://schemas.microsoft.com/office/drawing/2014/main" id="{1E4CF962-B369-896F-8BB6-5FF99573B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1" y="1800"/>
                <a:ext cx="2" cy="2"/>
              </a:xfrm>
              <a:custGeom>
                <a:avLst/>
                <a:gdLst>
                  <a:gd name="T0" fmla="*/ 12 w 12"/>
                  <a:gd name="T1" fmla="*/ 0 h 12"/>
                  <a:gd name="T2" fmla="*/ 3 w 12"/>
                  <a:gd name="T3" fmla="*/ 12 h 12"/>
                  <a:gd name="T4" fmla="*/ 0 w 12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2">
                    <a:moveTo>
                      <a:pt x="12" y="0"/>
                    </a:moveTo>
                    <a:lnTo>
                      <a:pt x="3" y="12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1" name="Line 941">
                <a:extLst>
                  <a:ext uri="{FF2B5EF4-FFF2-40B4-BE49-F238E27FC236}">
                    <a16:creationId xmlns:a16="http://schemas.microsoft.com/office/drawing/2014/main" id="{9B625DD4-C6E0-C007-0EA7-E58A373AF8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41" y="1800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2" name="Freeform 942">
                <a:extLst>
                  <a:ext uri="{FF2B5EF4-FFF2-40B4-BE49-F238E27FC236}">
                    <a16:creationId xmlns:a16="http://schemas.microsoft.com/office/drawing/2014/main" id="{DD601C33-277C-718D-8754-F9C112E5FA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1796"/>
                <a:ext cx="6" cy="7"/>
              </a:xfrm>
              <a:custGeom>
                <a:avLst/>
                <a:gdLst>
                  <a:gd name="T0" fmla="*/ 35 w 35"/>
                  <a:gd name="T1" fmla="*/ 0 h 39"/>
                  <a:gd name="T2" fmla="*/ 2 w 35"/>
                  <a:gd name="T3" fmla="*/ 39 h 39"/>
                  <a:gd name="T4" fmla="*/ 0 w 35"/>
                  <a:gd name="T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" h="39">
                    <a:moveTo>
                      <a:pt x="35" y="0"/>
                    </a:moveTo>
                    <a:lnTo>
                      <a:pt x="2" y="39"/>
                    </a:lnTo>
                    <a:lnTo>
                      <a:pt x="0" y="3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3" name="Line 943">
                <a:extLst>
                  <a:ext uri="{FF2B5EF4-FFF2-40B4-BE49-F238E27FC236}">
                    <a16:creationId xmlns:a16="http://schemas.microsoft.com/office/drawing/2014/main" id="{30F86806-988B-A938-09AE-60654D9E02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077" y="1796"/>
                <a:ext cx="6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4" name="Freeform 944">
                <a:extLst>
                  <a:ext uri="{FF2B5EF4-FFF2-40B4-BE49-F238E27FC236}">
                    <a16:creationId xmlns:a16="http://schemas.microsoft.com/office/drawing/2014/main" id="{28A2EA6F-7825-C9B7-94E9-8A600A39A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2" y="1550"/>
                <a:ext cx="1" cy="5"/>
              </a:xfrm>
              <a:custGeom>
                <a:avLst/>
                <a:gdLst>
                  <a:gd name="T0" fmla="*/ 0 w 11"/>
                  <a:gd name="T1" fmla="*/ 30 h 30"/>
                  <a:gd name="T2" fmla="*/ 11 w 11"/>
                  <a:gd name="T3" fmla="*/ 23 h 30"/>
                  <a:gd name="T4" fmla="*/ 9 w 11"/>
                  <a:gd name="T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30">
                    <a:moveTo>
                      <a:pt x="0" y="30"/>
                    </a:moveTo>
                    <a:lnTo>
                      <a:pt x="11" y="23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5" name="Freeform 945">
                <a:extLst>
                  <a:ext uri="{FF2B5EF4-FFF2-40B4-BE49-F238E27FC236}">
                    <a16:creationId xmlns:a16="http://schemas.microsoft.com/office/drawing/2014/main" id="{92D74922-A333-CD7F-52B5-7B8F8E256C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2" y="1550"/>
                <a:ext cx="1" cy="5"/>
              </a:xfrm>
              <a:custGeom>
                <a:avLst/>
                <a:gdLst>
                  <a:gd name="T0" fmla="*/ 9 w 10"/>
                  <a:gd name="T1" fmla="*/ 0 h 30"/>
                  <a:gd name="T2" fmla="*/ 10 w 10"/>
                  <a:gd name="T3" fmla="*/ 23 h 30"/>
                  <a:gd name="T4" fmla="*/ 0 w 10"/>
                  <a:gd name="T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0">
                    <a:moveTo>
                      <a:pt x="9" y="0"/>
                    </a:moveTo>
                    <a:lnTo>
                      <a:pt x="10" y="23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6" name="Freeform 946">
                <a:extLst>
                  <a:ext uri="{FF2B5EF4-FFF2-40B4-BE49-F238E27FC236}">
                    <a16:creationId xmlns:a16="http://schemas.microsoft.com/office/drawing/2014/main" id="{96475FD4-17A9-6082-D708-F76F800309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5" y="1555"/>
                <a:ext cx="7" cy="6"/>
              </a:xfrm>
              <a:custGeom>
                <a:avLst/>
                <a:gdLst>
                  <a:gd name="T0" fmla="*/ 37 w 37"/>
                  <a:gd name="T1" fmla="*/ 0 h 39"/>
                  <a:gd name="T2" fmla="*/ 9 w 37"/>
                  <a:gd name="T3" fmla="*/ 19 h 39"/>
                  <a:gd name="T4" fmla="*/ 0 w 37"/>
                  <a:gd name="T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39">
                    <a:moveTo>
                      <a:pt x="37" y="0"/>
                    </a:moveTo>
                    <a:lnTo>
                      <a:pt x="9" y="19"/>
                    </a:lnTo>
                    <a:lnTo>
                      <a:pt x="0" y="3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7" name="Freeform 947">
                <a:extLst>
                  <a:ext uri="{FF2B5EF4-FFF2-40B4-BE49-F238E27FC236}">
                    <a16:creationId xmlns:a16="http://schemas.microsoft.com/office/drawing/2014/main" id="{38FECA12-BC54-4AE0-E023-36BA82C9B7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2" y="1539"/>
                <a:ext cx="21" cy="11"/>
              </a:xfrm>
              <a:custGeom>
                <a:avLst/>
                <a:gdLst>
                  <a:gd name="T0" fmla="*/ 123 w 123"/>
                  <a:gd name="T1" fmla="*/ 43 h 65"/>
                  <a:gd name="T2" fmla="*/ 81 w 123"/>
                  <a:gd name="T3" fmla="*/ 37 h 65"/>
                  <a:gd name="T4" fmla="*/ 52 w 123"/>
                  <a:gd name="T5" fmla="*/ 0 h 65"/>
                  <a:gd name="T6" fmla="*/ 0 w 123"/>
                  <a:gd name="T7" fmla="*/ 8 h 65"/>
                  <a:gd name="T8" fmla="*/ 0 w 123"/>
                  <a:gd name="T9" fmla="*/ 9 h 65"/>
                  <a:gd name="T10" fmla="*/ 4 w 123"/>
                  <a:gd name="T11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3" h="65">
                    <a:moveTo>
                      <a:pt x="123" y="43"/>
                    </a:moveTo>
                    <a:lnTo>
                      <a:pt x="81" y="37"/>
                    </a:lnTo>
                    <a:lnTo>
                      <a:pt x="52" y="0"/>
                    </a:lnTo>
                    <a:lnTo>
                      <a:pt x="0" y="8"/>
                    </a:lnTo>
                    <a:lnTo>
                      <a:pt x="0" y="9"/>
                    </a:lnTo>
                    <a:lnTo>
                      <a:pt x="4" y="6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8" name="Freeform 948">
                <a:extLst>
                  <a:ext uri="{FF2B5EF4-FFF2-40B4-BE49-F238E27FC236}">
                    <a16:creationId xmlns:a16="http://schemas.microsoft.com/office/drawing/2014/main" id="{EAF8B608-9BC4-BFF5-B355-E1BDBF41F1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0" y="1561"/>
                <a:ext cx="5" cy="16"/>
              </a:xfrm>
              <a:custGeom>
                <a:avLst/>
                <a:gdLst>
                  <a:gd name="T0" fmla="*/ 32 w 32"/>
                  <a:gd name="T1" fmla="*/ 0 h 91"/>
                  <a:gd name="T2" fmla="*/ 0 w 32"/>
                  <a:gd name="T3" fmla="*/ 60 h 91"/>
                  <a:gd name="T4" fmla="*/ 24 w 32"/>
                  <a:gd name="T5" fmla="*/ 91 h 91"/>
                  <a:gd name="T6" fmla="*/ 25 w 32"/>
                  <a:gd name="T7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91">
                    <a:moveTo>
                      <a:pt x="32" y="0"/>
                    </a:moveTo>
                    <a:lnTo>
                      <a:pt x="0" y="60"/>
                    </a:lnTo>
                    <a:lnTo>
                      <a:pt x="24" y="91"/>
                    </a:lnTo>
                    <a:lnTo>
                      <a:pt x="25" y="9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9" name="Freeform 949">
                <a:extLst>
                  <a:ext uri="{FF2B5EF4-FFF2-40B4-BE49-F238E27FC236}">
                    <a16:creationId xmlns:a16="http://schemas.microsoft.com/office/drawing/2014/main" id="{2C784BDA-1368-DAEA-8ECF-57B6A05F1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4" y="1577"/>
                <a:ext cx="15" cy="48"/>
              </a:xfrm>
              <a:custGeom>
                <a:avLst/>
                <a:gdLst>
                  <a:gd name="T0" fmla="*/ 59 w 91"/>
                  <a:gd name="T1" fmla="*/ 0 h 293"/>
                  <a:gd name="T2" fmla="*/ 91 w 91"/>
                  <a:gd name="T3" fmla="*/ 0 h 293"/>
                  <a:gd name="T4" fmla="*/ 79 w 91"/>
                  <a:gd name="T5" fmla="*/ 67 h 293"/>
                  <a:gd name="T6" fmla="*/ 3 w 91"/>
                  <a:gd name="T7" fmla="*/ 196 h 293"/>
                  <a:gd name="T8" fmla="*/ 8 w 91"/>
                  <a:gd name="T9" fmla="*/ 268 h 293"/>
                  <a:gd name="T10" fmla="*/ 0 w 91"/>
                  <a:gd name="T11" fmla="*/ 293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1" h="293">
                    <a:moveTo>
                      <a:pt x="59" y="0"/>
                    </a:moveTo>
                    <a:lnTo>
                      <a:pt x="91" y="0"/>
                    </a:lnTo>
                    <a:lnTo>
                      <a:pt x="79" y="67"/>
                    </a:lnTo>
                    <a:lnTo>
                      <a:pt x="3" y="196"/>
                    </a:lnTo>
                    <a:lnTo>
                      <a:pt x="8" y="268"/>
                    </a:lnTo>
                    <a:lnTo>
                      <a:pt x="0" y="29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0" name="Freeform 950">
                <a:extLst>
                  <a:ext uri="{FF2B5EF4-FFF2-40B4-BE49-F238E27FC236}">
                    <a16:creationId xmlns:a16="http://schemas.microsoft.com/office/drawing/2014/main" id="{A7FDA620-3CF1-01A0-D207-33F3CD34B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0" y="1561"/>
                <a:ext cx="5" cy="16"/>
              </a:xfrm>
              <a:custGeom>
                <a:avLst/>
                <a:gdLst>
                  <a:gd name="T0" fmla="*/ 24 w 31"/>
                  <a:gd name="T1" fmla="*/ 91 h 91"/>
                  <a:gd name="T2" fmla="*/ 0 w 31"/>
                  <a:gd name="T3" fmla="*/ 60 h 91"/>
                  <a:gd name="T4" fmla="*/ 31 w 31"/>
                  <a:gd name="T5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91">
                    <a:moveTo>
                      <a:pt x="24" y="91"/>
                    </a:moveTo>
                    <a:lnTo>
                      <a:pt x="0" y="60"/>
                    </a:lnTo>
                    <a:lnTo>
                      <a:pt x="3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1" name="Freeform 951">
                <a:extLst>
                  <a:ext uri="{FF2B5EF4-FFF2-40B4-BE49-F238E27FC236}">
                    <a16:creationId xmlns:a16="http://schemas.microsoft.com/office/drawing/2014/main" id="{074521F3-72AF-0689-C3CA-41958C032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4" y="1576"/>
                <a:ext cx="15" cy="49"/>
              </a:xfrm>
              <a:custGeom>
                <a:avLst/>
                <a:gdLst>
                  <a:gd name="T0" fmla="*/ 0 w 91"/>
                  <a:gd name="T1" fmla="*/ 294 h 294"/>
                  <a:gd name="T2" fmla="*/ 1 w 91"/>
                  <a:gd name="T3" fmla="*/ 293 h 294"/>
                  <a:gd name="T4" fmla="*/ 9 w 91"/>
                  <a:gd name="T5" fmla="*/ 268 h 294"/>
                  <a:gd name="T6" fmla="*/ 5 w 91"/>
                  <a:gd name="T7" fmla="*/ 196 h 294"/>
                  <a:gd name="T8" fmla="*/ 81 w 91"/>
                  <a:gd name="T9" fmla="*/ 68 h 294"/>
                  <a:gd name="T10" fmla="*/ 91 w 91"/>
                  <a:gd name="T11" fmla="*/ 0 h 294"/>
                  <a:gd name="T12" fmla="*/ 59 w 91"/>
                  <a:gd name="T13" fmla="*/ 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294">
                    <a:moveTo>
                      <a:pt x="0" y="294"/>
                    </a:moveTo>
                    <a:lnTo>
                      <a:pt x="1" y="293"/>
                    </a:lnTo>
                    <a:lnTo>
                      <a:pt x="9" y="268"/>
                    </a:lnTo>
                    <a:lnTo>
                      <a:pt x="5" y="196"/>
                    </a:lnTo>
                    <a:lnTo>
                      <a:pt x="81" y="68"/>
                    </a:lnTo>
                    <a:lnTo>
                      <a:pt x="91" y="0"/>
                    </a:lnTo>
                    <a:lnTo>
                      <a:pt x="59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2" name="Line 952">
                <a:extLst>
                  <a:ext uri="{FF2B5EF4-FFF2-40B4-BE49-F238E27FC236}">
                    <a16:creationId xmlns:a16="http://schemas.microsoft.com/office/drawing/2014/main" id="{FF238BD1-D8B6-93D2-B22A-54201325D4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76" y="1633"/>
                <a:ext cx="4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3" name="Freeform 953">
                <a:extLst>
                  <a:ext uri="{FF2B5EF4-FFF2-40B4-BE49-F238E27FC236}">
                    <a16:creationId xmlns:a16="http://schemas.microsoft.com/office/drawing/2014/main" id="{5138E5D7-08D3-42EF-2839-065353655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" y="1633"/>
                <a:ext cx="4" cy="2"/>
              </a:xfrm>
              <a:custGeom>
                <a:avLst/>
                <a:gdLst>
                  <a:gd name="T0" fmla="*/ 26 w 26"/>
                  <a:gd name="T1" fmla="*/ 9 h 9"/>
                  <a:gd name="T2" fmla="*/ 26 w 26"/>
                  <a:gd name="T3" fmla="*/ 8 h 9"/>
                  <a:gd name="T4" fmla="*/ 0 w 26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9">
                    <a:moveTo>
                      <a:pt x="26" y="9"/>
                    </a:moveTo>
                    <a:lnTo>
                      <a:pt x="26" y="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4" name="Freeform 954">
                <a:extLst>
                  <a:ext uri="{FF2B5EF4-FFF2-40B4-BE49-F238E27FC236}">
                    <a16:creationId xmlns:a16="http://schemas.microsoft.com/office/drawing/2014/main" id="{C2CD84D4-F091-461E-F9C4-829F79BCE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1639"/>
                <a:ext cx="36" cy="62"/>
              </a:xfrm>
              <a:custGeom>
                <a:avLst/>
                <a:gdLst>
                  <a:gd name="T0" fmla="*/ 193 w 215"/>
                  <a:gd name="T1" fmla="*/ 0 h 371"/>
                  <a:gd name="T2" fmla="*/ 193 w 215"/>
                  <a:gd name="T3" fmla="*/ 1 h 371"/>
                  <a:gd name="T4" fmla="*/ 215 w 215"/>
                  <a:gd name="T5" fmla="*/ 12 h 371"/>
                  <a:gd name="T6" fmla="*/ 139 w 215"/>
                  <a:gd name="T7" fmla="*/ 64 h 371"/>
                  <a:gd name="T8" fmla="*/ 149 w 215"/>
                  <a:gd name="T9" fmla="*/ 107 h 371"/>
                  <a:gd name="T10" fmla="*/ 126 w 215"/>
                  <a:gd name="T11" fmla="*/ 133 h 371"/>
                  <a:gd name="T12" fmla="*/ 93 w 215"/>
                  <a:gd name="T13" fmla="*/ 141 h 371"/>
                  <a:gd name="T14" fmla="*/ 81 w 215"/>
                  <a:gd name="T15" fmla="*/ 184 h 371"/>
                  <a:gd name="T16" fmla="*/ 61 w 215"/>
                  <a:gd name="T17" fmla="*/ 203 h 371"/>
                  <a:gd name="T18" fmla="*/ 26 w 215"/>
                  <a:gd name="T19" fmla="*/ 259 h 371"/>
                  <a:gd name="T20" fmla="*/ 10 w 215"/>
                  <a:gd name="T21" fmla="*/ 353 h 371"/>
                  <a:gd name="T22" fmla="*/ 0 w 215"/>
                  <a:gd name="T23" fmla="*/ 371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5" h="371">
                    <a:moveTo>
                      <a:pt x="193" y="0"/>
                    </a:moveTo>
                    <a:lnTo>
                      <a:pt x="193" y="1"/>
                    </a:lnTo>
                    <a:lnTo>
                      <a:pt x="215" y="12"/>
                    </a:lnTo>
                    <a:lnTo>
                      <a:pt x="139" y="64"/>
                    </a:lnTo>
                    <a:lnTo>
                      <a:pt x="149" y="107"/>
                    </a:lnTo>
                    <a:lnTo>
                      <a:pt x="126" y="133"/>
                    </a:lnTo>
                    <a:lnTo>
                      <a:pt x="93" y="141"/>
                    </a:lnTo>
                    <a:lnTo>
                      <a:pt x="81" y="184"/>
                    </a:lnTo>
                    <a:lnTo>
                      <a:pt x="61" y="203"/>
                    </a:lnTo>
                    <a:lnTo>
                      <a:pt x="26" y="259"/>
                    </a:lnTo>
                    <a:lnTo>
                      <a:pt x="10" y="353"/>
                    </a:lnTo>
                    <a:lnTo>
                      <a:pt x="0" y="37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5" name="Line 955">
                <a:extLst>
                  <a:ext uri="{FF2B5EF4-FFF2-40B4-BE49-F238E27FC236}">
                    <a16:creationId xmlns:a16="http://schemas.microsoft.com/office/drawing/2014/main" id="{20ED2126-9B98-9D14-BF85-87D77C6F0A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76" y="1625"/>
                <a:ext cx="8" cy="8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6" name="Line 956">
                <a:extLst>
                  <a:ext uri="{FF2B5EF4-FFF2-40B4-BE49-F238E27FC236}">
                    <a16:creationId xmlns:a16="http://schemas.microsoft.com/office/drawing/2014/main" id="{8A4C9D4D-D5F9-49D2-9746-CA7891D24F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80" y="1635"/>
                <a:ext cx="0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7" name="Freeform 957">
                <a:extLst>
                  <a:ext uri="{FF2B5EF4-FFF2-40B4-BE49-F238E27FC236}">
                    <a16:creationId xmlns:a16="http://schemas.microsoft.com/office/drawing/2014/main" id="{A1D154C1-E6BE-5F93-F6FB-CEF7DED2E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1639"/>
                <a:ext cx="36" cy="62"/>
              </a:xfrm>
              <a:custGeom>
                <a:avLst/>
                <a:gdLst>
                  <a:gd name="T0" fmla="*/ 0 w 217"/>
                  <a:gd name="T1" fmla="*/ 371 h 371"/>
                  <a:gd name="T2" fmla="*/ 12 w 217"/>
                  <a:gd name="T3" fmla="*/ 352 h 371"/>
                  <a:gd name="T4" fmla="*/ 27 w 217"/>
                  <a:gd name="T5" fmla="*/ 260 h 371"/>
                  <a:gd name="T6" fmla="*/ 62 w 217"/>
                  <a:gd name="T7" fmla="*/ 204 h 371"/>
                  <a:gd name="T8" fmla="*/ 82 w 217"/>
                  <a:gd name="T9" fmla="*/ 184 h 371"/>
                  <a:gd name="T10" fmla="*/ 94 w 217"/>
                  <a:gd name="T11" fmla="*/ 141 h 371"/>
                  <a:gd name="T12" fmla="*/ 129 w 217"/>
                  <a:gd name="T13" fmla="*/ 133 h 371"/>
                  <a:gd name="T14" fmla="*/ 150 w 217"/>
                  <a:gd name="T15" fmla="*/ 107 h 371"/>
                  <a:gd name="T16" fmla="*/ 139 w 217"/>
                  <a:gd name="T17" fmla="*/ 64 h 371"/>
                  <a:gd name="T18" fmla="*/ 217 w 217"/>
                  <a:gd name="T19" fmla="*/ 12 h 371"/>
                  <a:gd name="T20" fmla="*/ 193 w 217"/>
                  <a:gd name="T21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7" h="371">
                    <a:moveTo>
                      <a:pt x="0" y="371"/>
                    </a:moveTo>
                    <a:lnTo>
                      <a:pt x="12" y="352"/>
                    </a:lnTo>
                    <a:lnTo>
                      <a:pt x="27" y="260"/>
                    </a:lnTo>
                    <a:lnTo>
                      <a:pt x="62" y="204"/>
                    </a:lnTo>
                    <a:lnTo>
                      <a:pt x="82" y="184"/>
                    </a:lnTo>
                    <a:lnTo>
                      <a:pt x="94" y="141"/>
                    </a:lnTo>
                    <a:lnTo>
                      <a:pt x="129" y="133"/>
                    </a:lnTo>
                    <a:lnTo>
                      <a:pt x="150" y="107"/>
                    </a:lnTo>
                    <a:lnTo>
                      <a:pt x="139" y="64"/>
                    </a:lnTo>
                    <a:lnTo>
                      <a:pt x="217" y="12"/>
                    </a:lnTo>
                    <a:lnTo>
                      <a:pt x="19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8" name="Freeform 958">
                <a:extLst>
                  <a:ext uri="{FF2B5EF4-FFF2-40B4-BE49-F238E27FC236}">
                    <a16:creationId xmlns:a16="http://schemas.microsoft.com/office/drawing/2014/main" id="{E42FB433-1E7E-C225-E8CA-D5071971C5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7" y="1758"/>
                <a:ext cx="75" cy="7"/>
              </a:xfrm>
              <a:custGeom>
                <a:avLst/>
                <a:gdLst>
                  <a:gd name="T0" fmla="*/ 448 w 451"/>
                  <a:gd name="T1" fmla="*/ 37 h 46"/>
                  <a:gd name="T2" fmla="*/ 451 w 451"/>
                  <a:gd name="T3" fmla="*/ 35 h 46"/>
                  <a:gd name="T4" fmla="*/ 371 w 451"/>
                  <a:gd name="T5" fmla="*/ 0 h 46"/>
                  <a:gd name="T6" fmla="*/ 331 w 451"/>
                  <a:gd name="T7" fmla="*/ 40 h 46"/>
                  <a:gd name="T8" fmla="*/ 270 w 451"/>
                  <a:gd name="T9" fmla="*/ 5 h 46"/>
                  <a:gd name="T10" fmla="*/ 229 w 451"/>
                  <a:gd name="T11" fmla="*/ 3 h 46"/>
                  <a:gd name="T12" fmla="*/ 174 w 451"/>
                  <a:gd name="T13" fmla="*/ 12 h 46"/>
                  <a:gd name="T14" fmla="*/ 137 w 451"/>
                  <a:gd name="T15" fmla="*/ 35 h 46"/>
                  <a:gd name="T16" fmla="*/ 87 w 451"/>
                  <a:gd name="T17" fmla="*/ 46 h 46"/>
                  <a:gd name="T18" fmla="*/ 51 w 451"/>
                  <a:gd name="T19" fmla="*/ 27 h 46"/>
                  <a:gd name="T20" fmla="*/ 2 w 451"/>
                  <a:gd name="T21" fmla="*/ 28 h 46"/>
                  <a:gd name="T22" fmla="*/ 0 w 451"/>
                  <a:gd name="T23" fmla="*/ 3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51" h="46">
                    <a:moveTo>
                      <a:pt x="448" y="37"/>
                    </a:moveTo>
                    <a:lnTo>
                      <a:pt x="451" y="35"/>
                    </a:lnTo>
                    <a:lnTo>
                      <a:pt x="371" y="0"/>
                    </a:lnTo>
                    <a:lnTo>
                      <a:pt x="331" y="40"/>
                    </a:lnTo>
                    <a:lnTo>
                      <a:pt x="270" y="5"/>
                    </a:lnTo>
                    <a:lnTo>
                      <a:pt x="229" y="3"/>
                    </a:lnTo>
                    <a:lnTo>
                      <a:pt x="174" y="12"/>
                    </a:lnTo>
                    <a:lnTo>
                      <a:pt x="137" y="35"/>
                    </a:lnTo>
                    <a:lnTo>
                      <a:pt x="87" y="46"/>
                    </a:lnTo>
                    <a:lnTo>
                      <a:pt x="51" y="27"/>
                    </a:lnTo>
                    <a:lnTo>
                      <a:pt x="2" y="28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9" name="Freeform 959">
                <a:extLst>
                  <a:ext uri="{FF2B5EF4-FFF2-40B4-BE49-F238E27FC236}">
                    <a16:creationId xmlns:a16="http://schemas.microsoft.com/office/drawing/2014/main" id="{30F3E3EC-DAC8-43FF-F2E6-98B3A8635C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4" y="1764"/>
                <a:ext cx="7" cy="7"/>
              </a:xfrm>
              <a:custGeom>
                <a:avLst/>
                <a:gdLst>
                  <a:gd name="T0" fmla="*/ 0 w 47"/>
                  <a:gd name="T1" fmla="*/ 40 h 40"/>
                  <a:gd name="T2" fmla="*/ 0 w 47"/>
                  <a:gd name="T3" fmla="*/ 39 h 40"/>
                  <a:gd name="T4" fmla="*/ 47 w 47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40">
                    <a:moveTo>
                      <a:pt x="0" y="40"/>
                    </a:moveTo>
                    <a:lnTo>
                      <a:pt x="0" y="39"/>
                    </a:lnTo>
                    <a:lnTo>
                      <a:pt x="4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0" name="Line 960">
                <a:extLst>
                  <a:ext uri="{FF2B5EF4-FFF2-40B4-BE49-F238E27FC236}">
                    <a16:creationId xmlns:a16="http://schemas.microsoft.com/office/drawing/2014/main" id="{044F47CA-AE33-7A0E-72BB-91C043AC39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274" y="1764"/>
                <a:ext cx="7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1" name="Line 961">
                <a:extLst>
                  <a:ext uri="{FF2B5EF4-FFF2-40B4-BE49-F238E27FC236}">
                    <a16:creationId xmlns:a16="http://schemas.microsoft.com/office/drawing/2014/main" id="{1BE568C0-9668-A249-E51D-AB745240D6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77" y="1769"/>
                <a:ext cx="5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2" name="Freeform 962">
                <a:extLst>
                  <a:ext uri="{FF2B5EF4-FFF2-40B4-BE49-F238E27FC236}">
                    <a16:creationId xmlns:a16="http://schemas.microsoft.com/office/drawing/2014/main" id="{734FEADB-220C-A7F2-E253-B1E4E44A61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765"/>
                <a:ext cx="29" cy="9"/>
              </a:xfrm>
              <a:custGeom>
                <a:avLst/>
                <a:gdLst>
                  <a:gd name="T0" fmla="*/ 173 w 176"/>
                  <a:gd name="T1" fmla="*/ 22 h 53"/>
                  <a:gd name="T2" fmla="*/ 176 w 176"/>
                  <a:gd name="T3" fmla="*/ 20 h 53"/>
                  <a:gd name="T4" fmla="*/ 127 w 176"/>
                  <a:gd name="T5" fmla="*/ 0 h 53"/>
                  <a:gd name="T6" fmla="*/ 84 w 176"/>
                  <a:gd name="T7" fmla="*/ 10 h 53"/>
                  <a:gd name="T8" fmla="*/ 0 w 176"/>
                  <a:gd name="T9" fmla="*/ 50 h 53"/>
                  <a:gd name="T10" fmla="*/ 0 w 176"/>
                  <a:gd name="T11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6" h="53">
                    <a:moveTo>
                      <a:pt x="173" y="22"/>
                    </a:moveTo>
                    <a:lnTo>
                      <a:pt x="176" y="20"/>
                    </a:lnTo>
                    <a:lnTo>
                      <a:pt x="127" y="0"/>
                    </a:lnTo>
                    <a:lnTo>
                      <a:pt x="84" y="10"/>
                    </a:lnTo>
                    <a:lnTo>
                      <a:pt x="0" y="50"/>
                    </a:lnTo>
                    <a:lnTo>
                      <a:pt x="0" y="5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3" name="Freeform 963">
                <a:extLst>
                  <a:ext uri="{FF2B5EF4-FFF2-40B4-BE49-F238E27FC236}">
                    <a16:creationId xmlns:a16="http://schemas.microsoft.com/office/drawing/2014/main" id="{5A5D5824-1433-4A83-98F0-4BA7E7B63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7" y="1771"/>
                <a:ext cx="25" cy="7"/>
              </a:xfrm>
              <a:custGeom>
                <a:avLst/>
                <a:gdLst>
                  <a:gd name="T0" fmla="*/ 152 w 152"/>
                  <a:gd name="T1" fmla="*/ 6 h 45"/>
                  <a:gd name="T2" fmla="*/ 107 w 152"/>
                  <a:gd name="T3" fmla="*/ 0 h 45"/>
                  <a:gd name="T4" fmla="*/ 71 w 152"/>
                  <a:gd name="T5" fmla="*/ 11 h 45"/>
                  <a:gd name="T6" fmla="*/ 44 w 152"/>
                  <a:gd name="T7" fmla="*/ 7 h 45"/>
                  <a:gd name="T8" fmla="*/ 7 w 152"/>
                  <a:gd name="T9" fmla="*/ 45 h 45"/>
                  <a:gd name="T10" fmla="*/ 0 w 152"/>
                  <a:gd name="T11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" h="45">
                    <a:moveTo>
                      <a:pt x="152" y="6"/>
                    </a:moveTo>
                    <a:lnTo>
                      <a:pt x="107" y="0"/>
                    </a:lnTo>
                    <a:lnTo>
                      <a:pt x="71" y="11"/>
                    </a:lnTo>
                    <a:lnTo>
                      <a:pt x="44" y="7"/>
                    </a:lnTo>
                    <a:lnTo>
                      <a:pt x="7" y="45"/>
                    </a:lnTo>
                    <a:lnTo>
                      <a:pt x="0" y="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4" name="Line 964">
                <a:extLst>
                  <a:ext uri="{FF2B5EF4-FFF2-40B4-BE49-F238E27FC236}">
                    <a16:creationId xmlns:a16="http://schemas.microsoft.com/office/drawing/2014/main" id="{FD36FC81-B5F5-49E8-DC0A-CC28480ADC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77" y="1769"/>
                <a:ext cx="5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5" name="Freeform 965">
                <a:extLst>
                  <a:ext uri="{FF2B5EF4-FFF2-40B4-BE49-F238E27FC236}">
                    <a16:creationId xmlns:a16="http://schemas.microsoft.com/office/drawing/2014/main" id="{64C0D933-017F-1CD3-87B5-F02E55F708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2" y="1763"/>
                <a:ext cx="5" cy="9"/>
              </a:xfrm>
              <a:custGeom>
                <a:avLst/>
                <a:gdLst>
                  <a:gd name="T0" fmla="*/ 28 w 28"/>
                  <a:gd name="T1" fmla="*/ 0 h 55"/>
                  <a:gd name="T2" fmla="*/ 1 w 28"/>
                  <a:gd name="T3" fmla="*/ 55 h 55"/>
                  <a:gd name="T4" fmla="*/ 0 w 28"/>
                  <a:gd name="T5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55">
                    <a:moveTo>
                      <a:pt x="28" y="0"/>
                    </a:moveTo>
                    <a:lnTo>
                      <a:pt x="1" y="55"/>
                    </a:lnTo>
                    <a:lnTo>
                      <a:pt x="0" y="5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6" name="Freeform 966">
                <a:extLst>
                  <a:ext uri="{FF2B5EF4-FFF2-40B4-BE49-F238E27FC236}">
                    <a16:creationId xmlns:a16="http://schemas.microsoft.com/office/drawing/2014/main" id="{3D3D6942-D327-A6C1-0529-37309469C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2" y="1763"/>
                <a:ext cx="5" cy="9"/>
              </a:xfrm>
              <a:custGeom>
                <a:avLst/>
                <a:gdLst>
                  <a:gd name="T0" fmla="*/ 28 w 28"/>
                  <a:gd name="T1" fmla="*/ 0 h 55"/>
                  <a:gd name="T2" fmla="*/ 26 w 28"/>
                  <a:gd name="T3" fmla="*/ 0 h 55"/>
                  <a:gd name="T4" fmla="*/ 0 w 28"/>
                  <a:gd name="T5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55">
                    <a:moveTo>
                      <a:pt x="28" y="0"/>
                    </a:moveTo>
                    <a:lnTo>
                      <a:pt x="26" y="0"/>
                    </a:lnTo>
                    <a:lnTo>
                      <a:pt x="0" y="5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7" name="Freeform 967">
                <a:extLst>
                  <a:ext uri="{FF2B5EF4-FFF2-40B4-BE49-F238E27FC236}">
                    <a16:creationId xmlns:a16="http://schemas.microsoft.com/office/drawing/2014/main" id="{EF6F5CB8-D810-F0D4-98D4-6649D37D0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3" y="1793"/>
                <a:ext cx="8" cy="7"/>
              </a:xfrm>
              <a:custGeom>
                <a:avLst/>
                <a:gdLst>
                  <a:gd name="T0" fmla="*/ 44 w 44"/>
                  <a:gd name="T1" fmla="*/ 0 h 43"/>
                  <a:gd name="T2" fmla="*/ 20 w 44"/>
                  <a:gd name="T3" fmla="*/ 11 h 43"/>
                  <a:gd name="T4" fmla="*/ 0 w 44"/>
                  <a:gd name="T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44" y="0"/>
                    </a:moveTo>
                    <a:lnTo>
                      <a:pt x="20" y="11"/>
                    </a:lnTo>
                    <a:lnTo>
                      <a:pt x="0" y="4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8" name="Freeform 968">
                <a:extLst>
                  <a:ext uri="{FF2B5EF4-FFF2-40B4-BE49-F238E27FC236}">
                    <a16:creationId xmlns:a16="http://schemas.microsoft.com/office/drawing/2014/main" id="{EBFACCEB-6BD0-38CF-3CD8-EA52505388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1789"/>
                <a:ext cx="1" cy="4"/>
              </a:xfrm>
              <a:custGeom>
                <a:avLst/>
                <a:gdLst>
                  <a:gd name="T0" fmla="*/ 11 w 11"/>
                  <a:gd name="T1" fmla="*/ 0 h 24"/>
                  <a:gd name="T2" fmla="*/ 10 w 11"/>
                  <a:gd name="T3" fmla="*/ 1 h 24"/>
                  <a:gd name="T4" fmla="*/ 0 w 1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4">
                    <a:moveTo>
                      <a:pt x="11" y="0"/>
                    </a:moveTo>
                    <a:lnTo>
                      <a:pt x="10" y="1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9" name="Freeform 969">
                <a:extLst>
                  <a:ext uri="{FF2B5EF4-FFF2-40B4-BE49-F238E27FC236}">
                    <a16:creationId xmlns:a16="http://schemas.microsoft.com/office/drawing/2014/main" id="{F59CD35F-970B-89AE-9E75-BDF4563AD0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1" y="1789"/>
                <a:ext cx="1" cy="4"/>
              </a:xfrm>
              <a:custGeom>
                <a:avLst/>
                <a:gdLst>
                  <a:gd name="T0" fmla="*/ 11 w 11"/>
                  <a:gd name="T1" fmla="*/ 0 h 24"/>
                  <a:gd name="T2" fmla="*/ 1 w 11"/>
                  <a:gd name="T3" fmla="*/ 23 h 24"/>
                  <a:gd name="T4" fmla="*/ 0 w 1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4">
                    <a:moveTo>
                      <a:pt x="11" y="0"/>
                    </a:moveTo>
                    <a:lnTo>
                      <a:pt x="1" y="23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0" name="Freeform 970">
                <a:extLst>
                  <a:ext uri="{FF2B5EF4-FFF2-40B4-BE49-F238E27FC236}">
                    <a16:creationId xmlns:a16="http://schemas.microsoft.com/office/drawing/2014/main" id="{1528C8DA-AB2F-F461-C58B-F68CBC1B20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" y="1786"/>
                <a:ext cx="5" cy="3"/>
              </a:xfrm>
              <a:custGeom>
                <a:avLst/>
                <a:gdLst>
                  <a:gd name="T0" fmla="*/ 31 w 31"/>
                  <a:gd name="T1" fmla="*/ 0 h 14"/>
                  <a:gd name="T2" fmla="*/ 1 w 31"/>
                  <a:gd name="T3" fmla="*/ 12 h 14"/>
                  <a:gd name="T4" fmla="*/ 0 w 31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14">
                    <a:moveTo>
                      <a:pt x="31" y="0"/>
                    </a:moveTo>
                    <a:lnTo>
                      <a:pt x="1" y="12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1" name="Freeform 971">
                <a:extLst>
                  <a:ext uri="{FF2B5EF4-FFF2-40B4-BE49-F238E27FC236}">
                    <a16:creationId xmlns:a16="http://schemas.microsoft.com/office/drawing/2014/main" id="{00EA797A-1A91-115F-6CAC-C744BA9E9B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774"/>
                <a:ext cx="4" cy="12"/>
              </a:xfrm>
              <a:custGeom>
                <a:avLst/>
                <a:gdLst>
                  <a:gd name="T0" fmla="*/ 0 w 27"/>
                  <a:gd name="T1" fmla="*/ 0 h 71"/>
                  <a:gd name="T2" fmla="*/ 4 w 27"/>
                  <a:gd name="T3" fmla="*/ 40 h 71"/>
                  <a:gd name="T4" fmla="*/ 27 w 27"/>
                  <a:gd name="T5" fmla="*/ 70 h 71"/>
                  <a:gd name="T6" fmla="*/ 23 w 27"/>
                  <a:gd name="T7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71">
                    <a:moveTo>
                      <a:pt x="0" y="0"/>
                    </a:moveTo>
                    <a:lnTo>
                      <a:pt x="4" y="40"/>
                    </a:lnTo>
                    <a:lnTo>
                      <a:pt x="27" y="70"/>
                    </a:lnTo>
                    <a:lnTo>
                      <a:pt x="23" y="7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2" name="Freeform 972">
                <a:extLst>
                  <a:ext uri="{FF2B5EF4-FFF2-40B4-BE49-F238E27FC236}">
                    <a16:creationId xmlns:a16="http://schemas.microsoft.com/office/drawing/2014/main" id="{5F5BAF7A-31F4-44CE-4AB2-BB203416F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774"/>
                <a:ext cx="3" cy="12"/>
              </a:xfrm>
              <a:custGeom>
                <a:avLst/>
                <a:gdLst>
                  <a:gd name="T0" fmla="*/ 0 w 23"/>
                  <a:gd name="T1" fmla="*/ 0 h 71"/>
                  <a:gd name="T2" fmla="*/ 2 w 23"/>
                  <a:gd name="T3" fmla="*/ 43 h 71"/>
                  <a:gd name="T4" fmla="*/ 23 w 23"/>
                  <a:gd name="T5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71">
                    <a:moveTo>
                      <a:pt x="0" y="0"/>
                    </a:moveTo>
                    <a:lnTo>
                      <a:pt x="2" y="43"/>
                    </a:lnTo>
                    <a:lnTo>
                      <a:pt x="23" y="7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3" name="Freeform 973">
                <a:extLst>
                  <a:ext uri="{FF2B5EF4-FFF2-40B4-BE49-F238E27FC236}">
                    <a16:creationId xmlns:a16="http://schemas.microsoft.com/office/drawing/2014/main" id="{4A626C8E-263B-0D6E-1E05-8E86113BA7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4" y="1771"/>
                <a:ext cx="19" cy="12"/>
              </a:xfrm>
              <a:custGeom>
                <a:avLst/>
                <a:gdLst>
                  <a:gd name="T0" fmla="*/ 116 w 116"/>
                  <a:gd name="T1" fmla="*/ 48 h 73"/>
                  <a:gd name="T2" fmla="*/ 67 w 116"/>
                  <a:gd name="T3" fmla="*/ 73 h 73"/>
                  <a:gd name="T4" fmla="*/ 30 w 116"/>
                  <a:gd name="T5" fmla="*/ 30 h 73"/>
                  <a:gd name="T6" fmla="*/ 0 w 116"/>
                  <a:gd name="T7" fmla="*/ 43 h 73"/>
                  <a:gd name="T8" fmla="*/ 0 w 116"/>
                  <a:gd name="T9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73">
                    <a:moveTo>
                      <a:pt x="116" y="48"/>
                    </a:moveTo>
                    <a:lnTo>
                      <a:pt x="67" y="73"/>
                    </a:lnTo>
                    <a:lnTo>
                      <a:pt x="30" y="30"/>
                    </a:lnTo>
                    <a:lnTo>
                      <a:pt x="0" y="4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4" name="Freeform 974">
                <a:extLst>
                  <a:ext uri="{FF2B5EF4-FFF2-40B4-BE49-F238E27FC236}">
                    <a16:creationId xmlns:a16="http://schemas.microsoft.com/office/drawing/2014/main" id="{D18E7456-1434-F438-FCD6-7DA574ED1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2" y="1736"/>
                <a:ext cx="26" cy="22"/>
              </a:xfrm>
              <a:custGeom>
                <a:avLst/>
                <a:gdLst>
                  <a:gd name="T0" fmla="*/ 148 w 154"/>
                  <a:gd name="T1" fmla="*/ 133 h 133"/>
                  <a:gd name="T2" fmla="*/ 154 w 154"/>
                  <a:gd name="T3" fmla="*/ 113 h 133"/>
                  <a:gd name="T4" fmla="*/ 123 w 154"/>
                  <a:gd name="T5" fmla="*/ 106 h 133"/>
                  <a:gd name="T6" fmla="*/ 89 w 154"/>
                  <a:gd name="T7" fmla="*/ 121 h 133"/>
                  <a:gd name="T8" fmla="*/ 61 w 154"/>
                  <a:gd name="T9" fmla="*/ 116 h 133"/>
                  <a:gd name="T10" fmla="*/ 43 w 154"/>
                  <a:gd name="T11" fmla="*/ 51 h 133"/>
                  <a:gd name="T12" fmla="*/ 0 w 154"/>
                  <a:gd name="T13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4" h="133">
                    <a:moveTo>
                      <a:pt x="148" y="133"/>
                    </a:moveTo>
                    <a:lnTo>
                      <a:pt x="154" y="113"/>
                    </a:lnTo>
                    <a:lnTo>
                      <a:pt x="123" y="106"/>
                    </a:lnTo>
                    <a:lnTo>
                      <a:pt x="89" y="121"/>
                    </a:lnTo>
                    <a:lnTo>
                      <a:pt x="61" y="116"/>
                    </a:lnTo>
                    <a:lnTo>
                      <a:pt x="43" y="5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5" name="Freeform 975">
                <a:extLst>
                  <a:ext uri="{FF2B5EF4-FFF2-40B4-BE49-F238E27FC236}">
                    <a16:creationId xmlns:a16="http://schemas.microsoft.com/office/drawing/2014/main" id="{869228B6-6A8C-F09A-037E-B85E59351B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" y="1758"/>
                <a:ext cx="1" cy="4"/>
              </a:xfrm>
              <a:custGeom>
                <a:avLst/>
                <a:gdLst>
                  <a:gd name="T0" fmla="*/ 1 w 6"/>
                  <a:gd name="T1" fmla="*/ 23 h 23"/>
                  <a:gd name="T2" fmla="*/ 0 w 6"/>
                  <a:gd name="T3" fmla="*/ 23 h 23"/>
                  <a:gd name="T4" fmla="*/ 6 w 6"/>
                  <a:gd name="T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3">
                    <a:moveTo>
                      <a:pt x="1" y="23"/>
                    </a:moveTo>
                    <a:lnTo>
                      <a:pt x="0" y="23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6" name="Line 976">
                <a:extLst>
                  <a:ext uri="{FF2B5EF4-FFF2-40B4-BE49-F238E27FC236}">
                    <a16:creationId xmlns:a16="http://schemas.microsoft.com/office/drawing/2014/main" id="{1F5DE250-EFFF-17B5-2089-C8108294A8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66" y="1758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7" name="Freeform 977">
                <a:extLst>
                  <a:ext uri="{FF2B5EF4-FFF2-40B4-BE49-F238E27FC236}">
                    <a16:creationId xmlns:a16="http://schemas.microsoft.com/office/drawing/2014/main" id="{162266DA-F0C8-CCF1-D463-8AEB89970B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" y="1760"/>
                <a:ext cx="19" cy="15"/>
              </a:xfrm>
              <a:custGeom>
                <a:avLst/>
                <a:gdLst>
                  <a:gd name="T0" fmla="*/ 89 w 113"/>
                  <a:gd name="T1" fmla="*/ 93 h 93"/>
                  <a:gd name="T2" fmla="*/ 113 w 113"/>
                  <a:gd name="T3" fmla="*/ 68 h 93"/>
                  <a:gd name="T4" fmla="*/ 90 w 113"/>
                  <a:gd name="T5" fmla="*/ 29 h 93"/>
                  <a:gd name="T6" fmla="*/ 89 w 113"/>
                  <a:gd name="T7" fmla="*/ 0 h 93"/>
                  <a:gd name="T8" fmla="*/ 48 w 113"/>
                  <a:gd name="T9" fmla="*/ 37 h 93"/>
                  <a:gd name="T10" fmla="*/ 0 w 113"/>
                  <a:gd name="T11" fmla="*/ 1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3" h="93">
                    <a:moveTo>
                      <a:pt x="89" y="93"/>
                    </a:moveTo>
                    <a:lnTo>
                      <a:pt x="113" y="68"/>
                    </a:lnTo>
                    <a:lnTo>
                      <a:pt x="90" y="29"/>
                    </a:lnTo>
                    <a:lnTo>
                      <a:pt x="89" y="0"/>
                    </a:lnTo>
                    <a:lnTo>
                      <a:pt x="48" y="37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8" name="Freeform 978">
                <a:extLst>
                  <a:ext uri="{FF2B5EF4-FFF2-40B4-BE49-F238E27FC236}">
                    <a16:creationId xmlns:a16="http://schemas.microsoft.com/office/drawing/2014/main" id="{B21ED710-1B64-075E-0CA4-1F6DE57F4B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5" y="1701"/>
                <a:ext cx="4" cy="17"/>
              </a:xfrm>
              <a:custGeom>
                <a:avLst/>
                <a:gdLst>
                  <a:gd name="T0" fmla="*/ 0 w 25"/>
                  <a:gd name="T1" fmla="*/ 100 h 100"/>
                  <a:gd name="T2" fmla="*/ 21 w 25"/>
                  <a:gd name="T3" fmla="*/ 76 h 100"/>
                  <a:gd name="T4" fmla="*/ 21 w 25"/>
                  <a:gd name="T5" fmla="*/ 61 h 100"/>
                  <a:gd name="T6" fmla="*/ 25 w 25"/>
                  <a:gd name="T7" fmla="*/ 25 h 100"/>
                  <a:gd name="T8" fmla="*/ 16 w 25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00">
                    <a:moveTo>
                      <a:pt x="0" y="100"/>
                    </a:moveTo>
                    <a:lnTo>
                      <a:pt x="21" y="76"/>
                    </a:lnTo>
                    <a:lnTo>
                      <a:pt x="21" y="61"/>
                    </a:lnTo>
                    <a:lnTo>
                      <a:pt x="25" y="25"/>
                    </a:lnTo>
                    <a:lnTo>
                      <a:pt x="1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9" name="Freeform 979">
                <a:extLst>
                  <a:ext uri="{FF2B5EF4-FFF2-40B4-BE49-F238E27FC236}">
                    <a16:creationId xmlns:a16="http://schemas.microsoft.com/office/drawing/2014/main" id="{03918201-603C-B1AF-1FD9-D1BB1D4E2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5" y="1701"/>
                <a:ext cx="4" cy="17"/>
              </a:xfrm>
              <a:custGeom>
                <a:avLst/>
                <a:gdLst>
                  <a:gd name="T0" fmla="*/ 16 w 24"/>
                  <a:gd name="T1" fmla="*/ 0 h 100"/>
                  <a:gd name="T2" fmla="*/ 24 w 24"/>
                  <a:gd name="T3" fmla="*/ 26 h 100"/>
                  <a:gd name="T4" fmla="*/ 19 w 24"/>
                  <a:gd name="T5" fmla="*/ 62 h 100"/>
                  <a:gd name="T6" fmla="*/ 20 w 24"/>
                  <a:gd name="T7" fmla="*/ 76 h 100"/>
                  <a:gd name="T8" fmla="*/ 0 w 24"/>
                  <a:gd name="T9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00">
                    <a:moveTo>
                      <a:pt x="16" y="0"/>
                    </a:moveTo>
                    <a:lnTo>
                      <a:pt x="24" y="26"/>
                    </a:lnTo>
                    <a:lnTo>
                      <a:pt x="19" y="62"/>
                    </a:lnTo>
                    <a:lnTo>
                      <a:pt x="20" y="76"/>
                    </a:lnTo>
                    <a:lnTo>
                      <a:pt x="0" y="10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0" name="Line 980">
                <a:extLst>
                  <a:ext uri="{FF2B5EF4-FFF2-40B4-BE49-F238E27FC236}">
                    <a16:creationId xmlns:a16="http://schemas.microsoft.com/office/drawing/2014/main" id="{760354C7-D005-EF13-5AE7-0DB422615C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48" y="1701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1" name="Line 981">
                <a:extLst>
                  <a:ext uri="{FF2B5EF4-FFF2-40B4-BE49-F238E27FC236}">
                    <a16:creationId xmlns:a16="http://schemas.microsoft.com/office/drawing/2014/main" id="{62A51AB7-6B22-060E-08E2-EC55789421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42" y="1718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2" name="Freeform 982">
                <a:extLst>
                  <a:ext uri="{FF2B5EF4-FFF2-40B4-BE49-F238E27FC236}">
                    <a16:creationId xmlns:a16="http://schemas.microsoft.com/office/drawing/2014/main" id="{1D146B43-70DA-DA02-2CC5-A969AF9E1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2" y="1721"/>
                <a:ext cx="4" cy="15"/>
              </a:xfrm>
              <a:custGeom>
                <a:avLst/>
                <a:gdLst>
                  <a:gd name="T0" fmla="*/ 3 w 25"/>
                  <a:gd name="T1" fmla="*/ 0 h 90"/>
                  <a:gd name="T2" fmla="*/ 2 w 25"/>
                  <a:gd name="T3" fmla="*/ 1 h 90"/>
                  <a:gd name="T4" fmla="*/ 25 w 25"/>
                  <a:gd name="T5" fmla="*/ 25 h 90"/>
                  <a:gd name="T6" fmla="*/ 18 w 25"/>
                  <a:gd name="T7" fmla="*/ 62 h 90"/>
                  <a:gd name="T8" fmla="*/ 0 w 25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90">
                    <a:moveTo>
                      <a:pt x="3" y="0"/>
                    </a:moveTo>
                    <a:lnTo>
                      <a:pt x="2" y="1"/>
                    </a:lnTo>
                    <a:lnTo>
                      <a:pt x="25" y="25"/>
                    </a:lnTo>
                    <a:lnTo>
                      <a:pt x="18" y="62"/>
                    </a:lnTo>
                    <a:lnTo>
                      <a:pt x="0" y="9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3" name="Freeform 983">
                <a:extLst>
                  <a:ext uri="{FF2B5EF4-FFF2-40B4-BE49-F238E27FC236}">
                    <a16:creationId xmlns:a16="http://schemas.microsoft.com/office/drawing/2014/main" id="{FA3DE0C8-AF59-A174-8F52-BE6A02A063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2" y="1721"/>
                <a:ext cx="4" cy="15"/>
              </a:xfrm>
              <a:custGeom>
                <a:avLst/>
                <a:gdLst>
                  <a:gd name="T0" fmla="*/ 0 w 25"/>
                  <a:gd name="T1" fmla="*/ 90 h 90"/>
                  <a:gd name="T2" fmla="*/ 18 w 25"/>
                  <a:gd name="T3" fmla="*/ 62 h 90"/>
                  <a:gd name="T4" fmla="*/ 25 w 25"/>
                  <a:gd name="T5" fmla="*/ 25 h 90"/>
                  <a:gd name="T6" fmla="*/ 2 w 25"/>
                  <a:gd name="T7" fmla="*/ 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90">
                    <a:moveTo>
                      <a:pt x="0" y="90"/>
                    </a:moveTo>
                    <a:lnTo>
                      <a:pt x="18" y="62"/>
                    </a:lnTo>
                    <a:lnTo>
                      <a:pt x="25" y="25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4" name="Freeform 984">
                <a:extLst>
                  <a:ext uri="{FF2B5EF4-FFF2-40B4-BE49-F238E27FC236}">
                    <a16:creationId xmlns:a16="http://schemas.microsoft.com/office/drawing/2014/main" id="{F3F274A7-B85F-E802-713B-81C05155F7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5" y="1763"/>
                <a:ext cx="19" cy="6"/>
              </a:xfrm>
              <a:custGeom>
                <a:avLst/>
                <a:gdLst>
                  <a:gd name="T0" fmla="*/ 112 w 112"/>
                  <a:gd name="T1" fmla="*/ 41 h 41"/>
                  <a:gd name="T2" fmla="*/ 55 w 112"/>
                  <a:gd name="T3" fmla="*/ 20 h 41"/>
                  <a:gd name="T4" fmla="*/ 23 w 112"/>
                  <a:gd name="T5" fmla="*/ 0 h 41"/>
                  <a:gd name="T6" fmla="*/ 0 w 112"/>
                  <a:gd name="T7" fmla="*/ 2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2" h="41">
                    <a:moveTo>
                      <a:pt x="112" y="41"/>
                    </a:moveTo>
                    <a:lnTo>
                      <a:pt x="55" y="20"/>
                    </a:lnTo>
                    <a:lnTo>
                      <a:pt x="23" y="0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5" name="Freeform 985">
                <a:extLst>
                  <a:ext uri="{FF2B5EF4-FFF2-40B4-BE49-F238E27FC236}">
                    <a16:creationId xmlns:a16="http://schemas.microsoft.com/office/drawing/2014/main" id="{0A13282E-984A-26BA-99F6-9134635532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" y="1767"/>
                <a:ext cx="2" cy="12"/>
              </a:xfrm>
              <a:custGeom>
                <a:avLst/>
                <a:gdLst>
                  <a:gd name="T0" fmla="*/ 12 w 12"/>
                  <a:gd name="T1" fmla="*/ 0 h 72"/>
                  <a:gd name="T2" fmla="*/ 9 w 12"/>
                  <a:gd name="T3" fmla="*/ 3 h 72"/>
                  <a:gd name="T4" fmla="*/ 0 w 12"/>
                  <a:gd name="T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72">
                    <a:moveTo>
                      <a:pt x="12" y="0"/>
                    </a:moveTo>
                    <a:lnTo>
                      <a:pt x="9" y="3"/>
                    </a:lnTo>
                    <a:lnTo>
                      <a:pt x="0" y="7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6" name="Freeform 986">
                <a:extLst>
                  <a:ext uri="{FF2B5EF4-FFF2-40B4-BE49-F238E27FC236}">
                    <a16:creationId xmlns:a16="http://schemas.microsoft.com/office/drawing/2014/main" id="{C9BE7DD0-DD11-01CF-2B2A-C21B52262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3" y="1738"/>
                <a:ext cx="9" cy="31"/>
              </a:xfrm>
              <a:custGeom>
                <a:avLst/>
                <a:gdLst>
                  <a:gd name="T0" fmla="*/ 56 w 56"/>
                  <a:gd name="T1" fmla="*/ 0 h 187"/>
                  <a:gd name="T2" fmla="*/ 13 w 56"/>
                  <a:gd name="T3" fmla="*/ 80 h 187"/>
                  <a:gd name="T4" fmla="*/ 0 w 56"/>
                  <a:gd name="T5" fmla="*/ 112 h 187"/>
                  <a:gd name="T6" fmla="*/ 21 w 56"/>
                  <a:gd name="T7" fmla="*/ 136 h 187"/>
                  <a:gd name="T8" fmla="*/ 5 w 56"/>
                  <a:gd name="T9" fmla="*/ 187 h 187"/>
                  <a:gd name="T10" fmla="*/ 4 w 56"/>
                  <a:gd name="T11" fmla="*/ 187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187">
                    <a:moveTo>
                      <a:pt x="56" y="0"/>
                    </a:moveTo>
                    <a:lnTo>
                      <a:pt x="13" y="80"/>
                    </a:lnTo>
                    <a:lnTo>
                      <a:pt x="0" y="112"/>
                    </a:lnTo>
                    <a:lnTo>
                      <a:pt x="21" y="136"/>
                    </a:lnTo>
                    <a:lnTo>
                      <a:pt x="5" y="187"/>
                    </a:lnTo>
                    <a:lnTo>
                      <a:pt x="4" y="18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7" name="Freeform 987">
                <a:extLst>
                  <a:ext uri="{FF2B5EF4-FFF2-40B4-BE49-F238E27FC236}">
                    <a16:creationId xmlns:a16="http://schemas.microsoft.com/office/drawing/2014/main" id="{CFEE43F0-C5EF-7E5D-8FF7-1E55588D25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3" y="1738"/>
                <a:ext cx="9" cy="31"/>
              </a:xfrm>
              <a:custGeom>
                <a:avLst/>
                <a:gdLst>
                  <a:gd name="T0" fmla="*/ 58 w 58"/>
                  <a:gd name="T1" fmla="*/ 0 h 187"/>
                  <a:gd name="T2" fmla="*/ 57 w 58"/>
                  <a:gd name="T3" fmla="*/ 1 h 187"/>
                  <a:gd name="T4" fmla="*/ 12 w 58"/>
                  <a:gd name="T5" fmla="*/ 81 h 187"/>
                  <a:gd name="T6" fmla="*/ 0 w 58"/>
                  <a:gd name="T7" fmla="*/ 114 h 187"/>
                  <a:gd name="T8" fmla="*/ 21 w 58"/>
                  <a:gd name="T9" fmla="*/ 138 h 187"/>
                  <a:gd name="T10" fmla="*/ 6 w 58"/>
                  <a:gd name="T11" fmla="*/ 187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187">
                    <a:moveTo>
                      <a:pt x="58" y="0"/>
                    </a:moveTo>
                    <a:lnTo>
                      <a:pt x="57" y="1"/>
                    </a:lnTo>
                    <a:lnTo>
                      <a:pt x="12" y="81"/>
                    </a:lnTo>
                    <a:lnTo>
                      <a:pt x="0" y="114"/>
                    </a:lnTo>
                    <a:lnTo>
                      <a:pt x="21" y="138"/>
                    </a:lnTo>
                    <a:lnTo>
                      <a:pt x="6" y="18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8" name="Line 988">
                <a:extLst>
                  <a:ext uri="{FF2B5EF4-FFF2-40B4-BE49-F238E27FC236}">
                    <a16:creationId xmlns:a16="http://schemas.microsoft.com/office/drawing/2014/main" id="{4791E8A1-932C-375E-2BAE-070CEEF3D1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42" y="1736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9" name="Freeform 989">
                <a:extLst>
                  <a:ext uri="{FF2B5EF4-FFF2-40B4-BE49-F238E27FC236}">
                    <a16:creationId xmlns:a16="http://schemas.microsoft.com/office/drawing/2014/main" id="{2E7DBDB2-263E-2D7E-31AB-F9A10D46A9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1730"/>
                <a:ext cx="20" cy="8"/>
              </a:xfrm>
              <a:custGeom>
                <a:avLst/>
                <a:gdLst>
                  <a:gd name="T0" fmla="*/ 118 w 118"/>
                  <a:gd name="T1" fmla="*/ 32 h 47"/>
                  <a:gd name="T2" fmla="*/ 87 w 118"/>
                  <a:gd name="T3" fmla="*/ 42 h 47"/>
                  <a:gd name="T4" fmla="*/ 58 w 118"/>
                  <a:gd name="T5" fmla="*/ 0 h 47"/>
                  <a:gd name="T6" fmla="*/ 2 w 118"/>
                  <a:gd name="T7" fmla="*/ 45 h 47"/>
                  <a:gd name="T8" fmla="*/ 0 w 118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47">
                    <a:moveTo>
                      <a:pt x="118" y="32"/>
                    </a:moveTo>
                    <a:lnTo>
                      <a:pt x="87" y="42"/>
                    </a:lnTo>
                    <a:lnTo>
                      <a:pt x="58" y="0"/>
                    </a:lnTo>
                    <a:lnTo>
                      <a:pt x="2" y="45"/>
                    </a:lnTo>
                    <a:lnTo>
                      <a:pt x="0" y="4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0" name="Freeform 990">
                <a:extLst>
                  <a:ext uri="{FF2B5EF4-FFF2-40B4-BE49-F238E27FC236}">
                    <a16:creationId xmlns:a16="http://schemas.microsoft.com/office/drawing/2014/main" id="{30EB1D85-923C-01DB-D533-8CC2195347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" y="1767"/>
                <a:ext cx="2" cy="12"/>
              </a:xfrm>
              <a:custGeom>
                <a:avLst/>
                <a:gdLst>
                  <a:gd name="T0" fmla="*/ 12 w 12"/>
                  <a:gd name="T1" fmla="*/ 0 h 72"/>
                  <a:gd name="T2" fmla="*/ 2 w 12"/>
                  <a:gd name="T3" fmla="*/ 71 h 72"/>
                  <a:gd name="T4" fmla="*/ 0 w 12"/>
                  <a:gd name="T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72">
                    <a:moveTo>
                      <a:pt x="12" y="0"/>
                    </a:moveTo>
                    <a:lnTo>
                      <a:pt x="2" y="71"/>
                    </a:lnTo>
                    <a:lnTo>
                      <a:pt x="0" y="7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1" name="Freeform 991">
                <a:extLst>
                  <a:ext uri="{FF2B5EF4-FFF2-40B4-BE49-F238E27FC236}">
                    <a16:creationId xmlns:a16="http://schemas.microsoft.com/office/drawing/2014/main" id="{FA6F4F79-8D29-855E-3A57-E6BB1E1307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1779"/>
                <a:ext cx="40" cy="33"/>
              </a:xfrm>
              <a:custGeom>
                <a:avLst/>
                <a:gdLst>
                  <a:gd name="T0" fmla="*/ 235 w 241"/>
                  <a:gd name="T1" fmla="*/ 199 h 199"/>
                  <a:gd name="T2" fmla="*/ 237 w 241"/>
                  <a:gd name="T3" fmla="*/ 198 h 199"/>
                  <a:gd name="T4" fmla="*/ 226 w 241"/>
                  <a:gd name="T5" fmla="*/ 139 h 199"/>
                  <a:gd name="T6" fmla="*/ 241 w 241"/>
                  <a:gd name="T7" fmla="*/ 70 h 199"/>
                  <a:gd name="T8" fmla="*/ 162 w 241"/>
                  <a:gd name="T9" fmla="*/ 70 h 199"/>
                  <a:gd name="T10" fmla="*/ 162 w 241"/>
                  <a:gd name="T11" fmla="*/ 11 h 199"/>
                  <a:gd name="T12" fmla="*/ 111 w 241"/>
                  <a:gd name="T13" fmla="*/ 6 h 199"/>
                  <a:gd name="T14" fmla="*/ 60 w 241"/>
                  <a:gd name="T15" fmla="*/ 48 h 199"/>
                  <a:gd name="T16" fmla="*/ 36 w 241"/>
                  <a:gd name="T17" fmla="*/ 22 h 199"/>
                  <a:gd name="T18" fmla="*/ 1 w 241"/>
                  <a:gd name="T19" fmla="*/ 25 h 199"/>
                  <a:gd name="T20" fmla="*/ 0 w 241"/>
                  <a:gd name="T21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1" h="199">
                    <a:moveTo>
                      <a:pt x="235" y="199"/>
                    </a:moveTo>
                    <a:lnTo>
                      <a:pt x="237" y="198"/>
                    </a:lnTo>
                    <a:lnTo>
                      <a:pt x="226" y="139"/>
                    </a:lnTo>
                    <a:lnTo>
                      <a:pt x="241" y="70"/>
                    </a:lnTo>
                    <a:lnTo>
                      <a:pt x="162" y="70"/>
                    </a:lnTo>
                    <a:lnTo>
                      <a:pt x="162" y="11"/>
                    </a:lnTo>
                    <a:lnTo>
                      <a:pt x="111" y="6"/>
                    </a:lnTo>
                    <a:lnTo>
                      <a:pt x="60" y="48"/>
                    </a:lnTo>
                    <a:lnTo>
                      <a:pt x="36" y="22"/>
                    </a:lnTo>
                    <a:lnTo>
                      <a:pt x="1" y="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2" name="Line 992">
                <a:extLst>
                  <a:ext uri="{FF2B5EF4-FFF2-40B4-BE49-F238E27FC236}">
                    <a16:creationId xmlns:a16="http://schemas.microsoft.com/office/drawing/2014/main" id="{5E943C0B-1DE3-D749-4295-DA07A507B1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12" y="1812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3" name="Freeform 993">
                <a:extLst>
                  <a:ext uri="{FF2B5EF4-FFF2-40B4-BE49-F238E27FC236}">
                    <a16:creationId xmlns:a16="http://schemas.microsoft.com/office/drawing/2014/main" id="{F4D3D3B6-B2D9-7E71-D1DB-ABB758741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2" y="1812"/>
                <a:ext cx="4" cy="4"/>
              </a:xfrm>
              <a:custGeom>
                <a:avLst/>
                <a:gdLst>
                  <a:gd name="T0" fmla="*/ 0 w 29"/>
                  <a:gd name="T1" fmla="*/ 25 h 25"/>
                  <a:gd name="T2" fmla="*/ 0 w 29"/>
                  <a:gd name="T3" fmla="*/ 22 h 25"/>
                  <a:gd name="T4" fmla="*/ 29 w 29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5">
                    <a:moveTo>
                      <a:pt x="0" y="25"/>
                    </a:moveTo>
                    <a:lnTo>
                      <a:pt x="0" y="22"/>
                    </a:lnTo>
                    <a:lnTo>
                      <a:pt x="2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4" name="Freeform 994">
                <a:extLst>
                  <a:ext uri="{FF2B5EF4-FFF2-40B4-BE49-F238E27FC236}">
                    <a16:creationId xmlns:a16="http://schemas.microsoft.com/office/drawing/2014/main" id="{99C78F7F-3942-B609-BA1C-056E86F13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1775"/>
                <a:ext cx="4" cy="4"/>
              </a:xfrm>
              <a:custGeom>
                <a:avLst/>
                <a:gdLst>
                  <a:gd name="T0" fmla="*/ 0 w 21"/>
                  <a:gd name="T1" fmla="*/ 25 h 25"/>
                  <a:gd name="T2" fmla="*/ 0 w 21"/>
                  <a:gd name="T3" fmla="*/ 24 h 25"/>
                  <a:gd name="T4" fmla="*/ 21 w 21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5">
                    <a:moveTo>
                      <a:pt x="0" y="25"/>
                    </a:moveTo>
                    <a:lnTo>
                      <a:pt x="0" y="24"/>
                    </a:lnTo>
                    <a:lnTo>
                      <a:pt x="2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5" name="Line 995">
                <a:extLst>
                  <a:ext uri="{FF2B5EF4-FFF2-40B4-BE49-F238E27FC236}">
                    <a16:creationId xmlns:a16="http://schemas.microsoft.com/office/drawing/2014/main" id="{BB450509-BD5E-2D13-C537-9A4D5EFB66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77" y="1775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6" name="Freeform 996">
                <a:extLst>
                  <a:ext uri="{FF2B5EF4-FFF2-40B4-BE49-F238E27FC236}">
                    <a16:creationId xmlns:a16="http://schemas.microsoft.com/office/drawing/2014/main" id="{8796C540-C521-7760-5835-207B6878C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" y="2062"/>
                <a:ext cx="22" cy="14"/>
              </a:xfrm>
              <a:custGeom>
                <a:avLst/>
                <a:gdLst>
                  <a:gd name="T0" fmla="*/ 0 w 133"/>
                  <a:gd name="T1" fmla="*/ 5 h 83"/>
                  <a:gd name="T2" fmla="*/ 2 w 133"/>
                  <a:gd name="T3" fmla="*/ 0 h 83"/>
                  <a:gd name="T4" fmla="*/ 54 w 133"/>
                  <a:gd name="T5" fmla="*/ 32 h 83"/>
                  <a:gd name="T6" fmla="*/ 77 w 133"/>
                  <a:gd name="T7" fmla="*/ 54 h 83"/>
                  <a:gd name="T8" fmla="*/ 114 w 133"/>
                  <a:gd name="T9" fmla="*/ 60 h 83"/>
                  <a:gd name="T10" fmla="*/ 133 w 133"/>
                  <a:gd name="T11" fmla="*/ 77 h 83"/>
                  <a:gd name="T12" fmla="*/ 130 w 133"/>
                  <a:gd name="T13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3" h="83">
                    <a:moveTo>
                      <a:pt x="0" y="5"/>
                    </a:moveTo>
                    <a:lnTo>
                      <a:pt x="2" y="0"/>
                    </a:lnTo>
                    <a:lnTo>
                      <a:pt x="54" y="32"/>
                    </a:lnTo>
                    <a:lnTo>
                      <a:pt x="77" y="54"/>
                    </a:lnTo>
                    <a:lnTo>
                      <a:pt x="114" y="60"/>
                    </a:lnTo>
                    <a:lnTo>
                      <a:pt x="133" y="77"/>
                    </a:lnTo>
                    <a:lnTo>
                      <a:pt x="130" y="8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7" name="Freeform 997">
                <a:extLst>
                  <a:ext uri="{FF2B5EF4-FFF2-40B4-BE49-F238E27FC236}">
                    <a16:creationId xmlns:a16="http://schemas.microsoft.com/office/drawing/2014/main" id="{52303015-8955-A9A7-BC65-93E0F76F3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7" y="1893"/>
                <a:ext cx="20" cy="41"/>
              </a:xfrm>
              <a:custGeom>
                <a:avLst/>
                <a:gdLst>
                  <a:gd name="T0" fmla="*/ 117 w 120"/>
                  <a:gd name="T1" fmla="*/ 246 h 246"/>
                  <a:gd name="T2" fmla="*/ 120 w 120"/>
                  <a:gd name="T3" fmla="*/ 244 h 246"/>
                  <a:gd name="T4" fmla="*/ 92 w 120"/>
                  <a:gd name="T5" fmla="*/ 188 h 246"/>
                  <a:gd name="T6" fmla="*/ 64 w 120"/>
                  <a:gd name="T7" fmla="*/ 172 h 246"/>
                  <a:gd name="T8" fmla="*/ 47 w 120"/>
                  <a:gd name="T9" fmla="*/ 144 h 246"/>
                  <a:gd name="T10" fmla="*/ 50 w 120"/>
                  <a:gd name="T11" fmla="*/ 102 h 246"/>
                  <a:gd name="T12" fmla="*/ 10 w 120"/>
                  <a:gd name="T13" fmla="*/ 89 h 246"/>
                  <a:gd name="T14" fmla="*/ 0 w 120"/>
                  <a:gd name="T15" fmla="*/ 54 h 246"/>
                  <a:gd name="T16" fmla="*/ 13 w 120"/>
                  <a:gd name="T17" fmla="*/ 0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246">
                    <a:moveTo>
                      <a:pt x="117" y="246"/>
                    </a:moveTo>
                    <a:lnTo>
                      <a:pt x="120" y="244"/>
                    </a:lnTo>
                    <a:lnTo>
                      <a:pt x="92" y="188"/>
                    </a:lnTo>
                    <a:lnTo>
                      <a:pt x="64" y="172"/>
                    </a:lnTo>
                    <a:lnTo>
                      <a:pt x="47" y="144"/>
                    </a:lnTo>
                    <a:lnTo>
                      <a:pt x="50" y="102"/>
                    </a:lnTo>
                    <a:lnTo>
                      <a:pt x="10" y="89"/>
                    </a:lnTo>
                    <a:lnTo>
                      <a:pt x="0" y="54"/>
                    </a:lnTo>
                    <a:lnTo>
                      <a:pt x="1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8" name="Freeform 998">
                <a:extLst>
                  <a:ext uri="{FF2B5EF4-FFF2-40B4-BE49-F238E27FC236}">
                    <a16:creationId xmlns:a16="http://schemas.microsoft.com/office/drawing/2014/main" id="{4B03258C-EAFC-090A-60BC-E6665EA3D1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6" y="1893"/>
                <a:ext cx="20" cy="41"/>
              </a:xfrm>
              <a:custGeom>
                <a:avLst/>
                <a:gdLst>
                  <a:gd name="T0" fmla="*/ 15 w 119"/>
                  <a:gd name="T1" fmla="*/ 0 h 246"/>
                  <a:gd name="T2" fmla="*/ 12 w 119"/>
                  <a:gd name="T3" fmla="*/ 3 h 246"/>
                  <a:gd name="T4" fmla="*/ 0 w 119"/>
                  <a:gd name="T5" fmla="*/ 57 h 246"/>
                  <a:gd name="T6" fmla="*/ 10 w 119"/>
                  <a:gd name="T7" fmla="*/ 92 h 246"/>
                  <a:gd name="T8" fmla="*/ 49 w 119"/>
                  <a:gd name="T9" fmla="*/ 105 h 246"/>
                  <a:gd name="T10" fmla="*/ 48 w 119"/>
                  <a:gd name="T11" fmla="*/ 146 h 246"/>
                  <a:gd name="T12" fmla="*/ 64 w 119"/>
                  <a:gd name="T13" fmla="*/ 177 h 246"/>
                  <a:gd name="T14" fmla="*/ 91 w 119"/>
                  <a:gd name="T15" fmla="*/ 191 h 246"/>
                  <a:gd name="T16" fmla="*/ 119 w 119"/>
                  <a:gd name="T17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9" h="246">
                    <a:moveTo>
                      <a:pt x="15" y="0"/>
                    </a:moveTo>
                    <a:lnTo>
                      <a:pt x="12" y="3"/>
                    </a:lnTo>
                    <a:lnTo>
                      <a:pt x="0" y="57"/>
                    </a:lnTo>
                    <a:lnTo>
                      <a:pt x="10" y="92"/>
                    </a:lnTo>
                    <a:lnTo>
                      <a:pt x="49" y="105"/>
                    </a:lnTo>
                    <a:lnTo>
                      <a:pt x="48" y="146"/>
                    </a:lnTo>
                    <a:lnTo>
                      <a:pt x="64" y="177"/>
                    </a:lnTo>
                    <a:lnTo>
                      <a:pt x="91" y="191"/>
                    </a:lnTo>
                    <a:lnTo>
                      <a:pt x="119" y="24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9" name="Line 999">
                <a:extLst>
                  <a:ext uri="{FF2B5EF4-FFF2-40B4-BE49-F238E27FC236}">
                    <a16:creationId xmlns:a16="http://schemas.microsoft.com/office/drawing/2014/main" id="{C25026E7-3DAA-86B5-02A4-55E7863DD3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099" y="1885"/>
                <a:ext cx="7" cy="8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0" name="Freeform 1000">
                <a:extLst>
                  <a:ext uri="{FF2B5EF4-FFF2-40B4-BE49-F238E27FC236}">
                    <a16:creationId xmlns:a16="http://schemas.microsoft.com/office/drawing/2014/main" id="{61FC8DB0-7CE3-8F85-1D62-81DD4B102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0" y="1939"/>
                <a:ext cx="12" cy="12"/>
              </a:xfrm>
              <a:custGeom>
                <a:avLst/>
                <a:gdLst>
                  <a:gd name="T0" fmla="*/ 0 w 70"/>
                  <a:gd name="T1" fmla="*/ 0 h 68"/>
                  <a:gd name="T2" fmla="*/ 34 w 70"/>
                  <a:gd name="T3" fmla="*/ 28 h 68"/>
                  <a:gd name="T4" fmla="*/ 70 w 70"/>
                  <a:gd name="T5" fmla="*/ 65 h 68"/>
                  <a:gd name="T6" fmla="*/ 68 w 70"/>
                  <a:gd name="T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68">
                    <a:moveTo>
                      <a:pt x="0" y="0"/>
                    </a:moveTo>
                    <a:lnTo>
                      <a:pt x="34" y="28"/>
                    </a:lnTo>
                    <a:lnTo>
                      <a:pt x="70" y="65"/>
                    </a:lnTo>
                    <a:lnTo>
                      <a:pt x="68" y="6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1" name="Freeform 1001">
                <a:extLst>
                  <a:ext uri="{FF2B5EF4-FFF2-40B4-BE49-F238E27FC236}">
                    <a16:creationId xmlns:a16="http://schemas.microsoft.com/office/drawing/2014/main" id="{69D0DB7D-FDD6-EEEA-9CDC-6EEA93EC2B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0" y="1939"/>
                <a:ext cx="11" cy="12"/>
              </a:xfrm>
              <a:custGeom>
                <a:avLst/>
                <a:gdLst>
                  <a:gd name="T0" fmla="*/ 3 w 71"/>
                  <a:gd name="T1" fmla="*/ 0 h 68"/>
                  <a:gd name="T2" fmla="*/ 0 w 71"/>
                  <a:gd name="T3" fmla="*/ 3 h 68"/>
                  <a:gd name="T4" fmla="*/ 71 w 71"/>
                  <a:gd name="T5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1" h="68">
                    <a:moveTo>
                      <a:pt x="3" y="0"/>
                    </a:moveTo>
                    <a:lnTo>
                      <a:pt x="0" y="3"/>
                    </a:lnTo>
                    <a:lnTo>
                      <a:pt x="71" y="6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2" name="Freeform 1002">
                <a:extLst>
                  <a:ext uri="{FF2B5EF4-FFF2-40B4-BE49-F238E27FC236}">
                    <a16:creationId xmlns:a16="http://schemas.microsoft.com/office/drawing/2014/main" id="{C8B34221-1C97-FA36-F1D0-54A20154EF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0" y="1934"/>
                <a:ext cx="6" cy="5"/>
              </a:xfrm>
              <a:custGeom>
                <a:avLst/>
                <a:gdLst>
                  <a:gd name="T0" fmla="*/ 38 w 38"/>
                  <a:gd name="T1" fmla="*/ 0 h 33"/>
                  <a:gd name="T2" fmla="*/ 0 w 38"/>
                  <a:gd name="T3" fmla="*/ 32 h 33"/>
                  <a:gd name="T4" fmla="*/ 1 w 38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" h="33">
                    <a:moveTo>
                      <a:pt x="38" y="0"/>
                    </a:moveTo>
                    <a:lnTo>
                      <a:pt x="0" y="32"/>
                    </a:lnTo>
                    <a:lnTo>
                      <a:pt x="1" y="3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3" name="Freeform 1003">
                <a:extLst>
                  <a:ext uri="{FF2B5EF4-FFF2-40B4-BE49-F238E27FC236}">
                    <a16:creationId xmlns:a16="http://schemas.microsoft.com/office/drawing/2014/main" id="{0CBD3AE3-D4C2-D67D-8903-6729533A3D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1951"/>
                <a:ext cx="3" cy="3"/>
              </a:xfrm>
              <a:custGeom>
                <a:avLst/>
                <a:gdLst>
                  <a:gd name="T0" fmla="*/ 19 w 19"/>
                  <a:gd name="T1" fmla="*/ 0 h 18"/>
                  <a:gd name="T2" fmla="*/ 1 w 19"/>
                  <a:gd name="T3" fmla="*/ 14 h 18"/>
                  <a:gd name="T4" fmla="*/ 0 w 19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8">
                    <a:moveTo>
                      <a:pt x="19" y="0"/>
                    </a:moveTo>
                    <a:lnTo>
                      <a:pt x="1" y="14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4" name="Freeform 1004">
                <a:extLst>
                  <a:ext uri="{FF2B5EF4-FFF2-40B4-BE49-F238E27FC236}">
                    <a16:creationId xmlns:a16="http://schemas.microsoft.com/office/drawing/2014/main" id="{36D34B5A-C6E4-CE28-E5A3-6500853CA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5" y="1954"/>
                <a:ext cx="13" cy="31"/>
              </a:xfrm>
              <a:custGeom>
                <a:avLst/>
                <a:gdLst>
                  <a:gd name="T0" fmla="*/ 21 w 78"/>
                  <a:gd name="T1" fmla="*/ 0 h 186"/>
                  <a:gd name="T2" fmla="*/ 12 w 78"/>
                  <a:gd name="T3" fmla="*/ 33 h 186"/>
                  <a:gd name="T4" fmla="*/ 0 w 78"/>
                  <a:gd name="T5" fmla="*/ 60 h 186"/>
                  <a:gd name="T6" fmla="*/ 44 w 78"/>
                  <a:gd name="T7" fmla="*/ 55 h 186"/>
                  <a:gd name="T8" fmla="*/ 78 w 78"/>
                  <a:gd name="T9" fmla="*/ 100 h 186"/>
                  <a:gd name="T10" fmla="*/ 70 w 78"/>
                  <a:gd name="T11" fmla="*/ 157 h 186"/>
                  <a:gd name="T12" fmla="*/ 74 w 78"/>
                  <a:gd name="T13" fmla="*/ 18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186">
                    <a:moveTo>
                      <a:pt x="21" y="0"/>
                    </a:moveTo>
                    <a:lnTo>
                      <a:pt x="12" y="33"/>
                    </a:lnTo>
                    <a:lnTo>
                      <a:pt x="0" y="60"/>
                    </a:lnTo>
                    <a:lnTo>
                      <a:pt x="44" y="55"/>
                    </a:lnTo>
                    <a:lnTo>
                      <a:pt x="78" y="100"/>
                    </a:lnTo>
                    <a:lnTo>
                      <a:pt x="70" y="157"/>
                    </a:lnTo>
                    <a:lnTo>
                      <a:pt x="74" y="18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5" name="Freeform 1005">
                <a:extLst>
                  <a:ext uri="{FF2B5EF4-FFF2-40B4-BE49-F238E27FC236}">
                    <a16:creationId xmlns:a16="http://schemas.microsoft.com/office/drawing/2014/main" id="{DB4E585D-ABFF-7B5C-A86B-2E6F525EE7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5" y="1954"/>
                <a:ext cx="13" cy="31"/>
              </a:xfrm>
              <a:custGeom>
                <a:avLst/>
                <a:gdLst>
                  <a:gd name="T0" fmla="*/ 71 w 76"/>
                  <a:gd name="T1" fmla="*/ 186 h 186"/>
                  <a:gd name="T2" fmla="*/ 74 w 76"/>
                  <a:gd name="T3" fmla="*/ 183 h 186"/>
                  <a:gd name="T4" fmla="*/ 69 w 76"/>
                  <a:gd name="T5" fmla="*/ 153 h 186"/>
                  <a:gd name="T6" fmla="*/ 76 w 76"/>
                  <a:gd name="T7" fmla="*/ 97 h 186"/>
                  <a:gd name="T8" fmla="*/ 44 w 76"/>
                  <a:gd name="T9" fmla="*/ 52 h 186"/>
                  <a:gd name="T10" fmla="*/ 0 w 76"/>
                  <a:gd name="T11" fmla="*/ 56 h 186"/>
                  <a:gd name="T12" fmla="*/ 12 w 76"/>
                  <a:gd name="T13" fmla="*/ 30 h 186"/>
                  <a:gd name="T14" fmla="*/ 18 w 76"/>
                  <a:gd name="T15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186">
                    <a:moveTo>
                      <a:pt x="71" y="186"/>
                    </a:moveTo>
                    <a:lnTo>
                      <a:pt x="74" y="183"/>
                    </a:lnTo>
                    <a:lnTo>
                      <a:pt x="69" y="153"/>
                    </a:lnTo>
                    <a:lnTo>
                      <a:pt x="76" y="97"/>
                    </a:lnTo>
                    <a:lnTo>
                      <a:pt x="44" y="52"/>
                    </a:lnTo>
                    <a:lnTo>
                      <a:pt x="0" y="56"/>
                    </a:lnTo>
                    <a:lnTo>
                      <a:pt x="12" y="30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6" name="Freeform 1006">
                <a:extLst>
                  <a:ext uri="{FF2B5EF4-FFF2-40B4-BE49-F238E27FC236}">
                    <a16:creationId xmlns:a16="http://schemas.microsoft.com/office/drawing/2014/main" id="{B8314A68-320A-A789-4DD4-0E4B5E338D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1985"/>
                <a:ext cx="3" cy="6"/>
              </a:xfrm>
              <a:custGeom>
                <a:avLst/>
                <a:gdLst>
                  <a:gd name="T0" fmla="*/ 22 w 22"/>
                  <a:gd name="T1" fmla="*/ 0 h 36"/>
                  <a:gd name="T2" fmla="*/ 2 w 22"/>
                  <a:gd name="T3" fmla="*/ 24 h 36"/>
                  <a:gd name="T4" fmla="*/ 0 w 22"/>
                  <a:gd name="T5" fmla="*/ 26 h 36"/>
                  <a:gd name="T6" fmla="*/ 3 w 22"/>
                  <a:gd name="T7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36">
                    <a:moveTo>
                      <a:pt x="22" y="0"/>
                    </a:moveTo>
                    <a:lnTo>
                      <a:pt x="2" y="24"/>
                    </a:lnTo>
                    <a:lnTo>
                      <a:pt x="0" y="26"/>
                    </a:lnTo>
                    <a:lnTo>
                      <a:pt x="3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7" name="Freeform 1007">
                <a:extLst>
                  <a:ext uri="{FF2B5EF4-FFF2-40B4-BE49-F238E27FC236}">
                    <a16:creationId xmlns:a16="http://schemas.microsoft.com/office/drawing/2014/main" id="{21FC9BBB-4D31-E697-C5B4-091D6B0B90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1991"/>
                <a:ext cx="6" cy="20"/>
              </a:xfrm>
              <a:custGeom>
                <a:avLst/>
                <a:gdLst>
                  <a:gd name="T0" fmla="*/ 22 w 34"/>
                  <a:gd name="T1" fmla="*/ 121 h 121"/>
                  <a:gd name="T2" fmla="*/ 24 w 34"/>
                  <a:gd name="T3" fmla="*/ 121 h 121"/>
                  <a:gd name="T4" fmla="*/ 34 w 34"/>
                  <a:gd name="T5" fmla="*/ 83 h 121"/>
                  <a:gd name="T6" fmla="*/ 11 w 34"/>
                  <a:gd name="T7" fmla="*/ 31 h 121"/>
                  <a:gd name="T8" fmla="*/ 0 w 34"/>
                  <a:gd name="T9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21">
                    <a:moveTo>
                      <a:pt x="22" y="121"/>
                    </a:moveTo>
                    <a:lnTo>
                      <a:pt x="24" y="121"/>
                    </a:lnTo>
                    <a:lnTo>
                      <a:pt x="34" y="83"/>
                    </a:lnTo>
                    <a:lnTo>
                      <a:pt x="11" y="3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8" name="Freeform 1008">
                <a:extLst>
                  <a:ext uri="{FF2B5EF4-FFF2-40B4-BE49-F238E27FC236}">
                    <a16:creationId xmlns:a16="http://schemas.microsoft.com/office/drawing/2014/main" id="{9D2AC4CF-9FD0-37F0-5B20-71E0B5BBE5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1991"/>
                <a:ext cx="6" cy="20"/>
              </a:xfrm>
              <a:custGeom>
                <a:avLst/>
                <a:gdLst>
                  <a:gd name="T0" fmla="*/ 0 w 33"/>
                  <a:gd name="T1" fmla="*/ 0 h 121"/>
                  <a:gd name="T2" fmla="*/ 7 w 33"/>
                  <a:gd name="T3" fmla="*/ 35 h 121"/>
                  <a:gd name="T4" fmla="*/ 33 w 33"/>
                  <a:gd name="T5" fmla="*/ 85 h 121"/>
                  <a:gd name="T6" fmla="*/ 22 w 33"/>
                  <a:gd name="T7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121">
                    <a:moveTo>
                      <a:pt x="0" y="0"/>
                    </a:moveTo>
                    <a:lnTo>
                      <a:pt x="7" y="35"/>
                    </a:lnTo>
                    <a:lnTo>
                      <a:pt x="33" y="85"/>
                    </a:lnTo>
                    <a:lnTo>
                      <a:pt x="22" y="12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1" name="Group 1210">
              <a:extLst>
                <a:ext uri="{FF2B5EF4-FFF2-40B4-BE49-F238E27FC236}">
                  <a16:creationId xmlns:a16="http://schemas.microsoft.com/office/drawing/2014/main" id="{BCC46983-BE37-67E6-B50A-B2A00CA654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79" y="1857"/>
              <a:ext cx="3071" cy="2049"/>
              <a:chOff x="2679" y="1857"/>
              <a:chExt cx="3071" cy="2049"/>
            </a:xfrm>
          </p:grpSpPr>
          <p:sp>
            <p:nvSpPr>
              <p:cNvPr id="749" name="Freeform 1010">
                <a:extLst>
                  <a:ext uri="{FF2B5EF4-FFF2-40B4-BE49-F238E27FC236}">
                    <a16:creationId xmlns:a16="http://schemas.microsoft.com/office/drawing/2014/main" id="{6C7621C8-DA0A-B79D-16D6-D64068643E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012"/>
                <a:ext cx="8" cy="32"/>
              </a:xfrm>
              <a:custGeom>
                <a:avLst/>
                <a:gdLst>
                  <a:gd name="T0" fmla="*/ 51 w 53"/>
                  <a:gd name="T1" fmla="*/ 192 h 192"/>
                  <a:gd name="T2" fmla="*/ 53 w 53"/>
                  <a:gd name="T3" fmla="*/ 187 h 192"/>
                  <a:gd name="T4" fmla="*/ 39 w 53"/>
                  <a:gd name="T5" fmla="*/ 164 h 192"/>
                  <a:gd name="T6" fmla="*/ 37 w 53"/>
                  <a:gd name="T7" fmla="*/ 137 h 192"/>
                  <a:gd name="T8" fmla="*/ 18 w 53"/>
                  <a:gd name="T9" fmla="*/ 117 h 192"/>
                  <a:gd name="T10" fmla="*/ 26 w 53"/>
                  <a:gd name="T11" fmla="*/ 74 h 192"/>
                  <a:gd name="T12" fmla="*/ 11 w 53"/>
                  <a:gd name="T13" fmla="*/ 52 h 192"/>
                  <a:gd name="T14" fmla="*/ 0 w 53"/>
                  <a:gd name="T15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192">
                    <a:moveTo>
                      <a:pt x="51" y="192"/>
                    </a:moveTo>
                    <a:lnTo>
                      <a:pt x="53" y="187"/>
                    </a:lnTo>
                    <a:lnTo>
                      <a:pt x="39" y="164"/>
                    </a:lnTo>
                    <a:lnTo>
                      <a:pt x="37" y="137"/>
                    </a:lnTo>
                    <a:lnTo>
                      <a:pt x="18" y="117"/>
                    </a:lnTo>
                    <a:lnTo>
                      <a:pt x="26" y="74"/>
                    </a:lnTo>
                    <a:lnTo>
                      <a:pt x="11" y="5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1011">
                <a:extLst>
                  <a:ext uri="{FF2B5EF4-FFF2-40B4-BE49-F238E27FC236}">
                    <a16:creationId xmlns:a16="http://schemas.microsoft.com/office/drawing/2014/main" id="{7E4FB1F7-E816-C6A4-1DC7-F21758B631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2011"/>
                <a:ext cx="11" cy="1"/>
              </a:xfrm>
              <a:custGeom>
                <a:avLst/>
                <a:gdLst>
                  <a:gd name="T0" fmla="*/ 61 w 61"/>
                  <a:gd name="T1" fmla="*/ 2 h 11"/>
                  <a:gd name="T2" fmla="*/ 26 w 61"/>
                  <a:gd name="T3" fmla="*/ 0 h 11"/>
                  <a:gd name="T4" fmla="*/ 0 w 61"/>
                  <a:gd name="T5" fmla="*/ 9 h 11"/>
                  <a:gd name="T6" fmla="*/ 1 w 61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1" h="11">
                    <a:moveTo>
                      <a:pt x="61" y="2"/>
                    </a:moveTo>
                    <a:lnTo>
                      <a:pt x="26" y="0"/>
                    </a:lnTo>
                    <a:lnTo>
                      <a:pt x="0" y="9"/>
                    </a:lnTo>
                    <a:lnTo>
                      <a:pt x="1" y="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1012">
                <a:extLst>
                  <a:ext uri="{FF2B5EF4-FFF2-40B4-BE49-F238E27FC236}">
                    <a16:creationId xmlns:a16="http://schemas.microsoft.com/office/drawing/2014/main" id="{68437CDF-CCEE-1473-DB83-4FD426E9E7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2012"/>
                <a:ext cx="9" cy="32"/>
              </a:xfrm>
              <a:custGeom>
                <a:avLst/>
                <a:gdLst>
                  <a:gd name="T0" fmla="*/ 3 w 54"/>
                  <a:gd name="T1" fmla="*/ 0 h 192"/>
                  <a:gd name="T2" fmla="*/ 0 w 54"/>
                  <a:gd name="T3" fmla="*/ 0 h 192"/>
                  <a:gd name="T4" fmla="*/ 11 w 54"/>
                  <a:gd name="T5" fmla="*/ 55 h 192"/>
                  <a:gd name="T6" fmla="*/ 28 w 54"/>
                  <a:gd name="T7" fmla="*/ 76 h 192"/>
                  <a:gd name="T8" fmla="*/ 18 w 54"/>
                  <a:gd name="T9" fmla="*/ 122 h 192"/>
                  <a:gd name="T10" fmla="*/ 37 w 54"/>
                  <a:gd name="T11" fmla="*/ 140 h 192"/>
                  <a:gd name="T12" fmla="*/ 40 w 54"/>
                  <a:gd name="T13" fmla="*/ 168 h 192"/>
                  <a:gd name="T14" fmla="*/ 54 w 54"/>
                  <a:gd name="T15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192">
                    <a:moveTo>
                      <a:pt x="3" y="0"/>
                    </a:moveTo>
                    <a:lnTo>
                      <a:pt x="0" y="0"/>
                    </a:lnTo>
                    <a:lnTo>
                      <a:pt x="11" y="55"/>
                    </a:lnTo>
                    <a:lnTo>
                      <a:pt x="28" y="76"/>
                    </a:lnTo>
                    <a:lnTo>
                      <a:pt x="18" y="122"/>
                    </a:lnTo>
                    <a:lnTo>
                      <a:pt x="37" y="140"/>
                    </a:lnTo>
                    <a:lnTo>
                      <a:pt x="40" y="168"/>
                    </a:lnTo>
                    <a:lnTo>
                      <a:pt x="54" y="19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1013">
                <a:extLst>
                  <a:ext uri="{FF2B5EF4-FFF2-40B4-BE49-F238E27FC236}">
                    <a16:creationId xmlns:a16="http://schemas.microsoft.com/office/drawing/2014/main" id="{ECCC26C9-F384-D56E-B83A-0F329B9FF4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5" y="2099"/>
                <a:ext cx="64" cy="278"/>
              </a:xfrm>
              <a:custGeom>
                <a:avLst/>
                <a:gdLst>
                  <a:gd name="T0" fmla="*/ 295 w 387"/>
                  <a:gd name="T1" fmla="*/ 0 h 1673"/>
                  <a:gd name="T2" fmla="*/ 289 w 387"/>
                  <a:gd name="T3" fmla="*/ 7 h 1673"/>
                  <a:gd name="T4" fmla="*/ 327 w 387"/>
                  <a:gd name="T5" fmla="*/ 141 h 1673"/>
                  <a:gd name="T6" fmla="*/ 337 w 387"/>
                  <a:gd name="T7" fmla="*/ 157 h 1673"/>
                  <a:gd name="T8" fmla="*/ 352 w 387"/>
                  <a:gd name="T9" fmla="*/ 168 h 1673"/>
                  <a:gd name="T10" fmla="*/ 348 w 387"/>
                  <a:gd name="T11" fmla="*/ 175 h 1673"/>
                  <a:gd name="T12" fmla="*/ 317 w 387"/>
                  <a:gd name="T13" fmla="*/ 141 h 1673"/>
                  <a:gd name="T14" fmla="*/ 264 w 387"/>
                  <a:gd name="T15" fmla="*/ 157 h 1673"/>
                  <a:gd name="T16" fmla="*/ 248 w 387"/>
                  <a:gd name="T17" fmla="*/ 191 h 1673"/>
                  <a:gd name="T18" fmla="*/ 200 w 387"/>
                  <a:gd name="T19" fmla="*/ 233 h 1673"/>
                  <a:gd name="T20" fmla="*/ 146 w 387"/>
                  <a:gd name="T21" fmla="*/ 261 h 1673"/>
                  <a:gd name="T22" fmla="*/ 139 w 387"/>
                  <a:gd name="T23" fmla="*/ 289 h 1673"/>
                  <a:gd name="T24" fmla="*/ 139 w 387"/>
                  <a:gd name="T25" fmla="*/ 320 h 1673"/>
                  <a:gd name="T26" fmla="*/ 110 w 387"/>
                  <a:gd name="T27" fmla="*/ 341 h 1673"/>
                  <a:gd name="T28" fmla="*/ 97 w 387"/>
                  <a:gd name="T29" fmla="*/ 377 h 1673"/>
                  <a:gd name="T30" fmla="*/ 72 w 387"/>
                  <a:gd name="T31" fmla="*/ 414 h 1673"/>
                  <a:gd name="T32" fmla="*/ 104 w 387"/>
                  <a:gd name="T33" fmla="*/ 432 h 1673"/>
                  <a:gd name="T34" fmla="*/ 132 w 387"/>
                  <a:gd name="T35" fmla="*/ 436 h 1673"/>
                  <a:gd name="T36" fmla="*/ 167 w 387"/>
                  <a:gd name="T37" fmla="*/ 423 h 1673"/>
                  <a:gd name="T38" fmla="*/ 204 w 387"/>
                  <a:gd name="T39" fmla="*/ 424 h 1673"/>
                  <a:gd name="T40" fmla="*/ 187 w 387"/>
                  <a:gd name="T41" fmla="*/ 460 h 1673"/>
                  <a:gd name="T42" fmla="*/ 262 w 387"/>
                  <a:gd name="T43" fmla="*/ 499 h 1673"/>
                  <a:gd name="T44" fmla="*/ 272 w 387"/>
                  <a:gd name="T45" fmla="*/ 534 h 1673"/>
                  <a:gd name="T46" fmla="*/ 260 w 387"/>
                  <a:gd name="T47" fmla="*/ 563 h 1673"/>
                  <a:gd name="T48" fmla="*/ 288 w 387"/>
                  <a:gd name="T49" fmla="*/ 566 h 1673"/>
                  <a:gd name="T50" fmla="*/ 307 w 387"/>
                  <a:gd name="T51" fmla="*/ 586 h 1673"/>
                  <a:gd name="T52" fmla="*/ 335 w 387"/>
                  <a:gd name="T53" fmla="*/ 699 h 1673"/>
                  <a:gd name="T54" fmla="*/ 379 w 387"/>
                  <a:gd name="T55" fmla="*/ 728 h 1673"/>
                  <a:gd name="T56" fmla="*/ 386 w 387"/>
                  <a:gd name="T57" fmla="*/ 755 h 1673"/>
                  <a:gd name="T58" fmla="*/ 377 w 387"/>
                  <a:gd name="T59" fmla="*/ 780 h 1673"/>
                  <a:gd name="T60" fmla="*/ 387 w 387"/>
                  <a:gd name="T61" fmla="*/ 833 h 1673"/>
                  <a:gd name="T62" fmla="*/ 371 w 387"/>
                  <a:gd name="T63" fmla="*/ 855 h 1673"/>
                  <a:gd name="T64" fmla="*/ 313 w 387"/>
                  <a:gd name="T65" fmla="*/ 859 h 1673"/>
                  <a:gd name="T66" fmla="*/ 270 w 387"/>
                  <a:gd name="T67" fmla="*/ 833 h 1673"/>
                  <a:gd name="T68" fmla="*/ 325 w 387"/>
                  <a:gd name="T69" fmla="*/ 897 h 1673"/>
                  <a:gd name="T70" fmla="*/ 334 w 387"/>
                  <a:gd name="T71" fmla="*/ 944 h 1673"/>
                  <a:gd name="T72" fmla="*/ 361 w 387"/>
                  <a:gd name="T73" fmla="*/ 969 h 1673"/>
                  <a:gd name="T74" fmla="*/ 296 w 387"/>
                  <a:gd name="T75" fmla="*/ 988 h 1673"/>
                  <a:gd name="T76" fmla="*/ 335 w 387"/>
                  <a:gd name="T77" fmla="*/ 1011 h 1673"/>
                  <a:gd name="T78" fmla="*/ 337 w 387"/>
                  <a:gd name="T79" fmla="*/ 1066 h 1673"/>
                  <a:gd name="T80" fmla="*/ 322 w 387"/>
                  <a:gd name="T81" fmla="*/ 1112 h 1673"/>
                  <a:gd name="T82" fmla="*/ 270 w 387"/>
                  <a:gd name="T83" fmla="*/ 1193 h 1673"/>
                  <a:gd name="T84" fmla="*/ 242 w 387"/>
                  <a:gd name="T85" fmla="*/ 1217 h 1673"/>
                  <a:gd name="T86" fmla="*/ 187 w 387"/>
                  <a:gd name="T87" fmla="*/ 1204 h 1673"/>
                  <a:gd name="T88" fmla="*/ 154 w 387"/>
                  <a:gd name="T89" fmla="*/ 1224 h 1673"/>
                  <a:gd name="T90" fmla="*/ 172 w 387"/>
                  <a:gd name="T91" fmla="*/ 1251 h 1673"/>
                  <a:gd name="T92" fmla="*/ 184 w 387"/>
                  <a:gd name="T93" fmla="*/ 1286 h 1673"/>
                  <a:gd name="T94" fmla="*/ 202 w 387"/>
                  <a:gd name="T95" fmla="*/ 1309 h 1673"/>
                  <a:gd name="T96" fmla="*/ 199 w 387"/>
                  <a:gd name="T97" fmla="*/ 1373 h 1673"/>
                  <a:gd name="T98" fmla="*/ 166 w 387"/>
                  <a:gd name="T99" fmla="*/ 1362 h 1673"/>
                  <a:gd name="T100" fmla="*/ 106 w 387"/>
                  <a:gd name="T101" fmla="*/ 1392 h 1673"/>
                  <a:gd name="T102" fmla="*/ 70 w 387"/>
                  <a:gd name="T103" fmla="*/ 1381 h 1673"/>
                  <a:gd name="T104" fmla="*/ 7 w 387"/>
                  <a:gd name="T105" fmla="*/ 1398 h 1673"/>
                  <a:gd name="T106" fmla="*/ 0 w 387"/>
                  <a:gd name="T107" fmla="*/ 1455 h 1673"/>
                  <a:gd name="T108" fmla="*/ 3 w 387"/>
                  <a:gd name="T109" fmla="*/ 1647 h 1673"/>
                  <a:gd name="T110" fmla="*/ 22 w 387"/>
                  <a:gd name="T111" fmla="*/ 1673 h 1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87" h="1673">
                    <a:moveTo>
                      <a:pt x="295" y="0"/>
                    </a:moveTo>
                    <a:lnTo>
                      <a:pt x="289" y="7"/>
                    </a:lnTo>
                    <a:lnTo>
                      <a:pt x="327" y="141"/>
                    </a:lnTo>
                    <a:lnTo>
                      <a:pt x="337" y="157"/>
                    </a:lnTo>
                    <a:lnTo>
                      <a:pt x="352" y="168"/>
                    </a:lnTo>
                    <a:lnTo>
                      <a:pt x="348" y="175"/>
                    </a:lnTo>
                    <a:lnTo>
                      <a:pt x="317" y="141"/>
                    </a:lnTo>
                    <a:lnTo>
                      <a:pt x="264" y="157"/>
                    </a:lnTo>
                    <a:lnTo>
                      <a:pt x="248" y="191"/>
                    </a:lnTo>
                    <a:lnTo>
                      <a:pt x="200" y="233"/>
                    </a:lnTo>
                    <a:lnTo>
                      <a:pt x="146" y="261"/>
                    </a:lnTo>
                    <a:lnTo>
                      <a:pt x="139" y="289"/>
                    </a:lnTo>
                    <a:lnTo>
                      <a:pt x="139" y="320"/>
                    </a:lnTo>
                    <a:lnTo>
                      <a:pt x="110" y="341"/>
                    </a:lnTo>
                    <a:lnTo>
                      <a:pt x="97" y="377"/>
                    </a:lnTo>
                    <a:lnTo>
                      <a:pt x="72" y="414"/>
                    </a:lnTo>
                    <a:lnTo>
                      <a:pt x="104" y="432"/>
                    </a:lnTo>
                    <a:lnTo>
                      <a:pt x="132" y="436"/>
                    </a:lnTo>
                    <a:lnTo>
                      <a:pt x="167" y="423"/>
                    </a:lnTo>
                    <a:lnTo>
                      <a:pt x="204" y="424"/>
                    </a:lnTo>
                    <a:lnTo>
                      <a:pt x="187" y="460"/>
                    </a:lnTo>
                    <a:lnTo>
                      <a:pt x="262" y="499"/>
                    </a:lnTo>
                    <a:lnTo>
                      <a:pt x="272" y="534"/>
                    </a:lnTo>
                    <a:lnTo>
                      <a:pt x="260" y="563"/>
                    </a:lnTo>
                    <a:lnTo>
                      <a:pt x="288" y="566"/>
                    </a:lnTo>
                    <a:lnTo>
                      <a:pt x="307" y="586"/>
                    </a:lnTo>
                    <a:lnTo>
                      <a:pt x="335" y="699"/>
                    </a:lnTo>
                    <a:lnTo>
                      <a:pt x="379" y="728"/>
                    </a:lnTo>
                    <a:lnTo>
                      <a:pt x="386" y="755"/>
                    </a:lnTo>
                    <a:lnTo>
                      <a:pt x="377" y="780"/>
                    </a:lnTo>
                    <a:lnTo>
                      <a:pt x="387" y="833"/>
                    </a:lnTo>
                    <a:lnTo>
                      <a:pt x="371" y="855"/>
                    </a:lnTo>
                    <a:lnTo>
                      <a:pt x="313" y="859"/>
                    </a:lnTo>
                    <a:lnTo>
                      <a:pt x="270" y="833"/>
                    </a:lnTo>
                    <a:lnTo>
                      <a:pt x="325" y="897"/>
                    </a:lnTo>
                    <a:lnTo>
                      <a:pt x="334" y="944"/>
                    </a:lnTo>
                    <a:lnTo>
                      <a:pt x="361" y="969"/>
                    </a:lnTo>
                    <a:lnTo>
                      <a:pt x="296" y="988"/>
                    </a:lnTo>
                    <a:lnTo>
                      <a:pt x="335" y="1011"/>
                    </a:lnTo>
                    <a:lnTo>
                      <a:pt x="337" y="1066"/>
                    </a:lnTo>
                    <a:lnTo>
                      <a:pt x="322" y="1112"/>
                    </a:lnTo>
                    <a:lnTo>
                      <a:pt x="270" y="1193"/>
                    </a:lnTo>
                    <a:lnTo>
                      <a:pt x="242" y="1217"/>
                    </a:lnTo>
                    <a:lnTo>
                      <a:pt x="187" y="1204"/>
                    </a:lnTo>
                    <a:lnTo>
                      <a:pt x="154" y="1224"/>
                    </a:lnTo>
                    <a:lnTo>
                      <a:pt x="172" y="1251"/>
                    </a:lnTo>
                    <a:lnTo>
                      <a:pt x="184" y="1286"/>
                    </a:lnTo>
                    <a:lnTo>
                      <a:pt x="202" y="1309"/>
                    </a:lnTo>
                    <a:lnTo>
                      <a:pt x="199" y="1373"/>
                    </a:lnTo>
                    <a:lnTo>
                      <a:pt x="166" y="1362"/>
                    </a:lnTo>
                    <a:lnTo>
                      <a:pt x="106" y="1392"/>
                    </a:lnTo>
                    <a:lnTo>
                      <a:pt x="70" y="1381"/>
                    </a:lnTo>
                    <a:lnTo>
                      <a:pt x="7" y="1398"/>
                    </a:lnTo>
                    <a:lnTo>
                      <a:pt x="0" y="1455"/>
                    </a:lnTo>
                    <a:lnTo>
                      <a:pt x="3" y="1647"/>
                    </a:lnTo>
                    <a:lnTo>
                      <a:pt x="22" y="167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1014">
                <a:extLst>
                  <a:ext uri="{FF2B5EF4-FFF2-40B4-BE49-F238E27FC236}">
                    <a16:creationId xmlns:a16="http://schemas.microsoft.com/office/drawing/2014/main" id="{F03BB053-8259-FC01-F229-061F07977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4" y="2076"/>
                <a:ext cx="62" cy="23"/>
              </a:xfrm>
              <a:custGeom>
                <a:avLst/>
                <a:gdLst>
                  <a:gd name="T0" fmla="*/ 340 w 376"/>
                  <a:gd name="T1" fmla="*/ 89 h 135"/>
                  <a:gd name="T2" fmla="*/ 341 w 376"/>
                  <a:gd name="T3" fmla="*/ 88 h 135"/>
                  <a:gd name="T4" fmla="*/ 362 w 376"/>
                  <a:gd name="T5" fmla="*/ 28 h 135"/>
                  <a:gd name="T6" fmla="*/ 376 w 376"/>
                  <a:gd name="T7" fmla="*/ 0 h 135"/>
                  <a:gd name="T8" fmla="*/ 331 w 376"/>
                  <a:gd name="T9" fmla="*/ 23 h 135"/>
                  <a:gd name="T10" fmla="*/ 307 w 376"/>
                  <a:gd name="T11" fmla="*/ 10 h 135"/>
                  <a:gd name="T12" fmla="*/ 280 w 376"/>
                  <a:gd name="T13" fmla="*/ 48 h 135"/>
                  <a:gd name="T14" fmla="*/ 208 w 376"/>
                  <a:gd name="T15" fmla="*/ 38 h 135"/>
                  <a:gd name="T16" fmla="*/ 140 w 376"/>
                  <a:gd name="T17" fmla="*/ 45 h 135"/>
                  <a:gd name="T18" fmla="*/ 58 w 376"/>
                  <a:gd name="T19" fmla="*/ 135 h 135"/>
                  <a:gd name="T20" fmla="*/ 18 w 376"/>
                  <a:gd name="T21" fmla="*/ 108 h 135"/>
                  <a:gd name="T22" fmla="*/ 0 w 376"/>
                  <a:gd name="T23" fmla="*/ 13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76" h="135">
                    <a:moveTo>
                      <a:pt x="340" y="89"/>
                    </a:moveTo>
                    <a:lnTo>
                      <a:pt x="341" y="88"/>
                    </a:lnTo>
                    <a:lnTo>
                      <a:pt x="362" y="28"/>
                    </a:lnTo>
                    <a:lnTo>
                      <a:pt x="376" y="0"/>
                    </a:lnTo>
                    <a:lnTo>
                      <a:pt x="331" y="23"/>
                    </a:lnTo>
                    <a:lnTo>
                      <a:pt x="307" y="10"/>
                    </a:lnTo>
                    <a:lnTo>
                      <a:pt x="280" y="48"/>
                    </a:lnTo>
                    <a:lnTo>
                      <a:pt x="208" y="38"/>
                    </a:lnTo>
                    <a:lnTo>
                      <a:pt x="140" y="45"/>
                    </a:lnTo>
                    <a:lnTo>
                      <a:pt x="58" y="135"/>
                    </a:lnTo>
                    <a:lnTo>
                      <a:pt x="18" y="108"/>
                    </a:lnTo>
                    <a:lnTo>
                      <a:pt x="0" y="13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Line 1015">
                <a:extLst>
                  <a:ext uri="{FF2B5EF4-FFF2-40B4-BE49-F238E27FC236}">
                    <a16:creationId xmlns:a16="http://schemas.microsoft.com/office/drawing/2014/main" id="{949FA83A-A2AD-8572-439B-3E402842B8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22" y="2047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Line 1016">
                <a:extLst>
                  <a:ext uri="{FF2B5EF4-FFF2-40B4-BE49-F238E27FC236}">
                    <a16:creationId xmlns:a16="http://schemas.microsoft.com/office/drawing/2014/main" id="{F428A0AD-5909-93B5-7E0C-21A2F2418E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2" y="2047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1017">
                <a:extLst>
                  <a:ext uri="{FF2B5EF4-FFF2-40B4-BE49-F238E27FC236}">
                    <a16:creationId xmlns:a16="http://schemas.microsoft.com/office/drawing/2014/main" id="{AF756CE0-7DEB-C1E4-0BC8-93A12C2283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7" y="2050"/>
                <a:ext cx="5" cy="5"/>
              </a:xfrm>
              <a:custGeom>
                <a:avLst/>
                <a:gdLst>
                  <a:gd name="T0" fmla="*/ 36 w 36"/>
                  <a:gd name="T1" fmla="*/ 0 h 27"/>
                  <a:gd name="T2" fmla="*/ 5 w 36"/>
                  <a:gd name="T3" fmla="*/ 17 h 27"/>
                  <a:gd name="T4" fmla="*/ 5 w 36"/>
                  <a:gd name="T5" fmla="*/ 19 h 27"/>
                  <a:gd name="T6" fmla="*/ 2 w 36"/>
                  <a:gd name="T7" fmla="*/ 20 h 27"/>
                  <a:gd name="T8" fmla="*/ 0 w 36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7">
                    <a:moveTo>
                      <a:pt x="36" y="0"/>
                    </a:moveTo>
                    <a:lnTo>
                      <a:pt x="5" y="17"/>
                    </a:lnTo>
                    <a:lnTo>
                      <a:pt x="5" y="19"/>
                    </a:lnTo>
                    <a:lnTo>
                      <a:pt x="2" y="20"/>
                    </a:lnTo>
                    <a:lnTo>
                      <a:pt x="0" y="2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1018">
                <a:extLst>
                  <a:ext uri="{FF2B5EF4-FFF2-40B4-BE49-F238E27FC236}">
                    <a16:creationId xmlns:a16="http://schemas.microsoft.com/office/drawing/2014/main" id="{4251F255-9676-C462-DEF9-5285C487B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" y="2055"/>
                <a:ext cx="5" cy="17"/>
              </a:xfrm>
              <a:custGeom>
                <a:avLst/>
                <a:gdLst>
                  <a:gd name="T0" fmla="*/ 5 w 34"/>
                  <a:gd name="T1" fmla="*/ 0 h 107"/>
                  <a:gd name="T2" fmla="*/ 0 w 34"/>
                  <a:gd name="T3" fmla="*/ 28 h 107"/>
                  <a:gd name="T4" fmla="*/ 0 w 34"/>
                  <a:gd name="T5" fmla="*/ 86 h 107"/>
                  <a:gd name="T6" fmla="*/ 31 w 34"/>
                  <a:gd name="T7" fmla="*/ 107 h 107"/>
                  <a:gd name="T8" fmla="*/ 34 w 34"/>
                  <a:gd name="T9" fmla="*/ 103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07">
                    <a:moveTo>
                      <a:pt x="5" y="0"/>
                    </a:moveTo>
                    <a:lnTo>
                      <a:pt x="0" y="28"/>
                    </a:lnTo>
                    <a:lnTo>
                      <a:pt x="0" y="86"/>
                    </a:lnTo>
                    <a:lnTo>
                      <a:pt x="31" y="107"/>
                    </a:lnTo>
                    <a:lnTo>
                      <a:pt x="34" y="10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1019">
                <a:extLst>
                  <a:ext uri="{FF2B5EF4-FFF2-40B4-BE49-F238E27FC236}">
                    <a16:creationId xmlns:a16="http://schemas.microsoft.com/office/drawing/2014/main" id="{06D592FC-2D0C-3BC6-8B41-AF72A67221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" y="2055"/>
                <a:ext cx="5" cy="17"/>
              </a:xfrm>
              <a:custGeom>
                <a:avLst/>
                <a:gdLst>
                  <a:gd name="T0" fmla="*/ 32 w 32"/>
                  <a:gd name="T1" fmla="*/ 103 h 103"/>
                  <a:gd name="T2" fmla="*/ 1 w 32"/>
                  <a:gd name="T3" fmla="*/ 83 h 103"/>
                  <a:gd name="T4" fmla="*/ 0 w 32"/>
                  <a:gd name="T5" fmla="*/ 25 h 103"/>
                  <a:gd name="T6" fmla="*/ 3 w 32"/>
                  <a:gd name="T7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03">
                    <a:moveTo>
                      <a:pt x="32" y="103"/>
                    </a:moveTo>
                    <a:lnTo>
                      <a:pt x="1" y="83"/>
                    </a:lnTo>
                    <a:lnTo>
                      <a:pt x="0" y="25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1020">
                <a:extLst>
                  <a:ext uri="{FF2B5EF4-FFF2-40B4-BE49-F238E27FC236}">
                    <a16:creationId xmlns:a16="http://schemas.microsoft.com/office/drawing/2014/main" id="{5B5A264F-D582-4D26-753C-3129C9B09F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063"/>
                <a:ext cx="4" cy="9"/>
              </a:xfrm>
              <a:custGeom>
                <a:avLst/>
                <a:gdLst>
                  <a:gd name="T0" fmla="*/ 0 w 19"/>
                  <a:gd name="T1" fmla="*/ 55 h 55"/>
                  <a:gd name="T2" fmla="*/ 1 w 19"/>
                  <a:gd name="T3" fmla="*/ 55 h 55"/>
                  <a:gd name="T4" fmla="*/ 19 w 19"/>
                  <a:gd name="T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55">
                    <a:moveTo>
                      <a:pt x="0" y="55"/>
                    </a:moveTo>
                    <a:lnTo>
                      <a:pt x="1" y="55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1021">
                <a:extLst>
                  <a:ext uri="{FF2B5EF4-FFF2-40B4-BE49-F238E27FC236}">
                    <a16:creationId xmlns:a16="http://schemas.microsoft.com/office/drawing/2014/main" id="{BC680B78-3724-81C0-9D4F-87190465C0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" y="2063"/>
                <a:ext cx="21" cy="13"/>
              </a:xfrm>
              <a:custGeom>
                <a:avLst/>
                <a:gdLst>
                  <a:gd name="T0" fmla="*/ 0 w 130"/>
                  <a:gd name="T1" fmla="*/ 0 h 78"/>
                  <a:gd name="T2" fmla="*/ 51 w 130"/>
                  <a:gd name="T3" fmla="*/ 31 h 78"/>
                  <a:gd name="T4" fmla="*/ 75 w 130"/>
                  <a:gd name="T5" fmla="*/ 53 h 78"/>
                  <a:gd name="T6" fmla="*/ 111 w 130"/>
                  <a:gd name="T7" fmla="*/ 60 h 78"/>
                  <a:gd name="T8" fmla="*/ 130 w 130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0" h="78">
                    <a:moveTo>
                      <a:pt x="0" y="0"/>
                    </a:moveTo>
                    <a:lnTo>
                      <a:pt x="51" y="31"/>
                    </a:lnTo>
                    <a:lnTo>
                      <a:pt x="75" y="53"/>
                    </a:lnTo>
                    <a:lnTo>
                      <a:pt x="111" y="60"/>
                    </a:lnTo>
                    <a:lnTo>
                      <a:pt x="130" y="7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Line 1022">
                <a:extLst>
                  <a:ext uri="{FF2B5EF4-FFF2-40B4-BE49-F238E27FC236}">
                    <a16:creationId xmlns:a16="http://schemas.microsoft.com/office/drawing/2014/main" id="{9012BEF2-B12F-C414-A0F3-DB91FD7629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4" y="2044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1023">
                <a:extLst>
                  <a:ext uri="{FF2B5EF4-FFF2-40B4-BE49-F238E27FC236}">
                    <a16:creationId xmlns:a16="http://schemas.microsoft.com/office/drawing/2014/main" id="{A1CF209F-225E-E0F3-9024-AE3A47E86F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0" y="2090"/>
                <a:ext cx="62" cy="19"/>
              </a:xfrm>
              <a:custGeom>
                <a:avLst/>
                <a:gdLst>
                  <a:gd name="T0" fmla="*/ 375 w 375"/>
                  <a:gd name="T1" fmla="*/ 78 h 113"/>
                  <a:gd name="T2" fmla="*/ 362 w 375"/>
                  <a:gd name="T3" fmla="*/ 82 h 113"/>
                  <a:gd name="T4" fmla="*/ 324 w 375"/>
                  <a:gd name="T5" fmla="*/ 83 h 113"/>
                  <a:gd name="T6" fmla="*/ 280 w 375"/>
                  <a:gd name="T7" fmla="*/ 56 h 113"/>
                  <a:gd name="T8" fmla="*/ 243 w 375"/>
                  <a:gd name="T9" fmla="*/ 76 h 113"/>
                  <a:gd name="T10" fmla="*/ 222 w 375"/>
                  <a:gd name="T11" fmla="*/ 113 h 113"/>
                  <a:gd name="T12" fmla="*/ 178 w 375"/>
                  <a:gd name="T13" fmla="*/ 108 h 113"/>
                  <a:gd name="T14" fmla="*/ 133 w 375"/>
                  <a:gd name="T15" fmla="*/ 68 h 113"/>
                  <a:gd name="T16" fmla="*/ 84 w 375"/>
                  <a:gd name="T17" fmla="*/ 47 h 113"/>
                  <a:gd name="T18" fmla="*/ 70 w 375"/>
                  <a:gd name="T19" fmla="*/ 13 h 113"/>
                  <a:gd name="T20" fmla="*/ 24 w 375"/>
                  <a:gd name="T21" fmla="*/ 0 h 113"/>
                  <a:gd name="T22" fmla="*/ 3 w 375"/>
                  <a:gd name="T23" fmla="*/ 19 h 113"/>
                  <a:gd name="T24" fmla="*/ 3 w 375"/>
                  <a:gd name="T25" fmla="*/ 22 h 113"/>
                  <a:gd name="T26" fmla="*/ 1 w 375"/>
                  <a:gd name="T27" fmla="*/ 23 h 113"/>
                  <a:gd name="T28" fmla="*/ 0 w 375"/>
                  <a:gd name="T29" fmla="*/ 3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5" h="113">
                    <a:moveTo>
                      <a:pt x="375" y="78"/>
                    </a:moveTo>
                    <a:lnTo>
                      <a:pt x="362" y="82"/>
                    </a:lnTo>
                    <a:lnTo>
                      <a:pt x="324" y="83"/>
                    </a:lnTo>
                    <a:lnTo>
                      <a:pt x="280" y="56"/>
                    </a:lnTo>
                    <a:lnTo>
                      <a:pt x="243" y="76"/>
                    </a:lnTo>
                    <a:lnTo>
                      <a:pt x="222" y="113"/>
                    </a:lnTo>
                    <a:lnTo>
                      <a:pt x="178" y="108"/>
                    </a:lnTo>
                    <a:lnTo>
                      <a:pt x="133" y="68"/>
                    </a:lnTo>
                    <a:lnTo>
                      <a:pt x="84" y="47"/>
                    </a:lnTo>
                    <a:lnTo>
                      <a:pt x="70" y="13"/>
                    </a:lnTo>
                    <a:lnTo>
                      <a:pt x="24" y="0"/>
                    </a:lnTo>
                    <a:lnTo>
                      <a:pt x="3" y="19"/>
                    </a:lnTo>
                    <a:lnTo>
                      <a:pt x="3" y="22"/>
                    </a:lnTo>
                    <a:lnTo>
                      <a:pt x="1" y="23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1024">
                <a:extLst>
                  <a:ext uri="{FF2B5EF4-FFF2-40B4-BE49-F238E27FC236}">
                    <a16:creationId xmlns:a16="http://schemas.microsoft.com/office/drawing/2014/main" id="{F6D3B042-91A3-08EE-CCBB-740C3D8A6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2083"/>
                <a:ext cx="2" cy="1"/>
              </a:xfrm>
              <a:custGeom>
                <a:avLst/>
                <a:gdLst>
                  <a:gd name="T0" fmla="*/ 0 w 7"/>
                  <a:gd name="T1" fmla="*/ 11 h 11"/>
                  <a:gd name="T2" fmla="*/ 1 w 7"/>
                  <a:gd name="T3" fmla="*/ 11 h 11"/>
                  <a:gd name="T4" fmla="*/ 7 w 7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1">
                    <a:moveTo>
                      <a:pt x="0" y="11"/>
                    </a:moveTo>
                    <a:lnTo>
                      <a:pt x="1" y="11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Line 1025">
                <a:extLst>
                  <a:ext uri="{FF2B5EF4-FFF2-40B4-BE49-F238E27FC236}">
                    <a16:creationId xmlns:a16="http://schemas.microsoft.com/office/drawing/2014/main" id="{9F4E45B7-BD1A-E028-F4C0-F0430A6B74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40" y="2083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1026">
                <a:extLst>
                  <a:ext uri="{FF2B5EF4-FFF2-40B4-BE49-F238E27FC236}">
                    <a16:creationId xmlns:a16="http://schemas.microsoft.com/office/drawing/2014/main" id="{57FCE297-83DA-2644-99BD-8183618509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6" y="2084"/>
                <a:ext cx="14" cy="4"/>
              </a:xfrm>
              <a:custGeom>
                <a:avLst/>
                <a:gdLst>
                  <a:gd name="T0" fmla="*/ 86 w 86"/>
                  <a:gd name="T1" fmla="*/ 0 h 20"/>
                  <a:gd name="T2" fmla="*/ 46 w 86"/>
                  <a:gd name="T3" fmla="*/ 20 h 20"/>
                  <a:gd name="T4" fmla="*/ 2 w 86"/>
                  <a:gd name="T5" fmla="*/ 7 h 20"/>
                  <a:gd name="T6" fmla="*/ 0 w 86"/>
                  <a:gd name="T7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20">
                    <a:moveTo>
                      <a:pt x="86" y="0"/>
                    </a:moveTo>
                    <a:lnTo>
                      <a:pt x="46" y="20"/>
                    </a:lnTo>
                    <a:lnTo>
                      <a:pt x="2" y="7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1027">
                <a:extLst>
                  <a:ext uri="{FF2B5EF4-FFF2-40B4-BE49-F238E27FC236}">
                    <a16:creationId xmlns:a16="http://schemas.microsoft.com/office/drawing/2014/main" id="{CED687A4-27FC-6FBD-3E00-D6AF8FDA75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2087"/>
                <a:ext cx="2" cy="5"/>
              </a:xfrm>
              <a:custGeom>
                <a:avLst/>
                <a:gdLst>
                  <a:gd name="T0" fmla="*/ 0 w 12"/>
                  <a:gd name="T1" fmla="*/ 31 h 31"/>
                  <a:gd name="T2" fmla="*/ 2 w 12"/>
                  <a:gd name="T3" fmla="*/ 30 h 31"/>
                  <a:gd name="T4" fmla="*/ 12 w 12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1">
                    <a:moveTo>
                      <a:pt x="0" y="31"/>
                    </a:moveTo>
                    <a:lnTo>
                      <a:pt x="2" y="30"/>
                    </a:lnTo>
                    <a:lnTo>
                      <a:pt x="1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1028">
                <a:extLst>
                  <a:ext uri="{FF2B5EF4-FFF2-40B4-BE49-F238E27FC236}">
                    <a16:creationId xmlns:a16="http://schemas.microsoft.com/office/drawing/2014/main" id="{3E04B9C9-7C5D-42D4-FACE-5F45CA72C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5" y="2092"/>
                <a:ext cx="9" cy="5"/>
              </a:xfrm>
              <a:custGeom>
                <a:avLst/>
                <a:gdLst>
                  <a:gd name="T0" fmla="*/ 55 w 55"/>
                  <a:gd name="T1" fmla="*/ 0 h 33"/>
                  <a:gd name="T2" fmla="*/ 34 w 55"/>
                  <a:gd name="T3" fmla="*/ 17 h 33"/>
                  <a:gd name="T4" fmla="*/ 1 w 55"/>
                  <a:gd name="T5" fmla="*/ 30 h 33"/>
                  <a:gd name="T6" fmla="*/ 0 w 55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33">
                    <a:moveTo>
                      <a:pt x="55" y="0"/>
                    </a:moveTo>
                    <a:lnTo>
                      <a:pt x="34" y="17"/>
                    </a:lnTo>
                    <a:lnTo>
                      <a:pt x="1" y="30"/>
                    </a:lnTo>
                    <a:lnTo>
                      <a:pt x="0" y="3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1029">
                <a:extLst>
                  <a:ext uri="{FF2B5EF4-FFF2-40B4-BE49-F238E27FC236}">
                    <a16:creationId xmlns:a16="http://schemas.microsoft.com/office/drawing/2014/main" id="{CB1265FB-386C-7256-EDF0-E113629BA8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2087"/>
                <a:ext cx="2" cy="5"/>
              </a:xfrm>
              <a:custGeom>
                <a:avLst/>
                <a:gdLst>
                  <a:gd name="T0" fmla="*/ 12 w 12"/>
                  <a:gd name="T1" fmla="*/ 0 h 31"/>
                  <a:gd name="T2" fmla="*/ 11 w 12"/>
                  <a:gd name="T3" fmla="*/ 0 h 31"/>
                  <a:gd name="T4" fmla="*/ 0 w 12"/>
                  <a:gd name="T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1">
                    <a:moveTo>
                      <a:pt x="12" y="0"/>
                    </a:moveTo>
                    <a:lnTo>
                      <a:pt x="11" y="0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1030">
                <a:extLst>
                  <a:ext uri="{FF2B5EF4-FFF2-40B4-BE49-F238E27FC236}">
                    <a16:creationId xmlns:a16="http://schemas.microsoft.com/office/drawing/2014/main" id="{56CCC1A5-71FB-1F18-5638-581561E48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" y="2097"/>
                <a:ext cx="3" cy="6"/>
              </a:xfrm>
              <a:custGeom>
                <a:avLst/>
                <a:gdLst>
                  <a:gd name="T0" fmla="*/ 0 w 15"/>
                  <a:gd name="T1" fmla="*/ 37 h 37"/>
                  <a:gd name="T2" fmla="*/ 3 w 15"/>
                  <a:gd name="T3" fmla="*/ 36 h 37"/>
                  <a:gd name="T4" fmla="*/ 15 w 15"/>
                  <a:gd name="T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37">
                    <a:moveTo>
                      <a:pt x="0" y="37"/>
                    </a:moveTo>
                    <a:lnTo>
                      <a:pt x="3" y="36"/>
                    </a:lnTo>
                    <a:lnTo>
                      <a:pt x="1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1031">
                <a:extLst>
                  <a:ext uri="{FF2B5EF4-FFF2-40B4-BE49-F238E27FC236}">
                    <a16:creationId xmlns:a16="http://schemas.microsoft.com/office/drawing/2014/main" id="{67C46014-C4D0-483B-6F28-7229C0D65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" y="2097"/>
                <a:ext cx="3" cy="6"/>
              </a:xfrm>
              <a:custGeom>
                <a:avLst/>
                <a:gdLst>
                  <a:gd name="T0" fmla="*/ 15 w 15"/>
                  <a:gd name="T1" fmla="*/ 0 h 37"/>
                  <a:gd name="T2" fmla="*/ 14 w 15"/>
                  <a:gd name="T3" fmla="*/ 0 h 37"/>
                  <a:gd name="T4" fmla="*/ 0 w 15"/>
                  <a:gd name="T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37">
                    <a:moveTo>
                      <a:pt x="15" y="0"/>
                    </a:moveTo>
                    <a:lnTo>
                      <a:pt x="14" y="0"/>
                    </a:lnTo>
                    <a:lnTo>
                      <a:pt x="0" y="3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1032">
                <a:extLst>
                  <a:ext uri="{FF2B5EF4-FFF2-40B4-BE49-F238E27FC236}">
                    <a16:creationId xmlns:a16="http://schemas.microsoft.com/office/drawing/2014/main" id="{30456493-0004-4419-808C-2318F4CBC5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2091"/>
                <a:ext cx="4" cy="6"/>
              </a:xfrm>
              <a:custGeom>
                <a:avLst/>
                <a:gdLst>
                  <a:gd name="T0" fmla="*/ 28 w 28"/>
                  <a:gd name="T1" fmla="*/ 0 h 35"/>
                  <a:gd name="T2" fmla="*/ 0 w 28"/>
                  <a:gd name="T3" fmla="*/ 34 h 35"/>
                  <a:gd name="T4" fmla="*/ 0 w 28"/>
                  <a:gd name="T5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35">
                    <a:moveTo>
                      <a:pt x="28" y="0"/>
                    </a:moveTo>
                    <a:lnTo>
                      <a:pt x="0" y="34"/>
                    </a:lnTo>
                    <a:lnTo>
                      <a:pt x="0" y="3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1033">
                <a:extLst>
                  <a:ext uri="{FF2B5EF4-FFF2-40B4-BE49-F238E27FC236}">
                    <a16:creationId xmlns:a16="http://schemas.microsoft.com/office/drawing/2014/main" id="{E3653354-EC71-6892-AAFC-E9CABEEBBA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2091"/>
                <a:ext cx="4" cy="6"/>
              </a:xfrm>
              <a:custGeom>
                <a:avLst/>
                <a:gdLst>
                  <a:gd name="T0" fmla="*/ 0 w 28"/>
                  <a:gd name="T1" fmla="*/ 35 h 35"/>
                  <a:gd name="T2" fmla="*/ 28 w 28"/>
                  <a:gd name="T3" fmla="*/ 3 h 35"/>
                  <a:gd name="T4" fmla="*/ 28 w 28"/>
                  <a:gd name="T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35">
                    <a:moveTo>
                      <a:pt x="0" y="35"/>
                    </a:moveTo>
                    <a:lnTo>
                      <a:pt x="28" y="3"/>
                    </a:lnTo>
                    <a:lnTo>
                      <a:pt x="2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Freeform 1034">
                <a:extLst>
                  <a:ext uri="{FF2B5EF4-FFF2-40B4-BE49-F238E27FC236}">
                    <a16:creationId xmlns:a16="http://schemas.microsoft.com/office/drawing/2014/main" id="{D4406BBB-F91F-11A2-2BAC-7EC86EC24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2096"/>
                <a:ext cx="33" cy="6"/>
              </a:xfrm>
              <a:custGeom>
                <a:avLst/>
                <a:gdLst>
                  <a:gd name="T0" fmla="*/ 201 w 201"/>
                  <a:gd name="T1" fmla="*/ 24 h 34"/>
                  <a:gd name="T2" fmla="*/ 134 w 201"/>
                  <a:gd name="T3" fmla="*/ 0 h 34"/>
                  <a:gd name="T4" fmla="*/ 116 w 201"/>
                  <a:gd name="T5" fmla="*/ 24 h 34"/>
                  <a:gd name="T6" fmla="*/ 85 w 201"/>
                  <a:gd name="T7" fmla="*/ 34 h 34"/>
                  <a:gd name="T8" fmla="*/ 45 w 201"/>
                  <a:gd name="T9" fmla="*/ 32 h 34"/>
                  <a:gd name="T10" fmla="*/ 0 w 201"/>
                  <a:gd name="T11" fmla="*/ 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1" h="34">
                    <a:moveTo>
                      <a:pt x="201" y="24"/>
                    </a:moveTo>
                    <a:lnTo>
                      <a:pt x="134" y="0"/>
                    </a:lnTo>
                    <a:lnTo>
                      <a:pt x="116" y="24"/>
                    </a:lnTo>
                    <a:lnTo>
                      <a:pt x="85" y="34"/>
                    </a:lnTo>
                    <a:lnTo>
                      <a:pt x="45" y="32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Freeform 1035">
                <a:extLst>
                  <a:ext uri="{FF2B5EF4-FFF2-40B4-BE49-F238E27FC236}">
                    <a16:creationId xmlns:a16="http://schemas.microsoft.com/office/drawing/2014/main" id="{4D3964BB-D4DC-C4C6-A40A-3E714B953C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9" y="2096"/>
                <a:ext cx="1" cy="5"/>
              </a:xfrm>
              <a:custGeom>
                <a:avLst/>
                <a:gdLst>
                  <a:gd name="T0" fmla="*/ 0 w 4"/>
                  <a:gd name="T1" fmla="*/ 30 h 31"/>
                  <a:gd name="T2" fmla="*/ 2 w 4"/>
                  <a:gd name="T3" fmla="*/ 31 h 31"/>
                  <a:gd name="T4" fmla="*/ 4 w 4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1">
                    <a:moveTo>
                      <a:pt x="0" y="30"/>
                    </a:moveTo>
                    <a:lnTo>
                      <a:pt x="2" y="31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Line 1036">
                <a:extLst>
                  <a:ext uri="{FF2B5EF4-FFF2-40B4-BE49-F238E27FC236}">
                    <a16:creationId xmlns:a16="http://schemas.microsoft.com/office/drawing/2014/main" id="{4B2C756D-13E2-77E0-3E96-B209E57714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049" y="2096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Freeform 1037">
                <a:extLst>
                  <a:ext uri="{FF2B5EF4-FFF2-40B4-BE49-F238E27FC236}">
                    <a16:creationId xmlns:a16="http://schemas.microsoft.com/office/drawing/2014/main" id="{8D5980DA-C0A2-A1B5-0D3F-2C1F1243CF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1" y="2226"/>
                <a:ext cx="6" cy="8"/>
              </a:xfrm>
              <a:custGeom>
                <a:avLst/>
                <a:gdLst>
                  <a:gd name="T0" fmla="*/ 36 w 36"/>
                  <a:gd name="T1" fmla="*/ 8 h 44"/>
                  <a:gd name="T2" fmla="*/ 0 w 36"/>
                  <a:gd name="T3" fmla="*/ 44 h 44"/>
                  <a:gd name="T4" fmla="*/ 7 w 36"/>
                  <a:gd name="T5" fmla="*/ 0 h 44"/>
                  <a:gd name="T6" fmla="*/ 36 w 36"/>
                  <a:gd name="T7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44">
                    <a:moveTo>
                      <a:pt x="36" y="8"/>
                    </a:moveTo>
                    <a:lnTo>
                      <a:pt x="0" y="44"/>
                    </a:lnTo>
                    <a:lnTo>
                      <a:pt x="7" y="0"/>
                    </a:lnTo>
                    <a:lnTo>
                      <a:pt x="36" y="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1038">
                <a:extLst>
                  <a:ext uri="{FF2B5EF4-FFF2-40B4-BE49-F238E27FC236}">
                    <a16:creationId xmlns:a16="http://schemas.microsoft.com/office/drawing/2014/main" id="{B1D28171-7999-37C6-0B90-C17A7A1BD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9" y="2214"/>
                <a:ext cx="65" cy="111"/>
              </a:xfrm>
              <a:custGeom>
                <a:avLst/>
                <a:gdLst>
                  <a:gd name="T0" fmla="*/ 323 w 391"/>
                  <a:gd name="T1" fmla="*/ 308 h 665"/>
                  <a:gd name="T2" fmla="*/ 346 w 391"/>
                  <a:gd name="T3" fmla="*/ 384 h 665"/>
                  <a:gd name="T4" fmla="*/ 367 w 391"/>
                  <a:gd name="T5" fmla="*/ 404 h 665"/>
                  <a:gd name="T6" fmla="*/ 391 w 391"/>
                  <a:gd name="T7" fmla="*/ 442 h 665"/>
                  <a:gd name="T8" fmla="*/ 350 w 391"/>
                  <a:gd name="T9" fmla="*/ 535 h 665"/>
                  <a:gd name="T10" fmla="*/ 367 w 391"/>
                  <a:gd name="T11" fmla="*/ 590 h 665"/>
                  <a:gd name="T12" fmla="*/ 297 w 391"/>
                  <a:gd name="T13" fmla="*/ 665 h 665"/>
                  <a:gd name="T14" fmla="*/ 275 w 391"/>
                  <a:gd name="T15" fmla="*/ 639 h 665"/>
                  <a:gd name="T16" fmla="*/ 256 w 391"/>
                  <a:gd name="T17" fmla="*/ 485 h 665"/>
                  <a:gd name="T18" fmla="*/ 241 w 391"/>
                  <a:gd name="T19" fmla="*/ 449 h 665"/>
                  <a:gd name="T20" fmla="*/ 91 w 391"/>
                  <a:gd name="T21" fmla="*/ 318 h 665"/>
                  <a:gd name="T22" fmla="*/ 33 w 391"/>
                  <a:gd name="T23" fmla="*/ 243 h 665"/>
                  <a:gd name="T24" fmla="*/ 34 w 391"/>
                  <a:gd name="T25" fmla="*/ 215 h 665"/>
                  <a:gd name="T26" fmla="*/ 21 w 391"/>
                  <a:gd name="T27" fmla="*/ 178 h 665"/>
                  <a:gd name="T28" fmla="*/ 38 w 391"/>
                  <a:gd name="T29" fmla="*/ 125 h 665"/>
                  <a:gd name="T30" fmla="*/ 18 w 391"/>
                  <a:gd name="T31" fmla="*/ 74 h 665"/>
                  <a:gd name="T32" fmla="*/ 0 w 391"/>
                  <a:gd name="T33" fmla="*/ 0 h 665"/>
                  <a:gd name="T34" fmla="*/ 71 w 391"/>
                  <a:gd name="T35" fmla="*/ 15 h 665"/>
                  <a:gd name="T36" fmla="*/ 77 w 391"/>
                  <a:gd name="T37" fmla="*/ 42 h 665"/>
                  <a:gd name="T38" fmla="*/ 98 w 391"/>
                  <a:gd name="T39" fmla="*/ 57 h 665"/>
                  <a:gd name="T40" fmla="*/ 159 w 391"/>
                  <a:gd name="T41" fmla="*/ 120 h 665"/>
                  <a:gd name="T42" fmla="*/ 172 w 391"/>
                  <a:gd name="T43" fmla="*/ 142 h 665"/>
                  <a:gd name="T44" fmla="*/ 206 w 391"/>
                  <a:gd name="T45" fmla="*/ 156 h 665"/>
                  <a:gd name="T46" fmla="*/ 298 w 391"/>
                  <a:gd name="T47" fmla="*/ 159 h 665"/>
                  <a:gd name="T48" fmla="*/ 316 w 391"/>
                  <a:gd name="T49" fmla="*/ 181 h 665"/>
                  <a:gd name="T50" fmla="*/ 317 w 391"/>
                  <a:gd name="T51" fmla="*/ 217 h 665"/>
                  <a:gd name="T52" fmla="*/ 306 w 391"/>
                  <a:gd name="T53" fmla="*/ 255 h 665"/>
                  <a:gd name="T54" fmla="*/ 322 w 391"/>
                  <a:gd name="T55" fmla="*/ 283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91" h="665">
                    <a:moveTo>
                      <a:pt x="323" y="308"/>
                    </a:moveTo>
                    <a:lnTo>
                      <a:pt x="346" y="384"/>
                    </a:lnTo>
                    <a:lnTo>
                      <a:pt x="367" y="404"/>
                    </a:lnTo>
                    <a:lnTo>
                      <a:pt x="391" y="442"/>
                    </a:lnTo>
                    <a:lnTo>
                      <a:pt x="350" y="535"/>
                    </a:lnTo>
                    <a:lnTo>
                      <a:pt x="367" y="590"/>
                    </a:lnTo>
                    <a:lnTo>
                      <a:pt x="297" y="665"/>
                    </a:lnTo>
                    <a:lnTo>
                      <a:pt x="275" y="639"/>
                    </a:lnTo>
                    <a:lnTo>
                      <a:pt x="256" y="485"/>
                    </a:lnTo>
                    <a:lnTo>
                      <a:pt x="241" y="449"/>
                    </a:lnTo>
                    <a:lnTo>
                      <a:pt x="91" y="318"/>
                    </a:lnTo>
                    <a:lnTo>
                      <a:pt x="33" y="243"/>
                    </a:lnTo>
                    <a:lnTo>
                      <a:pt x="34" y="215"/>
                    </a:lnTo>
                    <a:lnTo>
                      <a:pt x="21" y="178"/>
                    </a:lnTo>
                    <a:lnTo>
                      <a:pt x="38" y="125"/>
                    </a:lnTo>
                    <a:lnTo>
                      <a:pt x="18" y="74"/>
                    </a:lnTo>
                    <a:lnTo>
                      <a:pt x="0" y="0"/>
                    </a:lnTo>
                    <a:lnTo>
                      <a:pt x="71" y="15"/>
                    </a:lnTo>
                    <a:lnTo>
                      <a:pt x="77" y="42"/>
                    </a:lnTo>
                    <a:lnTo>
                      <a:pt x="98" y="57"/>
                    </a:lnTo>
                    <a:lnTo>
                      <a:pt x="159" y="120"/>
                    </a:lnTo>
                    <a:lnTo>
                      <a:pt x="172" y="142"/>
                    </a:lnTo>
                    <a:lnTo>
                      <a:pt x="206" y="156"/>
                    </a:lnTo>
                    <a:lnTo>
                      <a:pt x="298" y="159"/>
                    </a:lnTo>
                    <a:lnTo>
                      <a:pt x="316" y="181"/>
                    </a:lnTo>
                    <a:lnTo>
                      <a:pt x="317" y="217"/>
                    </a:lnTo>
                    <a:lnTo>
                      <a:pt x="306" y="255"/>
                    </a:lnTo>
                    <a:lnTo>
                      <a:pt x="322" y="28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1039">
                <a:extLst>
                  <a:ext uri="{FF2B5EF4-FFF2-40B4-BE49-F238E27FC236}">
                    <a16:creationId xmlns:a16="http://schemas.microsoft.com/office/drawing/2014/main" id="{9E30D09A-8A35-98AD-F0D7-4EC7A630F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3" y="2261"/>
                <a:ext cx="0" cy="4"/>
              </a:xfrm>
              <a:custGeom>
                <a:avLst/>
                <a:gdLst>
                  <a:gd name="T0" fmla="*/ 0 w 2"/>
                  <a:gd name="T1" fmla="*/ 0 h 25"/>
                  <a:gd name="T2" fmla="*/ 2 w 2"/>
                  <a:gd name="T3" fmla="*/ 3 h 25"/>
                  <a:gd name="T4" fmla="*/ 1 w 2"/>
                  <a:gd name="T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5">
                    <a:moveTo>
                      <a:pt x="0" y="0"/>
                    </a:moveTo>
                    <a:lnTo>
                      <a:pt x="2" y="3"/>
                    </a:lnTo>
                    <a:lnTo>
                      <a:pt x="1" y="2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Line 1040">
                <a:extLst>
                  <a:ext uri="{FF2B5EF4-FFF2-40B4-BE49-F238E27FC236}">
                    <a16:creationId xmlns:a16="http://schemas.microsoft.com/office/drawing/2014/main" id="{4C78E54F-5464-4D81-2281-B49477D07E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3" y="2261"/>
                <a:ext cx="0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1041">
                <a:extLst>
                  <a:ext uri="{FF2B5EF4-FFF2-40B4-BE49-F238E27FC236}">
                    <a16:creationId xmlns:a16="http://schemas.microsoft.com/office/drawing/2014/main" id="{A15660E6-9943-E8A4-8A2A-1BFCE4A41E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8" y="2372"/>
                <a:ext cx="157" cy="213"/>
              </a:xfrm>
              <a:custGeom>
                <a:avLst/>
                <a:gdLst>
                  <a:gd name="T0" fmla="*/ 3 w 946"/>
                  <a:gd name="T1" fmla="*/ 33 h 1277"/>
                  <a:gd name="T2" fmla="*/ 0 w 946"/>
                  <a:gd name="T3" fmla="*/ 10 h 1277"/>
                  <a:gd name="T4" fmla="*/ 34 w 946"/>
                  <a:gd name="T5" fmla="*/ 0 h 1277"/>
                  <a:gd name="T6" fmla="*/ 206 w 946"/>
                  <a:gd name="T7" fmla="*/ 141 h 1277"/>
                  <a:gd name="T8" fmla="*/ 270 w 946"/>
                  <a:gd name="T9" fmla="*/ 165 h 1277"/>
                  <a:gd name="T10" fmla="*/ 316 w 946"/>
                  <a:gd name="T11" fmla="*/ 198 h 1277"/>
                  <a:gd name="T12" fmla="*/ 340 w 946"/>
                  <a:gd name="T13" fmla="*/ 223 h 1277"/>
                  <a:gd name="T14" fmla="*/ 373 w 946"/>
                  <a:gd name="T15" fmla="*/ 215 h 1277"/>
                  <a:gd name="T16" fmla="*/ 424 w 946"/>
                  <a:gd name="T17" fmla="*/ 288 h 1277"/>
                  <a:gd name="T18" fmla="*/ 440 w 946"/>
                  <a:gd name="T19" fmla="*/ 340 h 1277"/>
                  <a:gd name="T20" fmla="*/ 467 w 946"/>
                  <a:gd name="T21" fmla="*/ 384 h 1277"/>
                  <a:gd name="T22" fmla="*/ 489 w 946"/>
                  <a:gd name="T23" fmla="*/ 403 h 1277"/>
                  <a:gd name="T24" fmla="*/ 521 w 946"/>
                  <a:gd name="T25" fmla="*/ 398 h 1277"/>
                  <a:gd name="T26" fmla="*/ 558 w 946"/>
                  <a:gd name="T27" fmla="*/ 413 h 1277"/>
                  <a:gd name="T28" fmla="*/ 572 w 946"/>
                  <a:gd name="T29" fmla="*/ 456 h 1277"/>
                  <a:gd name="T30" fmla="*/ 607 w 946"/>
                  <a:gd name="T31" fmla="*/ 471 h 1277"/>
                  <a:gd name="T32" fmla="*/ 633 w 946"/>
                  <a:gd name="T33" fmla="*/ 503 h 1277"/>
                  <a:gd name="T34" fmla="*/ 672 w 946"/>
                  <a:gd name="T35" fmla="*/ 522 h 1277"/>
                  <a:gd name="T36" fmla="*/ 729 w 946"/>
                  <a:gd name="T37" fmla="*/ 578 h 1277"/>
                  <a:gd name="T38" fmla="*/ 741 w 946"/>
                  <a:gd name="T39" fmla="*/ 613 h 1277"/>
                  <a:gd name="T40" fmla="*/ 773 w 946"/>
                  <a:gd name="T41" fmla="*/ 628 h 1277"/>
                  <a:gd name="T42" fmla="*/ 788 w 946"/>
                  <a:gd name="T43" fmla="*/ 666 h 1277"/>
                  <a:gd name="T44" fmla="*/ 832 w 946"/>
                  <a:gd name="T45" fmla="*/ 731 h 1277"/>
                  <a:gd name="T46" fmla="*/ 852 w 946"/>
                  <a:gd name="T47" fmla="*/ 774 h 1277"/>
                  <a:gd name="T48" fmla="*/ 899 w 946"/>
                  <a:gd name="T49" fmla="*/ 943 h 1277"/>
                  <a:gd name="T50" fmla="*/ 912 w 946"/>
                  <a:gd name="T51" fmla="*/ 1031 h 1277"/>
                  <a:gd name="T52" fmla="*/ 911 w 946"/>
                  <a:gd name="T53" fmla="*/ 1031 h 1277"/>
                  <a:gd name="T54" fmla="*/ 936 w 946"/>
                  <a:gd name="T55" fmla="*/ 1147 h 1277"/>
                  <a:gd name="T56" fmla="*/ 946 w 946"/>
                  <a:gd name="T57" fmla="*/ 1269 h 1277"/>
                  <a:gd name="T58" fmla="*/ 946 w 946"/>
                  <a:gd name="T59" fmla="*/ 1277 h 1277"/>
                  <a:gd name="T60" fmla="*/ 945 w 946"/>
                  <a:gd name="T61" fmla="*/ 1277 h 1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46" h="1277">
                    <a:moveTo>
                      <a:pt x="3" y="33"/>
                    </a:moveTo>
                    <a:lnTo>
                      <a:pt x="0" y="10"/>
                    </a:lnTo>
                    <a:lnTo>
                      <a:pt x="34" y="0"/>
                    </a:lnTo>
                    <a:lnTo>
                      <a:pt x="206" y="141"/>
                    </a:lnTo>
                    <a:lnTo>
                      <a:pt x="270" y="165"/>
                    </a:lnTo>
                    <a:lnTo>
                      <a:pt x="316" y="198"/>
                    </a:lnTo>
                    <a:lnTo>
                      <a:pt x="340" y="223"/>
                    </a:lnTo>
                    <a:lnTo>
                      <a:pt x="373" y="215"/>
                    </a:lnTo>
                    <a:lnTo>
                      <a:pt x="424" y="288"/>
                    </a:lnTo>
                    <a:lnTo>
                      <a:pt x="440" y="340"/>
                    </a:lnTo>
                    <a:lnTo>
                      <a:pt x="467" y="384"/>
                    </a:lnTo>
                    <a:lnTo>
                      <a:pt x="489" y="403"/>
                    </a:lnTo>
                    <a:lnTo>
                      <a:pt x="521" y="398"/>
                    </a:lnTo>
                    <a:lnTo>
                      <a:pt x="558" y="413"/>
                    </a:lnTo>
                    <a:lnTo>
                      <a:pt x="572" y="456"/>
                    </a:lnTo>
                    <a:lnTo>
                      <a:pt x="607" y="471"/>
                    </a:lnTo>
                    <a:lnTo>
                      <a:pt x="633" y="503"/>
                    </a:lnTo>
                    <a:lnTo>
                      <a:pt x="672" y="522"/>
                    </a:lnTo>
                    <a:lnTo>
                      <a:pt x="729" y="578"/>
                    </a:lnTo>
                    <a:lnTo>
                      <a:pt x="741" y="613"/>
                    </a:lnTo>
                    <a:lnTo>
                      <a:pt x="773" y="628"/>
                    </a:lnTo>
                    <a:lnTo>
                      <a:pt x="788" y="666"/>
                    </a:lnTo>
                    <a:lnTo>
                      <a:pt x="832" y="731"/>
                    </a:lnTo>
                    <a:lnTo>
                      <a:pt x="852" y="774"/>
                    </a:lnTo>
                    <a:lnTo>
                      <a:pt x="899" y="943"/>
                    </a:lnTo>
                    <a:lnTo>
                      <a:pt x="912" y="1031"/>
                    </a:lnTo>
                    <a:lnTo>
                      <a:pt x="911" y="1031"/>
                    </a:lnTo>
                    <a:lnTo>
                      <a:pt x="936" y="1147"/>
                    </a:lnTo>
                    <a:lnTo>
                      <a:pt x="946" y="1269"/>
                    </a:lnTo>
                    <a:lnTo>
                      <a:pt x="946" y="1277"/>
                    </a:lnTo>
                    <a:lnTo>
                      <a:pt x="945" y="127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1042">
                <a:extLst>
                  <a:ext uri="{FF2B5EF4-FFF2-40B4-BE49-F238E27FC236}">
                    <a16:creationId xmlns:a16="http://schemas.microsoft.com/office/drawing/2014/main" id="{0720CBE6-A977-3430-80B8-9D9693B6B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9" y="2431"/>
                <a:ext cx="469" cy="1251"/>
              </a:xfrm>
              <a:custGeom>
                <a:avLst/>
                <a:gdLst>
                  <a:gd name="T0" fmla="*/ 2745 w 2815"/>
                  <a:gd name="T1" fmla="*/ 7373 h 7505"/>
                  <a:gd name="T2" fmla="*/ 2620 w 2815"/>
                  <a:gd name="T3" fmla="*/ 7445 h 7505"/>
                  <a:gd name="T4" fmla="*/ 2444 w 2815"/>
                  <a:gd name="T5" fmla="*/ 7379 h 7505"/>
                  <a:gd name="T6" fmla="*/ 2355 w 2815"/>
                  <a:gd name="T7" fmla="*/ 7474 h 7505"/>
                  <a:gd name="T8" fmla="*/ 2304 w 2815"/>
                  <a:gd name="T9" fmla="*/ 7473 h 7505"/>
                  <a:gd name="T10" fmla="*/ 2245 w 2815"/>
                  <a:gd name="T11" fmla="*/ 7365 h 7505"/>
                  <a:gd name="T12" fmla="*/ 2144 w 2815"/>
                  <a:gd name="T13" fmla="*/ 7281 h 7505"/>
                  <a:gd name="T14" fmla="*/ 2065 w 2815"/>
                  <a:gd name="T15" fmla="*/ 7222 h 7505"/>
                  <a:gd name="T16" fmla="*/ 1995 w 2815"/>
                  <a:gd name="T17" fmla="*/ 7135 h 7505"/>
                  <a:gd name="T18" fmla="*/ 1989 w 2815"/>
                  <a:gd name="T19" fmla="*/ 7034 h 7505"/>
                  <a:gd name="T20" fmla="*/ 1906 w 2815"/>
                  <a:gd name="T21" fmla="*/ 6988 h 7505"/>
                  <a:gd name="T22" fmla="*/ 1751 w 2815"/>
                  <a:gd name="T23" fmla="*/ 7018 h 7505"/>
                  <a:gd name="T24" fmla="*/ 1659 w 2815"/>
                  <a:gd name="T25" fmla="*/ 6977 h 7505"/>
                  <a:gd name="T26" fmla="*/ 1534 w 2815"/>
                  <a:gd name="T27" fmla="*/ 6974 h 7505"/>
                  <a:gd name="T28" fmla="*/ 1462 w 2815"/>
                  <a:gd name="T29" fmla="*/ 6893 h 7505"/>
                  <a:gd name="T30" fmla="*/ 1297 w 2815"/>
                  <a:gd name="T31" fmla="*/ 6826 h 7505"/>
                  <a:gd name="T32" fmla="*/ 1204 w 2815"/>
                  <a:gd name="T33" fmla="*/ 6790 h 7505"/>
                  <a:gd name="T34" fmla="*/ 1006 w 2815"/>
                  <a:gd name="T35" fmla="*/ 6734 h 7505"/>
                  <a:gd name="T36" fmla="*/ 891 w 2815"/>
                  <a:gd name="T37" fmla="*/ 6650 h 7505"/>
                  <a:gd name="T38" fmla="*/ 972 w 2815"/>
                  <a:gd name="T39" fmla="*/ 6527 h 7505"/>
                  <a:gd name="T40" fmla="*/ 821 w 2815"/>
                  <a:gd name="T41" fmla="*/ 6587 h 7505"/>
                  <a:gd name="T42" fmla="*/ 801 w 2815"/>
                  <a:gd name="T43" fmla="*/ 6743 h 7505"/>
                  <a:gd name="T44" fmla="*/ 572 w 2815"/>
                  <a:gd name="T45" fmla="*/ 6606 h 7505"/>
                  <a:gd name="T46" fmla="*/ 698 w 2815"/>
                  <a:gd name="T47" fmla="*/ 6453 h 7505"/>
                  <a:gd name="T48" fmla="*/ 759 w 2815"/>
                  <a:gd name="T49" fmla="*/ 6328 h 7505"/>
                  <a:gd name="T50" fmla="*/ 766 w 2815"/>
                  <a:gd name="T51" fmla="*/ 6149 h 7505"/>
                  <a:gd name="T52" fmla="*/ 607 w 2815"/>
                  <a:gd name="T53" fmla="*/ 6090 h 7505"/>
                  <a:gd name="T54" fmla="*/ 427 w 2815"/>
                  <a:gd name="T55" fmla="*/ 6040 h 7505"/>
                  <a:gd name="T56" fmla="*/ 331 w 2815"/>
                  <a:gd name="T57" fmla="*/ 6129 h 7505"/>
                  <a:gd name="T58" fmla="*/ 310 w 2815"/>
                  <a:gd name="T59" fmla="*/ 5992 h 7505"/>
                  <a:gd name="T60" fmla="*/ 221 w 2815"/>
                  <a:gd name="T61" fmla="*/ 5958 h 7505"/>
                  <a:gd name="T62" fmla="*/ 134 w 2815"/>
                  <a:gd name="T63" fmla="*/ 5989 h 7505"/>
                  <a:gd name="T64" fmla="*/ 90 w 2815"/>
                  <a:gd name="T65" fmla="*/ 5913 h 7505"/>
                  <a:gd name="T66" fmla="*/ 0 w 2815"/>
                  <a:gd name="T67" fmla="*/ 5848 h 7505"/>
                  <a:gd name="T68" fmla="*/ 107 w 2815"/>
                  <a:gd name="T69" fmla="*/ 5769 h 7505"/>
                  <a:gd name="T70" fmla="*/ 249 w 2815"/>
                  <a:gd name="T71" fmla="*/ 5723 h 7505"/>
                  <a:gd name="T72" fmla="*/ 388 w 2815"/>
                  <a:gd name="T73" fmla="*/ 5611 h 7505"/>
                  <a:gd name="T74" fmla="*/ 483 w 2815"/>
                  <a:gd name="T75" fmla="*/ 5491 h 7505"/>
                  <a:gd name="T76" fmla="*/ 708 w 2815"/>
                  <a:gd name="T77" fmla="*/ 5094 h 7505"/>
                  <a:gd name="T78" fmla="*/ 827 w 2815"/>
                  <a:gd name="T79" fmla="*/ 4593 h 7505"/>
                  <a:gd name="T80" fmla="*/ 1108 w 2815"/>
                  <a:gd name="T81" fmla="*/ 3444 h 7505"/>
                  <a:gd name="T82" fmla="*/ 1201 w 2815"/>
                  <a:gd name="T83" fmla="*/ 2715 h 7505"/>
                  <a:gd name="T84" fmla="*/ 1315 w 2815"/>
                  <a:gd name="T85" fmla="*/ 2536 h 7505"/>
                  <a:gd name="T86" fmla="*/ 1405 w 2815"/>
                  <a:gd name="T87" fmla="*/ 2409 h 7505"/>
                  <a:gd name="T88" fmla="*/ 1474 w 2815"/>
                  <a:gd name="T89" fmla="*/ 2456 h 7505"/>
                  <a:gd name="T90" fmla="*/ 1672 w 2815"/>
                  <a:gd name="T91" fmla="*/ 2474 h 7505"/>
                  <a:gd name="T92" fmla="*/ 1617 w 2815"/>
                  <a:gd name="T93" fmla="*/ 2363 h 7505"/>
                  <a:gd name="T94" fmla="*/ 1532 w 2815"/>
                  <a:gd name="T95" fmla="*/ 2212 h 7505"/>
                  <a:gd name="T96" fmla="*/ 1389 w 2815"/>
                  <a:gd name="T97" fmla="*/ 2145 h 7505"/>
                  <a:gd name="T98" fmla="*/ 1263 w 2815"/>
                  <a:gd name="T99" fmla="*/ 2355 h 7505"/>
                  <a:gd name="T100" fmla="*/ 1211 w 2815"/>
                  <a:gd name="T101" fmla="*/ 2493 h 7505"/>
                  <a:gd name="T102" fmla="*/ 1510 w 2815"/>
                  <a:gd name="T103" fmla="*/ 561 h 7505"/>
                  <a:gd name="T104" fmla="*/ 1531 w 2815"/>
                  <a:gd name="T105" fmla="*/ 261 h 7505"/>
                  <a:gd name="T106" fmla="*/ 1612 w 2815"/>
                  <a:gd name="T107" fmla="*/ 111 h 7505"/>
                  <a:gd name="T108" fmla="*/ 1704 w 2815"/>
                  <a:gd name="T109" fmla="*/ 0 h 7505"/>
                  <a:gd name="T110" fmla="*/ 1700 w 2815"/>
                  <a:gd name="T111" fmla="*/ 116 h 7505"/>
                  <a:gd name="T112" fmla="*/ 1775 w 2815"/>
                  <a:gd name="T113" fmla="*/ 207 h 7505"/>
                  <a:gd name="T114" fmla="*/ 1947 w 2815"/>
                  <a:gd name="T115" fmla="*/ 357 h 7505"/>
                  <a:gd name="T116" fmla="*/ 2106 w 2815"/>
                  <a:gd name="T117" fmla="*/ 536 h 7505"/>
                  <a:gd name="T118" fmla="*/ 2284 w 2815"/>
                  <a:gd name="T119" fmla="*/ 934 h 7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815" h="7505">
                    <a:moveTo>
                      <a:pt x="2815" y="7342"/>
                    </a:moveTo>
                    <a:lnTo>
                      <a:pt x="2790" y="7376"/>
                    </a:lnTo>
                    <a:lnTo>
                      <a:pt x="2745" y="7373"/>
                    </a:lnTo>
                    <a:lnTo>
                      <a:pt x="2712" y="7420"/>
                    </a:lnTo>
                    <a:lnTo>
                      <a:pt x="2663" y="7462"/>
                    </a:lnTo>
                    <a:lnTo>
                      <a:pt x="2620" y="7445"/>
                    </a:lnTo>
                    <a:lnTo>
                      <a:pt x="2559" y="7468"/>
                    </a:lnTo>
                    <a:lnTo>
                      <a:pt x="2457" y="7405"/>
                    </a:lnTo>
                    <a:lnTo>
                      <a:pt x="2444" y="7379"/>
                    </a:lnTo>
                    <a:lnTo>
                      <a:pt x="2398" y="7422"/>
                    </a:lnTo>
                    <a:lnTo>
                      <a:pt x="2390" y="7467"/>
                    </a:lnTo>
                    <a:lnTo>
                      <a:pt x="2355" y="7474"/>
                    </a:lnTo>
                    <a:lnTo>
                      <a:pt x="2335" y="7505"/>
                    </a:lnTo>
                    <a:lnTo>
                      <a:pt x="2308" y="7500"/>
                    </a:lnTo>
                    <a:lnTo>
                      <a:pt x="2304" y="7473"/>
                    </a:lnTo>
                    <a:lnTo>
                      <a:pt x="2314" y="7438"/>
                    </a:lnTo>
                    <a:lnTo>
                      <a:pt x="2264" y="7436"/>
                    </a:lnTo>
                    <a:lnTo>
                      <a:pt x="2245" y="7365"/>
                    </a:lnTo>
                    <a:lnTo>
                      <a:pt x="2208" y="7337"/>
                    </a:lnTo>
                    <a:lnTo>
                      <a:pt x="2182" y="7300"/>
                    </a:lnTo>
                    <a:lnTo>
                      <a:pt x="2144" y="7281"/>
                    </a:lnTo>
                    <a:lnTo>
                      <a:pt x="2131" y="7249"/>
                    </a:lnTo>
                    <a:lnTo>
                      <a:pt x="2101" y="7216"/>
                    </a:lnTo>
                    <a:lnTo>
                      <a:pt x="2065" y="7222"/>
                    </a:lnTo>
                    <a:lnTo>
                      <a:pt x="2016" y="7193"/>
                    </a:lnTo>
                    <a:lnTo>
                      <a:pt x="1999" y="7171"/>
                    </a:lnTo>
                    <a:lnTo>
                      <a:pt x="1995" y="7135"/>
                    </a:lnTo>
                    <a:lnTo>
                      <a:pt x="2015" y="7113"/>
                    </a:lnTo>
                    <a:lnTo>
                      <a:pt x="2006" y="7062"/>
                    </a:lnTo>
                    <a:lnTo>
                      <a:pt x="1989" y="7034"/>
                    </a:lnTo>
                    <a:lnTo>
                      <a:pt x="1967" y="6985"/>
                    </a:lnTo>
                    <a:lnTo>
                      <a:pt x="1941" y="6977"/>
                    </a:lnTo>
                    <a:lnTo>
                      <a:pt x="1906" y="6988"/>
                    </a:lnTo>
                    <a:lnTo>
                      <a:pt x="1841" y="7021"/>
                    </a:lnTo>
                    <a:lnTo>
                      <a:pt x="1796" y="7012"/>
                    </a:lnTo>
                    <a:lnTo>
                      <a:pt x="1751" y="7018"/>
                    </a:lnTo>
                    <a:lnTo>
                      <a:pt x="1710" y="7001"/>
                    </a:lnTo>
                    <a:lnTo>
                      <a:pt x="1682" y="7000"/>
                    </a:lnTo>
                    <a:lnTo>
                      <a:pt x="1659" y="6977"/>
                    </a:lnTo>
                    <a:lnTo>
                      <a:pt x="1632" y="6999"/>
                    </a:lnTo>
                    <a:lnTo>
                      <a:pt x="1585" y="6998"/>
                    </a:lnTo>
                    <a:lnTo>
                      <a:pt x="1534" y="6974"/>
                    </a:lnTo>
                    <a:lnTo>
                      <a:pt x="1516" y="6952"/>
                    </a:lnTo>
                    <a:lnTo>
                      <a:pt x="1491" y="6940"/>
                    </a:lnTo>
                    <a:lnTo>
                      <a:pt x="1462" y="6893"/>
                    </a:lnTo>
                    <a:lnTo>
                      <a:pt x="1344" y="6868"/>
                    </a:lnTo>
                    <a:lnTo>
                      <a:pt x="1324" y="6835"/>
                    </a:lnTo>
                    <a:lnTo>
                      <a:pt x="1297" y="6826"/>
                    </a:lnTo>
                    <a:lnTo>
                      <a:pt x="1268" y="6803"/>
                    </a:lnTo>
                    <a:lnTo>
                      <a:pt x="1213" y="6836"/>
                    </a:lnTo>
                    <a:lnTo>
                      <a:pt x="1204" y="6790"/>
                    </a:lnTo>
                    <a:lnTo>
                      <a:pt x="1075" y="6712"/>
                    </a:lnTo>
                    <a:lnTo>
                      <a:pt x="1040" y="6702"/>
                    </a:lnTo>
                    <a:lnTo>
                      <a:pt x="1006" y="6734"/>
                    </a:lnTo>
                    <a:lnTo>
                      <a:pt x="978" y="6728"/>
                    </a:lnTo>
                    <a:lnTo>
                      <a:pt x="960" y="6696"/>
                    </a:lnTo>
                    <a:lnTo>
                      <a:pt x="891" y="6650"/>
                    </a:lnTo>
                    <a:lnTo>
                      <a:pt x="915" y="6589"/>
                    </a:lnTo>
                    <a:lnTo>
                      <a:pt x="950" y="6548"/>
                    </a:lnTo>
                    <a:lnTo>
                      <a:pt x="972" y="6527"/>
                    </a:lnTo>
                    <a:lnTo>
                      <a:pt x="874" y="6537"/>
                    </a:lnTo>
                    <a:lnTo>
                      <a:pt x="849" y="6549"/>
                    </a:lnTo>
                    <a:lnTo>
                      <a:pt x="821" y="6587"/>
                    </a:lnTo>
                    <a:lnTo>
                      <a:pt x="827" y="6624"/>
                    </a:lnTo>
                    <a:lnTo>
                      <a:pt x="816" y="6698"/>
                    </a:lnTo>
                    <a:lnTo>
                      <a:pt x="801" y="6743"/>
                    </a:lnTo>
                    <a:lnTo>
                      <a:pt x="772" y="6750"/>
                    </a:lnTo>
                    <a:lnTo>
                      <a:pt x="629" y="6703"/>
                    </a:lnTo>
                    <a:lnTo>
                      <a:pt x="572" y="6606"/>
                    </a:lnTo>
                    <a:lnTo>
                      <a:pt x="576" y="6578"/>
                    </a:lnTo>
                    <a:lnTo>
                      <a:pt x="691" y="6480"/>
                    </a:lnTo>
                    <a:lnTo>
                      <a:pt x="698" y="6453"/>
                    </a:lnTo>
                    <a:lnTo>
                      <a:pt x="696" y="6427"/>
                    </a:lnTo>
                    <a:lnTo>
                      <a:pt x="728" y="6349"/>
                    </a:lnTo>
                    <a:lnTo>
                      <a:pt x="759" y="6328"/>
                    </a:lnTo>
                    <a:lnTo>
                      <a:pt x="766" y="6236"/>
                    </a:lnTo>
                    <a:lnTo>
                      <a:pt x="777" y="6203"/>
                    </a:lnTo>
                    <a:lnTo>
                      <a:pt x="766" y="6149"/>
                    </a:lnTo>
                    <a:lnTo>
                      <a:pt x="716" y="6097"/>
                    </a:lnTo>
                    <a:lnTo>
                      <a:pt x="667" y="6112"/>
                    </a:lnTo>
                    <a:lnTo>
                      <a:pt x="607" y="6090"/>
                    </a:lnTo>
                    <a:lnTo>
                      <a:pt x="539" y="6033"/>
                    </a:lnTo>
                    <a:lnTo>
                      <a:pt x="492" y="6031"/>
                    </a:lnTo>
                    <a:lnTo>
                      <a:pt x="427" y="6040"/>
                    </a:lnTo>
                    <a:lnTo>
                      <a:pt x="431" y="6073"/>
                    </a:lnTo>
                    <a:lnTo>
                      <a:pt x="408" y="6125"/>
                    </a:lnTo>
                    <a:lnTo>
                      <a:pt x="331" y="6129"/>
                    </a:lnTo>
                    <a:lnTo>
                      <a:pt x="302" y="6081"/>
                    </a:lnTo>
                    <a:lnTo>
                      <a:pt x="295" y="6035"/>
                    </a:lnTo>
                    <a:lnTo>
                      <a:pt x="310" y="5992"/>
                    </a:lnTo>
                    <a:lnTo>
                      <a:pt x="286" y="5977"/>
                    </a:lnTo>
                    <a:lnTo>
                      <a:pt x="248" y="5964"/>
                    </a:lnTo>
                    <a:lnTo>
                      <a:pt x="221" y="5958"/>
                    </a:lnTo>
                    <a:lnTo>
                      <a:pt x="196" y="5969"/>
                    </a:lnTo>
                    <a:lnTo>
                      <a:pt x="153" y="5970"/>
                    </a:lnTo>
                    <a:lnTo>
                      <a:pt x="134" y="5989"/>
                    </a:lnTo>
                    <a:lnTo>
                      <a:pt x="99" y="5994"/>
                    </a:lnTo>
                    <a:lnTo>
                      <a:pt x="84" y="5949"/>
                    </a:lnTo>
                    <a:lnTo>
                      <a:pt x="90" y="5913"/>
                    </a:lnTo>
                    <a:lnTo>
                      <a:pt x="67" y="5900"/>
                    </a:lnTo>
                    <a:lnTo>
                      <a:pt x="52" y="5869"/>
                    </a:lnTo>
                    <a:lnTo>
                      <a:pt x="0" y="5848"/>
                    </a:lnTo>
                    <a:lnTo>
                      <a:pt x="52" y="5780"/>
                    </a:lnTo>
                    <a:lnTo>
                      <a:pt x="71" y="5760"/>
                    </a:lnTo>
                    <a:lnTo>
                      <a:pt x="107" y="5769"/>
                    </a:lnTo>
                    <a:lnTo>
                      <a:pt x="202" y="5737"/>
                    </a:lnTo>
                    <a:lnTo>
                      <a:pt x="233" y="5761"/>
                    </a:lnTo>
                    <a:lnTo>
                      <a:pt x="249" y="5723"/>
                    </a:lnTo>
                    <a:lnTo>
                      <a:pt x="285" y="5714"/>
                    </a:lnTo>
                    <a:lnTo>
                      <a:pt x="375" y="5645"/>
                    </a:lnTo>
                    <a:lnTo>
                      <a:pt x="388" y="5611"/>
                    </a:lnTo>
                    <a:lnTo>
                      <a:pt x="424" y="5569"/>
                    </a:lnTo>
                    <a:lnTo>
                      <a:pt x="440" y="5538"/>
                    </a:lnTo>
                    <a:lnTo>
                      <a:pt x="483" y="5491"/>
                    </a:lnTo>
                    <a:lnTo>
                      <a:pt x="540" y="5400"/>
                    </a:lnTo>
                    <a:lnTo>
                      <a:pt x="629" y="5253"/>
                    </a:lnTo>
                    <a:lnTo>
                      <a:pt x="708" y="5094"/>
                    </a:lnTo>
                    <a:lnTo>
                      <a:pt x="711" y="5067"/>
                    </a:lnTo>
                    <a:lnTo>
                      <a:pt x="759" y="4844"/>
                    </a:lnTo>
                    <a:lnTo>
                      <a:pt x="827" y="4593"/>
                    </a:lnTo>
                    <a:lnTo>
                      <a:pt x="847" y="4541"/>
                    </a:lnTo>
                    <a:lnTo>
                      <a:pt x="1031" y="3821"/>
                    </a:lnTo>
                    <a:lnTo>
                      <a:pt x="1108" y="3444"/>
                    </a:lnTo>
                    <a:lnTo>
                      <a:pt x="1201" y="2922"/>
                    </a:lnTo>
                    <a:lnTo>
                      <a:pt x="1212" y="2819"/>
                    </a:lnTo>
                    <a:lnTo>
                      <a:pt x="1201" y="2715"/>
                    </a:lnTo>
                    <a:lnTo>
                      <a:pt x="1256" y="2654"/>
                    </a:lnTo>
                    <a:lnTo>
                      <a:pt x="1298" y="2579"/>
                    </a:lnTo>
                    <a:lnTo>
                      <a:pt x="1315" y="2536"/>
                    </a:lnTo>
                    <a:lnTo>
                      <a:pt x="1321" y="2471"/>
                    </a:lnTo>
                    <a:lnTo>
                      <a:pt x="1344" y="2419"/>
                    </a:lnTo>
                    <a:lnTo>
                      <a:pt x="1405" y="2409"/>
                    </a:lnTo>
                    <a:lnTo>
                      <a:pt x="1441" y="2442"/>
                    </a:lnTo>
                    <a:lnTo>
                      <a:pt x="1418" y="2454"/>
                    </a:lnTo>
                    <a:lnTo>
                      <a:pt x="1474" y="2456"/>
                    </a:lnTo>
                    <a:lnTo>
                      <a:pt x="1551" y="2476"/>
                    </a:lnTo>
                    <a:lnTo>
                      <a:pt x="1628" y="2463"/>
                    </a:lnTo>
                    <a:lnTo>
                      <a:pt x="1672" y="2474"/>
                    </a:lnTo>
                    <a:lnTo>
                      <a:pt x="1702" y="2465"/>
                    </a:lnTo>
                    <a:lnTo>
                      <a:pt x="1667" y="2386"/>
                    </a:lnTo>
                    <a:lnTo>
                      <a:pt x="1617" y="2363"/>
                    </a:lnTo>
                    <a:lnTo>
                      <a:pt x="1598" y="2342"/>
                    </a:lnTo>
                    <a:lnTo>
                      <a:pt x="1646" y="2343"/>
                    </a:lnTo>
                    <a:lnTo>
                      <a:pt x="1532" y="2212"/>
                    </a:lnTo>
                    <a:lnTo>
                      <a:pt x="1501" y="2195"/>
                    </a:lnTo>
                    <a:lnTo>
                      <a:pt x="1421" y="2111"/>
                    </a:lnTo>
                    <a:lnTo>
                      <a:pt x="1389" y="2145"/>
                    </a:lnTo>
                    <a:lnTo>
                      <a:pt x="1395" y="2172"/>
                    </a:lnTo>
                    <a:lnTo>
                      <a:pt x="1297" y="2286"/>
                    </a:lnTo>
                    <a:lnTo>
                      <a:pt x="1263" y="2355"/>
                    </a:lnTo>
                    <a:lnTo>
                      <a:pt x="1244" y="2447"/>
                    </a:lnTo>
                    <a:lnTo>
                      <a:pt x="1242" y="2503"/>
                    </a:lnTo>
                    <a:lnTo>
                      <a:pt x="1211" y="2493"/>
                    </a:lnTo>
                    <a:lnTo>
                      <a:pt x="1213" y="2434"/>
                    </a:lnTo>
                    <a:lnTo>
                      <a:pt x="1401" y="1324"/>
                    </a:lnTo>
                    <a:lnTo>
                      <a:pt x="1510" y="561"/>
                    </a:lnTo>
                    <a:lnTo>
                      <a:pt x="1513" y="427"/>
                    </a:lnTo>
                    <a:lnTo>
                      <a:pt x="1535" y="336"/>
                    </a:lnTo>
                    <a:lnTo>
                      <a:pt x="1531" y="261"/>
                    </a:lnTo>
                    <a:lnTo>
                      <a:pt x="1536" y="225"/>
                    </a:lnTo>
                    <a:lnTo>
                      <a:pt x="1572" y="149"/>
                    </a:lnTo>
                    <a:lnTo>
                      <a:pt x="1612" y="111"/>
                    </a:lnTo>
                    <a:lnTo>
                      <a:pt x="1645" y="66"/>
                    </a:lnTo>
                    <a:lnTo>
                      <a:pt x="1663" y="21"/>
                    </a:lnTo>
                    <a:lnTo>
                      <a:pt x="1704" y="0"/>
                    </a:lnTo>
                    <a:lnTo>
                      <a:pt x="1719" y="40"/>
                    </a:lnTo>
                    <a:lnTo>
                      <a:pt x="1752" y="73"/>
                    </a:lnTo>
                    <a:lnTo>
                      <a:pt x="1700" y="116"/>
                    </a:lnTo>
                    <a:lnTo>
                      <a:pt x="1701" y="144"/>
                    </a:lnTo>
                    <a:lnTo>
                      <a:pt x="1738" y="184"/>
                    </a:lnTo>
                    <a:lnTo>
                      <a:pt x="1775" y="207"/>
                    </a:lnTo>
                    <a:lnTo>
                      <a:pt x="1794" y="234"/>
                    </a:lnTo>
                    <a:lnTo>
                      <a:pt x="1862" y="303"/>
                    </a:lnTo>
                    <a:lnTo>
                      <a:pt x="1947" y="357"/>
                    </a:lnTo>
                    <a:lnTo>
                      <a:pt x="1997" y="445"/>
                    </a:lnTo>
                    <a:lnTo>
                      <a:pt x="2068" y="499"/>
                    </a:lnTo>
                    <a:lnTo>
                      <a:pt x="2106" y="536"/>
                    </a:lnTo>
                    <a:lnTo>
                      <a:pt x="2164" y="613"/>
                    </a:lnTo>
                    <a:lnTo>
                      <a:pt x="2211" y="718"/>
                    </a:lnTo>
                    <a:lnTo>
                      <a:pt x="2284" y="93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1043">
                <a:extLst>
                  <a:ext uri="{FF2B5EF4-FFF2-40B4-BE49-F238E27FC236}">
                    <a16:creationId xmlns:a16="http://schemas.microsoft.com/office/drawing/2014/main" id="{42A03ACF-C123-3052-B8C3-635870417A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8" y="2377"/>
                <a:ext cx="3" cy="4"/>
              </a:xfrm>
              <a:custGeom>
                <a:avLst/>
                <a:gdLst>
                  <a:gd name="T0" fmla="*/ 0 w 20"/>
                  <a:gd name="T1" fmla="*/ 0 h 25"/>
                  <a:gd name="T2" fmla="*/ 1 w 20"/>
                  <a:gd name="T3" fmla="*/ 4 h 25"/>
                  <a:gd name="T4" fmla="*/ 20 w 20"/>
                  <a:gd name="T5" fmla="*/ 25 h 25"/>
                  <a:gd name="T6" fmla="*/ 0 w 20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5">
                    <a:moveTo>
                      <a:pt x="0" y="0"/>
                    </a:moveTo>
                    <a:lnTo>
                      <a:pt x="1" y="4"/>
                    </a:lnTo>
                    <a:lnTo>
                      <a:pt x="20" y="2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Line 1044">
                <a:extLst>
                  <a:ext uri="{FF2B5EF4-FFF2-40B4-BE49-F238E27FC236}">
                    <a16:creationId xmlns:a16="http://schemas.microsoft.com/office/drawing/2014/main" id="{BC893017-A2CE-5216-0846-60AB484716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42" y="2076"/>
                <a:ext cx="4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1045">
                <a:extLst>
                  <a:ext uri="{FF2B5EF4-FFF2-40B4-BE49-F238E27FC236}">
                    <a16:creationId xmlns:a16="http://schemas.microsoft.com/office/drawing/2014/main" id="{E43E1E32-95FF-797E-D278-4D76A9D8BD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2082"/>
                <a:ext cx="2" cy="9"/>
              </a:xfrm>
              <a:custGeom>
                <a:avLst/>
                <a:gdLst>
                  <a:gd name="T0" fmla="*/ 15 w 15"/>
                  <a:gd name="T1" fmla="*/ 51 h 51"/>
                  <a:gd name="T2" fmla="*/ 6 w 15"/>
                  <a:gd name="T3" fmla="*/ 39 h 51"/>
                  <a:gd name="T4" fmla="*/ 0 w 15"/>
                  <a:gd name="T5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51">
                    <a:moveTo>
                      <a:pt x="15" y="51"/>
                    </a:moveTo>
                    <a:lnTo>
                      <a:pt x="6" y="3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1046">
                <a:extLst>
                  <a:ext uri="{FF2B5EF4-FFF2-40B4-BE49-F238E27FC236}">
                    <a16:creationId xmlns:a16="http://schemas.microsoft.com/office/drawing/2014/main" id="{73F39386-0E53-E9B5-14B3-02A591E43D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2082"/>
                <a:ext cx="2" cy="9"/>
              </a:xfrm>
              <a:custGeom>
                <a:avLst/>
                <a:gdLst>
                  <a:gd name="T0" fmla="*/ 15 w 15"/>
                  <a:gd name="T1" fmla="*/ 51 h 51"/>
                  <a:gd name="T2" fmla="*/ 8 w 15"/>
                  <a:gd name="T3" fmla="*/ 39 h 51"/>
                  <a:gd name="T4" fmla="*/ 0 w 15"/>
                  <a:gd name="T5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51">
                    <a:moveTo>
                      <a:pt x="15" y="51"/>
                    </a:moveTo>
                    <a:lnTo>
                      <a:pt x="8" y="3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1047">
                <a:extLst>
                  <a:ext uri="{FF2B5EF4-FFF2-40B4-BE49-F238E27FC236}">
                    <a16:creationId xmlns:a16="http://schemas.microsoft.com/office/drawing/2014/main" id="{BE5B2DB7-5E54-8897-34D6-0D6362FCD0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2080"/>
                <a:ext cx="17" cy="12"/>
              </a:xfrm>
              <a:custGeom>
                <a:avLst/>
                <a:gdLst>
                  <a:gd name="T0" fmla="*/ 102 w 102"/>
                  <a:gd name="T1" fmla="*/ 14 h 70"/>
                  <a:gd name="T2" fmla="*/ 99 w 102"/>
                  <a:gd name="T3" fmla="*/ 1 h 70"/>
                  <a:gd name="T4" fmla="*/ 99 w 102"/>
                  <a:gd name="T5" fmla="*/ 0 h 70"/>
                  <a:gd name="T6" fmla="*/ 68 w 102"/>
                  <a:gd name="T7" fmla="*/ 40 h 70"/>
                  <a:gd name="T8" fmla="*/ 35 w 102"/>
                  <a:gd name="T9" fmla="*/ 43 h 70"/>
                  <a:gd name="T10" fmla="*/ 0 w 102"/>
                  <a:gd name="T11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" h="70">
                    <a:moveTo>
                      <a:pt x="102" y="14"/>
                    </a:moveTo>
                    <a:lnTo>
                      <a:pt x="99" y="1"/>
                    </a:lnTo>
                    <a:lnTo>
                      <a:pt x="99" y="0"/>
                    </a:lnTo>
                    <a:lnTo>
                      <a:pt x="68" y="40"/>
                    </a:lnTo>
                    <a:lnTo>
                      <a:pt x="35" y="43"/>
                    </a:lnTo>
                    <a:lnTo>
                      <a:pt x="0" y="7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1048">
                <a:extLst>
                  <a:ext uri="{FF2B5EF4-FFF2-40B4-BE49-F238E27FC236}">
                    <a16:creationId xmlns:a16="http://schemas.microsoft.com/office/drawing/2014/main" id="{EA2654BF-CE2E-695B-1161-AD2CFCDF4B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9" y="2085"/>
                <a:ext cx="3" cy="7"/>
              </a:xfrm>
              <a:custGeom>
                <a:avLst/>
                <a:gdLst>
                  <a:gd name="T0" fmla="*/ 16 w 16"/>
                  <a:gd name="T1" fmla="*/ 40 h 42"/>
                  <a:gd name="T2" fmla="*/ 15 w 16"/>
                  <a:gd name="T3" fmla="*/ 42 h 42"/>
                  <a:gd name="T4" fmla="*/ 0 w 16"/>
                  <a:gd name="T5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42">
                    <a:moveTo>
                      <a:pt x="16" y="40"/>
                    </a:moveTo>
                    <a:lnTo>
                      <a:pt x="15" y="4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Line 1049">
                <a:extLst>
                  <a:ext uri="{FF2B5EF4-FFF2-40B4-BE49-F238E27FC236}">
                    <a16:creationId xmlns:a16="http://schemas.microsoft.com/office/drawing/2014/main" id="{0804E847-EA3C-64A4-ECBD-B67FC27B9C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89" y="2085"/>
                <a:ext cx="3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Freeform 1050">
                <a:extLst>
                  <a:ext uri="{FF2B5EF4-FFF2-40B4-BE49-F238E27FC236}">
                    <a16:creationId xmlns:a16="http://schemas.microsoft.com/office/drawing/2014/main" id="{E2A9A12B-0E37-6BE8-95B1-176EFDD9A4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" y="2078"/>
                <a:ext cx="102" cy="34"/>
              </a:xfrm>
              <a:custGeom>
                <a:avLst/>
                <a:gdLst>
                  <a:gd name="T0" fmla="*/ 614 w 614"/>
                  <a:gd name="T1" fmla="*/ 43 h 207"/>
                  <a:gd name="T2" fmla="*/ 608 w 614"/>
                  <a:gd name="T3" fmla="*/ 28 h 207"/>
                  <a:gd name="T4" fmla="*/ 576 w 614"/>
                  <a:gd name="T5" fmla="*/ 0 h 207"/>
                  <a:gd name="T6" fmla="*/ 575 w 614"/>
                  <a:gd name="T7" fmla="*/ 0 h 207"/>
                  <a:gd name="T8" fmla="*/ 547 w 614"/>
                  <a:gd name="T9" fmla="*/ 19 h 207"/>
                  <a:gd name="T10" fmla="*/ 528 w 614"/>
                  <a:gd name="T11" fmla="*/ 56 h 207"/>
                  <a:gd name="T12" fmla="*/ 522 w 614"/>
                  <a:gd name="T13" fmla="*/ 85 h 207"/>
                  <a:gd name="T14" fmla="*/ 490 w 614"/>
                  <a:gd name="T15" fmla="*/ 86 h 207"/>
                  <a:gd name="T16" fmla="*/ 458 w 614"/>
                  <a:gd name="T17" fmla="*/ 132 h 207"/>
                  <a:gd name="T18" fmla="*/ 424 w 614"/>
                  <a:gd name="T19" fmla="*/ 143 h 207"/>
                  <a:gd name="T20" fmla="*/ 408 w 614"/>
                  <a:gd name="T21" fmla="*/ 186 h 207"/>
                  <a:gd name="T22" fmla="*/ 368 w 614"/>
                  <a:gd name="T23" fmla="*/ 207 h 207"/>
                  <a:gd name="T24" fmla="*/ 353 w 614"/>
                  <a:gd name="T25" fmla="*/ 167 h 207"/>
                  <a:gd name="T26" fmla="*/ 335 w 614"/>
                  <a:gd name="T27" fmla="*/ 141 h 207"/>
                  <a:gd name="T28" fmla="*/ 298 w 614"/>
                  <a:gd name="T29" fmla="*/ 111 h 207"/>
                  <a:gd name="T30" fmla="*/ 273 w 614"/>
                  <a:gd name="T31" fmla="*/ 76 h 207"/>
                  <a:gd name="T32" fmla="*/ 241 w 614"/>
                  <a:gd name="T33" fmla="*/ 61 h 207"/>
                  <a:gd name="T34" fmla="*/ 181 w 614"/>
                  <a:gd name="T35" fmla="*/ 80 h 207"/>
                  <a:gd name="T36" fmla="*/ 177 w 614"/>
                  <a:gd name="T37" fmla="*/ 115 h 207"/>
                  <a:gd name="T38" fmla="*/ 125 w 614"/>
                  <a:gd name="T39" fmla="*/ 137 h 207"/>
                  <a:gd name="T40" fmla="*/ 100 w 614"/>
                  <a:gd name="T41" fmla="*/ 125 h 207"/>
                  <a:gd name="T42" fmla="*/ 64 w 614"/>
                  <a:gd name="T43" fmla="*/ 123 h 207"/>
                  <a:gd name="T44" fmla="*/ 41 w 614"/>
                  <a:gd name="T45" fmla="*/ 150 h 207"/>
                  <a:gd name="T46" fmla="*/ 0 w 614"/>
                  <a:gd name="T47" fmla="*/ 141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4" h="207">
                    <a:moveTo>
                      <a:pt x="614" y="43"/>
                    </a:moveTo>
                    <a:lnTo>
                      <a:pt x="608" y="28"/>
                    </a:lnTo>
                    <a:lnTo>
                      <a:pt x="576" y="0"/>
                    </a:lnTo>
                    <a:lnTo>
                      <a:pt x="575" y="0"/>
                    </a:lnTo>
                    <a:lnTo>
                      <a:pt x="547" y="19"/>
                    </a:lnTo>
                    <a:lnTo>
                      <a:pt x="528" y="56"/>
                    </a:lnTo>
                    <a:lnTo>
                      <a:pt x="522" y="85"/>
                    </a:lnTo>
                    <a:lnTo>
                      <a:pt x="490" y="86"/>
                    </a:lnTo>
                    <a:lnTo>
                      <a:pt x="458" y="132"/>
                    </a:lnTo>
                    <a:lnTo>
                      <a:pt x="424" y="143"/>
                    </a:lnTo>
                    <a:lnTo>
                      <a:pt x="408" y="186"/>
                    </a:lnTo>
                    <a:lnTo>
                      <a:pt x="368" y="207"/>
                    </a:lnTo>
                    <a:lnTo>
                      <a:pt x="353" y="167"/>
                    </a:lnTo>
                    <a:lnTo>
                      <a:pt x="335" y="141"/>
                    </a:lnTo>
                    <a:lnTo>
                      <a:pt x="298" y="111"/>
                    </a:lnTo>
                    <a:lnTo>
                      <a:pt x="273" y="76"/>
                    </a:lnTo>
                    <a:lnTo>
                      <a:pt x="241" y="61"/>
                    </a:lnTo>
                    <a:lnTo>
                      <a:pt x="181" y="80"/>
                    </a:lnTo>
                    <a:lnTo>
                      <a:pt x="177" y="115"/>
                    </a:lnTo>
                    <a:lnTo>
                      <a:pt x="125" y="137"/>
                    </a:lnTo>
                    <a:lnTo>
                      <a:pt x="100" y="125"/>
                    </a:lnTo>
                    <a:lnTo>
                      <a:pt x="64" y="123"/>
                    </a:lnTo>
                    <a:lnTo>
                      <a:pt x="41" y="150"/>
                    </a:lnTo>
                    <a:lnTo>
                      <a:pt x="0" y="14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1051">
                <a:extLst>
                  <a:ext uri="{FF2B5EF4-FFF2-40B4-BE49-F238E27FC236}">
                    <a16:creationId xmlns:a16="http://schemas.microsoft.com/office/drawing/2014/main" id="{8E86E0DA-E325-C826-6067-D919AB625E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1" y="2082"/>
                <a:ext cx="43" cy="15"/>
              </a:xfrm>
              <a:custGeom>
                <a:avLst/>
                <a:gdLst>
                  <a:gd name="T0" fmla="*/ 257 w 257"/>
                  <a:gd name="T1" fmla="*/ 0 h 90"/>
                  <a:gd name="T2" fmla="*/ 244 w 257"/>
                  <a:gd name="T3" fmla="*/ 41 h 90"/>
                  <a:gd name="T4" fmla="*/ 203 w 257"/>
                  <a:gd name="T5" fmla="*/ 85 h 90"/>
                  <a:gd name="T6" fmla="*/ 167 w 257"/>
                  <a:gd name="T7" fmla="*/ 71 h 90"/>
                  <a:gd name="T8" fmla="*/ 120 w 257"/>
                  <a:gd name="T9" fmla="*/ 5 h 90"/>
                  <a:gd name="T10" fmla="*/ 79 w 257"/>
                  <a:gd name="T11" fmla="*/ 42 h 90"/>
                  <a:gd name="T12" fmla="*/ 66 w 257"/>
                  <a:gd name="T13" fmla="*/ 66 h 90"/>
                  <a:gd name="T14" fmla="*/ 40 w 257"/>
                  <a:gd name="T15" fmla="*/ 90 h 90"/>
                  <a:gd name="T16" fmla="*/ 15 w 257"/>
                  <a:gd name="T17" fmla="*/ 80 h 90"/>
                  <a:gd name="T18" fmla="*/ 0 w 257"/>
                  <a:gd name="T19" fmla="*/ 55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7" h="90">
                    <a:moveTo>
                      <a:pt x="257" y="0"/>
                    </a:moveTo>
                    <a:lnTo>
                      <a:pt x="244" y="41"/>
                    </a:lnTo>
                    <a:lnTo>
                      <a:pt x="203" y="85"/>
                    </a:lnTo>
                    <a:lnTo>
                      <a:pt x="167" y="71"/>
                    </a:lnTo>
                    <a:lnTo>
                      <a:pt x="120" y="5"/>
                    </a:lnTo>
                    <a:lnTo>
                      <a:pt x="79" y="42"/>
                    </a:lnTo>
                    <a:lnTo>
                      <a:pt x="66" y="66"/>
                    </a:lnTo>
                    <a:lnTo>
                      <a:pt x="40" y="90"/>
                    </a:lnTo>
                    <a:lnTo>
                      <a:pt x="15" y="80"/>
                    </a:lnTo>
                    <a:lnTo>
                      <a:pt x="0" y="5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1052">
                <a:extLst>
                  <a:ext uri="{FF2B5EF4-FFF2-40B4-BE49-F238E27FC236}">
                    <a16:creationId xmlns:a16="http://schemas.microsoft.com/office/drawing/2014/main" id="{056B859D-00F7-13C2-894E-F2DC8C4C2B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082"/>
                <a:ext cx="3" cy="0"/>
              </a:xfrm>
              <a:custGeom>
                <a:avLst/>
                <a:gdLst>
                  <a:gd name="T0" fmla="*/ 17 w 17"/>
                  <a:gd name="T1" fmla="*/ 1 h 1"/>
                  <a:gd name="T2" fmla="*/ 4 w 17"/>
                  <a:gd name="T3" fmla="*/ 0 h 1"/>
                  <a:gd name="T4" fmla="*/ 0 w 17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">
                    <a:moveTo>
                      <a:pt x="17" y="1"/>
                    </a:move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Freeform 1053">
                <a:extLst>
                  <a:ext uri="{FF2B5EF4-FFF2-40B4-BE49-F238E27FC236}">
                    <a16:creationId xmlns:a16="http://schemas.microsoft.com/office/drawing/2014/main" id="{E5C4AEF4-5406-228B-001E-5A66D4FA4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2067"/>
                <a:ext cx="129" cy="21"/>
              </a:xfrm>
              <a:custGeom>
                <a:avLst/>
                <a:gdLst>
                  <a:gd name="T0" fmla="*/ 772 w 772"/>
                  <a:gd name="T1" fmla="*/ 93 h 128"/>
                  <a:gd name="T2" fmla="*/ 742 w 772"/>
                  <a:gd name="T3" fmla="*/ 92 h 128"/>
                  <a:gd name="T4" fmla="*/ 680 w 772"/>
                  <a:gd name="T5" fmla="*/ 98 h 128"/>
                  <a:gd name="T6" fmla="*/ 657 w 772"/>
                  <a:gd name="T7" fmla="*/ 125 h 128"/>
                  <a:gd name="T8" fmla="*/ 630 w 772"/>
                  <a:gd name="T9" fmla="*/ 128 h 128"/>
                  <a:gd name="T10" fmla="*/ 600 w 772"/>
                  <a:gd name="T11" fmla="*/ 101 h 128"/>
                  <a:gd name="T12" fmla="*/ 454 w 772"/>
                  <a:gd name="T13" fmla="*/ 69 h 128"/>
                  <a:gd name="T14" fmla="*/ 432 w 772"/>
                  <a:gd name="T15" fmla="*/ 44 h 128"/>
                  <a:gd name="T16" fmla="*/ 330 w 772"/>
                  <a:gd name="T17" fmla="*/ 65 h 128"/>
                  <a:gd name="T18" fmla="*/ 281 w 772"/>
                  <a:gd name="T19" fmla="*/ 47 h 128"/>
                  <a:gd name="T20" fmla="*/ 252 w 772"/>
                  <a:gd name="T21" fmla="*/ 62 h 128"/>
                  <a:gd name="T22" fmla="*/ 196 w 772"/>
                  <a:gd name="T23" fmla="*/ 59 h 128"/>
                  <a:gd name="T24" fmla="*/ 175 w 772"/>
                  <a:gd name="T25" fmla="*/ 77 h 128"/>
                  <a:gd name="T26" fmla="*/ 128 w 772"/>
                  <a:gd name="T27" fmla="*/ 44 h 128"/>
                  <a:gd name="T28" fmla="*/ 101 w 772"/>
                  <a:gd name="T29" fmla="*/ 18 h 128"/>
                  <a:gd name="T30" fmla="*/ 69 w 772"/>
                  <a:gd name="T31" fmla="*/ 0 h 128"/>
                  <a:gd name="T32" fmla="*/ 0 w 772"/>
                  <a:gd name="T33" fmla="*/ 11 h 128"/>
                  <a:gd name="T34" fmla="*/ 4 w 772"/>
                  <a:gd name="T35" fmla="*/ 2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2" h="128">
                    <a:moveTo>
                      <a:pt x="772" y="93"/>
                    </a:moveTo>
                    <a:lnTo>
                      <a:pt x="742" y="92"/>
                    </a:lnTo>
                    <a:lnTo>
                      <a:pt x="680" y="98"/>
                    </a:lnTo>
                    <a:lnTo>
                      <a:pt x="657" y="125"/>
                    </a:lnTo>
                    <a:lnTo>
                      <a:pt x="630" y="128"/>
                    </a:lnTo>
                    <a:lnTo>
                      <a:pt x="600" y="101"/>
                    </a:lnTo>
                    <a:lnTo>
                      <a:pt x="454" y="69"/>
                    </a:lnTo>
                    <a:lnTo>
                      <a:pt x="432" y="44"/>
                    </a:lnTo>
                    <a:lnTo>
                      <a:pt x="330" y="65"/>
                    </a:lnTo>
                    <a:lnTo>
                      <a:pt x="281" y="47"/>
                    </a:lnTo>
                    <a:lnTo>
                      <a:pt x="252" y="62"/>
                    </a:lnTo>
                    <a:lnTo>
                      <a:pt x="196" y="59"/>
                    </a:lnTo>
                    <a:lnTo>
                      <a:pt x="175" y="77"/>
                    </a:lnTo>
                    <a:lnTo>
                      <a:pt x="128" y="44"/>
                    </a:lnTo>
                    <a:lnTo>
                      <a:pt x="101" y="18"/>
                    </a:lnTo>
                    <a:lnTo>
                      <a:pt x="69" y="0"/>
                    </a:lnTo>
                    <a:lnTo>
                      <a:pt x="0" y="11"/>
                    </a:lnTo>
                    <a:lnTo>
                      <a:pt x="4" y="2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Line 1054">
                <a:extLst>
                  <a:ext uri="{FF2B5EF4-FFF2-40B4-BE49-F238E27FC236}">
                    <a16:creationId xmlns:a16="http://schemas.microsoft.com/office/drawing/2014/main" id="{099058DB-EE4B-22CB-3DBE-DD786E1156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80" y="2082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1055">
                <a:extLst>
                  <a:ext uri="{FF2B5EF4-FFF2-40B4-BE49-F238E27FC236}">
                    <a16:creationId xmlns:a16="http://schemas.microsoft.com/office/drawing/2014/main" id="{A44C5A2F-CB96-94E7-2F81-FFE814566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" y="2070"/>
                <a:ext cx="3" cy="12"/>
              </a:xfrm>
              <a:custGeom>
                <a:avLst/>
                <a:gdLst>
                  <a:gd name="T0" fmla="*/ 0 w 19"/>
                  <a:gd name="T1" fmla="*/ 0 h 69"/>
                  <a:gd name="T2" fmla="*/ 19 w 19"/>
                  <a:gd name="T3" fmla="*/ 51 h 69"/>
                  <a:gd name="T4" fmla="*/ 13 w 19"/>
                  <a:gd name="T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69">
                    <a:moveTo>
                      <a:pt x="0" y="0"/>
                    </a:moveTo>
                    <a:lnTo>
                      <a:pt x="19" y="51"/>
                    </a:lnTo>
                    <a:lnTo>
                      <a:pt x="13" y="6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1056">
                <a:extLst>
                  <a:ext uri="{FF2B5EF4-FFF2-40B4-BE49-F238E27FC236}">
                    <a16:creationId xmlns:a16="http://schemas.microsoft.com/office/drawing/2014/main" id="{4B677850-3EB8-14A1-A526-EC1F400C91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" y="2070"/>
                <a:ext cx="3" cy="12"/>
              </a:xfrm>
              <a:custGeom>
                <a:avLst/>
                <a:gdLst>
                  <a:gd name="T0" fmla="*/ 0 w 18"/>
                  <a:gd name="T1" fmla="*/ 0 h 69"/>
                  <a:gd name="T2" fmla="*/ 18 w 18"/>
                  <a:gd name="T3" fmla="*/ 53 h 69"/>
                  <a:gd name="T4" fmla="*/ 13 w 18"/>
                  <a:gd name="T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69">
                    <a:moveTo>
                      <a:pt x="0" y="0"/>
                    </a:moveTo>
                    <a:lnTo>
                      <a:pt x="18" y="53"/>
                    </a:lnTo>
                    <a:lnTo>
                      <a:pt x="13" y="6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1057">
                <a:extLst>
                  <a:ext uri="{FF2B5EF4-FFF2-40B4-BE49-F238E27FC236}">
                    <a16:creationId xmlns:a16="http://schemas.microsoft.com/office/drawing/2014/main" id="{C2171F74-7A12-AEAE-BE42-6557FD66CD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6" y="1883"/>
                <a:ext cx="45" cy="71"/>
              </a:xfrm>
              <a:custGeom>
                <a:avLst/>
                <a:gdLst>
                  <a:gd name="T0" fmla="*/ 264 w 272"/>
                  <a:gd name="T1" fmla="*/ 427 h 427"/>
                  <a:gd name="T2" fmla="*/ 272 w 272"/>
                  <a:gd name="T3" fmla="*/ 412 h 427"/>
                  <a:gd name="T4" fmla="*/ 246 w 272"/>
                  <a:gd name="T5" fmla="*/ 366 h 427"/>
                  <a:gd name="T6" fmla="*/ 232 w 272"/>
                  <a:gd name="T7" fmla="*/ 330 h 427"/>
                  <a:gd name="T8" fmla="*/ 192 w 272"/>
                  <a:gd name="T9" fmla="*/ 307 h 427"/>
                  <a:gd name="T10" fmla="*/ 171 w 272"/>
                  <a:gd name="T11" fmla="*/ 283 h 427"/>
                  <a:gd name="T12" fmla="*/ 169 w 272"/>
                  <a:gd name="T13" fmla="*/ 281 h 427"/>
                  <a:gd name="T14" fmla="*/ 156 w 272"/>
                  <a:gd name="T15" fmla="*/ 261 h 427"/>
                  <a:gd name="T16" fmla="*/ 128 w 272"/>
                  <a:gd name="T17" fmla="*/ 241 h 427"/>
                  <a:gd name="T18" fmla="*/ 100 w 272"/>
                  <a:gd name="T19" fmla="*/ 201 h 427"/>
                  <a:gd name="T20" fmla="*/ 96 w 272"/>
                  <a:gd name="T21" fmla="*/ 174 h 427"/>
                  <a:gd name="T22" fmla="*/ 73 w 272"/>
                  <a:gd name="T23" fmla="*/ 161 h 427"/>
                  <a:gd name="T24" fmla="*/ 78 w 272"/>
                  <a:gd name="T25" fmla="*/ 125 h 427"/>
                  <a:gd name="T26" fmla="*/ 68 w 272"/>
                  <a:gd name="T27" fmla="*/ 97 h 427"/>
                  <a:gd name="T28" fmla="*/ 66 w 272"/>
                  <a:gd name="T29" fmla="*/ 61 h 427"/>
                  <a:gd name="T30" fmla="*/ 47 w 272"/>
                  <a:gd name="T31" fmla="*/ 13 h 427"/>
                  <a:gd name="T32" fmla="*/ 46 w 272"/>
                  <a:gd name="T33" fmla="*/ 12 h 427"/>
                  <a:gd name="T34" fmla="*/ 0 w 272"/>
                  <a:gd name="T35" fmla="*/ 0 h 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2" h="427">
                    <a:moveTo>
                      <a:pt x="264" y="427"/>
                    </a:moveTo>
                    <a:lnTo>
                      <a:pt x="272" y="412"/>
                    </a:lnTo>
                    <a:lnTo>
                      <a:pt x="246" y="366"/>
                    </a:lnTo>
                    <a:lnTo>
                      <a:pt x="232" y="330"/>
                    </a:lnTo>
                    <a:lnTo>
                      <a:pt x="192" y="307"/>
                    </a:lnTo>
                    <a:lnTo>
                      <a:pt x="171" y="283"/>
                    </a:lnTo>
                    <a:lnTo>
                      <a:pt x="169" y="281"/>
                    </a:lnTo>
                    <a:lnTo>
                      <a:pt x="156" y="261"/>
                    </a:lnTo>
                    <a:lnTo>
                      <a:pt x="128" y="241"/>
                    </a:lnTo>
                    <a:lnTo>
                      <a:pt x="100" y="201"/>
                    </a:lnTo>
                    <a:lnTo>
                      <a:pt x="96" y="174"/>
                    </a:lnTo>
                    <a:lnTo>
                      <a:pt x="73" y="161"/>
                    </a:lnTo>
                    <a:lnTo>
                      <a:pt x="78" y="125"/>
                    </a:lnTo>
                    <a:lnTo>
                      <a:pt x="68" y="97"/>
                    </a:lnTo>
                    <a:lnTo>
                      <a:pt x="66" y="61"/>
                    </a:lnTo>
                    <a:lnTo>
                      <a:pt x="47" y="13"/>
                    </a:lnTo>
                    <a:lnTo>
                      <a:pt x="46" y="1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1058">
                <a:extLst>
                  <a:ext uri="{FF2B5EF4-FFF2-40B4-BE49-F238E27FC236}">
                    <a16:creationId xmlns:a16="http://schemas.microsoft.com/office/drawing/2014/main" id="{4EBB072B-A517-7228-F81A-D5EA5E7F9C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4" y="1962"/>
                <a:ext cx="1" cy="13"/>
              </a:xfrm>
              <a:custGeom>
                <a:avLst/>
                <a:gdLst>
                  <a:gd name="T0" fmla="*/ 6 w 8"/>
                  <a:gd name="T1" fmla="*/ 82 h 82"/>
                  <a:gd name="T2" fmla="*/ 7 w 8"/>
                  <a:gd name="T3" fmla="*/ 80 h 82"/>
                  <a:gd name="T4" fmla="*/ 8 w 8"/>
                  <a:gd name="T5" fmla="*/ 28 h 82"/>
                  <a:gd name="T6" fmla="*/ 0 w 8"/>
                  <a:gd name="T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2">
                    <a:moveTo>
                      <a:pt x="6" y="82"/>
                    </a:moveTo>
                    <a:lnTo>
                      <a:pt x="7" y="80"/>
                    </a:lnTo>
                    <a:lnTo>
                      <a:pt x="8" y="2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1059">
                <a:extLst>
                  <a:ext uri="{FF2B5EF4-FFF2-40B4-BE49-F238E27FC236}">
                    <a16:creationId xmlns:a16="http://schemas.microsoft.com/office/drawing/2014/main" id="{B046D490-43E4-75F3-7B1E-C643BBC18F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4" y="1954"/>
                <a:ext cx="6" cy="8"/>
              </a:xfrm>
              <a:custGeom>
                <a:avLst/>
                <a:gdLst>
                  <a:gd name="T0" fmla="*/ 0 w 36"/>
                  <a:gd name="T1" fmla="*/ 47 h 47"/>
                  <a:gd name="T2" fmla="*/ 29 w 36"/>
                  <a:gd name="T3" fmla="*/ 15 h 47"/>
                  <a:gd name="T4" fmla="*/ 36 w 36"/>
                  <a:gd name="T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47">
                    <a:moveTo>
                      <a:pt x="0" y="47"/>
                    </a:moveTo>
                    <a:lnTo>
                      <a:pt x="29" y="15"/>
                    </a:lnTo>
                    <a:lnTo>
                      <a:pt x="3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Freeform 1060">
                <a:extLst>
                  <a:ext uri="{FF2B5EF4-FFF2-40B4-BE49-F238E27FC236}">
                    <a16:creationId xmlns:a16="http://schemas.microsoft.com/office/drawing/2014/main" id="{200A558F-4442-C1A9-A573-933E4BA0BE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4" y="1954"/>
                <a:ext cx="6" cy="8"/>
              </a:xfrm>
              <a:custGeom>
                <a:avLst/>
                <a:gdLst>
                  <a:gd name="T0" fmla="*/ 0 w 36"/>
                  <a:gd name="T1" fmla="*/ 47 h 47"/>
                  <a:gd name="T2" fmla="*/ 0 w 36"/>
                  <a:gd name="T3" fmla="*/ 45 h 47"/>
                  <a:gd name="T4" fmla="*/ 30 w 36"/>
                  <a:gd name="T5" fmla="*/ 12 h 47"/>
                  <a:gd name="T6" fmla="*/ 36 w 36"/>
                  <a:gd name="T7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47">
                    <a:moveTo>
                      <a:pt x="0" y="47"/>
                    </a:moveTo>
                    <a:lnTo>
                      <a:pt x="0" y="45"/>
                    </a:lnTo>
                    <a:lnTo>
                      <a:pt x="30" y="12"/>
                    </a:lnTo>
                    <a:lnTo>
                      <a:pt x="3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1061">
                <a:extLst>
                  <a:ext uri="{FF2B5EF4-FFF2-40B4-BE49-F238E27FC236}">
                    <a16:creationId xmlns:a16="http://schemas.microsoft.com/office/drawing/2014/main" id="{A3EECE28-D189-0BE2-5ABF-33859B3B2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975"/>
                <a:ext cx="4" cy="7"/>
              </a:xfrm>
              <a:custGeom>
                <a:avLst/>
                <a:gdLst>
                  <a:gd name="T0" fmla="*/ 0 w 22"/>
                  <a:gd name="T1" fmla="*/ 39 h 39"/>
                  <a:gd name="T2" fmla="*/ 0 w 22"/>
                  <a:gd name="T3" fmla="*/ 37 h 39"/>
                  <a:gd name="T4" fmla="*/ 22 w 22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39">
                    <a:moveTo>
                      <a:pt x="0" y="39"/>
                    </a:moveTo>
                    <a:lnTo>
                      <a:pt x="0" y="37"/>
                    </a:lnTo>
                    <a:lnTo>
                      <a:pt x="2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1062">
                <a:extLst>
                  <a:ext uri="{FF2B5EF4-FFF2-40B4-BE49-F238E27FC236}">
                    <a16:creationId xmlns:a16="http://schemas.microsoft.com/office/drawing/2014/main" id="{4B4CFA22-6055-9346-978F-901E55838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975"/>
                <a:ext cx="4" cy="7"/>
              </a:xfrm>
              <a:custGeom>
                <a:avLst/>
                <a:gdLst>
                  <a:gd name="T0" fmla="*/ 0 w 22"/>
                  <a:gd name="T1" fmla="*/ 39 h 39"/>
                  <a:gd name="T2" fmla="*/ 22 w 22"/>
                  <a:gd name="T3" fmla="*/ 1 h 39"/>
                  <a:gd name="T4" fmla="*/ 22 w 22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39">
                    <a:moveTo>
                      <a:pt x="0" y="39"/>
                    </a:moveTo>
                    <a:lnTo>
                      <a:pt x="22" y="1"/>
                    </a:lnTo>
                    <a:lnTo>
                      <a:pt x="2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1063">
                <a:extLst>
                  <a:ext uri="{FF2B5EF4-FFF2-40B4-BE49-F238E27FC236}">
                    <a16:creationId xmlns:a16="http://schemas.microsoft.com/office/drawing/2014/main" id="{73A149F7-F538-EABB-516F-86B464C81A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982"/>
                <a:ext cx="39" cy="38"/>
              </a:xfrm>
              <a:custGeom>
                <a:avLst/>
                <a:gdLst>
                  <a:gd name="T0" fmla="*/ 231 w 232"/>
                  <a:gd name="T1" fmla="*/ 228 h 228"/>
                  <a:gd name="T2" fmla="*/ 232 w 232"/>
                  <a:gd name="T3" fmla="*/ 224 h 228"/>
                  <a:gd name="T4" fmla="*/ 216 w 232"/>
                  <a:gd name="T5" fmla="*/ 174 h 228"/>
                  <a:gd name="T6" fmla="*/ 170 w 232"/>
                  <a:gd name="T7" fmla="*/ 179 h 228"/>
                  <a:gd name="T8" fmla="*/ 119 w 232"/>
                  <a:gd name="T9" fmla="*/ 161 h 228"/>
                  <a:gd name="T10" fmla="*/ 82 w 232"/>
                  <a:gd name="T11" fmla="*/ 136 h 228"/>
                  <a:gd name="T12" fmla="*/ 75 w 232"/>
                  <a:gd name="T13" fmla="*/ 100 h 228"/>
                  <a:gd name="T14" fmla="*/ 36 w 232"/>
                  <a:gd name="T15" fmla="*/ 92 h 228"/>
                  <a:gd name="T16" fmla="*/ 0 w 232"/>
                  <a:gd name="T17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228">
                    <a:moveTo>
                      <a:pt x="231" y="228"/>
                    </a:moveTo>
                    <a:lnTo>
                      <a:pt x="232" y="224"/>
                    </a:lnTo>
                    <a:lnTo>
                      <a:pt x="216" y="174"/>
                    </a:lnTo>
                    <a:lnTo>
                      <a:pt x="170" y="179"/>
                    </a:lnTo>
                    <a:lnTo>
                      <a:pt x="119" y="161"/>
                    </a:lnTo>
                    <a:lnTo>
                      <a:pt x="82" y="136"/>
                    </a:lnTo>
                    <a:lnTo>
                      <a:pt x="75" y="100"/>
                    </a:lnTo>
                    <a:lnTo>
                      <a:pt x="36" y="9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Line 1064">
                <a:extLst>
                  <a:ext uri="{FF2B5EF4-FFF2-40B4-BE49-F238E27FC236}">
                    <a16:creationId xmlns:a16="http://schemas.microsoft.com/office/drawing/2014/main" id="{3F263F13-FCF2-7444-25FD-E1F778D82C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29" y="2020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1065">
                <a:extLst>
                  <a:ext uri="{FF2B5EF4-FFF2-40B4-BE49-F238E27FC236}">
                    <a16:creationId xmlns:a16="http://schemas.microsoft.com/office/drawing/2014/main" id="{6199BC02-EBFC-2F27-F20F-536D5815E2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9" y="2020"/>
                <a:ext cx="1" cy="5"/>
              </a:xfrm>
              <a:custGeom>
                <a:avLst/>
                <a:gdLst>
                  <a:gd name="T0" fmla="*/ 1 w 8"/>
                  <a:gd name="T1" fmla="*/ 30 h 30"/>
                  <a:gd name="T2" fmla="*/ 0 w 8"/>
                  <a:gd name="T3" fmla="*/ 30 h 30"/>
                  <a:gd name="T4" fmla="*/ 8 w 8"/>
                  <a:gd name="T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0">
                    <a:moveTo>
                      <a:pt x="1" y="30"/>
                    </a:moveTo>
                    <a:lnTo>
                      <a:pt x="0" y="30"/>
                    </a:lnTo>
                    <a:lnTo>
                      <a:pt x="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1066">
                <a:extLst>
                  <a:ext uri="{FF2B5EF4-FFF2-40B4-BE49-F238E27FC236}">
                    <a16:creationId xmlns:a16="http://schemas.microsoft.com/office/drawing/2014/main" id="{3E3A816B-CB1B-E709-B0F7-47C22A11A2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9" y="2024"/>
                <a:ext cx="39" cy="20"/>
              </a:xfrm>
              <a:custGeom>
                <a:avLst/>
                <a:gdLst>
                  <a:gd name="T0" fmla="*/ 228 w 235"/>
                  <a:gd name="T1" fmla="*/ 119 h 119"/>
                  <a:gd name="T2" fmla="*/ 235 w 235"/>
                  <a:gd name="T3" fmla="*/ 104 h 119"/>
                  <a:gd name="T4" fmla="*/ 188 w 235"/>
                  <a:gd name="T5" fmla="*/ 47 h 119"/>
                  <a:gd name="T6" fmla="*/ 153 w 235"/>
                  <a:gd name="T7" fmla="*/ 17 h 119"/>
                  <a:gd name="T8" fmla="*/ 127 w 235"/>
                  <a:gd name="T9" fmla="*/ 6 h 119"/>
                  <a:gd name="T10" fmla="*/ 82 w 235"/>
                  <a:gd name="T11" fmla="*/ 0 h 119"/>
                  <a:gd name="T12" fmla="*/ 0 w 235"/>
                  <a:gd name="T13" fmla="*/ 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5" h="119">
                    <a:moveTo>
                      <a:pt x="228" y="119"/>
                    </a:moveTo>
                    <a:lnTo>
                      <a:pt x="235" y="104"/>
                    </a:lnTo>
                    <a:lnTo>
                      <a:pt x="188" y="47"/>
                    </a:lnTo>
                    <a:lnTo>
                      <a:pt x="153" y="17"/>
                    </a:lnTo>
                    <a:lnTo>
                      <a:pt x="127" y="6"/>
                    </a:lnTo>
                    <a:lnTo>
                      <a:pt x="82" y="0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Freeform 1067">
                <a:extLst>
                  <a:ext uri="{FF2B5EF4-FFF2-40B4-BE49-F238E27FC236}">
                    <a16:creationId xmlns:a16="http://schemas.microsoft.com/office/drawing/2014/main" id="{36D5982B-AA67-CEC5-839D-EA66FAAFB8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1857"/>
                <a:ext cx="20" cy="24"/>
              </a:xfrm>
              <a:custGeom>
                <a:avLst/>
                <a:gdLst>
                  <a:gd name="T0" fmla="*/ 117 w 119"/>
                  <a:gd name="T1" fmla="*/ 148 h 148"/>
                  <a:gd name="T2" fmla="*/ 119 w 119"/>
                  <a:gd name="T3" fmla="*/ 128 h 148"/>
                  <a:gd name="T4" fmla="*/ 86 w 119"/>
                  <a:gd name="T5" fmla="*/ 129 h 148"/>
                  <a:gd name="T6" fmla="*/ 67 w 119"/>
                  <a:gd name="T7" fmla="*/ 100 h 148"/>
                  <a:gd name="T8" fmla="*/ 42 w 119"/>
                  <a:gd name="T9" fmla="*/ 69 h 148"/>
                  <a:gd name="T10" fmla="*/ 0 w 119"/>
                  <a:gd name="T11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48">
                    <a:moveTo>
                      <a:pt x="117" y="148"/>
                    </a:moveTo>
                    <a:lnTo>
                      <a:pt x="119" y="128"/>
                    </a:lnTo>
                    <a:lnTo>
                      <a:pt x="86" y="129"/>
                    </a:lnTo>
                    <a:lnTo>
                      <a:pt x="67" y="100"/>
                    </a:lnTo>
                    <a:lnTo>
                      <a:pt x="42" y="6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Freeform 1068">
                <a:extLst>
                  <a:ext uri="{FF2B5EF4-FFF2-40B4-BE49-F238E27FC236}">
                    <a16:creationId xmlns:a16="http://schemas.microsoft.com/office/drawing/2014/main" id="{7AEF2C11-5BD0-3718-FAAB-BEFEF8C993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6" y="1881"/>
                <a:ext cx="0" cy="2"/>
              </a:xfrm>
              <a:custGeom>
                <a:avLst/>
                <a:gdLst>
                  <a:gd name="T0" fmla="*/ 1 w 1"/>
                  <a:gd name="T1" fmla="*/ 8 h 8"/>
                  <a:gd name="T2" fmla="*/ 0 w 1"/>
                  <a:gd name="T3" fmla="*/ 8 h 8"/>
                  <a:gd name="T4" fmla="*/ 1 w 1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8">
                    <a:moveTo>
                      <a:pt x="1" y="8"/>
                    </a:moveTo>
                    <a:lnTo>
                      <a:pt x="0" y="8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Line 1069">
                <a:extLst>
                  <a:ext uri="{FF2B5EF4-FFF2-40B4-BE49-F238E27FC236}">
                    <a16:creationId xmlns:a16="http://schemas.microsoft.com/office/drawing/2014/main" id="{2B22BD7E-1EC7-39E9-6F18-3A98E7D659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56" y="1881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1070">
                <a:extLst>
                  <a:ext uri="{FF2B5EF4-FFF2-40B4-BE49-F238E27FC236}">
                    <a16:creationId xmlns:a16="http://schemas.microsoft.com/office/drawing/2014/main" id="{407B79CD-8D87-6CCE-FB63-B68F49966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4" y="2056"/>
                <a:ext cx="23" cy="28"/>
              </a:xfrm>
              <a:custGeom>
                <a:avLst/>
                <a:gdLst>
                  <a:gd name="T0" fmla="*/ 114 w 140"/>
                  <a:gd name="T1" fmla="*/ 169 h 169"/>
                  <a:gd name="T2" fmla="*/ 139 w 140"/>
                  <a:gd name="T3" fmla="*/ 105 h 169"/>
                  <a:gd name="T4" fmla="*/ 140 w 140"/>
                  <a:gd name="T5" fmla="*/ 101 h 169"/>
                  <a:gd name="T6" fmla="*/ 107 w 140"/>
                  <a:gd name="T7" fmla="*/ 110 h 169"/>
                  <a:gd name="T8" fmla="*/ 89 w 140"/>
                  <a:gd name="T9" fmla="*/ 82 h 169"/>
                  <a:gd name="T10" fmla="*/ 57 w 140"/>
                  <a:gd name="T11" fmla="*/ 63 h 169"/>
                  <a:gd name="T12" fmla="*/ 25 w 140"/>
                  <a:gd name="T13" fmla="*/ 52 h 169"/>
                  <a:gd name="T14" fmla="*/ 0 w 140"/>
                  <a:gd name="T15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" h="169">
                    <a:moveTo>
                      <a:pt x="114" y="169"/>
                    </a:moveTo>
                    <a:lnTo>
                      <a:pt x="139" y="105"/>
                    </a:lnTo>
                    <a:lnTo>
                      <a:pt x="140" y="101"/>
                    </a:lnTo>
                    <a:lnTo>
                      <a:pt x="107" y="110"/>
                    </a:lnTo>
                    <a:lnTo>
                      <a:pt x="89" y="82"/>
                    </a:lnTo>
                    <a:lnTo>
                      <a:pt x="57" y="63"/>
                    </a:lnTo>
                    <a:lnTo>
                      <a:pt x="25" y="5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Line 1071">
                <a:extLst>
                  <a:ext uri="{FF2B5EF4-FFF2-40B4-BE49-F238E27FC236}">
                    <a16:creationId xmlns:a16="http://schemas.microsoft.com/office/drawing/2014/main" id="{81DAD247-26C6-6D7C-9CE5-6173950BED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65" y="2044"/>
                <a:ext cx="2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1072">
                <a:extLst>
                  <a:ext uri="{FF2B5EF4-FFF2-40B4-BE49-F238E27FC236}">
                    <a16:creationId xmlns:a16="http://schemas.microsoft.com/office/drawing/2014/main" id="{2D5796BF-1B83-968A-E703-F2C88DD702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5" y="2044"/>
                <a:ext cx="2" cy="4"/>
              </a:xfrm>
              <a:custGeom>
                <a:avLst/>
                <a:gdLst>
                  <a:gd name="T0" fmla="*/ 0 w 11"/>
                  <a:gd name="T1" fmla="*/ 25 h 25"/>
                  <a:gd name="T2" fmla="*/ 0 w 11"/>
                  <a:gd name="T3" fmla="*/ 24 h 25"/>
                  <a:gd name="T4" fmla="*/ 11 w 11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5">
                    <a:moveTo>
                      <a:pt x="0" y="25"/>
                    </a:moveTo>
                    <a:lnTo>
                      <a:pt x="0" y="24"/>
                    </a:lnTo>
                    <a:lnTo>
                      <a:pt x="1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1073">
                <a:extLst>
                  <a:ext uri="{FF2B5EF4-FFF2-40B4-BE49-F238E27FC236}">
                    <a16:creationId xmlns:a16="http://schemas.microsoft.com/office/drawing/2014/main" id="{2832F1C7-CDAA-3BC3-0B53-5AF7387BF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3" y="2054"/>
                <a:ext cx="6" cy="2"/>
              </a:xfrm>
              <a:custGeom>
                <a:avLst/>
                <a:gdLst>
                  <a:gd name="T0" fmla="*/ 2 w 32"/>
                  <a:gd name="T1" fmla="*/ 7 h 7"/>
                  <a:gd name="T2" fmla="*/ 0 w 32"/>
                  <a:gd name="T3" fmla="*/ 5 h 7"/>
                  <a:gd name="T4" fmla="*/ 32 w 32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7">
                    <a:moveTo>
                      <a:pt x="2" y="7"/>
                    </a:moveTo>
                    <a:lnTo>
                      <a:pt x="0" y="5"/>
                    </a:lnTo>
                    <a:lnTo>
                      <a:pt x="3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Line 1074">
                <a:extLst>
                  <a:ext uri="{FF2B5EF4-FFF2-40B4-BE49-F238E27FC236}">
                    <a16:creationId xmlns:a16="http://schemas.microsoft.com/office/drawing/2014/main" id="{C58CBD45-A23C-6121-29B1-B7EA89319A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64" y="2054"/>
                <a:ext cx="5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Freeform 1075">
                <a:extLst>
                  <a:ext uri="{FF2B5EF4-FFF2-40B4-BE49-F238E27FC236}">
                    <a16:creationId xmlns:a16="http://schemas.microsoft.com/office/drawing/2014/main" id="{EE751443-5A7A-CE9F-1CE2-342A79A9A3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5" y="2048"/>
                <a:ext cx="4" cy="6"/>
              </a:xfrm>
              <a:custGeom>
                <a:avLst/>
                <a:gdLst>
                  <a:gd name="T0" fmla="*/ 22 w 23"/>
                  <a:gd name="T1" fmla="*/ 38 h 38"/>
                  <a:gd name="T2" fmla="*/ 23 w 23"/>
                  <a:gd name="T3" fmla="*/ 38 h 38"/>
                  <a:gd name="T4" fmla="*/ 0 w 23"/>
                  <a:gd name="T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38">
                    <a:moveTo>
                      <a:pt x="22" y="38"/>
                    </a:moveTo>
                    <a:lnTo>
                      <a:pt x="23" y="3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1076">
                <a:extLst>
                  <a:ext uri="{FF2B5EF4-FFF2-40B4-BE49-F238E27FC236}">
                    <a16:creationId xmlns:a16="http://schemas.microsoft.com/office/drawing/2014/main" id="{9D1967B9-8067-636E-826E-751D1BAF24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2084"/>
                <a:ext cx="6" cy="10"/>
              </a:xfrm>
              <a:custGeom>
                <a:avLst/>
                <a:gdLst>
                  <a:gd name="T0" fmla="*/ 0 w 42"/>
                  <a:gd name="T1" fmla="*/ 63 h 63"/>
                  <a:gd name="T2" fmla="*/ 32 w 42"/>
                  <a:gd name="T3" fmla="*/ 20 h 63"/>
                  <a:gd name="T4" fmla="*/ 42 w 42"/>
                  <a:gd name="T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" h="63">
                    <a:moveTo>
                      <a:pt x="0" y="63"/>
                    </a:moveTo>
                    <a:lnTo>
                      <a:pt x="32" y="20"/>
                    </a:lnTo>
                    <a:lnTo>
                      <a:pt x="4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1077">
                <a:extLst>
                  <a:ext uri="{FF2B5EF4-FFF2-40B4-BE49-F238E27FC236}">
                    <a16:creationId xmlns:a16="http://schemas.microsoft.com/office/drawing/2014/main" id="{C58B3F70-AD9F-13E1-E54A-826976465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2084"/>
                <a:ext cx="6" cy="10"/>
              </a:xfrm>
              <a:custGeom>
                <a:avLst/>
                <a:gdLst>
                  <a:gd name="T0" fmla="*/ 0 w 42"/>
                  <a:gd name="T1" fmla="*/ 63 h 63"/>
                  <a:gd name="T2" fmla="*/ 31 w 42"/>
                  <a:gd name="T3" fmla="*/ 24 h 63"/>
                  <a:gd name="T4" fmla="*/ 42 w 42"/>
                  <a:gd name="T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" h="63">
                    <a:moveTo>
                      <a:pt x="0" y="63"/>
                    </a:moveTo>
                    <a:lnTo>
                      <a:pt x="31" y="24"/>
                    </a:lnTo>
                    <a:lnTo>
                      <a:pt x="4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1078">
                <a:extLst>
                  <a:ext uri="{FF2B5EF4-FFF2-40B4-BE49-F238E27FC236}">
                    <a16:creationId xmlns:a16="http://schemas.microsoft.com/office/drawing/2014/main" id="{72FB0ADC-4336-D218-51D5-218CBEFC22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5" y="2093"/>
                <a:ext cx="11" cy="5"/>
              </a:xfrm>
              <a:custGeom>
                <a:avLst/>
                <a:gdLst>
                  <a:gd name="T0" fmla="*/ 67 w 67"/>
                  <a:gd name="T1" fmla="*/ 26 h 27"/>
                  <a:gd name="T2" fmla="*/ 66 w 67"/>
                  <a:gd name="T3" fmla="*/ 0 h 27"/>
                  <a:gd name="T4" fmla="*/ 27 w 67"/>
                  <a:gd name="T5" fmla="*/ 27 h 27"/>
                  <a:gd name="T6" fmla="*/ 0 w 67"/>
                  <a:gd name="T7" fmla="*/ 8 h 27"/>
                  <a:gd name="T8" fmla="*/ 1 w 67"/>
                  <a:gd name="T9" fmla="*/ 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27">
                    <a:moveTo>
                      <a:pt x="67" y="26"/>
                    </a:moveTo>
                    <a:lnTo>
                      <a:pt x="66" y="0"/>
                    </a:lnTo>
                    <a:lnTo>
                      <a:pt x="27" y="27"/>
                    </a:lnTo>
                    <a:lnTo>
                      <a:pt x="0" y="8"/>
                    </a:lnTo>
                    <a:lnTo>
                      <a:pt x="1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1079">
                <a:extLst>
                  <a:ext uri="{FF2B5EF4-FFF2-40B4-BE49-F238E27FC236}">
                    <a16:creationId xmlns:a16="http://schemas.microsoft.com/office/drawing/2014/main" id="{A384D2EF-1FDE-6CEB-A102-0B70E799E0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6" y="2097"/>
                <a:ext cx="1" cy="4"/>
              </a:xfrm>
              <a:custGeom>
                <a:avLst/>
                <a:gdLst>
                  <a:gd name="T0" fmla="*/ 2 w 2"/>
                  <a:gd name="T1" fmla="*/ 23 h 23"/>
                  <a:gd name="T2" fmla="*/ 1 w 2"/>
                  <a:gd name="T3" fmla="*/ 23 h 23"/>
                  <a:gd name="T4" fmla="*/ 0 w 2"/>
                  <a:gd name="T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3">
                    <a:moveTo>
                      <a:pt x="2" y="23"/>
                    </a:moveTo>
                    <a:lnTo>
                      <a:pt x="1" y="2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Line 1080">
                <a:extLst>
                  <a:ext uri="{FF2B5EF4-FFF2-40B4-BE49-F238E27FC236}">
                    <a16:creationId xmlns:a16="http://schemas.microsoft.com/office/drawing/2014/main" id="{8E0D29EB-F72F-F5B0-057E-D22898C0A6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86" y="2097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1081">
                <a:extLst>
                  <a:ext uri="{FF2B5EF4-FFF2-40B4-BE49-F238E27FC236}">
                    <a16:creationId xmlns:a16="http://schemas.microsoft.com/office/drawing/2014/main" id="{55365AA4-1A3D-8E21-99CD-D8C648EE6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2" y="2588"/>
                <a:ext cx="25" cy="69"/>
              </a:xfrm>
              <a:custGeom>
                <a:avLst/>
                <a:gdLst>
                  <a:gd name="T0" fmla="*/ 153 w 153"/>
                  <a:gd name="T1" fmla="*/ 0 h 411"/>
                  <a:gd name="T2" fmla="*/ 149 w 153"/>
                  <a:gd name="T3" fmla="*/ 0 h 411"/>
                  <a:gd name="T4" fmla="*/ 134 w 153"/>
                  <a:gd name="T5" fmla="*/ 19 h 411"/>
                  <a:gd name="T6" fmla="*/ 131 w 153"/>
                  <a:gd name="T7" fmla="*/ 46 h 411"/>
                  <a:gd name="T8" fmla="*/ 101 w 153"/>
                  <a:gd name="T9" fmla="*/ 64 h 411"/>
                  <a:gd name="T10" fmla="*/ 90 w 153"/>
                  <a:gd name="T11" fmla="*/ 115 h 411"/>
                  <a:gd name="T12" fmla="*/ 65 w 153"/>
                  <a:gd name="T13" fmla="*/ 123 h 411"/>
                  <a:gd name="T14" fmla="*/ 21 w 153"/>
                  <a:gd name="T15" fmla="*/ 178 h 411"/>
                  <a:gd name="T16" fmla="*/ 0 w 153"/>
                  <a:gd name="T17" fmla="*/ 178 h 411"/>
                  <a:gd name="T18" fmla="*/ 18 w 153"/>
                  <a:gd name="T19" fmla="*/ 287 h 411"/>
                  <a:gd name="T20" fmla="*/ 72 w 153"/>
                  <a:gd name="T21" fmla="*/ 341 h 411"/>
                  <a:gd name="T22" fmla="*/ 36 w 153"/>
                  <a:gd name="T23" fmla="*/ 346 h 411"/>
                  <a:gd name="T24" fmla="*/ 33 w 153"/>
                  <a:gd name="T25" fmla="*/ 381 h 411"/>
                  <a:gd name="T26" fmla="*/ 1 w 153"/>
                  <a:gd name="T27" fmla="*/ 411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3" h="411">
                    <a:moveTo>
                      <a:pt x="153" y="0"/>
                    </a:moveTo>
                    <a:lnTo>
                      <a:pt x="149" y="0"/>
                    </a:lnTo>
                    <a:lnTo>
                      <a:pt x="134" y="19"/>
                    </a:lnTo>
                    <a:lnTo>
                      <a:pt x="131" y="46"/>
                    </a:lnTo>
                    <a:lnTo>
                      <a:pt x="101" y="64"/>
                    </a:lnTo>
                    <a:lnTo>
                      <a:pt x="90" y="115"/>
                    </a:lnTo>
                    <a:lnTo>
                      <a:pt x="65" y="123"/>
                    </a:lnTo>
                    <a:lnTo>
                      <a:pt x="21" y="178"/>
                    </a:lnTo>
                    <a:lnTo>
                      <a:pt x="0" y="178"/>
                    </a:lnTo>
                    <a:lnTo>
                      <a:pt x="18" y="287"/>
                    </a:lnTo>
                    <a:lnTo>
                      <a:pt x="72" y="341"/>
                    </a:lnTo>
                    <a:lnTo>
                      <a:pt x="36" y="346"/>
                    </a:lnTo>
                    <a:lnTo>
                      <a:pt x="33" y="381"/>
                    </a:lnTo>
                    <a:lnTo>
                      <a:pt x="1" y="4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1082">
                <a:extLst>
                  <a:ext uri="{FF2B5EF4-FFF2-40B4-BE49-F238E27FC236}">
                    <a16:creationId xmlns:a16="http://schemas.microsoft.com/office/drawing/2014/main" id="{5A86E795-9C37-9C7E-CD3D-A75895040D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657"/>
                <a:ext cx="2" cy="0"/>
              </a:xfrm>
              <a:custGeom>
                <a:avLst/>
                <a:gdLst>
                  <a:gd name="T0" fmla="*/ 9 w 9"/>
                  <a:gd name="T1" fmla="*/ 0 h 1"/>
                  <a:gd name="T2" fmla="*/ 8 w 9"/>
                  <a:gd name="T3" fmla="*/ 1 h 1"/>
                  <a:gd name="T4" fmla="*/ 0 w 9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">
                    <a:moveTo>
                      <a:pt x="9" y="0"/>
                    </a:moveTo>
                    <a:lnTo>
                      <a:pt x="8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Line 1083">
                <a:extLst>
                  <a:ext uri="{FF2B5EF4-FFF2-40B4-BE49-F238E27FC236}">
                    <a16:creationId xmlns:a16="http://schemas.microsoft.com/office/drawing/2014/main" id="{1E3EF69E-BB0A-3F7C-24D6-D0BB9D27CA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80" y="2657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1084">
                <a:extLst>
                  <a:ext uri="{FF2B5EF4-FFF2-40B4-BE49-F238E27FC236}">
                    <a16:creationId xmlns:a16="http://schemas.microsoft.com/office/drawing/2014/main" id="{A0455747-A9B1-1C03-26DF-6197EF1710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3" y="2656"/>
                <a:ext cx="7" cy="25"/>
              </a:xfrm>
              <a:custGeom>
                <a:avLst/>
                <a:gdLst>
                  <a:gd name="T0" fmla="*/ 43 w 43"/>
                  <a:gd name="T1" fmla="*/ 2 h 147"/>
                  <a:gd name="T2" fmla="*/ 24 w 43"/>
                  <a:gd name="T3" fmla="*/ 0 h 147"/>
                  <a:gd name="T4" fmla="*/ 41 w 43"/>
                  <a:gd name="T5" fmla="*/ 53 h 147"/>
                  <a:gd name="T6" fmla="*/ 23 w 43"/>
                  <a:gd name="T7" fmla="*/ 84 h 147"/>
                  <a:gd name="T8" fmla="*/ 24 w 43"/>
                  <a:gd name="T9" fmla="*/ 112 h 147"/>
                  <a:gd name="T10" fmla="*/ 12 w 43"/>
                  <a:gd name="T11" fmla="*/ 147 h 147"/>
                  <a:gd name="T12" fmla="*/ 0 w 43"/>
                  <a:gd name="T13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47">
                    <a:moveTo>
                      <a:pt x="43" y="2"/>
                    </a:moveTo>
                    <a:lnTo>
                      <a:pt x="24" y="0"/>
                    </a:lnTo>
                    <a:lnTo>
                      <a:pt x="41" y="53"/>
                    </a:lnTo>
                    <a:lnTo>
                      <a:pt x="23" y="84"/>
                    </a:lnTo>
                    <a:lnTo>
                      <a:pt x="24" y="112"/>
                    </a:lnTo>
                    <a:lnTo>
                      <a:pt x="12" y="147"/>
                    </a:lnTo>
                    <a:lnTo>
                      <a:pt x="0" y="14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1085">
                <a:extLst>
                  <a:ext uri="{FF2B5EF4-FFF2-40B4-BE49-F238E27FC236}">
                    <a16:creationId xmlns:a16="http://schemas.microsoft.com/office/drawing/2014/main" id="{0E65D251-049B-C2C1-29A7-C8C68A452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0" y="2681"/>
                <a:ext cx="15" cy="44"/>
              </a:xfrm>
              <a:custGeom>
                <a:avLst/>
                <a:gdLst>
                  <a:gd name="T0" fmla="*/ 86 w 86"/>
                  <a:gd name="T1" fmla="*/ 0 h 265"/>
                  <a:gd name="T2" fmla="*/ 84 w 86"/>
                  <a:gd name="T3" fmla="*/ 0 h 265"/>
                  <a:gd name="T4" fmla="*/ 0 w 86"/>
                  <a:gd name="T5" fmla="*/ 66 h 265"/>
                  <a:gd name="T6" fmla="*/ 28 w 86"/>
                  <a:gd name="T7" fmla="*/ 113 h 265"/>
                  <a:gd name="T8" fmla="*/ 40 w 86"/>
                  <a:gd name="T9" fmla="*/ 158 h 265"/>
                  <a:gd name="T10" fmla="*/ 86 w 86"/>
                  <a:gd name="T11" fmla="*/ 204 h 265"/>
                  <a:gd name="T12" fmla="*/ 70 w 86"/>
                  <a:gd name="T13" fmla="*/ 256 h 265"/>
                  <a:gd name="T14" fmla="*/ 21 w 86"/>
                  <a:gd name="T15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265">
                    <a:moveTo>
                      <a:pt x="86" y="0"/>
                    </a:moveTo>
                    <a:lnTo>
                      <a:pt x="84" y="0"/>
                    </a:lnTo>
                    <a:lnTo>
                      <a:pt x="0" y="66"/>
                    </a:lnTo>
                    <a:lnTo>
                      <a:pt x="28" y="113"/>
                    </a:lnTo>
                    <a:lnTo>
                      <a:pt x="40" y="158"/>
                    </a:lnTo>
                    <a:lnTo>
                      <a:pt x="86" y="204"/>
                    </a:lnTo>
                    <a:lnTo>
                      <a:pt x="70" y="256"/>
                    </a:lnTo>
                    <a:lnTo>
                      <a:pt x="21" y="26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Line 1086">
                <a:extLst>
                  <a:ext uri="{FF2B5EF4-FFF2-40B4-BE49-F238E27FC236}">
                    <a16:creationId xmlns:a16="http://schemas.microsoft.com/office/drawing/2014/main" id="{88009F0C-7EC1-B20E-2730-7BA0E43AFFB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65" y="2681"/>
                <a:ext cx="8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Freeform 1087">
                <a:extLst>
                  <a:ext uri="{FF2B5EF4-FFF2-40B4-BE49-F238E27FC236}">
                    <a16:creationId xmlns:a16="http://schemas.microsoft.com/office/drawing/2014/main" id="{6C9D7FE2-5B4E-D4B9-4A1B-BA6C38AC8C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5" y="2680"/>
                <a:ext cx="8" cy="1"/>
              </a:xfrm>
              <a:custGeom>
                <a:avLst/>
                <a:gdLst>
                  <a:gd name="T0" fmla="*/ 51 w 51"/>
                  <a:gd name="T1" fmla="*/ 1 h 1"/>
                  <a:gd name="T2" fmla="*/ 1 w 51"/>
                  <a:gd name="T3" fmla="*/ 0 h 1"/>
                  <a:gd name="T4" fmla="*/ 0 w 5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" h="1">
                    <a:moveTo>
                      <a:pt x="51" y="1"/>
                    </a:moveTo>
                    <a:lnTo>
                      <a:pt x="1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1088">
                <a:extLst>
                  <a:ext uri="{FF2B5EF4-FFF2-40B4-BE49-F238E27FC236}">
                    <a16:creationId xmlns:a16="http://schemas.microsoft.com/office/drawing/2014/main" id="{43CCFE36-C854-4A30-F682-E1254E0A21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2693"/>
                <a:ext cx="38" cy="59"/>
              </a:xfrm>
              <a:custGeom>
                <a:avLst/>
                <a:gdLst>
                  <a:gd name="T0" fmla="*/ 229 w 229"/>
                  <a:gd name="T1" fmla="*/ 5 h 353"/>
                  <a:gd name="T2" fmla="*/ 225 w 229"/>
                  <a:gd name="T3" fmla="*/ 0 h 353"/>
                  <a:gd name="T4" fmla="*/ 186 w 229"/>
                  <a:gd name="T5" fmla="*/ 11 h 353"/>
                  <a:gd name="T6" fmla="*/ 136 w 229"/>
                  <a:gd name="T7" fmla="*/ 44 h 353"/>
                  <a:gd name="T8" fmla="*/ 98 w 229"/>
                  <a:gd name="T9" fmla="*/ 78 h 353"/>
                  <a:gd name="T10" fmla="*/ 75 w 229"/>
                  <a:gd name="T11" fmla="*/ 62 h 353"/>
                  <a:gd name="T12" fmla="*/ 45 w 229"/>
                  <a:gd name="T13" fmla="*/ 85 h 353"/>
                  <a:gd name="T14" fmla="*/ 0 w 229"/>
                  <a:gd name="T15" fmla="*/ 95 h 353"/>
                  <a:gd name="T16" fmla="*/ 11 w 229"/>
                  <a:gd name="T17" fmla="*/ 131 h 353"/>
                  <a:gd name="T18" fmla="*/ 8 w 229"/>
                  <a:gd name="T19" fmla="*/ 184 h 353"/>
                  <a:gd name="T20" fmla="*/ 16 w 229"/>
                  <a:gd name="T21" fmla="*/ 226 h 353"/>
                  <a:gd name="T22" fmla="*/ 42 w 229"/>
                  <a:gd name="T23" fmla="*/ 282 h 353"/>
                  <a:gd name="T24" fmla="*/ 57 w 229"/>
                  <a:gd name="T25" fmla="*/ 332 h 353"/>
                  <a:gd name="T26" fmla="*/ 23 w 229"/>
                  <a:gd name="T27" fmla="*/ 333 h 353"/>
                  <a:gd name="T28" fmla="*/ 1 w 229"/>
                  <a:gd name="T29" fmla="*/ 353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9" h="353">
                    <a:moveTo>
                      <a:pt x="229" y="5"/>
                    </a:moveTo>
                    <a:lnTo>
                      <a:pt x="225" y="0"/>
                    </a:lnTo>
                    <a:lnTo>
                      <a:pt x="186" y="11"/>
                    </a:lnTo>
                    <a:lnTo>
                      <a:pt x="136" y="44"/>
                    </a:lnTo>
                    <a:lnTo>
                      <a:pt x="98" y="78"/>
                    </a:lnTo>
                    <a:lnTo>
                      <a:pt x="75" y="62"/>
                    </a:lnTo>
                    <a:lnTo>
                      <a:pt x="45" y="85"/>
                    </a:lnTo>
                    <a:lnTo>
                      <a:pt x="0" y="95"/>
                    </a:lnTo>
                    <a:lnTo>
                      <a:pt x="11" y="131"/>
                    </a:lnTo>
                    <a:lnTo>
                      <a:pt x="8" y="184"/>
                    </a:lnTo>
                    <a:lnTo>
                      <a:pt x="16" y="226"/>
                    </a:lnTo>
                    <a:lnTo>
                      <a:pt x="42" y="282"/>
                    </a:lnTo>
                    <a:lnTo>
                      <a:pt x="57" y="332"/>
                    </a:lnTo>
                    <a:lnTo>
                      <a:pt x="23" y="333"/>
                    </a:lnTo>
                    <a:lnTo>
                      <a:pt x="1" y="35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Freeform 1089">
                <a:extLst>
                  <a:ext uri="{FF2B5EF4-FFF2-40B4-BE49-F238E27FC236}">
                    <a16:creationId xmlns:a16="http://schemas.microsoft.com/office/drawing/2014/main" id="{D54A6D8C-F698-361D-3CA8-CDBDEB6509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2694"/>
                <a:ext cx="5" cy="5"/>
              </a:xfrm>
              <a:custGeom>
                <a:avLst/>
                <a:gdLst>
                  <a:gd name="T0" fmla="*/ 31 w 31"/>
                  <a:gd name="T1" fmla="*/ 29 h 29"/>
                  <a:gd name="T2" fmla="*/ 28 w 31"/>
                  <a:gd name="T3" fmla="*/ 29 h 29"/>
                  <a:gd name="T4" fmla="*/ 0 w 31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9">
                    <a:moveTo>
                      <a:pt x="31" y="29"/>
                    </a:moveTo>
                    <a:lnTo>
                      <a:pt x="28" y="2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1090">
                <a:extLst>
                  <a:ext uri="{FF2B5EF4-FFF2-40B4-BE49-F238E27FC236}">
                    <a16:creationId xmlns:a16="http://schemas.microsoft.com/office/drawing/2014/main" id="{D4053E0D-D9C5-B347-C1DE-C490C0419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2694"/>
                <a:ext cx="5" cy="5"/>
              </a:xfrm>
              <a:custGeom>
                <a:avLst/>
                <a:gdLst>
                  <a:gd name="T0" fmla="*/ 31 w 31"/>
                  <a:gd name="T1" fmla="*/ 30 h 30"/>
                  <a:gd name="T2" fmla="*/ 3 w 31"/>
                  <a:gd name="T3" fmla="*/ 0 h 30"/>
                  <a:gd name="T4" fmla="*/ 0 w 31"/>
                  <a:gd name="T5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30">
                    <a:moveTo>
                      <a:pt x="31" y="30"/>
                    </a:moveTo>
                    <a:lnTo>
                      <a:pt x="3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1091">
                <a:extLst>
                  <a:ext uri="{FF2B5EF4-FFF2-40B4-BE49-F238E27FC236}">
                    <a16:creationId xmlns:a16="http://schemas.microsoft.com/office/drawing/2014/main" id="{D75F12C4-56F9-0837-99AF-7BCC42C752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2696"/>
                <a:ext cx="29" cy="5"/>
              </a:xfrm>
              <a:custGeom>
                <a:avLst/>
                <a:gdLst>
                  <a:gd name="T0" fmla="*/ 171 w 171"/>
                  <a:gd name="T1" fmla="*/ 27 h 31"/>
                  <a:gd name="T2" fmla="*/ 165 w 171"/>
                  <a:gd name="T3" fmla="*/ 21 h 31"/>
                  <a:gd name="T4" fmla="*/ 119 w 171"/>
                  <a:gd name="T5" fmla="*/ 31 h 31"/>
                  <a:gd name="T6" fmla="*/ 49 w 171"/>
                  <a:gd name="T7" fmla="*/ 0 h 31"/>
                  <a:gd name="T8" fmla="*/ 0 w 171"/>
                  <a:gd name="T9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1" h="31">
                    <a:moveTo>
                      <a:pt x="171" y="27"/>
                    </a:moveTo>
                    <a:lnTo>
                      <a:pt x="165" y="21"/>
                    </a:lnTo>
                    <a:lnTo>
                      <a:pt x="119" y="31"/>
                    </a:lnTo>
                    <a:lnTo>
                      <a:pt x="49" y="0"/>
                    </a:lnTo>
                    <a:lnTo>
                      <a:pt x="0" y="2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Freeform 1092">
                <a:extLst>
                  <a:ext uri="{FF2B5EF4-FFF2-40B4-BE49-F238E27FC236}">
                    <a16:creationId xmlns:a16="http://schemas.microsoft.com/office/drawing/2014/main" id="{69054FB8-CCB5-9D47-5513-164FB92486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2700"/>
                <a:ext cx="6" cy="6"/>
              </a:xfrm>
              <a:custGeom>
                <a:avLst/>
                <a:gdLst>
                  <a:gd name="T0" fmla="*/ 40 w 40"/>
                  <a:gd name="T1" fmla="*/ 36 h 36"/>
                  <a:gd name="T2" fmla="*/ 2 w 40"/>
                  <a:gd name="T3" fmla="*/ 0 h 36"/>
                  <a:gd name="T4" fmla="*/ 0 w 40"/>
                  <a:gd name="T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36">
                    <a:moveTo>
                      <a:pt x="40" y="36"/>
                    </a:move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1093">
                <a:extLst>
                  <a:ext uri="{FF2B5EF4-FFF2-40B4-BE49-F238E27FC236}">
                    <a16:creationId xmlns:a16="http://schemas.microsoft.com/office/drawing/2014/main" id="{EE84079A-E265-A226-AD38-AD1D595E62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0" y="2713"/>
                <a:ext cx="9" cy="16"/>
              </a:xfrm>
              <a:custGeom>
                <a:avLst/>
                <a:gdLst>
                  <a:gd name="T0" fmla="*/ 56 w 56"/>
                  <a:gd name="T1" fmla="*/ 97 h 97"/>
                  <a:gd name="T2" fmla="*/ 50 w 56"/>
                  <a:gd name="T3" fmla="*/ 97 h 97"/>
                  <a:gd name="T4" fmla="*/ 35 w 56"/>
                  <a:gd name="T5" fmla="*/ 45 h 97"/>
                  <a:gd name="T6" fmla="*/ 14 w 56"/>
                  <a:gd name="T7" fmla="*/ 27 h 97"/>
                  <a:gd name="T8" fmla="*/ 0 w 56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97">
                    <a:moveTo>
                      <a:pt x="56" y="97"/>
                    </a:moveTo>
                    <a:lnTo>
                      <a:pt x="50" y="97"/>
                    </a:lnTo>
                    <a:lnTo>
                      <a:pt x="35" y="45"/>
                    </a:lnTo>
                    <a:lnTo>
                      <a:pt x="14" y="2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Line 1094">
                <a:extLst>
                  <a:ext uri="{FF2B5EF4-FFF2-40B4-BE49-F238E27FC236}">
                    <a16:creationId xmlns:a16="http://schemas.microsoft.com/office/drawing/2014/main" id="{10B79DF7-067A-2217-C47D-6646DC65904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11" y="2706"/>
                <a:ext cx="9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1095">
                <a:extLst>
                  <a:ext uri="{FF2B5EF4-FFF2-40B4-BE49-F238E27FC236}">
                    <a16:creationId xmlns:a16="http://schemas.microsoft.com/office/drawing/2014/main" id="{78C703DE-A360-B709-BE57-82CA7D9AF9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0" y="2713"/>
                <a:ext cx="9" cy="16"/>
              </a:xfrm>
              <a:custGeom>
                <a:avLst/>
                <a:gdLst>
                  <a:gd name="T0" fmla="*/ 56 w 56"/>
                  <a:gd name="T1" fmla="*/ 97 h 97"/>
                  <a:gd name="T2" fmla="*/ 43 w 56"/>
                  <a:gd name="T3" fmla="*/ 50 h 97"/>
                  <a:gd name="T4" fmla="*/ 23 w 56"/>
                  <a:gd name="T5" fmla="*/ 33 h 97"/>
                  <a:gd name="T6" fmla="*/ 7 w 56"/>
                  <a:gd name="T7" fmla="*/ 6 h 97"/>
                  <a:gd name="T8" fmla="*/ 0 w 56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97">
                    <a:moveTo>
                      <a:pt x="56" y="97"/>
                    </a:moveTo>
                    <a:lnTo>
                      <a:pt x="43" y="50"/>
                    </a:lnTo>
                    <a:lnTo>
                      <a:pt x="23" y="33"/>
                    </a:lnTo>
                    <a:lnTo>
                      <a:pt x="7" y="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Line 1096">
                <a:extLst>
                  <a:ext uri="{FF2B5EF4-FFF2-40B4-BE49-F238E27FC236}">
                    <a16:creationId xmlns:a16="http://schemas.microsoft.com/office/drawing/2014/main" id="{435AE4E8-29F6-BB23-22E6-C3CE5950D5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05" y="2700"/>
                <a:ext cx="6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1097">
                <a:extLst>
                  <a:ext uri="{FF2B5EF4-FFF2-40B4-BE49-F238E27FC236}">
                    <a16:creationId xmlns:a16="http://schemas.microsoft.com/office/drawing/2014/main" id="{C777A1BA-8824-F462-C25E-0EF57A6BAE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0" y="2734"/>
                <a:ext cx="8" cy="14"/>
              </a:xfrm>
              <a:custGeom>
                <a:avLst/>
                <a:gdLst>
                  <a:gd name="T0" fmla="*/ 50 w 50"/>
                  <a:gd name="T1" fmla="*/ 85 h 89"/>
                  <a:gd name="T2" fmla="*/ 47 w 50"/>
                  <a:gd name="T3" fmla="*/ 89 h 89"/>
                  <a:gd name="T4" fmla="*/ 34 w 50"/>
                  <a:gd name="T5" fmla="*/ 66 h 89"/>
                  <a:gd name="T6" fmla="*/ 9 w 50"/>
                  <a:gd name="T7" fmla="*/ 44 h 89"/>
                  <a:gd name="T8" fmla="*/ 0 w 50"/>
                  <a:gd name="T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89">
                    <a:moveTo>
                      <a:pt x="50" y="85"/>
                    </a:moveTo>
                    <a:lnTo>
                      <a:pt x="47" y="89"/>
                    </a:lnTo>
                    <a:lnTo>
                      <a:pt x="34" y="66"/>
                    </a:lnTo>
                    <a:lnTo>
                      <a:pt x="9" y="4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Freeform 1098">
                <a:extLst>
                  <a:ext uri="{FF2B5EF4-FFF2-40B4-BE49-F238E27FC236}">
                    <a16:creationId xmlns:a16="http://schemas.microsoft.com/office/drawing/2014/main" id="{A1AE73A9-6EC5-E472-EB77-A4582A587A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0" y="2734"/>
                <a:ext cx="8" cy="14"/>
              </a:xfrm>
              <a:custGeom>
                <a:avLst/>
                <a:gdLst>
                  <a:gd name="T0" fmla="*/ 50 w 50"/>
                  <a:gd name="T1" fmla="*/ 85 h 85"/>
                  <a:gd name="T2" fmla="*/ 41 w 50"/>
                  <a:gd name="T3" fmla="*/ 69 h 85"/>
                  <a:gd name="T4" fmla="*/ 17 w 50"/>
                  <a:gd name="T5" fmla="*/ 48 h 85"/>
                  <a:gd name="T6" fmla="*/ 9 w 50"/>
                  <a:gd name="T7" fmla="*/ 5 h 85"/>
                  <a:gd name="T8" fmla="*/ 0 w 50"/>
                  <a:gd name="T9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85">
                    <a:moveTo>
                      <a:pt x="50" y="85"/>
                    </a:moveTo>
                    <a:lnTo>
                      <a:pt x="41" y="69"/>
                    </a:lnTo>
                    <a:lnTo>
                      <a:pt x="17" y="48"/>
                    </a:lnTo>
                    <a:lnTo>
                      <a:pt x="9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1099">
                <a:extLst>
                  <a:ext uri="{FF2B5EF4-FFF2-40B4-BE49-F238E27FC236}">
                    <a16:creationId xmlns:a16="http://schemas.microsoft.com/office/drawing/2014/main" id="{D27CCE8D-AE22-DAE1-5A75-E7A3C53714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9" y="2729"/>
                <a:ext cx="11" cy="5"/>
              </a:xfrm>
              <a:custGeom>
                <a:avLst/>
                <a:gdLst>
                  <a:gd name="T0" fmla="*/ 64 w 64"/>
                  <a:gd name="T1" fmla="*/ 28 h 28"/>
                  <a:gd name="T2" fmla="*/ 22 w 64"/>
                  <a:gd name="T3" fmla="*/ 0 h 28"/>
                  <a:gd name="T4" fmla="*/ 0 w 64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4" h="28">
                    <a:moveTo>
                      <a:pt x="64" y="28"/>
                    </a:moveTo>
                    <a:lnTo>
                      <a:pt x="22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1100">
                <a:extLst>
                  <a:ext uri="{FF2B5EF4-FFF2-40B4-BE49-F238E27FC236}">
                    <a16:creationId xmlns:a16="http://schemas.microsoft.com/office/drawing/2014/main" id="{4888B038-F0FA-3330-A479-6E6939768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2" y="2750"/>
                <a:ext cx="1" cy="2"/>
              </a:xfrm>
              <a:custGeom>
                <a:avLst/>
                <a:gdLst>
                  <a:gd name="T0" fmla="*/ 8 w 8"/>
                  <a:gd name="T1" fmla="*/ 14 h 14"/>
                  <a:gd name="T2" fmla="*/ 0 w 8"/>
                  <a:gd name="T3" fmla="*/ 0 h 14"/>
                  <a:gd name="T4" fmla="*/ 8 w 8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14"/>
                    </a:moveTo>
                    <a:lnTo>
                      <a:pt x="0" y="0"/>
                    </a:lnTo>
                    <a:lnTo>
                      <a:pt x="8" y="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1101">
                <a:extLst>
                  <a:ext uri="{FF2B5EF4-FFF2-40B4-BE49-F238E27FC236}">
                    <a16:creationId xmlns:a16="http://schemas.microsoft.com/office/drawing/2014/main" id="{9F329F31-4F04-5EED-7F9C-318E0EF1AF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2752"/>
                <a:ext cx="47" cy="75"/>
              </a:xfrm>
              <a:custGeom>
                <a:avLst/>
                <a:gdLst>
                  <a:gd name="T0" fmla="*/ 227 w 282"/>
                  <a:gd name="T1" fmla="*/ 0 h 449"/>
                  <a:gd name="T2" fmla="*/ 223 w 282"/>
                  <a:gd name="T3" fmla="*/ 4 h 449"/>
                  <a:gd name="T4" fmla="*/ 244 w 282"/>
                  <a:gd name="T5" fmla="*/ 37 h 449"/>
                  <a:gd name="T6" fmla="*/ 277 w 282"/>
                  <a:gd name="T7" fmla="*/ 58 h 449"/>
                  <a:gd name="T8" fmla="*/ 282 w 282"/>
                  <a:gd name="T9" fmla="*/ 87 h 449"/>
                  <a:gd name="T10" fmla="*/ 262 w 282"/>
                  <a:gd name="T11" fmla="*/ 104 h 449"/>
                  <a:gd name="T12" fmla="*/ 234 w 282"/>
                  <a:gd name="T13" fmla="*/ 106 h 449"/>
                  <a:gd name="T14" fmla="*/ 205 w 282"/>
                  <a:gd name="T15" fmla="*/ 162 h 449"/>
                  <a:gd name="T16" fmla="*/ 125 w 282"/>
                  <a:gd name="T17" fmla="*/ 189 h 449"/>
                  <a:gd name="T18" fmla="*/ 115 w 282"/>
                  <a:gd name="T19" fmla="*/ 265 h 449"/>
                  <a:gd name="T20" fmla="*/ 56 w 282"/>
                  <a:gd name="T21" fmla="*/ 275 h 449"/>
                  <a:gd name="T22" fmla="*/ 9 w 282"/>
                  <a:gd name="T23" fmla="*/ 296 h 449"/>
                  <a:gd name="T24" fmla="*/ 13 w 282"/>
                  <a:gd name="T25" fmla="*/ 329 h 449"/>
                  <a:gd name="T26" fmla="*/ 0 w 282"/>
                  <a:gd name="T27" fmla="*/ 351 h 449"/>
                  <a:gd name="T28" fmla="*/ 21 w 282"/>
                  <a:gd name="T29" fmla="*/ 368 h 449"/>
                  <a:gd name="T30" fmla="*/ 45 w 282"/>
                  <a:gd name="T31" fmla="*/ 395 h 449"/>
                  <a:gd name="T32" fmla="*/ 35 w 282"/>
                  <a:gd name="T33" fmla="*/ 449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2" h="449">
                    <a:moveTo>
                      <a:pt x="227" y="0"/>
                    </a:moveTo>
                    <a:lnTo>
                      <a:pt x="223" y="4"/>
                    </a:lnTo>
                    <a:lnTo>
                      <a:pt x="244" y="37"/>
                    </a:lnTo>
                    <a:lnTo>
                      <a:pt x="277" y="58"/>
                    </a:lnTo>
                    <a:lnTo>
                      <a:pt x="282" y="87"/>
                    </a:lnTo>
                    <a:lnTo>
                      <a:pt x="262" y="104"/>
                    </a:lnTo>
                    <a:lnTo>
                      <a:pt x="234" y="106"/>
                    </a:lnTo>
                    <a:lnTo>
                      <a:pt x="205" y="162"/>
                    </a:lnTo>
                    <a:lnTo>
                      <a:pt x="125" y="189"/>
                    </a:lnTo>
                    <a:lnTo>
                      <a:pt x="115" y="265"/>
                    </a:lnTo>
                    <a:lnTo>
                      <a:pt x="56" y="275"/>
                    </a:lnTo>
                    <a:lnTo>
                      <a:pt x="9" y="296"/>
                    </a:lnTo>
                    <a:lnTo>
                      <a:pt x="13" y="329"/>
                    </a:lnTo>
                    <a:lnTo>
                      <a:pt x="0" y="351"/>
                    </a:lnTo>
                    <a:lnTo>
                      <a:pt x="21" y="368"/>
                    </a:lnTo>
                    <a:lnTo>
                      <a:pt x="45" y="395"/>
                    </a:lnTo>
                    <a:lnTo>
                      <a:pt x="35" y="44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1102">
                <a:extLst>
                  <a:ext uri="{FF2B5EF4-FFF2-40B4-BE49-F238E27FC236}">
                    <a16:creationId xmlns:a16="http://schemas.microsoft.com/office/drawing/2014/main" id="{1C3689C8-DE8D-33D6-FF00-32CFE63747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2752"/>
                <a:ext cx="8" cy="29"/>
              </a:xfrm>
              <a:custGeom>
                <a:avLst/>
                <a:gdLst>
                  <a:gd name="T0" fmla="*/ 34 w 47"/>
                  <a:gd name="T1" fmla="*/ 0 h 173"/>
                  <a:gd name="T2" fmla="*/ 35 w 47"/>
                  <a:gd name="T3" fmla="*/ 1 h 173"/>
                  <a:gd name="T4" fmla="*/ 46 w 47"/>
                  <a:gd name="T5" fmla="*/ 27 h 173"/>
                  <a:gd name="T6" fmla="*/ 2 w 47"/>
                  <a:gd name="T7" fmla="*/ 57 h 173"/>
                  <a:gd name="T8" fmla="*/ 0 w 47"/>
                  <a:gd name="T9" fmla="*/ 85 h 173"/>
                  <a:gd name="T10" fmla="*/ 17 w 47"/>
                  <a:gd name="T11" fmla="*/ 129 h 173"/>
                  <a:gd name="T12" fmla="*/ 47 w 47"/>
                  <a:gd name="T13" fmla="*/ 17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73">
                    <a:moveTo>
                      <a:pt x="34" y="0"/>
                    </a:moveTo>
                    <a:lnTo>
                      <a:pt x="35" y="1"/>
                    </a:lnTo>
                    <a:lnTo>
                      <a:pt x="46" y="27"/>
                    </a:lnTo>
                    <a:lnTo>
                      <a:pt x="2" y="57"/>
                    </a:lnTo>
                    <a:lnTo>
                      <a:pt x="0" y="85"/>
                    </a:lnTo>
                    <a:lnTo>
                      <a:pt x="17" y="129"/>
                    </a:lnTo>
                    <a:lnTo>
                      <a:pt x="47" y="17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1103">
                <a:extLst>
                  <a:ext uri="{FF2B5EF4-FFF2-40B4-BE49-F238E27FC236}">
                    <a16:creationId xmlns:a16="http://schemas.microsoft.com/office/drawing/2014/main" id="{6BB8DBA0-3CF4-F193-BB07-EDEC2F4523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2752"/>
                <a:ext cx="8" cy="29"/>
              </a:xfrm>
              <a:custGeom>
                <a:avLst/>
                <a:gdLst>
                  <a:gd name="T0" fmla="*/ 50 w 50"/>
                  <a:gd name="T1" fmla="*/ 173 h 173"/>
                  <a:gd name="T2" fmla="*/ 16 w 50"/>
                  <a:gd name="T3" fmla="*/ 123 h 173"/>
                  <a:gd name="T4" fmla="*/ 0 w 50"/>
                  <a:gd name="T5" fmla="*/ 80 h 173"/>
                  <a:gd name="T6" fmla="*/ 1 w 50"/>
                  <a:gd name="T7" fmla="*/ 53 h 173"/>
                  <a:gd name="T8" fmla="*/ 45 w 50"/>
                  <a:gd name="T9" fmla="*/ 21 h 173"/>
                  <a:gd name="T10" fmla="*/ 37 w 50"/>
                  <a:gd name="T1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173">
                    <a:moveTo>
                      <a:pt x="50" y="173"/>
                    </a:moveTo>
                    <a:lnTo>
                      <a:pt x="16" y="123"/>
                    </a:lnTo>
                    <a:lnTo>
                      <a:pt x="0" y="80"/>
                    </a:lnTo>
                    <a:lnTo>
                      <a:pt x="1" y="53"/>
                    </a:lnTo>
                    <a:lnTo>
                      <a:pt x="45" y="21"/>
                    </a:lnTo>
                    <a:lnTo>
                      <a:pt x="3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1104">
                <a:extLst>
                  <a:ext uri="{FF2B5EF4-FFF2-40B4-BE49-F238E27FC236}">
                    <a16:creationId xmlns:a16="http://schemas.microsoft.com/office/drawing/2014/main" id="{B2C12ADF-AD20-DC4A-61C8-1B9B8BE52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9" y="2724"/>
                <a:ext cx="5" cy="1"/>
              </a:xfrm>
              <a:custGeom>
                <a:avLst/>
                <a:gdLst>
                  <a:gd name="T0" fmla="*/ 31 w 31"/>
                  <a:gd name="T1" fmla="*/ 6 h 7"/>
                  <a:gd name="T2" fmla="*/ 29 w 31"/>
                  <a:gd name="T3" fmla="*/ 7 h 7"/>
                  <a:gd name="T4" fmla="*/ 0 w 31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7">
                    <a:moveTo>
                      <a:pt x="31" y="6"/>
                    </a:moveTo>
                    <a:lnTo>
                      <a:pt x="29" y="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1105">
                <a:extLst>
                  <a:ext uri="{FF2B5EF4-FFF2-40B4-BE49-F238E27FC236}">
                    <a16:creationId xmlns:a16="http://schemas.microsoft.com/office/drawing/2014/main" id="{211E810D-F690-CC48-8D2C-67014DA22A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4" y="2745"/>
                <a:ext cx="8" cy="7"/>
              </a:xfrm>
              <a:custGeom>
                <a:avLst/>
                <a:gdLst>
                  <a:gd name="T0" fmla="*/ 0 w 48"/>
                  <a:gd name="T1" fmla="*/ 0 h 42"/>
                  <a:gd name="T2" fmla="*/ 47 w 48"/>
                  <a:gd name="T3" fmla="*/ 40 h 42"/>
                  <a:gd name="T4" fmla="*/ 48 w 48"/>
                  <a:gd name="T5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" h="42">
                    <a:moveTo>
                      <a:pt x="0" y="0"/>
                    </a:moveTo>
                    <a:lnTo>
                      <a:pt x="47" y="40"/>
                    </a:lnTo>
                    <a:lnTo>
                      <a:pt x="48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1106">
                <a:extLst>
                  <a:ext uri="{FF2B5EF4-FFF2-40B4-BE49-F238E27FC236}">
                    <a16:creationId xmlns:a16="http://schemas.microsoft.com/office/drawing/2014/main" id="{6844D27A-77AF-30CA-211B-4058AC059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0" y="2724"/>
                <a:ext cx="9" cy="3"/>
              </a:xfrm>
              <a:custGeom>
                <a:avLst/>
                <a:gdLst>
                  <a:gd name="T0" fmla="*/ 51 w 51"/>
                  <a:gd name="T1" fmla="*/ 1 h 20"/>
                  <a:gd name="T2" fmla="*/ 48 w 51"/>
                  <a:gd name="T3" fmla="*/ 0 h 20"/>
                  <a:gd name="T4" fmla="*/ 0 w 51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" h="20">
                    <a:moveTo>
                      <a:pt x="51" y="1"/>
                    </a:moveTo>
                    <a:lnTo>
                      <a:pt x="48" y="0"/>
                    </a:lnTo>
                    <a:lnTo>
                      <a:pt x="0" y="2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1107">
                <a:extLst>
                  <a:ext uri="{FF2B5EF4-FFF2-40B4-BE49-F238E27FC236}">
                    <a16:creationId xmlns:a16="http://schemas.microsoft.com/office/drawing/2014/main" id="{CBA392C4-F791-555C-8377-AA34E74877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4" y="2723"/>
                <a:ext cx="35" cy="12"/>
              </a:xfrm>
              <a:custGeom>
                <a:avLst/>
                <a:gdLst>
                  <a:gd name="T0" fmla="*/ 210 w 210"/>
                  <a:gd name="T1" fmla="*/ 21 h 75"/>
                  <a:gd name="T2" fmla="*/ 209 w 210"/>
                  <a:gd name="T3" fmla="*/ 19 h 75"/>
                  <a:gd name="T4" fmla="*/ 174 w 210"/>
                  <a:gd name="T5" fmla="*/ 0 h 75"/>
                  <a:gd name="T6" fmla="*/ 105 w 210"/>
                  <a:gd name="T7" fmla="*/ 19 h 75"/>
                  <a:gd name="T8" fmla="*/ 60 w 210"/>
                  <a:gd name="T9" fmla="*/ 26 h 75"/>
                  <a:gd name="T10" fmla="*/ 0 w 210"/>
                  <a:gd name="T11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0" h="75">
                    <a:moveTo>
                      <a:pt x="210" y="21"/>
                    </a:moveTo>
                    <a:lnTo>
                      <a:pt x="209" y="19"/>
                    </a:lnTo>
                    <a:lnTo>
                      <a:pt x="174" y="0"/>
                    </a:lnTo>
                    <a:lnTo>
                      <a:pt x="105" y="19"/>
                    </a:lnTo>
                    <a:lnTo>
                      <a:pt x="60" y="26"/>
                    </a:lnTo>
                    <a:lnTo>
                      <a:pt x="0" y="7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Line 1108">
                <a:extLst>
                  <a:ext uri="{FF2B5EF4-FFF2-40B4-BE49-F238E27FC236}">
                    <a16:creationId xmlns:a16="http://schemas.microsoft.com/office/drawing/2014/main" id="{BE8B075D-45AD-AA7E-C4C4-BC5346C462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39" y="2726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Line 1109">
                <a:extLst>
                  <a:ext uri="{FF2B5EF4-FFF2-40B4-BE49-F238E27FC236}">
                    <a16:creationId xmlns:a16="http://schemas.microsoft.com/office/drawing/2014/main" id="{FD451190-5A3C-62A2-95B3-FBA385268D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40" y="2727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Line 1110">
                <a:extLst>
                  <a:ext uri="{FF2B5EF4-FFF2-40B4-BE49-F238E27FC236}">
                    <a16:creationId xmlns:a16="http://schemas.microsoft.com/office/drawing/2014/main" id="{2752F731-FE99-E245-48E3-88ABB00DB4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39" y="2726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Line 1111">
                <a:extLst>
                  <a:ext uri="{FF2B5EF4-FFF2-40B4-BE49-F238E27FC236}">
                    <a16:creationId xmlns:a16="http://schemas.microsoft.com/office/drawing/2014/main" id="{4E6F1876-F7AF-4318-9FCA-1CC973DBA2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40" y="272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1112">
                <a:extLst>
                  <a:ext uri="{FF2B5EF4-FFF2-40B4-BE49-F238E27FC236}">
                    <a16:creationId xmlns:a16="http://schemas.microsoft.com/office/drawing/2014/main" id="{B5FB7BB6-5251-36C8-337A-2FE2428438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1" y="2730"/>
                <a:ext cx="3" cy="15"/>
              </a:xfrm>
              <a:custGeom>
                <a:avLst/>
                <a:gdLst>
                  <a:gd name="T0" fmla="*/ 0 w 17"/>
                  <a:gd name="T1" fmla="*/ 0 h 93"/>
                  <a:gd name="T2" fmla="*/ 14 w 17"/>
                  <a:gd name="T3" fmla="*/ 30 h 93"/>
                  <a:gd name="T4" fmla="*/ 14 w 17"/>
                  <a:gd name="T5" fmla="*/ 91 h 93"/>
                  <a:gd name="T6" fmla="*/ 17 w 17"/>
                  <a:gd name="T7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93">
                    <a:moveTo>
                      <a:pt x="0" y="0"/>
                    </a:moveTo>
                    <a:lnTo>
                      <a:pt x="14" y="30"/>
                    </a:lnTo>
                    <a:lnTo>
                      <a:pt x="14" y="91"/>
                    </a:lnTo>
                    <a:lnTo>
                      <a:pt x="17" y="9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1113">
                <a:extLst>
                  <a:ext uri="{FF2B5EF4-FFF2-40B4-BE49-F238E27FC236}">
                    <a16:creationId xmlns:a16="http://schemas.microsoft.com/office/drawing/2014/main" id="{8686DF84-6867-53AE-0DF0-69EC75A56A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1" y="2730"/>
                <a:ext cx="3" cy="15"/>
              </a:xfrm>
              <a:custGeom>
                <a:avLst/>
                <a:gdLst>
                  <a:gd name="T0" fmla="*/ 0 w 18"/>
                  <a:gd name="T1" fmla="*/ 0 h 93"/>
                  <a:gd name="T2" fmla="*/ 18 w 18"/>
                  <a:gd name="T3" fmla="*/ 35 h 93"/>
                  <a:gd name="T4" fmla="*/ 17 w 18"/>
                  <a:gd name="T5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93">
                    <a:moveTo>
                      <a:pt x="0" y="0"/>
                    </a:moveTo>
                    <a:lnTo>
                      <a:pt x="18" y="35"/>
                    </a:lnTo>
                    <a:lnTo>
                      <a:pt x="17" y="9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Freeform 1114">
                <a:extLst>
                  <a:ext uri="{FF2B5EF4-FFF2-40B4-BE49-F238E27FC236}">
                    <a16:creationId xmlns:a16="http://schemas.microsoft.com/office/drawing/2014/main" id="{49F5B3AA-8557-97F2-D210-953E9EED4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4" y="2781"/>
                <a:ext cx="5" cy="6"/>
              </a:xfrm>
              <a:custGeom>
                <a:avLst/>
                <a:gdLst>
                  <a:gd name="T0" fmla="*/ 0 w 31"/>
                  <a:gd name="T1" fmla="*/ 0 h 38"/>
                  <a:gd name="T2" fmla="*/ 11 w 31"/>
                  <a:gd name="T3" fmla="*/ 15 h 38"/>
                  <a:gd name="T4" fmla="*/ 30 w 31"/>
                  <a:gd name="T5" fmla="*/ 36 h 38"/>
                  <a:gd name="T6" fmla="*/ 31 w 31"/>
                  <a:gd name="T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38">
                    <a:moveTo>
                      <a:pt x="0" y="0"/>
                    </a:moveTo>
                    <a:lnTo>
                      <a:pt x="11" y="15"/>
                    </a:lnTo>
                    <a:lnTo>
                      <a:pt x="30" y="36"/>
                    </a:lnTo>
                    <a:lnTo>
                      <a:pt x="31" y="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Line 1115">
                <a:extLst>
                  <a:ext uri="{FF2B5EF4-FFF2-40B4-BE49-F238E27FC236}">
                    <a16:creationId xmlns:a16="http://schemas.microsoft.com/office/drawing/2014/main" id="{92A4F493-2C3A-5181-2B6D-CFC65E9FDB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59" y="2787"/>
                <a:ext cx="4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1116">
                <a:extLst>
                  <a:ext uri="{FF2B5EF4-FFF2-40B4-BE49-F238E27FC236}">
                    <a16:creationId xmlns:a16="http://schemas.microsoft.com/office/drawing/2014/main" id="{E16375F9-E49B-309F-76EC-CA5472AB3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9" y="2787"/>
                <a:ext cx="4" cy="7"/>
              </a:xfrm>
              <a:custGeom>
                <a:avLst/>
                <a:gdLst>
                  <a:gd name="T0" fmla="*/ 0 w 22"/>
                  <a:gd name="T1" fmla="*/ 0 h 43"/>
                  <a:gd name="T2" fmla="*/ 3 w 22"/>
                  <a:gd name="T3" fmla="*/ 3 h 43"/>
                  <a:gd name="T4" fmla="*/ 22 w 22"/>
                  <a:gd name="T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43">
                    <a:moveTo>
                      <a:pt x="0" y="0"/>
                    </a:moveTo>
                    <a:lnTo>
                      <a:pt x="3" y="3"/>
                    </a:lnTo>
                    <a:lnTo>
                      <a:pt x="22" y="4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Freeform 1117">
                <a:extLst>
                  <a:ext uri="{FF2B5EF4-FFF2-40B4-BE49-F238E27FC236}">
                    <a16:creationId xmlns:a16="http://schemas.microsoft.com/office/drawing/2014/main" id="{CD43626F-6ECE-6F5F-0F5B-D036C2A96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0" y="2800"/>
                <a:ext cx="13" cy="50"/>
              </a:xfrm>
              <a:custGeom>
                <a:avLst/>
                <a:gdLst>
                  <a:gd name="T0" fmla="*/ 70 w 83"/>
                  <a:gd name="T1" fmla="*/ 0 h 297"/>
                  <a:gd name="T2" fmla="*/ 72 w 83"/>
                  <a:gd name="T3" fmla="*/ 1 h 297"/>
                  <a:gd name="T4" fmla="*/ 83 w 83"/>
                  <a:gd name="T5" fmla="*/ 59 h 297"/>
                  <a:gd name="T6" fmla="*/ 67 w 83"/>
                  <a:gd name="T7" fmla="*/ 107 h 297"/>
                  <a:gd name="T8" fmla="*/ 40 w 83"/>
                  <a:gd name="T9" fmla="*/ 113 h 297"/>
                  <a:gd name="T10" fmla="*/ 47 w 83"/>
                  <a:gd name="T11" fmla="*/ 159 h 297"/>
                  <a:gd name="T12" fmla="*/ 35 w 83"/>
                  <a:gd name="T13" fmla="*/ 239 h 297"/>
                  <a:gd name="T14" fmla="*/ 7 w 83"/>
                  <a:gd name="T15" fmla="*/ 276 h 297"/>
                  <a:gd name="T16" fmla="*/ 0 w 83"/>
                  <a:gd name="T17" fmla="*/ 297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297">
                    <a:moveTo>
                      <a:pt x="70" y="0"/>
                    </a:moveTo>
                    <a:lnTo>
                      <a:pt x="72" y="1"/>
                    </a:lnTo>
                    <a:lnTo>
                      <a:pt x="83" y="59"/>
                    </a:lnTo>
                    <a:lnTo>
                      <a:pt x="67" y="107"/>
                    </a:lnTo>
                    <a:lnTo>
                      <a:pt x="40" y="113"/>
                    </a:lnTo>
                    <a:lnTo>
                      <a:pt x="47" y="159"/>
                    </a:lnTo>
                    <a:lnTo>
                      <a:pt x="35" y="239"/>
                    </a:lnTo>
                    <a:lnTo>
                      <a:pt x="7" y="276"/>
                    </a:lnTo>
                    <a:lnTo>
                      <a:pt x="0" y="29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1118">
                <a:extLst>
                  <a:ext uri="{FF2B5EF4-FFF2-40B4-BE49-F238E27FC236}">
                    <a16:creationId xmlns:a16="http://schemas.microsoft.com/office/drawing/2014/main" id="{01CD0A47-45B4-F56F-EBB7-BEDF92B1B9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3" y="2794"/>
                <a:ext cx="8" cy="6"/>
              </a:xfrm>
              <a:custGeom>
                <a:avLst/>
                <a:gdLst>
                  <a:gd name="T0" fmla="*/ 0 w 51"/>
                  <a:gd name="T1" fmla="*/ 0 h 36"/>
                  <a:gd name="T2" fmla="*/ 50 w 51"/>
                  <a:gd name="T3" fmla="*/ 32 h 36"/>
                  <a:gd name="T4" fmla="*/ 51 w 51"/>
                  <a:gd name="T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" h="36">
                    <a:moveTo>
                      <a:pt x="0" y="0"/>
                    </a:moveTo>
                    <a:lnTo>
                      <a:pt x="50" y="32"/>
                    </a:lnTo>
                    <a:lnTo>
                      <a:pt x="51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Line 1119">
                <a:extLst>
                  <a:ext uri="{FF2B5EF4-FFF2-40B4-BE49-F238E27FC236}">
                    <a16:creationId xmlns:a16="http://schemas.microsoft.com/office/drawing/2014/main" id="{4C9CBF09-CCE3-2E64-AD14-0C931A7F57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49" y="2724"/>
                <a:ext cx="5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Line 1120">
                <a:extLst>
                  <a:ext uri="{FF2B5EF4-FFF2-40B4-BE49-F238E27FC236}">
                    <a16:creationId xmlns:a16="http://schemas.microsoft.com/office/drawing/2014/main" id="{C5118B21-97B9-A248-169D-3C19D2B6BC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04" y="2735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1121">
                <a:extLst>
                  <a:ext uri="{FF2B5EF4-FFF2-40B4-BE49-F238E27FC236}">
                    <a16:creationId xmlns:a16="http://schemas.microsoft.com/office/drawing/2014/main" id="{E08E7520-C26B-1B3A-F4F4-3F95368849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7" y="2726"/>
                <a:ext cx="7" cy="10"/>
              </a:xfrm>
              <a:custGeom>
                <a:avLst/>
                <a:gdLst>
                  <a:gd name="T0" fmla="*/ 37 w 37"/>
                  <a:gd name="T1" fmla="*/ 64 h 64"/>
                  <a:gd name="T2" fmla="*/ 19 w 37"/>
                  <a:gd name="T3" fmla="*/ 14 h 64"/>
                  <a:gd name="T4" fmla="*/ 0 w 37"/>
                  <a:gd name="T5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64">
                    <a:moveTo>
                      <a:pt x="37" y="64"/>
                    </a:moveTo>
                    <a:lnTo>
                      <a:pt x="19" y="1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1122">
                <a:extLst>
                  <a:ext uri="{FF2B5EF4-FFF2-40B4-BE49-F238E27FC236}">
                    <a16:creationId xmlns:a16="http://schemas.microsoft.com/office/drawing/2014/main" id="{F4C91EC5-634C-4E54-5201-3D966CC75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7" y="2726"/>
                <a:ext cx="7" cy="9"/>
              </a:xfrm>
              <a:custGeom>
                <a:avLst/>
                <a:gdLst>
                  <a:gd name="T0" fmla="*/ 43 w 43"/>
                  <a:gd name="T1" fmla="*/ 60 h 60"/>
                  <a:gd name="T2" fmla="*/ 26 w 43"/>
                  <a:gd name="T3" fmla="*/ 19 h 60"/>
                  <a:gd name="T4" fmla="*/ 1 w 43"/>
                  <a:gd name="T5" fmla="*/ 0 h 60"/>
                  <a:gd name="T6" fmla="*/ 0 w 43"/>
                  <a:gd name="T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60">
                    <a:moveTo>
                      <a:pt x="43" y="60"/>
                    </a:moveTo>
                    <a:lnTo>
                      <a:pt x="26" y="19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Line 1123">
                <a:extLst>
                  <a:ext uri="{FF2B5EF4-FFF2-40B4-BE49-F238E27FC236}">
                    <a16:creationId xmlns:a16="http://schemas.microsoft.com/office/drawing/2014/main" id="{2915481C-071F-4189-16EC-C7BFD823EC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04" y="2736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1124">
                <a:extLst>
                  <a:ext uri="{FF2B5EF4-FFF2-40B4-BE49-F238E27FC236}">
                    <a16:creationId xmlns:a16="http://schemas.microsoft.com/office/drawing/2014/main" id="{F22A4EDE-1225-68E8-43D9-AF41888E1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6" y="2725"/>
                <a:ext cx="41" cy="22"/>
              </a:xfrm>
              <a:custGeom>
                <a:avLst/>
                <a:gdLst>
                  <a:gd name="T0" fmla="*/ 246 w 246"/>
                  <a:gd name="T1" fmla="*/ 5 h 137"/>
                  <a:gd name="T2" fmla="*/ 240 w 246"/>
                  <a:gd name="T3" fmla="*/ 0 h 137"/>
                  <a:gd name="T4" fmla="*/ 203 w 246"/>
                  <a:gd name="T5" fmla="*/ 0 h 137"/>
                  <a:gd name="T6" fmla="*/ 164 w 246"/>
                  <a:gd name="T7" fmla="*/ 58 h 137"/>
                  <a:gd name="T8" fmla="*/ 54 w 246"/>
                  <a:gd name="T9" fmla="*/ 100 h 137"/>
                  <a:gd name="T10" fmla="*/ 34 w 246"/>
                  <a:gd name="T11" fmla="*/ 135 h 137"/>
                  <a:gd name="T12" fmla="*/ 0 w 246"/>
                  <a:gd name="T13" fmla="*/ 13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6" h="137">
                    <a:moveTo>
                      <a:pt x="246" y="5"/>
                    </a:moveTo>
                    <a:lnTo>
                      <a:pt x="240" y="0"/>
                    </a:lnTo>
                    <a:lnTo>
                      <a:pt x="203" y="0"/>
                    </a:lnTo>
                    <a:lnTo>
                      <a:pt x="164" y="58"/>
                    </a:lnTo>
                    <a:lnTo>
                      <a:pt x="54" y="100"/>
                    </a:lnTo>
                    <a:lnTo>
                      <a:pt x="34" y="135"/>
                    </a:lnTo>
                    <a:lnTo>
                      <a:pt x="0" y="13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Line 1125">
                <a:extLst>
                  <a:ext uri="{FF2B5EF4-FFF2-40B4-BE49-F238E27FC236}">
                    <a16:creationId xmlns:a16="http://schemas.microsoft.com/office/drawing/2014/main" id="{ED11B866-4535-6350-8F58-75724BFCBA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52" y="2744"/>
                <a:ext cx="4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1126">
                <a:extLst>
                  <a:ext uri="{FF2B5EF4-FFF2-40B4-BE49-F238E27FC236}">
                    <a16:creationId xmlns:a16="http://schemas.microsoft.com/office/drawing/2014/main" id="{5C6B5163-79D2-DA06-22D5-8760A5CF51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2743"/>
                <a:ext cx="4" cy="5"/>
              </a:xfrm>
              <a:custGeom>
                <a:avLst/>
                <a:gdLst>
                  <a:gd name="T0" fmla="*/ 26 w 26"/>
                  <a:gd name="T1" fmla="*/ 7 h 30"/>
                  <a:gd name="T2" fmla="*/ 19 w 26"/>
                  <a:gd name="T3" fmla="*/ 0 h 30"/>
                  <a:gd name="T4" fmla="*/ 0 w 26"/>
                  <a:gd name="T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0">
                    <a:moveTo>
                      <a:pt x="26" y="7"/>
                    </a:moveTo>
                    <a:lnTo>
                      <a:pt x="19" y="0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1127">
                <a:extLst>
                  <a:ext uri="{FF2B5EF4-FFF2-40B4-BE49-F238E27FC236}">
                    <a16:creationId xmlns:a16="http://schemas.microsoft.com/office/drawing/2014/main" id="{DB603368-ED0A-4C4F-5F09-8866B37F8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" y="2744"/>
                <a:ext cx="4" cy="3"/>
              </a:xfrm>
              <a:custGeom>
                <a:avLst/>
                <a:gdLst>
                  <a:gd name="T0" fmla="*/ 24 w 24"/>
                  <a:gd name="T1" fmla="*/ 23 h 23"/>
                  <a:gd name="T2" fmla="*/ 0 w 24"/>
                  <a:gd name="T3" fmla="*/ 0 h 23"/>
                  <a:gd name="T4" fmla="*/ 0 w 24"/>
                  <a:gd name="T5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23">
                    <a:moveTo>
                      <a:pt x="24" y="23"/>
                    </a:move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1128">
                <a:extLst>
                  <a:ext uri="{FF2B5EF4-FFF2-40B4-BE49-F238E27FC236}">
                    <a16:creationId xmlns:a16="http://schemas.microsoft.com/office/drawing/2014/main" id="{C39E7E34-6814-4A47-AF80-209EE3CA8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9" y="2800"/>
                <a:ext cx="14" cy="50"/>
              </a:xfrm>
              <a:custGeom>
                <a:avLst/>
                <a:gdLst>
                  <a:gd name="T0" fmla="*/ 3 w 82"/>
                  <a:gd name="T1" fmla="*/ 297 h 297"/>
                  <a:gd name="T2" fmla="*/ 0 w 82"/>
                  <a:gd name="T3" fmla="*/ 297 h 297"/>
                  <a:gd name="T4" fmla="*/ 6 w 82"/>
                  <a:gd name="T5" fmla="*/ 271 h 297"/>
                  <a:gd name="T6" fmla="*/ 35 w 82"/>
                  <a:gd name="T7" fmla="*/ 235 h 297"/>
                  <a:gd name="T8" fmla="*/ 46 w 82"/>
                  <a:gd name="T9" fmla="*/ 154 h 297"/>
                  <a:gd name="T10" fmla="*/ 41 w 82"/>
                  <a:gd name="T11" fmla="*/ 109 h 297"/>
                  <a:gd name="T12" fmla="*/ 68 w 82"/>
                  <a:gd name="T13" fmla="*/ 102 h 297"/>
                  <a:gd name="T14" fmla="*/ 82 w 82"/>
                  <a:gd name="T15" fmla="*/ 55 h 297"/>
                  <a:gd name="T16" fmla="*/ 73 w 82"/>
                  <a:gd name="T17" fmla="*/ 0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2" h="297">
                    <a:moveTo>
                      <a:pt x="3" y="297"/>
                    </a:moveTo>
                    <a:lnTo>
                      <a:pt x="0" y="297"/>
                    </a:lnTo>
                    <a:lnTo>
                      <a:pt x="6" y="271"/>
                    </a:lnTo>
                    <a:lnTo>
                      <a:pt x="35" y="235"/>
                    </a:lnTo>
                    <a:lnTo>
                      <a:pt x="46" y="154"/>
                    </a:lnTo>
                    <a:lnTo>
                      <a:pt x="41" y="109"/>
                    </a:lnTo>
                    <a:lnTo>
                      <a:pt x="68" y="102"/>
                    </a:lnTo>
                    <a:lnTo>
                      <a:pt x="82" y="55"/>
                    </a:lnTo>
                    <a:lnTo>
                      <a:pt x="7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Line 1129">
                <a:extLst>
                  <a:ext uri="{FF2B5EF4-FFF2-40B4-BE49-F238E27FC236}">
                    <a16:creationId xmlns:a16="http://schemas.microsoft.com/office/drawing/2014/main" id="{EF711E09-7300-DE75-491F-2A4E9733F1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72" y="2857"/>
                <a:ext cx="3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1130">
                <a:extLst>
                  <a:ext uri="{FF2B5EF4-FFF2-40B4-BE49-F238E27FC236}">
                    <a16:creationId xmlns:a16="http://schemas.microsoft.com/office/drawing/2014/main" id="{05C3F737-7FFF-836C-63E0-3126F9ED65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" y="2861"/>
                <a:ext cx="5" cy="18"/>
              </a:xfrm>
              <a:custGeom>
                <a:avLst/>
                <a:gdLst>
                  <a:gd name="T0" fmla="*/ 22 w 26"/>
                  <a:gd name="T1" fmla="*/ 106 h 106"/>
                  <a:gd name="T2" fmla="*/ 21 w 26"/>
                  <a:gd name="T3" fmla="*/ 105 h 106"/>
                  <a:gd name="T4" fmla="*/ 7 w 26"/>
                  <a:gd name="T5" fmla="*/ 72 h 106"/>
                  <a:gd name="T6" fmla="*/ 0 w 26"/>
                  <a:gd name="T7" fmla="*/ 36 h 106"/>
                  <a:gd name="T8" fmla="*/ 26 w 26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06">
                    <a:moveTo>
                      <a:pt x="22" y="106"/>
                    </a:moveTo>
                    <a:lnTo>
                      <a:pt x="21" y="105"/>
                    </a:lnTo>
                    <a:lnTo>
                      <a:pt x="7" y="72"/>
                    </a:lnTo>
                    <a:lnTo>
                      <a:pt x="0" y="36"/>
                    </a:lnTo>
                    <a:lnTo>
                      <a:pt x="2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1131">
                <a:extLst>
                  <a:ext uri="{FF2B5EF4-FFF2-40B4-BE49-F238E27FC236}">
                    <a16:creationId xmlns:a16="http://schemas.microsoft.com/office/drawing/2014/main" id="{9A1E86D6-4EB3-80FD-623A-A433BBEBB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1" y="2861"/>
                <a:ext cx="4" cy="18"/>
              </a:xfrm>
              <a:custGeom>
                <a:avLst/>
                <a:gdLst>
                  <a:gd name="T0" fmla="*/ 23 w 26"/>
                  <a:gd name="T1" fmla="*/ 0 h 106"/>
                  <a:gd name="T2" fmla="*/ 26 w 26"/>
                  <a:gd name="T3" fmla="*/ 5 h 106"/>
                  <a:gd name="T4" fmla="*/ 0 w 26"/>
                  <a:gd name="T5" fmla="*/ 40 h 106"/>
                  <a:gd name="T6" fmla="*/ 7 w 26"/>
                  <a:gd name="T7" fmla="*/ 77 h 106"/>
                  <a:gd name="T8" fmla="*/ 19 w 26"/>
                  <a:gd name="T9" fmla="*/ 10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06">
                    <a:moveTo>
                      <a:pt x="23" y="0"/>
                    </a:moveTo>
                    <a:lnTo>
                      <a:pt x="26" y="5"/>
                    </a:lnTo>
                    <a:lnTo>
                      <a:pt x="0" y="40"/>
                    </a:lnTo>
                    <a:lnTo>
                      <a:pt x="7" y="77"/>
                    </a:lnTo>
                    <a:lnTo>
                      <a:pt x="19" y="10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1132">
                <a:extLst>
                  <a:ext uri="{FF2B5EF4-FFF2-40B4-BE49-F238E27FC236}">
                    <a16:creationId xmlns:a16="http://schemas.microsoft.com/office/drawing/2014/main" id="{446C9087-624E-D741-2054-7045E639E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9" y="2852"/>
                <a:ext cx="3" cy="5"/>
              </a:xfrm>
              <a:custGeom>
                <a:avLst/>
                <a:gdLst>
                  <a:gd name="T0" fmla="*/ 0 w 19"/>
                  <a:gd name="T1" fmla="*/ 0 h 30"/>
                  <a:gd name="T2" fmla="*/ 1 w 19"/>
                  <a:gd name="T3" fmla="*/ 0 h 30"/>
                  <a:gd name="T4" fmla="*/ 19 w 19"/>
                  <a:gd name="T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30">
                    <a:moveTo>
                      <a:pt x="0" y="0"/>
                    </a:moveTo>
                    <a:lnTo>
                      <a:pt x="1" y="0"/>
                    </a:lnTo>
                    <a:lnTo>
                      <a:pt x="19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1133">
                <a:extLst>
                  <a:ext uri="{FF2B5EF4-FFF2-40B4-BE49-F238E27FC236}">
                    <a16:creationId xmlns:a16="http://schemas.microsoft.com/office/drawing/2014/main" id="{3D757CD4-5997-6C69-6F90-237FE7A1F6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0" y="2850"/>
                <a:ext cx="9" cy="2"/>
              </a:xfrm>
              <a:custGeom>
                <a:avLst/>
                <a:gdLst>
                  <a:gd name="T0" fmla="*/ 0 w 54"/>
                  <a:gd name="T1" fmla="*/ 0 h 11"/>
                  <a:gd name="T2" fmla="*/ 50 w 54"/>
                  <a:gd name="T3" fmla="*/ 6 h 11"/>
                  <a:gd name="T4" fmla="*/ 54 w 54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" h="11">
                    <a:moveTo>
                      <a:pt x="0" y="0"/>
                    </a:moveTo>
                    <a:lnTo>
                      <a:pt x="50" y="6"/>
                    </a:lnTo>
                    <a:lnTo>
                      <a:pt x="54" y="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1134">
                <a:extLst>
                  <a:ext uri="{FF2B5EF4-FFF2-40B4-BE49-F238E27FC236}">
                    <a16:creationId xmlns:a16="http://schemas.microsoft.com/office/drawing/2014/main" id="{25718578-B3BE-E9F9-B096-FD469B894B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4" y="2864"/>
                <a:ext cx="49" cy="24"/>
              </a:xfrm>
              <a:custGeom>
                <a:avLst/>
                <a:gdLst>
                  <a:gd name="T0" fmla="*/ 0 w 294"/>
                  <a:gd name="T1" fmla="*/ 88 h 141"/>
                  <a:gd name="T2" fmla="*/ 56 w 294"/>
                  <a:gd name="T3" fmla="*/ 141 h 141"/>
                  <a:gd name="T4" fmla="*/ 82 w 294"/>
                  <a:gd name="T5" fmla="*/ 124 h 141"/>
                  <a:gd name="T6" fmla="*/ 59 w 294"/>
                  <a:gd name="T7" fmla="*/ 66 h 141"/>
                  <a:gd name="T8" fmla="*/ 95 w 294"/>
                  <a:gd name="T9" fmla="*/ 38 h 141"/>
                  <a:gd name="T10" fmla="*/ 139 w 294"/>
                  <a:gd name="T11" fmla="*/ 44 h 141"/>
                  <a:gd name="T12" fmla="*/ 210 w 294"/>
                  <a:gd name="T13" fmla="*/ 5 h 141"/>
                  <a:gd name="T14" fmla="*/ 245 w 294"/>
                  <a:gd name="T15" fmla="*/ 13 h 141"/>
                  <a:gd name="T16" fmla="*/ 280 w 294"/>
                  <a:gd name="T17" fmla="*/ 0 h 141"/>
                  <a:gd name="T18" fmla="*/ 294 w 294"/>
                  <a:gd name="T19" fmla="*/ 1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141">
                    <a:moveTo>
                      <a:pt x="0" y="88"/>
                    </a:moveTo>
                    <a:lnTo>
                      <a:pt x="56" y="141"/>
                    </a:lnTo>
                    <a:lnTo>
                      <a:pt x="82" y="124"/>
                    </a:lnTo>
                    <a:lnTo>
                      <a:pt x="59" y="66"/>
                    </a:lnTo>
                    <a:lnTo>
                      <a:pt x="95" y="38"/>
                    </a:lnTo>
                    <a:lnTo>
                      <a:pt x="139" y="44"/>
                    </a:lnTo>
                    <a:lnTo>
                      <a:pt x="210" y="5"/>
                    </a:lnTo>
                    <a:lnTo>
                      <a:pt x="245" y="13"/>
                    </a:lnTo>
                    <a:lnTo>
                      <a:pt x="280" y="0"/>
                    </a:lnTo>
                    <a:lnTo>
                      <a:pt x="294" y="1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Line 1135">
                <a:extLst>
                  <a:ext uri="{FF2B5EF4-FFF2-40B4-BE49-F238E27FC236}">
                    <a16:creationId xmlns:a16="http://schemas.microsoft.com/office/drawing/2014/main" id="{F5625969-B429-EBBD-41D0-C82F11CFC2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9" y="2852"/>
                <a:ext cx="3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1136">
                <a:extLst>
                  <a:ext uri="{FF2B5EF4-FFF2-40B4-BE49-F238E27FC236}">
                    <a16:creationId xmlns:a16="http://schemas.microsoft.com/office/drawing/2014/main" id="{E3A35AD3-C227-6666-7AEF-B0918F3633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7" y="2826"/>
                <a:ext cx="4" cy="1"/>
              </a:xfrm>
              <a:custGeom>
                <a:avLst/>
                <a:gdLst>
                  <a:gd name="T0" fmla="*/ 23 w 23"/>
                  <a:gd name="T1" fmla="*/ 9 h 9"/>
                  <a:gd name="T2" fmla="*/ 0 w 23"/>
                  <a:gd name="T3" fmla="*/ 0 h 9"/>
                  <a:gd name="T4" fmla="*/ 0 w 23"/>
                  <a:gd name="T5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9">
                    <a:moveTo>
                      <a:pt x="23" y="9"/>
                    </a:move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1137">
                <a:extLst>
                  <a:ext uri="{FF2B5EF4-FFF2-40B4-BE49-F238E27FC236}">
                    <a16:creationId xmlns:a16="http://schemas.microsoft.com/office/drawing/2014/main" id="{80E24FBF-39C1-94E2-7DE0-7488AB4915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1" y="2825"/>
                <a:ext cx="6" cy="13"/>
              </a:xfrm>
              <a:custGeom>
                <a:avLst/>
                <a:gdLst>
                  <a:gd name="T0" fmla="*/ 33 w 33"/>
                  <a:gd name="T1" fmla="*/ 3 h 77"/>
                  <a:gd name="T2" fmla="*/ 25 w 33"/>
                  <a:gd name="T3" fmla="*/ 0 h 77"/>
                  <a:gd name="T4" fmla="*/ 21 w 33"/>
                  <a:gd name="T5" fmla="*/ 43 h 77"/>
                  <a:gd name="T6" fmla="*/ 0 w 33"/>
                  <a:gd name="T7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77">
                    <a:moveTo>
                      <a:pt x="33" y="3"/>
                    </a:moveTo>
                    <a:lnTo>
                      <a:pt x="25" y="0"/>
                    </a:lnTo>
                    <a:lnTo>
                      <a:pt x="21" y="43"/>
                    </a:lnTo>
                    <a:lnTo>
                      <a:pt x="0" y="7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1138">
                <a:extLst>
                  <a:ext uri="{FF2B5EF4-FFF2-40B4-BE49-F238E27FC236}">
                    <a16:creationId xmlns:a16="http://schemas.microsoft.com/office/drawing/2014/main" id="{09572057-B842-F06B-BA23-1C558E22A4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3" y="2835"/>
                <a:ext cx="84" cy="80"/>
              </a:xfrm>
              <a:custGeom>
                <a:avLst/>
                <a:gdLst>
                  <a:gd name="T0" fmla="*/ 504 w 504"/>
                  <a:gd name="T1" fmla="*/ 4 h 481"/>
                  <a:gd name="T2" fmla="*/ 497 w 504"/>
                  <a:gd name="T3" fmla="*/ 0 h 481"/>
                  <a:gd name="T4" fmla="*/ 481 w 504"/>
                  <a:gd name="T5" fmla="*/ 31 h 481"/>
                  <a:gd name="T6" fmla="*/ 454 w 504"/>
                  <a:gd name="T7" fmla="*/ 39 h 481"/>
                  <a:gd name="T8" fmla="*/ 444 w 504"/>
                  <a:gd name="T9" fmla="*/ 73 h 481"/>
                  <a:gd name="T10" fmla="*/ 408 w 504"/>
                  <a:gd name="T11" fmla="*/ 98 h 481"/>
                  <a:gd name="T12" fmla="*/ 324 w 504"/>
                  <a:gd name="T13" fmla="*/ 102 h 481"/>
                  <a:gd name="T14" fmla="*/ 298 w 504"/>
                  <a:gd name="T15" fmla="*/ 111 h 481"/>
                  <a:gd name="T16" fmla="*/ 261 w 504"/>
                  <a:gd name="T17" fmla="*/ 132 h 481"/>
                  <a:gd name="T18" fmla="*/ 259 w 504"/>
                  <a:gd name="T19" fmla="*/ 132 h 481"/>
                  <a:gd name="T20" fmla="*/ 258 w 504"/>
                  <a:gd name="T21" fmla="*/ 180 h 481"/>
                  <a:gd name="T22" fmla="*/ 265 w 504"/>
                  <a:gd name="T23" fmla="*/ 233 h 481"/>
                  <a:gd name="T24" fmla="*/ 179 w 504"/>
                  <a:gd name="T25" fmla="*/ 309 h 481"/>
                  <a:gd name="T26" fmla="*/ 157 w 504"/>
                  <a:gd name="T27" fmla="*/ 337 h 481"/>
                  <a:gd name="T28" fmla="*/ 171 w 504"/>
                  <a:gd name="T29" fmla="*/ 371 h 481"/>
                  <a:gd name="T30" fmla="*/ 117 w 504"/>
                  <a:gd name="T31" fmla="*/ 378 h 481"/>
                  <a:gd name="T32" fmla="*/ 100 w 504"/>
                  <a:gd name="T33" fmla="*/ 410 h 481"/>
                  <a:gd name="T34" fmla="*/ 73 w 504"/>
                  <a:gd name="T35" fmla="*/ 413 h 481"/>
                  <a:gd name="T36" fmla="*/ 50 w 504"/>
                  <a:gd name="T37" fmla="*/ 430 h 481"/>
                  <a:gd name="T38" fmla="*/ 0 w 504"/>
                  <a:gd name="T39" fmla="*/ 48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04" h="481">
                    <a:moveTo>
                      <a:pt x="504" y="4"/>
                    </a:moveTo>
                    <a:lnTo>
                      <a:pt x="497" y="0"/>
                    </a:lnTo>
                    <a:lnTo>
                      <a:pt x="481" y="31"/>
                    </a:lnTo>
                    <a:lnTo>
                      <a:pt x="454" y="39"/>
                    </a:lnTo>
                    <a:lnTo>
                      <a:pt x="444" y="73"/>
                    </a:lnTo>
                    <a:lnTo>
                      <a:pt x="408" y="98"/>
                    </a:lnTo>
                    <a:lnTo>
                      <a:pt x="324" y="102"/>
                    </a:lnTo>
                    <a:lnTo>
                      <a:pt x="298" y="111"/>
                    </a:lnTo>
                    <a:lnTo>
                      <a:pt x="261" y="132"/>
                    </a:lnTo>
                    <a:lnTo>
                      <a:pt x="259" y="132"/>
                    </a:lnTo>
                    <a:lnTo>
                      <a:pt x="258" y="180"/>
                    </a:lnTo>
                    <a:lnTo>
                      <a:pt x="265" y="233"/>
                    </a:lnTo>
                    <a:lnTo>
                      <a:pt x="179" y="309"/>
                    </a:lnTo>
                    <a:lnTo>
                      <a:pt x="157" y="337"/>
                    </a:lnTo>
                    <a:lnTo>
                      <a:pt x="171" y="371"/>
                    </a:lnTo>
                    <a:lnTo>
                      <a:pt x="117" y="378"/>
                    </a:lnTo>
                    <a:lnTo>
                      <a:pt x="100" y="410"/>
                    </a:lnTo>
                    <a:lnTo>
                      <a:pt x="73" y="413"/>
                    </a:lnTo>
                    <a:lnTo>
                      <a:pt x="50" y="430"/>
                    </a:lnTo>
                    <a:lnTo>
                      <a:pt x="0" y="48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1139">
                <a:extLst>
                  <a:ext uri="{FF2B5EF4-FFF2-40B4-BE49-F238E27FC236}">
                    <a16:creationId xmlns:a16="http://schemas.microsoft.com/office/drawing/2014/main" id="{5B1FD3DA-83DA-9C3B-F6A7-BE41821B69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" y="2835"/>
                <a:ext cx="4" cy="3"/>
              </a:xfrm>
              <a:custGeom>
                <a:avLst/>
                <a:gdLst>
                  <a:gd name="T0" fmla="*/ 27 w 27"/>
                  <a:gd name="T1" fmla="*/ 19 h 19"/>
                  <a:gd name="T2" fmla="*/ 2 w 27"/>
                  <a:gd name="T3" fmla="*/ 0 h 19"/>
                  <a:gd name="T4" fmla="*/ 0 w 27"/>
                  <a:gd name="T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19">
                    <a:moveTo>
                      <a:pt x="27" y="19"/>
                    </a:moveTo>
                    <a:lnTo>
                      <a:pt x="2" y="0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1140">
                <a:extLst>
                  <a:ext uri="{FF2B5EF4-FFF2-40B4-BE49-F238E27FC236}">
                    <a16:creationId xmlns:a16="http://schemas.microsoft.com/office/drawing/2014/main" id="{7A897A09-62FF-C9DD-84BE-C2BA6C0853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7" y="2826"/>
                <a:ext cx="4" cy="1"/>
              </a:xfrm>
              <a:custGeom>
                <a:avLst/>
                <a:gdLst>
                  <a:gd name="T0" fmla="*/ 23 w 23"/>
                  <a:gd name="T1" fmla="*/ 7 h 8"/>
                  <a:gd name="T2" fmla="*/ 22 w 23"/>
                  <a:gd name="T3" fmla="*/ 8 h 8"/>
                  <a:gd name="T4" fmla="*/ 0 w 23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8">
                    <a:moveTo>
                      <a:pt x="23" y="7"/>
                    </a:moveTo>
                    <a:lnTo>
                      <a:pt x="22" y="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1141">
                <a:extLst>
                  <a:ext uri="{FF2B5EF4-FFF2-40B4-BE49-F238E27FC236}">
                    <a16:creationId xmlns:a16="http://schemas.microsoft.com/office/drawing/2014/main" id="{2D136406-363F-066C-9388-4DDEE0F70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" y="2836"/>
                <a:ext cx="4" cy="3"/>
              </a:xfrm>
              <a:custGeom>
                <a:avLst/>
                <a:gdLst>
                  <a:gd name="T0" fmla="*/ 27 w 27"/>
                  <a:gd name="T1" fmla="*/ 15 h 17"/>
                  <a:gd name="T2" fmla="*/ 26 w 27"/>
                  <a:gd name="T3" fmla="*/ 17 h 17"/>
                  <a:gd name="T4" fmla="*/ 0 w 27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17">
                    <a:moveTo>
                      <a:pt x="27" y="15"/>
                    </a:moveTo>
                    <a:lnTo>
                      <a:pt x="26" y="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1142">
                <a:extLst>
                  <a:ext uri="{FF2B5EF4-FFF2-40B4-BE49-F238E27FC236}">
                    <a16:creationId xmlns:a16="http://schemas.microsoft.com/office/drawing/2014/main" id="{C3E54A4E-6E60-14B0-C658-9829ED3C2B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2911"/>
                <a:ext cx="25" cy="83"/>
              </a:xfrm>
              <a:custGeom>
                <a:avLst/>
                <a:gdLst>
                  <a:gd name="T0" fmla="*/ 48 w 146"/>
                  <a:gd name="T1" fmla="*/ 2 h 495"/>
                  <a:gd name="T2" fmla="*/ 48 w 146"/>
                  <a:gd name="T3" fmla="*/ 0 h 495"/>
                  <a:gd name="T4" fmla="*/ 0 w 146"/>
                  <a:gd name="T5" fmla="*/ 7 h 495"/>
                  <a:gd name="T6" fmla="*/ 14 w 146"/>
                  <a:gd name="T7" fmla="*/ 41 h 495"/>
                  <a:gd name="T8" fmla="*/ 34 w 146"/>
                  <a:gd name="T9" fmla="*/ 59 h 495"/>
                  <a:gd name="T10" fmla="*/ 63 w 146"/>
                  <a:gd name="T11" fmla="*/ 118 h 495"/>
                  <a:gd name="T12" fmla="*/ 61 w 146"/>
                  <a:gd name="T13" fmla="*/ 154 h 495"/>
                  <a:gd name="T14" fmla="*/ 48 w 146"/>
                  <a:gd name="T15" fmla="*/ 181 h 495"/>
                  <a:gd name="T16" fmla="*/ 74 w 146"/>
                  <a:gd name="T17" fmla="*/ 194 h 495"/>
                  <a:gd name="T18" fmla="*/ 78 w 146"/>
                  <a:gd name="T19" fmla="*/ 219 h 495"/>
                  <a:gd name="T20" fmla="*/ 70 w 146"/>
                  <a:gd name="T21" fmla="*/ 271 h 495"/>
                  <a:gd name="T22" fmla="*/ 88 w 146"/>
                  <a:gd name="T23" fmla="*/ 308 h 495"/>
                  <a:gd name="T24" fmla="*/ 118 w 146"/>
                  <a:gd name="T25" fmla="*/ 313 h 495"/>
                  <a:gd name="T26" fmla="*/ 144 w 146"/>
                  <a:gd name="T27" fmla="*/ 358 h 495"/>
                  <a:gd name="T28" fmla="*/ 144 w 146"/>
                  <a:gd name="T29" fmla="*/ 392 h 495"/>
                  <a:gd name="T30" fmla="*/ 123 w 146"/>
                  <a:gd name="T31" fmla="*/ 417 h 495"/>
                  <a:gd name="T32" fmla="*/ 146 w 146"/>
                  <a:gd name="T33" fmla="*/ 455 h 495"/>
                  <a:gd name="T34" fmla="*/ 139 w 146"/>
                  <a:gd name="T35" fmla="*/ 487 h 495"/>
                  <a:gd name="T36" fmla="*/ 115 w 146"/>
                  <a:gd name="T37" fmla="*/ 495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6" h="495">
                    <a:moveTo>
                      <a:pt x="48" y="2"/>
                    </a:moveTo>
                    <a:lnTo>
                      <a:pt x="48" y="0"/>
                    </a:lnTo>
                    <a:lnTo>
                      <a:pt x="0" y="7"/>
                    </a:lnTo>
                    <a:lnTo>
                      <a:pt x="14" y="41"/>
                    </a:lnTo>
                    <a:lnTo>
                      <a:pt x="34" y="59"/>
                    </a:lnTo>
                    <a:lnTo>
                      <a:pt x="63" y="118"/>
                    </a:lnTo>
                    <a:lnTo>
                      <a:pt x="61" y="154"/>
                    </a:lnTo>
                    <a:lnTo>
                      <a:pt x="48" y="181"/>
                    </a:lnTo>
                    <a:lnTo>
                      <a:pt x="74" y="194"/>
                    </a:lnTo>
                    <a:lnTo>
                      <a:pt x="78" y="219"/>
                    </a:lnTo>
                    <a:lnTo>
                      <a:pt x="70" y="271"/>
                    </a:lnTo>
                    <a:lnTo>
                      <a:pt x="88" y="308"/>
                    </a:lnTo>
                    <a:lnTo>
                      <a:pt x="118" y="313"/>
                    </a:lnTo>
                    <a:lnTo>
                      <a:pt x="144" y="358"/>
                    </a:lnTo>
                    <a:lnTo>
                      <a:pt x="144" y="392"/>
                    </a:lnTo>
                    <a:lnTo>
                      <a:pt x="123" y="417"/>
                    </a:lnTo>
                    <a:lnTo>
                      <a:pt x="146" y="455"/>
                    </a:lnTo>
                    <a:lnTo>
                      <a:pt x="139" y="487"/>
                    </a:lnTo>
                    <a:lnTo>
                      <a:pt x="115" y="49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1143">
                <a:extLst>
                  <a:ext uri="{FF2B5EF4-FFF2-40B4-BE49-F238E27FC236}">
                    <a16:creationId xmlns:a16="http://schemas.microsoft.com/office/drawing/2014/main" id="{B79C6DF5-A7EE-A2D9-2113-CF32ACA9A9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0" y="2911"/>
                <a:ext cx="3" cy="4"/>
              </a:xfrm>
              <a:custGeom>
                <a:avLst/>
                <a:gdLst>
                  <a:gd name="T0" fmla="*/ 17 w 17"/>
                  <a:gd name="T1" fmla="*/ 25 h 25"/>
                  <a:gd name="T2" fmla="*/ 8 w 17"/>
                  <a:gd name="T3" fmla="*/ 0 h 25"/>
                  <a:gd name="T4" fmla="*/ 0 w 17"/>
                  <a:gd name="T5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5">
                    <a:moveTo>
                      <a:pt x="17" y="25"/>
                    </a:move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1144">
                <a:extLst>
                  <a:ext uri="{FF2B5EF4-FFF2-40B4-BE49-F238E27FC236}">
                    <a16:creationId xmlns:a16="http://schemas.microsoft.com/office/drawing/2014/main" id="{BC69D1CD-2F66-0971-DA45-A59BFEB6A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0" y="2911"/>
                <a:ext cx="3" cy="5"/>
              </a:xfrm>
              <a:custGeom>
                <a:avLst/>
                <a:gdLst>
                  <a:gd name="T0" fmla="*/ 17 w 17"/>
                  <a:gd name="T1" fmla="*/ 24 h 29"/>
                  <a:gd name="T2" fmla="*/ 12 w 17"/>
                  <a:gd name="T3" fmla="*/ 29 h 29"/>
                  <a:gd name="T4" fmla="*/ 0 w 17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9">
                    <a:moveTo>
                      <a:pt x="17" y="24"/>
                    </a:moveTo>
                    <a:lnTo>
                      <a:pt x="12" y="2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Freeform 1145">
                <a:extLst>
                  <a:ext uri="{FF2B5EF4-FFF2-40B4-BE49-F238E27FC236}">
                    <a16:creationId xmlns:a16="http://schemas.microsoft.com/office/drawing/2014/main" id="{DC627798-0371-7936-C831-E25FB0ACE4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2992"/>
                <a:ext cx="6" cy="2"/>
              </a:xfrm>
              <a:custGeom>
                <a:avLst/>
                <a:gdLst>
                  <a:gd name="T0" fmla="*/ 38 w 38"/>
                  <a:gd name="T1" fmla="*/ 10 h 11"/>
                  <a:gd name="T2" fmla="*/ 37 w 38"/>
                  <a:gd name="T3" fmla="*/ 11 h 11"/>
                  <a:gd name="T4" fmla="*/ 0 w 38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" h="11">
                    <a:moveTo>
                      <a:pt x="38" y="10"/>
                    </a:moveTo>
                    <a:lnTo>
                      <a:pt x="37" y="1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1146">
                <a:extLst>
                  <a:ext uri="{FF2B5EF4-FFF2-40B4-BE49-F238E27FC236}">
                    <a16:creationId xmlns:a16="http://schemas.microsoft.com/office/drawing/2014/main" id="{13DCC597-FEDC-EB29-C5D0-C5FA379AC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2992"/>
                <a:ext cx="6" cy="2"/>
              </a:xfrm>
              <a:custGeom>
                <a:avLst/>
                <a:gdLst>
                  <a:gd name="T0" fmla="*/ 38 w 38"/>
                  <a:gd name="T1" fmla="*/ 10 h 10"/>
                  <a:gd name="T2" fmla="*/ 2 w 38"/>
                  <a:gd name="T3" fmla="*/ 0 h 10"/>
                  <a:gd name="T4" fmla="*/ 0 w 38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" h="10">
                    <a:moveTo>
                      <a:pt x="38" y="10"/>
                    </a:move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6" name="Freeform 1147">
                <a:extLst>
                  <a:ext uri="{FF2B5EF4-FFF2-40B4-BE49-F238E27FC236}">
                    <a16:creationId xmlns:a16="http://schemas.microsoft.com/office/drawing/2014/main" id="{34314F27-7821-921B-170D-907C12C06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4" y="2983"/>
                <a:ext cx="51" cy="39"/>
              </a:xfrm>
              <a:custGeom>
                <a:avLst/>
                <a:gdLst>
                  <a:gd name="T0" fmla="*/ 308 w 308"/>
                  <a:gd name="T1" fmla="*/ 50 h 230"/>
                  <a:gd name="T2" fmla="*/ 301 w 308"/>
                  <a:gd name="T3" fmla="*/ 48 h 230"/>
                  <a:gd name="T4" fmla="*/ 263 w 308"/>
                  <a:gd name="T5" fmla="*/ 51 h 230"/>
                  <a:gd name="T6" fmla="*/ 221 w 308"/>
                  <a:gd name="T7" fmla="*/ 67 h 230"/>
                  <a:gd name="T8" fmla="*/ 159 w 308"/>
                  <a:gd name="T9" fmla="*/ 65 h 230"/>
                  <a:gd name="T10" fmla="*/ 141 w 308"/>
                  <a:gd name="T11" fmla="*/ 104 h 230"/>
                  <a:gd name="T12" fmla="*/ 134 w 308"/>
                  <a:gd name="T13" fmla="*/ 40 h 230"/>
                  <a:gd name="T14" fmla="*/ 108 w 308"/>
                  <a:gd name="T15" fmla="*/ 15 h 230"/>
                  <a:gd name="T16" fmla="*/ 84 w 308"/>
                  <a:gd name="T17" fmla="*/ 0 h 230"/>
                  <a:gd name="T18" fmla="*/ 51 w 308"/>
                  <a:gd name="T19" fmla="*/ 26 h 230"/>
                  <a:gd name="T20" fmla="*/ 48 w 308"/>
                  <a:gd name="T21" fmla="*/ 71 h 230"/>
                  <a:gd name="T22" fmla="*/ 53 w 308"/>
                  <a:gd name="T23" fmla="*/ 97 h 230"/>
                  <a:gd name="T24" fmla="*/ 7 w 308"/>
                  <a:gd name="T25" fmla="*/ 157 h 230"/>
                  <a:gd name="T26" fmla="*/ 0 w 308"/>
                  <a:gd name="T27" fmla="*/ 196 h 230"/>
                  <a:gd name="T28" fmla="*/ 27 w 308"/>
                  <a:gd name="T29" fmla="*/ 200 h 230"/>
                  <a:gd name="T30" fmla="*/ 47 w 308"/>
                  <a:gd name="T31" fmla="*/ 230 h 230"/>
                  <a:gd name="T32" fmla="*/ 54 w 308"/>
                  <a:gd name="T33" fmla="*/ 228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8" h="230">
                    <a:moveTo>
                      <a:pt x="308" y="50"/>
                    </a:moveTo>
                    <a:lnTo>
                      <a:pt x="301" y="48"/>
                    </a:lnTo>
                    <a:lnTo>
                      <a:pt x="263" y="51"/>
                    </a:lnTo>
                    <a:lnTo>
                      <a:pt x="221" y="67"/>
                    </a:lnTo>
                    <a:lnTo>
                      <a:pt x="159" y="65"/>
                    </a:lnTo>
                    <a:lnTo>
                      <a:pt x="141" y="104"/>
                    </a:lnTo>
                    <a:lnTo>
                      <a:pt x="134" y="40"/>
                    </a:lnTo>
                    <a:lnTo>
                      <a:pt x="108" y="15"/>
                    </a:lnTo>
                    <a:lnTo>
                      <a:pt x="84" y="0"/>
                    </a:lnTo>
                    <a:lnTo>
                      <a:pt x="51" y="26"/>
                    </a:lnTo>
                    <a:lnTo>
                      <a:pt x="48" y="71"/>
                    </a:lnTo>
                    <a:lnTo>
                      <a:pt x="53" y="97"/>
                    </a:lnTo>
                    <a:lnTo>
                      <a:pt x="7" y="157"/>
                    </a:lnTo>
                    <a:lnTo>
                      <a:pt x="0" y="196"/>
                    </a:lnTo>
                    <a:lnTo>
                      <a:pt x="27" y="200"/>
                    </a:lnTo>
                    <a:lnTo>
                      <a:pt x="47" y="230"/>
                    </a:lnTo>
                    <a:lnTo>
                      <a:pt x="54" y="2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7" name="Freeform 1148">
                <a:extLst>
                  <a:ext uri="{FF2B5EF4-FFF2-40B4-BE49-F238E27FC236}">
                    <a16:creationId xmlns:a16="http://schemas.microsoft.com/office/drawing/2014/main" id="{8FBAB991-96C1-D424-5189-1A849DCF9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3" y="3036"/>
                <a:ext cx="3" cy="1"/>
              </a:xfrm>
              <a:custGeom>
                <a:avLst/>
                <a:gdLst>
                  <a:gd name="T0" fmla="*/ 18 w 18"/>
                  <a:gd name="T1" fmla="*/ 5 h 6"/>
                  <a:gd name="T2" fmla="*/ 17 w 18"/>
                  <a:gd name="T3" fmla="*/ 6 h 6"/>
                  <a:gd name="T4" fmla="*/ 0 w 18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6">
                    <a:moveTo>
                      <a:pt x="18" y="5"/>
                    </a:moveTo>
                    <a:lnTo>
                      <a:pt x="17" y="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8" name="Freeform 1149">
                <a:extLst>
                  <a:ext uri="{FF2B5EF4-FFF2-40B4-BE49-F238E27FC236}">
                    <a16:creationId xmlns:a16="http://schemas.microsoft.com/office/drawing/2014/main" id="{A8C64C7D-F975-E095-FD66-147066F657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9" y="3020"/>
                <a:ext cx="10" cy="16"/>
              </a:xfrm>
              <a:custGeom>
                <a:avLst/>
                <a:gdLst>
                  <a:gd name="T0" fmla="*/ 0 w 64"/>
                  <a:gd name="T1" fmla="*/ 0 h 97"/>
                  <a:gd name="T2" fmla="*/ 13 w 64"/>
                  <a:gd name="T3" fmla="*/ 25 h 97"/>
                  <a:gd name="T4" fmla="*/ 64 w 64"/>
                  <a:gd name="T5" fmla="*/ 70 h 97"/>
                  <a:gd name="T6" fmla="*/ 44 w 64"/>
                  <a:gd name="T7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97">
                    <a:moveTo>
                      <a:pt x="0" y="0"/>
                    </a:moveTo>
                    <a:lnTo>
                      <a:pt x="13" y="25"/>
                    </a:lnTo>
                    <a:lnTo>
                      <a:pt x="64" y="70"/>
                    </a:lnTo>
                    <a:lnTo>
                      <a:pt x="44" y="9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9" name="Freeform 1150">
                <a:extLst>
                  <a:ext uri="{FF2B5EF4-FFF2-40B4-BE49-F238E27FC236}">
                    <a16:creationId xmlns:a16="http://schemas.microsoft.com/office/drawing/2014/main" id="{BBD3AD7B-381D-63E6-4646-B4B43983D4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3" y="3035"/>
                <a:ext cx="3" cy="1"/>
              </a:xfrm>
              <a:custGeom>
                <a:avLst/>
                <a:gdLst>
                  <a:gd name="T0" fmla="*/ 19 w 19"/>
                  <a:gd name="T1" fmla="*/ 7 h 7"/>
                  <a:gd name="T2" fmla="*/ 0 w 19"/>
                  <a:gd name="T3" fmla="*/ 0 h 7"/>
                  <a:gd name="T4" fmla="*/ 1 w 19"/>
                  <a:gd name="T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7">
                    <a:moveTo>
                      <a:pt x="19" y="7"/>
                    </a:moveTo>
                    <a:lnTo>
                      <a:pt x="0" y="0"/>
                    </a:lnTo>
                    <a:lnTo>
                      <a:pt x="1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0" name="Freeform 1151">
                <a:extLst>
                  <a:ext uri="{FF2B5EF4-FFF2-40B4-BE49-F238E27FC236}">
                    <a16:creationId xmlns:a16="http://schemas.microsoft.com/office/drawing/2014/main" id="{CA18EC3A-5220-F21B-B666-E6EA35B864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7" y="3035"/>
                <a:ext cx="26" cy="62"/>
              </a:xfrm>
              <a:custGeom>
                <a:avLst/>
                <a:gdLst>
                  <a:gd name="T0" fmla="*/ 158 w 158"/>
                  <a:gd name="T1" fmla="*/ 2 h 369"/>
                  <a:gd name="T2" fmla="*/ 151 w 158"/>
                  <a:gd name="T3" fmla="*/ 0 h 369"/>
                  <a:gd name="T4" fmla="*/ 158 w 158"/>
                  <a:gd name="T5" fmla="*/ 44 h 369"/>
                  <a:gd name="T6" fmla="*/ 131 w 158"/>
                  <a:gd name="T7" fmla="*/ 77 h 369"/>
                  <a:gd name="T8" fmla="*/ 151 w 158"/>
                  <a:gd name="T9" fmla="*/ 100 h 369"/>
                  <a:gd name="T10" fmla="*/ 98 w 158"/>
                  <a:gd name="T11" fmla="*/ 205 h 369"/>
                  <a:gd name="T12" fmla="*/ 15 w 158"/>
                  <a:gd name="T13" fmla="*/ 196 h 369"/>
                  <a:gd name="T14" fmla="*/ 13 w 158"/>
                  <a:gd name="T15" fmla="*/ 197 h 369"/>
                  <a:gd name="T16" fmla="*/ 0 w 158"/>
                  <a:gd name="T17" fmla="*/ 244 h 369"/>
                  <a:gd name="T18" fmla="*/ 32 w 158"/>
                  <a:gd name="T19" fmla="*/ 260 h 369"/>
                  <a:gd name="T20" fmla="*/ 70 w 158"/>
                  <a:gd name="T21" fmla="*/ 268 h 369"/>
                  <a:gd name="T22" fmla="*/ 65 w 158"/>
                  <a:gd name="T23" fmla="*/ 315 h 369"/>
                  <a:gd name="T24" fmla="*/ 72 w 158"/>
                  <a:gd name="T25" fmla="*/ 346 h 369"/>
                  <a:gd name="T26" fmla="*/ 49 w 158"/>
                  <a:gd name="T27" fmla="*/ 361 h 369"/>
                  <a:gd name="T28" fmla="*/ 9 w 158"/>
                  <a:gd name="T29" fmla="*/ 369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8" h="369">
                    <a:moveTo>
                      <a:pt x="158" y="2"/>
                    </a:moveTo>
                    <a:lnTo>
                      <a:pt x="151" y="0"/>
                    </a:lnTo>
                    <a:lnTo>
                      <a:pt x="158" y="44"/>
                    </a:lnTo>
                    <a:lnTo>
                      <a:pt x="131" y="77"/>
                    </a:lnTo>
                    <a:lnTo>
                      <a:pt x="151" y="100"/>
                    </a:lnTo>
                    <a:lnTo>
                      <a:pt x="98" y="205"/>
                    </a:lnTo>
                    <a:lnTo>
                      <a:pt x="15" y="196"/>
                    </a:lnTo>
                    <a:lnTo>
                      <a:pt x="13" y="197"/>
                    </a:lnTo>
                    <a:lnTo>
                      <a:pt x="0" y="244"/>
                    </a:lnTo>
                    <a:lnTo>
                      <a:pt x="32" y="260"/>
                    </a:lnTo>
                    <a:lnTo>
                      <a:pt x="70" y="268"/>
                    </a:lnTo>
                    <a:lnTo>
                      <a:pt x="65" y="315"/>
                    </a:lnTo>
                    <a:lnTo>
                      <a:pt x="72" y="346"/>
                    </a:lnTo>
                    <a:lnTo>
                      <a:pt x="49" y="361"/>
                    </a:lnTo>
                    <a:lnTo>
                      <a:pt x="9" y="36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1" name="Freeform 1152">
                <a:extLst>
                  <a:ext uri="{FF2B5EF4-FFF2-40B4-BE49-F238E27FC236}">
                    <a16:creationId xmlns:a16="http://schemas.microsoft.com/office/drawing/2014/main" id="{661145DB-5C3F-66C5-BB21-1768C3471D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3019"/>
                <a:ext cx="6" cy="2"/>
              </a:xfrm>
              <a:custGeom>
                <a:avLst/>
                <a:gdLst>
                  <a:gd name="T0" fmla="*/ 0 w 36"/>
                  <a:gd name="T1" fmla="*/ 13 h 13"/>
                  <a:gd name="T2" fmla="*/ 34 w 36"/>
                  <a:gd name="T3" fmla="*/ 0 h 13"/>
                  <a:gd name="T4" fmla="*/ 36 w 36"/>
                  <a:gd name="T5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13">
                    <a:moveTo>
                      <a:pt x="0" y="13"/>
                    </a:moveTo>
                    <a:lnTo>
                      <a:pt x="34" y="0"/>
                    </a:lnTo>
                    <a:lnTo>
                      <a:pt x="36" y="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2" name="Freeform 1153">
                <a:extLst>
                  <a:ext uri="{FF2B5EF4-FFF2-40B4-BE49-F238E27FC236}">
                    <a16:creationId xmlns:a16="http://schemas.microsoft.com/office/drawing/2014/main" id="{25ED47E9-313F-4736-52CE-2F947E34C6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3020"/>
                <a:ext cx="6" cy="2"/>
              </a:xfrm>
              <a:custGeom>
                <a:avLst/>
                <a:gdLst>
                  <a:gd name="T0" fmla="*/ 0 w 36"/>
                  <a:gd name="T1" fmla="*/ 8 h 11"/>
                  <a:gd name="T2" fmla="*/ 2 w 36"/>
                  <a:gd name="T3" fmla="*/ 11 h 11"/>
                  <a:gd name="T4" fmla="*/ 36 w 36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11">
                    <a:moveTo>
                      <a:pt x="0" y="8"/>
                    </a:moveTo>
                    <a:lnTo>
                      <a:pt x="2" y="11"/>
                    </a:lnTo>
                    <a:lnTo>
                      <a:pt x="3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3" name="Freeform 1154">
                <a:extLst>
                  <a:ext uri="{FF2B5EF4-FFF2-40B4-BE49-F238E27FC236}">
                    <a16:creationId xmlns:a16="http://schemas.microsoft.com/office/drawing/2014/main" id="{277EB7E2-22FF-056F-68C3-41FDDB1D0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3090"/>
                <a:ext cx="12" cy="7"/>
              </a:xfrm>
              <a:custGeom>
                <a:avLst/>
                <a:gdLst>
                  <a:gd name="T0" fmla="*/ 74 w 74"/>
                  <a:gd name="T1" fmla="*/ 42 h 42"/>
                  <a:gd name="T2" fmla="*/ 7 w 74"/>
                  <a:gd name="T3" fmla="*/ 0 h 42"/>
                  <a:gd name="T4" fmla="*/ 0 w 74"/>
                  <a:gd name="T5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4" h="42">
                    <a:moveTo>
                      <a:pt x="74" y="42"/>
                    </a:moveTo>
                    <a:lnTo>
                      <a:pt x="7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4" name="Freeform 1155">
                <a:extLst>
                  <a:ext uri="{FF2B5EF4-FFF2-40B4-BE49-F238E27FC236}">
                    <a16:creationId xmlns:a16="http://schemas.microsoft.com/office/drawing/2014/main" id="{794FA2E0-3583-1CBA-84EC-78FDE651EE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3090"/>
                <a:ext cx="12" cy="7"/>
              </a:xfrm>
              <a:custGeom>
                <a:avLst/>
                <a:gdLst>
                  <a:gd name="T0" fmla="*/ 74 w 74"/>
                  <a:gd name="T1" fmla="*/ 42 h 43"/>
                  <a:gd name="T2" fmla="*/ 71 w 74"/>
                  <a:gd name="T3" fmla="*/ 43 h 43"/>
                  <a:gd name="T4" fmla="*/ 0 w 7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4" h="43">
                    <a:moveTo>
                      <a:pt x="74" y="42"/>
                    </a:moveTo>
                    <a:lnTo>
                      <a:pt x="71" y="4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5" name="Freeform 1156">
                <a:extLst>
                  <a:ext uri="{FF2B5EF4-FFF2-40B4-BE49-F238E27FC236}">
                    <a16:creationId xmlns:a16="http://schemas.microsoft.com/office/drawing/2014/main" id="{4DF9073B-7D97-27B9-411A-EF4760DDE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3101"/>
                <a:ext cx="6" cy="3"/>
              </a:xfrm>
              <a:custGeom>
                <a:avLst/>
                <a:gdLst>
                  <a:gd name="T0" fmla="*/ 41 w 41"/>
                  <a:gd name="T1" fmla="*/ 15 h 16"/>
                  <a:gd name="T2" fmla="*/ 41 w 41"/>
                  <a:gd name="T3" fmla="*/ 16 h 16"/>
                  <a:gd name="T4" fmla="*/ 0 w 41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16">
                    <a:moveTo>
                      <a:pt x="41" y="15"/>
                    </a:moveTo>
                    <a:lnTo>
                      <a:pt x="41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6" name="Freeform 1157">
                <a:extLst>
                  <a:ext uri="{FF2B5EF4-FFF2-40B4-BE49-F238E27FC236}">
                    <a16:creationId xmlns:a16="http://schemas.microsoft.com/office/drawing/2014/main" id="{A8B62C22-E6D0-F928-CE72-EAF2541D4E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4" y="3101"/>
                <a:ext cx="88" cy="40"/>
              </a:xfrm>
              <a:custGeom>
                <a:avLst/>
                <a:gdLst>
                  <a:gd name="T0" fmla="*/ 528 w 528"/>
                  <a:gd name="T1" fmla="*/ 2 h 240"/>
                  <a:gd name="T2" fmla="*/ 524 w 528"/>
                  <a:gd name="T3" fmla="*/ 0 h 240"/>
                  <a:gd name="T4" fmla="*/ 482 w 528"/>
                  <a:gd name="T5" fmla="*/ 30 h 240"/>
                  <a:gd name="T6" fmla="*/ 452 w 528"/>
                  <a:gd name="T7" fmla="*/ 101 h 240"/>
                  <a:gd name="T8" fmla="*/ 455 w 528"/>
                  <a:gd name="T9" fmla="*/ 136 h 240"/>
                  <a:gd name="T10" fmla="*/ 406 w 528"/>
                  <a:gd name="T11" fmla="*/ 156 h 240"/>
                  <a:gd name="T12" fmla="*/ 362 w 528"/>
                  <a:gd name="T13" fmla="*/ 186 h 240"/>
                  <a:gd name="T14" fmla="*/ 332 w 528"/>
                  <a:gd name="T15" fmla="*/ 229 h 240"/>
                  <a:gd name="T16" fmla="*/ 299 w 528"/>
                  <a:gd name="T17" fmla="*/ 240 h 240"/>
                  <a:gd name="T18" fmla="*/ 284 w 528"/>
                  <a:gd name="T19" fmla="*/ 218 h 240"/>
                  <a:gd name="T20" fmla="*/ 281 w 528"/>
                  <a:gd name="T21" fmla="*/ 191 h 240"/>
                  <a:gd name="T22" fmla="*/ 244 w 528"/>
                  <a:gd name="T23" fmla="*/ 171 h 240"/>
                  <a:gd name="T24" fmla="*/ 225 w 528"/>
                  <a:gd name="T25" fmla="*/ 132 h 240"/>
                  <a:gd name="T26" fmla="*/ 186 w 528"/>
                  <a:gd name="T27" fmla="*/ 94 h 240"/>
                  <a:gd name="T28" fmla="*/ 185 w 528"/>
                  <a:gd name="T29" fmla="*/ 93 h 240"/>
                  <a:gd name="T30" fmla="*/ 152 w 528"/>
                  <a:gd name="T31" fmla="*/ 94 h 240"/>
                  <a:gd name="T32" fmla="*/ 119 w 528"/>
                  <a:gd name="T33" fmla="*/ 137 h 240"/>
                  <a:gd name="T34" fmla="*/ 77 w 528"/>
                  <a:gd name="T35" fmla="*/ 148 h 240"/>
                  <a:gd name="T36" fmla="*/ 31 w 528"/>
                  <a:gd name="T37" fmla="*/ 145 h 240"/>
                  <a:gd name="T38" fmla="*/ 0 w 528"/>
                  <a:gd name="T39" fmla="*/ 16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8" h="240">
                    <a:moveTo>
                      <a:pt x="528" y="2"/>
                    </a:moveTo>
                    <a:lnTo>
                      <a:pt x="524" y="0"/>
                    </a:lnTo>
                    <a:lnTo>
                      <a:pt x="482" y="30"/>
                    </a:lnTo>
                    <a:lnTo>
                      <a:pt x="452" y="101"/>
                    </a:lnTo>
                    <a:lnTo>
                      <a:pt x="455" y="136"/>
                    </a:lnTo>
                    <a:lnTo>
                      <a:pt x="406" y="156"/>
                    </a:lnTo>
                    <a:lnTo>
                      <a:pt x="362" y="186"/>
                    </a:lnTo>
                    <a:lnTo>
                      <a:pt x="332" y="229"/>
                    </a:lnTo>
                    <a:lnTo>
                      <a:pt x="299" y="240"/>
                    </a:lnTo>
                    <a:lnTo>
                      <a:pt x="284" y="218"/>
                    </a:lnTo>
                    <a:lnTo>
                      <a:pt x="281" y="191"/>
                    </a:lnTo>
                    <a:lnTo>
                      <a:pt x="244" y="171"/>
                    </a:lnTo>
                    <a:lnTo>
                      <a:pt x="225" y="132"/>
                    </a:lnTo>
                    <a:lnTo>
                      <a:pt x="186" y="94"/>
                    </a:lnTo>
                    <a:lnTo>
                      <a:pt x="185" y="93"/>
                    </a:lnTo>
                    <a:lnTo>
                      <a:pt x="152" y="94"/>
                    </a:lnTo>
                    <a:lnTo>
                      <a:pt x="119" y="137"/>
                    </a:lnTo>
                    <a:lnTo>
                      <a:pt x="77" y="148"/>
                    </a:lnTo>
                    <a:lnTo>
                      <a:pt x="31" y="145"/>
                    </a:lnTo>
                    <a:lnTo>
                      <a:pt x="0" y="16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7" name="Freeform 1158">
                <a:extLst>
                  <a:ext uri="{FF2B5EF4-FFF2-40B4-BE49-F238E27FC236}">
                    <a16:creationId xmlns:a16="http://schemas.microsoft.com/office/drawing/2014/main" id="{D352066F-FA7D-77B2-DFD0-49358EE508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3101"/>
                <a:ext cx="6" cy="3"/>
              </a:xfrm>
              <a:custGeom>
                <a:avLst/>
                <a:gdLst>
                  <a:gd name="T0" fmla="*/ 41 w 41"/>
                  <a:gd name="T1" fmla="*/ 17 h 17"/>
                  <a:gd name="T2" fmla="*/ 3 w 41"/>
                  <a:gd name="T3" fmla="*/ 0 h 17"/>
                  <a:gd name="T4" fmla="*/ 0 w 41"/>
                  <a:gd name="T5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17">
                    <a:moveTo>
                      <a:pt x="41" y="17"/>
                    </a:move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8" name="Freeform 1159">
                <a:extLst>
                  <a:ext uri="{FF2B5EF4-FFF2-40B4-BE49-F238E27FC236}">
                    <a16:creationId xmlns:a16="http://schemas.microsoft.com/office/drawing/2014/main" id="{0A4C99CA-C169-691E-AFE3-DDB4262898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5" y="3089"/>
                <a:ext cx="11" cy="15"/>
              </a:xfrm>
              <a:custGeom>
                <a:avLst/>
                <a:gdLst>
                  <a:gd name="T0" fmla="*/ 63 w 63"/>
                  <a:gd name="T1" fmla="*/ 1 h 86"/>
                  <a:gd name="T2" fmla="*/ 0 w 63"/>
                  <a:gd name="T3" fmla="*/ 0 h 86"/>
                  <a:gd name="T4" fmla="*/ 18 w 63"/>
                  <a:gd name="T5" fmla="*/ 33 h 86"/>
                  <a:gd name="T6" fmla="*/ 19 w 63"/>
                  <a:gd name="T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" h="86">
                    <a:moveTo>
                      <a:pt x="63" y="1"/>
                    </a:moveTo>
                    <a:lnTo>
                      <a:pt x="0" y="0"/>
                    </a:lnTo>
                    <a:lnTo>
                      <a:pt x="18" y="33"/>
                    </a:lnTo>
                    <a:lnTo>
                      <a:pt x="19" y="8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9" name="Freeform 1160">
                <a:extLst>
                  <a:ext uri="{FF2B5EF4-FFF2-40B4-BE49-F238E27FC236}">
                    <a16:creationId xmlns:a16="http://schemas.microsoft.com/office/drawing/2014/main" id="{FB2A5E72-1EA5-0D1D-B3EB-07E4B1D486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3124"/>
                <a:ext cx="6" cy="4"/>
              </a:xfrm>
              <a:custGeom>
                <a:avLst/>
                <a:gdLst>
                  <a:gd name="T0" fmla="*/ 37 w 37"/>
                  <a:gd name="T1" fmla="*/ 21 h 21"/>
                  <a:gd name="T2" fmla="*/ 4 w 37"/>
                  <a:gd name="T3" fmla="*/ 0 h 21"/>
                  <a:gd name="T4" fmla="*/ 0 w 37"/>
                  <a:gd name="T5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21">
                    <a:moveTo>
                      <a:pt x="37" y="21"/>
                    </a:moveTo>
                    <a:lnTo>
                      <a:pt x="4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0" name="Freeform 1161">
                <a:extLst>
                  <a:ext uri="{FF2B5EF4-FFF2-40B4-BE49-F238E27FC236}">
                    <a16:creationId xmlns:a16="http://schemas.microsoft.com/office/drawing/2014/main" id="{26105851-6410-2A94-F02D-7914FC3171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3124"/>
                <a:ext cx="37" cy="21"/>
              </a:xfrm>
              <a:custGeom>
                <a:avLst/>
                <a:gdLst>
                  <a:gd name="T0" fmla="*/ 221 w 221"/>
                  <a:gd name="T1" fmla="*/ 2 h 125"/>
                  <a:gd name="T2" fmla="*/ 219 w 221"/>
                  <a:gd name="T3" fmla="*/ 0 h 125"/>
                  <a:gd name="T4" fmla="*/ 168 w 221"/>
                  <a:gd name="T5" fmla="*/ 7 h 125"/>
                  <a:gd name="T6" fmla="*/ 148 w 221"/>
                  <a:gd name="T7" fmla="*/ 36 h 125"/>
                  <a:gd name="T8" fmla="*/ 133 w 221"/>
                  <a:gd name="T9" fmla="*/ 78 h 125"/>
                  <a:gd name="T10" fmla="*/ 88 w 221"/>
                  <a:gd name="T11" fmla="*/ 77 h 125"/>
                  <a:gd name="T12" fmla="*/ 46 w 221"/>
                  <a:gd name="T13" fmla="*/ 93 h 125"/>
                  <a:gd name="T14" fmla="*/ 0 w 221"/>
                  <a:gd name="T15" fmla="*/ 125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1" h="125">
                    <a:moveTo>
                      <a:pt x="221" y="2"/>
                    </a:moveTo>
                    <a:lnTo>
                      <a:pt x="219" y="0"/>
                    </a:lnTo>
                    <a:lnTo>
                      <a:pt x="168" y="7"/>
                    </a:lnTo>
                    <a:lnTo>
                      <a:pt x="148" y="36"/>
                    </a:lnTo>
                    <a:lnTo>
                      <a:pt x="133" y="78"/>
                    </a:lnTo>
                    <a:lnTo>
                      <a:pt x="88" y="77"/>
                    </a:lnTo>
                    <a:lnTo>
                      <a:pt x="46" y="93"/>
                    </a:lnTo>
                    <a:lnTo>
                      <a:pt x="0" y="12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1" name="Freeform 1162">
                <a:extLst>
                  <a:ext uri="{FF2B5EF4-FFF2-40B4-BE49-F238E27FC236}">
                    <a16:creationId xmlns:a16="http://schemas.microsoft.com/office/drawing/2014/main" id="{8DC3DFCF-B7B6-A069-D578-1E00E6A169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3124"/>
                <a:ext cx="6" cy="4"/>
              </a:xfrm>
              <a:custGeom>
                <a:avLst/>
                <a:gdLst>
                  <a:gd name="T0" fmla="*/ 37 w 37"/>
                  <a:gd name="T1" fmla="*/ 20 h 21"/>
                  <a:gd name="T2" fmla="*/ 33 w 37"/>
                  <a:gd name="T3" fmla="*/ 21 h 21"/>
                  <a:gd name="T4" fmla="*/ 0 w 37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21">
                    <a:moveTo>
                      <a:pt x="37" y="20"/>
                    </a:moveTo>
                    <a:lnTo>
                      <a:pt x="33" y="2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2" name="Freeform 1163">
                <a:extLst>
                  <a:ext uri="{FF2B5EF4-FFF2-40B4-BE49-F238E27FC236}">
                    <a16:creationId xmlns:a16="http://schemas.microsoft.com/office/drawing/2014/main" id="{1D46F5D6-6787-F411-FC8A-1940D190F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0" y="2583"/>
                <a:ext cx="29" cy="82"/>
              </a:xfrm>
              <a:custGeom>
                <a:avLst/>
                <a:gdLst>
                  <a:gd name="T0" fmla="*/ 0 w 176"/>
                  <a:gd name="T1" fmla="*/ 19 h 490"/>
                  <a:gd name="T2" fmla="*/ 1 w 176"/>
                  <a:gd name="T3" fmla="*/ 131 h 490"/>
                  <a:gd name="T4" fmla="*/ 25 w 176"/>
                  <a:gd name="T5" fmla="*/ 290 h 490"/>
                  <a:gd name="T6" fmla="*/ 176 w 176"/>
                  <a:gd name="T7" fmla="*/ 490 h 490"/>
                  <a:gd name="T8" fmla="*/ 107 w 176"/>
                  <a:gd name="T9" fmla="*/ 331 h 490"/>
                  <a:gd name="T10" fmla="*/ 92 w 176"/>
                  <a:gd name="T11" fmla="*/ 8 h 490"/>
                  <a:gd name="T12" fmla="*/ 93 w 176"/>
                  <a:gd name="T13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6" h="490">
                    <a:moveTo>
                      <a:pt x="0" y="19"/>
                    </a:moveTo>
                    <a:lnTo>
                      <a:pt x="1" y="131"/>
                    </a:lnTo>
                    <a:lnTo>
                      <a:pt x="25" y="290"/>
                    </a:lnTo>
                    <a:lnTo>
                      <a:pt x="176" y="490"/>
                    </a:lnTo>
                    <a:lnTo>
                      <a:pt x="107" y="331"/>
                    </a:lnTo>
                    <a:lnTo>
                      <a:pt x="92" y="8"/>
                    </a:lnTo>
                    <a:lnTo>
                      <a:pt x="9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3" name="Freeform 1164">
                <a:extLst>
                  <a:ext uri="{FF2B5EF4-FFF2-40B4-BE49-F238E27FC236}">
                    <a16:creationId xmlns:a16="http://schemas.microsoft.com/office/drawing/2014/main" id="{DE51D06C-E839-99FE-F66D-CAAB6FEAC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5" y="2835"/>
                <a:ext cx="5" cy="6"/>
              </a:xfrm>
              <a:custGeom>
                <a:avLst/>
                <a:gdLst>
                  <a:gd name="T0" fmla="*/ 31 w 31"/>
                  <a:gd name="T1" fmla="*/ 26 h 32"/>
                  <a:gd name="T2" fmla="*/ 0 w 31"/>
                  <a:gd name="T3" fmla="*/ 32 h 32"/>
                  <a:gd name="T4" fmla="*/ 9 w 31"/>
                  <a:gd name="T5" fmla="*/ 0 h 32"/>
                  <a:gd name="T6" fmla="*/ 31 w 31"/>
                  <a:gd name="T7" fmla="*/ 2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32">
                    <a:moveTo>
                      <a:pt x="31" y="26"/>
                    </a:moveTo>
                    <a:lnTo>
                      <a:pt x="0" y="32"/>
                    </a:lnTo>
                    <a:lnTo>
                      <a:pt x="9" y="0"/>
                    </a:lnTo>
                    <a:lnTo>
                      <a:pt x="31" y="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4" name="Freeform 1165">
                <a:extLst>
                  <a:ext uri="{FF2B5EF4-FFF2-40B4-BE49-F238E27FC236}">
                    <a16:creationId xmlns:a16="http://schemas.microsoft.com/office/drawing/2014/main" id="{391C095E-6A74-3F97-6BC0-0BA102AE11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2" y="3171"/>
                <a:ext cx="5" cy="3"/>
              </a:xfrm>
              <a:custGeom>
                <a:avLst/>
                <a:gdLst>
                  <a:gd name="T0" fmla="*/ 26 w 26"/>
                  <a:gd name="T1" fmla="*/ 20 h 20"/>
                  <a:gd name="T2" fmla="*/ 3 w 26"/>
                  <a:gd name="T3" fmla="*/ 0 h 20"/>
                  <a:gd name="T4" fmla="*/ 0 w 26"/>
                  <a:gd name="T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0">
                    <a:moveTo>
                      <a:pt x="26" y="20"/>
                    </a:move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5" name="Freeform 1166">
                <a:extLst>
                  <a:ext uri="{FF2B5EF4-FFF2-40B4-BE49-F238E27FC236}">
                    <a16:creationId xmlns:a16="http://schemas.microsoft.com/office/drawing/2014/main" id="{DEDE7188-BE82-8F2C-1AB2-47D2235B5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3" y="3171"/>
                <a:ext cx="39" cy="155"/>
              </a:xfrm>
              <a:custGeom>
                <a:avLst/>
                <a:gdLst>
                  <a:gd name="T0" fmla="*/ 238 w 238"/>
                  <a:gd name="T1" fmla="*/ 4 h 932"/>
                  <a:gd name="T2" fmla="*/ 234 w 238"/>
                  <a:gd name="T3" fmla="*/ 0 h 932"/>
                  <a:gd name="T4" fmla="*/ 170 w 238"/>
                  <a:gd name="T5" fmla="*/ 64 h 932"/>
                  <a:gd name="T6" fmla="*/ 135 w 238"/>
                  <a:gd name="T7" fmla="*/ 66 h 932"/>
                  <a:gd name="T8" fmla="*/ 124 w 238"/>
                  <a:gd name="T9" fmla="*/ 88 h 932"/>
                  <a:gd name="T10" fmla="*/ 134 w 238"/>
                  <a:gd name="T11" fmla="*/ 119 h 932"/>
                  <a:gd name="T12" fmla="*/ 184 w 238"/>
                  <a:gd name="T13" fmla="*/ 134 h 932"/>
                  <a:gd name="T14" fmla="*/ 214 w 238"/>
                  <a:gd name="T15" fmla="*/ 185 h 932"/>
                  <a:gd name="T16" fmla="*/ 166 w 238"/>
                  <a:gd name="T17" fmla="*/ 209 h 932"/>
                  <a:gd name="T18" fmla="*/ 193 w 238"/>
                  <a:gd name="T19" fmla="*/ 257 h 932"/>
                  <a:gd name="T20" fmla="*/ 187 w 238"/>
                  <a:gd name="T21" fmla="*/ 286 h 932"/>
                  <a:gd name="T22" fmla="*/ 189 w 238"/>
                  <a:gd name="T23" fmla="*/ 339 h 932"/>
                  <a:gd name="T24" fmla="*/ 154 w 238"/>
                  <a:gd name="T25" fmla="*/ 338 h 932"/>
                  <a:gd name="T26" fmla="*/ 125 w 238"/>
                  <a:gd name="T27" fmla="*/ 341 h 932"/>
                  <a:gd name="T28" fmla="*/ 133 w 238"/>
                  <a:gd name="T29" fmla="*/ 396 h 932"/>
                  <a:gd name="T30" fmla="*/ 143 w 238"/>
                  <a:gd name="T31" fmla="*/ 437 h 932"/>
                  <a:gd name="T32" fmla="*/ 144 w 238"/>
                  <a:gd name="T33" fmla="*/ 482 h 932"/>
                  <a:gd name="T34" fmla="*/ 134 w 238"/>
                  <a:gd name="T35" fmla="*/ 495 h 932"/>
                  <a:gd name="T36" fmla="*/ 178 w 238"/>
                  <a:gd name="T37" fmla="*/ 506 h 932"/>
                  <a:gd name="T38" fmla="*/ 181 w 238"/>
                  <a:gd name="T39" fmla="*/ 533 h 932"/>
                  <a:gd name="T40" fmla="*/ 124 w 238"/>
                  <a:gd name="T41" fmla="*/ 580 h 932"/>
                  <a:gd name="T42" fmla="*/ 74 w 238"/>
                  <a:gd name="T43" fmla="*/ 603 h 932"/>
                  <a:gd name="T44" fmla="*/ 86 w 238"/>
                  <a:gd name="T45" fmla="*/ 647 h 932"/>
                  <a:gd name="T46" fmla="*/ 59 w 238"/>
                  <a:gd name="T47" fmla="*/ 673 h 932"/>
                  <a:gd name="T48" fmla="*/ 67 w 238"/>
                  <a:gd name="T49" fmla="*/ 702 h 932"/>
                  <a:gd name="T50" fmla="*/ 71 w 238"/>
                  <a:gd name="T51" fmla="*/ 748 h 932"/>
                  <a:gd name="T52" fmla="*/ 40 w 238"/>
                  <a:gd name="T53" fmla="*/ 766 h 932"/>
                  <a:gd name="T54" fmla="*/ 29 w 238"/>
                  <a:gd name="T55" fmla="*/ 795 h 932"/>
                  <a:gd name="T56" fmla="*/ 1 w 238"/>
                  <a:gd name="T57" fmla="*/ 776 h 932"/>
                  <a:gd name="T58" fmla="*/ 0 w 238"/>
                  <a:gd name="T59" fmla="*/ 827 h 932"/>
                  <a:gd name="T60" fmla="*/ 65 w 238"/>
                  <a:gd name="T61" fmla="*/ 852 h 932"/>
                  <a:gd name="T62" fmla="*/ 49 w 238"/>
                  <a:gd name="T63" fmla="*/ 903 h 932"/>
                  <a:gd name="T64" fmla="*/ 68 w 238"/>
                  <a:gd name="T65" fmla="*/ 932 h 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38" h="932">
                    <a:moveTo>
                      <a:pt x="238" y="4"/>
                    </a:moveTo>
                    <a:lnTo>
                      <a:pt x="234" y="0"/>
                    </a:lnTo>
                    <a:lnTo>
                      <a:pt x="170" y="64"/>
                    </a:lnTo>
                    <a:lnTo>
                      <a:pt x="135" y="66"/>
                    </a:lnTo>
                    <a:lnTo>
                      <a:pt x="124" y="88"/>
                    </a:lnTo>
                    <a:lnTo>
                      <a:pt x="134" y="119"/>
                    </a:lnTo>
                    <a:lnTo>
                      <a:pt x="184" y="134"/>
                    </a:lnTo>
                    <a:lnTo>
                      <a:pt x="214" y="185"/>
                    </a:lnTo>
                    <a:lnTo>
                      <a:pt x="166" y="209"/>
                    </a:lnTo>
                    <a:lnTo>
                      <a:pt x="193" y="257"/>
                    </a:lnTo>
                    <a:lnTo>
                      <a:pt x="187" y="286"/>
                    </a:lnTo>
                    <a:lnTo>
                      <a:pt x="189" y="339"/>
                    </a:lnTo>
                    <a:lnTo>
                      <a:pt x="154" y="338"/>
                    </a:lnTo>
                    <a:lnTo>
                      <a:pt x="125" y="341"/>
                    </a:lnTo>
                    <a:lnTo>
                      <a:pt x="133" y="396"/>
                    </a:lnTo>
                    <a:lnTo>
                      <a:pt x="143" y="437"/>
                    </a:lnTo>
                    <a:lnTo>
                      <a:pt x="144" y="482"/>
                    </a:lnTo>
                    <a:lnTo>
                      <a:pt x="134" y="495"/>
                    </a:lnTo>
                    <a:lnTo>
                      <a:pt x="178" y="506"/>
                    </a:lnTo>
                    <a:lnTo>
                      <a:pt x="181" y="533"/>
                    </a:lnTo>
                    <a:lnTo>
                      <a:pt x="124" y="580"/>
                    </a:lnTo>
                    <a:lnTo>
                      <a:pt x="74" y="603"/>
                    </a:lnTo>
                    <a:lnTo>
                      <a:pt x="86" y="647"/>
                    </a:lnTo>
                    <a:lnTo>
                      <a:pt x="59" y="673"/>
                    </a:lnTo>
                    <a:lnTo>
                      <a:pt x="67" y="702"/>
                    </a:lnTo>
                    <a:lnTo>
                      <a:pt x="71" y="748"/>
                    </a:lnTo>
                    <a:lnTo>
                      <a:pt x="40" y="766"/>
                    </a:lnTo>
                    <a:lnTo>
                      <a:pt x="29" y="795"/>
                    </a:lnTo>
                    <a:lnTo>
                      <a:pt x="1" y="776"/>
                    </a:lnTo>
                    <a:lnTo>
                      <a:pt x="0" y="827"/>
                    </a:lnTo>
                    <a:lnTo>
                      <a:pt x="65" y="852"/>
                    </a:lnTo>
                    <a:lnTo>
                      <a:pt x="49" y="903"/>
                    </a:lnTo>
                    <a:lnTo>
                      <a:pt x="68" y="9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6" name="Freeform 1167">
                <a:extLst>
                  <a:ext uri="{FF2B5EF4-FFF2-40B4-BE49-F238E27FC236}">
                    <a16:creationId xmlns:a16="http://schemas.microsoft.com/office/drawing/2014/main" id="{B0042594-36B8-6FE1-71DD-650EEE9B9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4" y="3164"/>
                <a:ext cx="10" cy="19"/>
              </a:xfrm>
              <a:custGeom>
                <a:avLst/>
                <a:gdLst>
                  <a:gd name="T0" fmla="*/ 63 w 63"/>
                  <a:gd name="T1" fmla="*/ 117 h 117"/>
                  <a:gd name="T2" fmla="*/ 0 w 63"/>
                  <a:gd name="T3" fmla="*/ 73 h 117"/>
                  <a:gd name="T4" fmla="*/ 51 w 63"/>
                  <a:gd name="T5" fmla="*/ 33 h 117"/>
                  <a:gd name="T6" fmla="*/ 53 w 63"/>
                  <a:gd name="T7" fmla="*/ 5 h 117"/>
                  <a:gd name="T8" fmla="*/ 48 w 63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" h="117">
                    <a:moveTo>
                      <a:pt x="63" y="117"/>
                    </a:moveTo>
                    <a:lnTo>
                      <a:pt x="0" y="73"/>
                    </a:lnTo>
                    <a:lnTo>
                      <a:pt x="51" y="33"/>
                    </a:lnTo>
                    <a:lnTo>
                      <a:pt x="53" y="5"/>
                    </a:lnTo>
                    <a:lnTo>
                      <a:pt x="4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7" name="Freeform 1168">
                <a:extLst>
                  <a:ext uri="{FF2B5EF4-FFF2-40B4-BE49-F238E27FC236}">
                    <a16:creationId xmlns:a16="http://schemas.microsoft.com/office/drawing/2014/main" id="{9C9171A1-4DEA-CD7A-8224-CCD4E6147D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" y="3151"/>
                <a:ext cx="21" cy="23"/>
              </a:xfrm>
              <a:custGeom>
                <a:avLst/>
                <a:gdLst>
                  <a:gd name="T0" fmla="*/ 130 w 130"/>
                  <a:gd name="T1" fmla="*/ 7 h 134"/>
                  <a:gd name="T2" fmla="*/ 124 w 130"/>
                  <a:gd name="T3" fmla="*/ 0 h 134"/>
                  <a:gd name="T4" fmla="*/ 106 w 130"/>
                  <a:gd name="T5" fmla="*/ 54 h 134"/>
                  <a:gd name="T6" fmla="*/ 73 w 130"/>
                  <a:gd name="T7" fmla="*/ 66 h 134"/>
                  <a:gd name="T8" fmla="*/ 44 w 130"/>
                  <a:gd name="T9" fmla="*/ 101 h 134"/>
                  <a:gd name="T10" fmla="*/ 0 w 130"/>
                  <a:gd name="T11" fmla="*/ 105 h 134"/>
                  <a:gd name="T12" fmla="*/ 3 w 130"/>
                  <a:gd name="T13" fmla="*/ 134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0" h="134">
                    <a:moveTo>
                      <a:pt x="130" y="7"/>
                    </a:moveTo>
                    <a:lnTo>
                      <a:pt x="124" y="0"/>
                    </a:lnTo>
                    <a:lnTo>
                      <a:pt x="106" y="54"/>
                    </a:lnTo>
                    <a:lnTo>
                      <a:pt x="73" y="66"/>
                    </a:lnTo>
                    <a:lnTo>
                      <a:pt x="44" y="101"/>
                    </a:lnTo>
                    <a:lnTo>
                      <a:pt x="0" y="105"/>
                    </a:lnTo>
                    <a:lnTo>
                      <a:pt x="3" y="13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8" name="Freeform 1169">
                <a:extLst>
                  <a:ext uri="{FF2B5EF4-FFF2-40B4-BE49-F238E27FC236}">
                    <a16:creationId xmlns:a16="http://schemas.microsoft.com/office/drawing/2014/main" id="{2B91FA01-020E-7C42-91FF-46A11A3770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9" y="3152"/>
                <a:ext cx="13" cy="12"/>
              </a:xfrm>
              <a:custGeom>
                <a:avLst/>
                <a:gdLst>
                  <a:gd name="T0" fmla="*/ 74 w 74"/>
                  <a:gd name="T1" fmla="*/ 72 h 72"/>
                  <a:gd name="T2" fmla="*/ 1 w 74"/>
                  <a:gd name="T3" fmla="*/ 0 h 72"/>
                  <a:gd name="T4" fmla="*/ 0 w 74"/>
                  <a:gd name="T5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4" h="72">
                    <a:moveTo>
                      <a:pt x="74" y="72"/>
                    </a:moveTo>
                    <a:lnTo>
                      <a:pt x="1" y="0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9" name="Freeform 1170">
                <a:extLst>
                  <a:ext uri="{FF2B5EF4-FFF2-40B4-BE49-F238E27FC236}">
                    <a16:creationId xmlns:a16="http://schemas.microsoft.com/office/drawing/2014/main" id="{C0CF3724-A150-16C1-1EDE-C17B80AC2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4" y="3183"/>
                <a:ext cx="6" cy="7"/>
              </a:xfrm>
              <a:custGeom>
                <a:avLst/>
                <a:gdLst>
                  <a:gd name="T0" fmla="*/ 0 w 37"/>
                  <a:gd name="T1" fmla="*/ 0 h 38"/>
                  <a:gd name="T2" fmla="*/ 29 w 37"/>
                  <a:gd name="T3" fmla="*/ 36 h 38"/>
                  <a:gd name="T4" fmla="*/ 37 w 37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38">
                    <a:moveTo>
                      <a:pt x="0" y="0"/>
                    </a:moveTo>
                    <a:lnTo>
                      <a:pt x="29" y="36"/>
                    </a:lnTo>
                    <a:lnTo>
                      <a:pt x="37" y="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0" name="Freeform 1171">
                <a:extLst>
                  <a:ext uri="{FF2B5EF4-FFF2-40B4-BE49-F238E27FC236}">
                    <a16:creationId xmlns:a16="http://schemas.microsoft.com/office/drawing/2014/main" id="{346E9D59-6B28-3397-453E-5AC99E1CFD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4" y="3183"/>
                <a:ext cx="6" cy="7"/>
              </a:xfrm>
              <a:custGeom>
                <a:avLst/>
                <a:gdLst>
                  <a:gd name="T0" fmla="*/ 37 w 37"/>
                  <a:gd name="T1" fmla="*/ 38 h 38"/>
                  <a:gd name="T2" fmla="*/ 4 w 37"/>
                  <a:gd name="T3" fmla="*/ 4 h 38"/>
                  <a:gd name="T4" fmla="*/ 0 w 37"/>
                  <a:gd name="T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38">
                    <a:moveTo>
                      <a:pt x="37" y="38"/>
                    </a:moveTo>
                    <a:lnTo>
                      <a:pt x="4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1" name="Line 1172">
                <a:extLst>
                  <a:ext uri="{FF2B5EF4-FFF2-40B4-BE49-F238E27FC236}">
                    <a16:creationId xmlns:a16="http://schemas.microsoft.com/office/drawing/2014/main" id="{22D70465-64D7-4ACD-8934-1608F6182F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9" y="3152"/>
                <a:ext cx="13" cy="1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2" name="Freeform 1173">
                <a:extLst>
                  <a:ext uri="{FF2B5EF4-FFF2-40B4-BE49-F238E27FC236}">
                    <a16:creationId xmlns:a16="http://schemas.microsoft.com/office/drawing/2014/main" id="{6A80ECBD-8242-CFC9-4C91-5412DEDAE3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3168"/>
                <a:ext cx="8" cy="6"/>
              </a:xfrm>
              <a:custGeom>
                <a:avLst/>
                <a:gdLst>
                  <a:gd name="T0" fmla="*/ 51 w 51"/>
                  <a:gd name="T1" fmla="*/ 32 h 32"/>
                  <a:gd name="T2" fmla="*/ 2 w 51"/>
                  <a:gd name="T3" fmla="*/ 0 h 32"/>
                  <a:gd name="T4" fmla="*/ 0 w 51"/>
                  <a:gd name="T5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" h="32">
                    <a:moveTo>
                      <a:pt x="51" y="32"/>
                    </a:moveTo>
                    <a:lnTo>
                      <a:pt x="2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3" name="Freeform 1174">
                <a:extLst>
                  <a:ext uri="{FF2B5EF4-FFF2-40B4-BE49-F238E27FC236}">
                    <a16:creationId xmlns:a16="http://schemas.microsoft.com/office/drawing/2014/main" id="{3B5BB1F7-93B5-1E17-B06D-978A0272B0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3168"/>
                <a:ext cx="6" cy="3"/>
              </a:xfrm>
              <a:custGeom>
                <a:avLst/>
                <a:gdLst>
                  <a:gd name="T0" fmla="*/ 32 w 32"/>
                  <a:gd name="T1" fmla="*/ 5 h 19"/>
                  <a:gd name="T2" fmla="*/ 27 w 32"/>
                  <a:gd name="T3" fmla="*/ 0 h 19"/>
                  <a:gd name="T4" fmla="*/ 7 w 32"/>
                  <a:gd name="T5" fmla="*/ 19 h 19"/>
                  <a:gd name="T6" fmla="*/ 0 w 32"/>
                  <a:gd name="T7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9">
                    <a:moveTo>
                      <a:pt x="32" y="5"/>
                    </a:moveTo>
                    <a:lnTo>
                      <a:pt x="27" y="0"/>
                    </a:lnTo>
                    <a:lnTo>
                      <a:pt x="7" y="19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4" name="Line 1175">
                <a:extLst>
                  <a:ext uri="{FF2B5EF4-FFF2-40B4-BE49-F238E27FC236}">
                    <a16:creationId xmlns:a16="http://schemas.microsoft.com/office/drawing/2014/main" id="{A34A4524-0C1A-B0CA-6C78-1CB0A50BB7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21" y="3170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5" name="Freeform 1176">
                <a:extLst>
                  <a:ext uri="{FF2B5EF4-FFF2-40B4-BE49-F238E27FC236}">
                    <a16:creationId xmlns:a16="http://schemas.microsoft.com/office/drawing/2014/main" id="{84F52BB0-884C-4F2D-B558-26C118A8BD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2" y="3171"/>
                <a:ext cx="5" cy="4"/>
              </a:xfrm>
              <a:custGeom>
                <a:avLst/>
                <a:gdLst>
                  <a:gd name="T0" fmla="*/ 0 w 26"/>
                  <a:gd name="T1" fmla="*/ 0 h 21"/>
                  <a:gd name="T2" fmla="*/ 23 w 26"/>
                  <a:gd name="T3" fmla="*/ 21 h 21"/>
                  <a:gd name="T4" fmla="*/ 26 w 26"/>
                  <a:gd name="T5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1">
                    <a:moveTo>
                      <a:pt x="0" y="0"/>
                    </a:moveTo>
                    <a:lnTo>
                      <a:pt x="23" y="21"/>
                    </a:lnTo>
                    <a:lnTo>
                      <a:pt x="26" y="1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6" name="Freeform 1177">
                <a:extLst>
                  <a:ext uri="{FF2B5EF4-FFF2-40B4-BE49-F238E27FC236}">
                    <a16:creationId xmlns:a16="http://schemas.microsoft.com/office/drawing/2014/main" id="{62E46B54-AE5D-7368-9BEB-6BD366AAF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3169"/>
                <a:ext cx="8" cy="5"/>
              </a:xfrm>
              <a:custGeom>
                <a:avLst/>
                <a:gdLst>
                  <a:gd name="T0" fmla="*/ 0 w 52"/>
                  <a:gd name="T1" fmla="*/ 0 h 32"/>
                  <a:gd name="T2" fmla="*/ 52 w 52"/>
                  <a:gd name="T3" fmla="*/ 32 h 32"/>
                  <a:gd name="T4" fmla="*/ 51 w 52"/>
                  <a:gd name="T5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32">
                    <a:moveTo>
                      <a:pt x="0" y="0"/>
                    </a:moveTo>
                    <a:lnTo>
                      <a:pt x="52" y="32"/>
                    </a:lnTo>
                    <a:lnTo>
                      <a:pt x="51" y="2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7" name="Freeform 1178">
                <a:extLst>
                  <a:ext uri="{FF2B5EF4-FFF2-40B4-BE49-F238E27FC236}">
                    <a16:creationId xmlns:a16="http://schemas.microsoft.com/office/drawing/2014/main" id="{EB368C65-51CD-1EC2-2FD7-771D255669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1" y="3170"/>
                <a:ext cx="3" cy="1"/>
              </a:xfrm>
              <a:custGeom>
                <a:avLst/>
                <a:gdLst>
                  <a:gd name="T0" fmla="*/ 20 w 20"/>
                  <a:gd name="T1" fmla="*/ 4 h 4"/>
                  <a:gd name="T2" fmla="*/ 1 w 20"/>
                  <a:gd name="T3" fmla="*/ 0 h 4"/>
                  <a:gd name="T4" fmla="*/ 0 w 20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4">
                    <a:moveTo>
                      <a:pt x="20" y="4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8" name="Freeform 1179">
                <a:extLst>
                  <a:ext uri="{FF2B5EF4-FFF2-40B4-BE49-F238E27FC236}">
                    <a16:creationId xmlns:a16="http://schemas.microsoft.com/office/drawing/2014/main" id="{0432DCE6-B1BE-6CF7-2F20-8A65B457FB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7" y="3170"/>
                <a:ext cx="4" cy="4"/>
              </a:xfrm>
              <a:custGeom>
                <a:avLst/>
                <a:gdLst>
                  <a:gd name="T0" fmla="*/ 26 w 26"/>
                  <a:gd name="T1" fmla="*/ 1 h 25"/>
                  <a:gd name="T2" fmla="*/ 20 w 26"/>
                  <a:gd name="T3" fmla="*/ 0 h 25"/>
                  <a:gd name="T4" fmla="*/ 0 w 26"/>
                  <a:gd name="T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5">
                    <a:moveTo>
                      <a:pt x="26" y="1"/>
                    </a:moveTo>
                    <a:lnTo>
                      <a:pt x="20" y="0"/>
                    </a:lnTo>
                    <a:lnTo>
                      <a:pt x="0" y="2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9" name="Freeform 1180">
                <a:extLst>
                  <a:ext uri="{FF2B5EF4-FFF2-40B4-BE49-F238E27FC236}">
                    <a16:creationId xmlns:a16="http://schemas.microsoft.com/office/drawing/2014/main" id="{CB828FD1-BA6F-7CC3-080B-4A4F19D0B4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5" y="3138"/>
                <a:ext cx="46" cy="19"/>
              </a:xfrm>
              <a:custGeom>
                <a:avLst/>
                <a:gdLst>
                  <a:gd name="T0" fmla="*/ 274 w 274"/>
                  <a:gd name="T1" fmla="*/ 66 h 115"/>
                  <a:gd name="T2" fmla="*/ 236 w 274"/>
                  <a:gd name="T3" fmla="*/ 48 h 115"/>
                  <a:gd name="T4" fmla="*/ 185 w 274"/>
                  <a:gd name="T5" fmla="*/ 35 h 115"/>
                  <a:gd name="T6" fmla="*/ 186 w 274"/>
                  <a:gd name="T7" fmla="*/ 0 h 115"/>
                  <a:gd name="T8" fmla="*/ 179 w 274"/>
                  <a:gd name="T9" fmla="*/ 1 h 115"/>
                  <a:gd name="T10" fmla="*/ 179 w 274"/>
                  <a:gd name="T11" fmla="*/ 0 h 115"/>
                  <a:gd name="T12" fmla="*/ 152 w 274"/>
                  <a:gd name="T13" fmla="*/ 2 h 115"/>
                  <a:gd name="T14" fmla="*/ 103 w 274"/>
                  <a:gd name="T15" fmla="*/ 20 h 115"/>
                  <a:gd name="T16" fmla="*/ 77 w 274"/>
                  <a:gd name="T17" fmla="*/ 49 h 115"/>
                  <a:gd name="T18" fmla="*/ 47 w 274"/>
                  <a:gd name="T19" fmla="*/ 70 h 115"/>
                  <a:gd name="T20" fmla="*/ 45 w 274"/>
                  <a:gd name="T21" fmla="*/ 107 h 115"/>
                  <a:gd name="T22" fmla="*/ 0 w 274"/>
                  <a:gd name="T23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115">
                    <a:moveTo>
                      <a:pt x="274" y="66"/>
                    </a:moveTo>
                    <a:lnTo>
                      <a:pt x="236" y="48"/>
                    </a:lnTo>
                    <a:lnTo>
                      <a:pt x="185" y="35"/>
                    </a:lnTo>
                    <a:lnTo>
                      <a:pt x="186" y="0"/>
                    </a:lnTo>
                    <a:lnTo>
                      <a:pt x="179" y="1"/>
                    </a:lnTo>
                    <a:lnTo>
                      <a:pt x="179" y="0"/>
                    </a:lnTo>
                    <a:lnTo>
                      <a:pt x="152" y="2"/>
                    </a:lnTo>
                    <a:lnTo>
                      <a:pt x="103" y="20"/>
                    </a:lnTo>
                    <a:lnTo>
                      <a:pt x="77" y="49"/>
                    </a:lnTo>
                    <a:lnTo>
                      <a:pt x="47" y="70"/>
                    </a:lnTo>
                    <a:lnTo>
                      <a:pt x="45" y="107"/>
                    </a:lnTo>
                    <a:lnTo>
                      <a:pt x="0" y="11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0" name="Freeform 1181">
                <a:extLst>
                  <a:ext uri="{FF2B5EF4-FFF2-40B4-BE49-F238E27FC236}">
                    <a16:creationId xmlns:a16="http://schemas.microsoft.com/office/drawing/2014/main" id="{570C258B-82DF-84BC-FA91-5484FB82CC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" y="3142"/>
                <a:ext cx="19" cy="9"/>
              </a:xfrm>
              <a:custGeom>
                <a:avLst/>
                <a:gdLst>
                  <a:gd name="T0" fmla="*/ 113 w 113"/>
                  <a:gd name="T1" fmla="*/ 2 h 52"/>
                  <a:gd name="T2" fmla="*/ 111 w 113"/>
                  <a:gd name="T3" fmla="*/ 0 h 52"/>
                  <a:gd name="T4" fmla="*/ 20 w 113"/>
                  <a:gd name="T5" fmla="*/ 12 h 52"/>
                  <a:gd name="T6" fmla="*/ 0 w 113"/>
                  <a:gd name="T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3" h="52">
                    <a:moveTo>
                      <a:pt x="113" y="2"/>
                    </a:moveTo>
                    <a:lnTo>
                      <a:pt x="111" y="0"/>
                    </a:lnTo>
                    <a:lnTo>
                      <a:pt x="20" y="12"/>
                    </a:lnTo>
                    <a:lnTo>
                      <a:pt x="0" y="5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1" name="Freeform 1182">
                <a:extLst>
                  <a:ext uri="{FF2B5EF4-FFF2-40B4-BE49-F238E27FC236}">
                    <a16:creationId xmlns:a16="http://schemas.microsoft.com/office/drawing/2014/main" id="{215C128C-BAE1-61BC-2E41-97D312B43D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7" y="3142"/>
                <a:ext cx="4" cy="3"/>
              </a:xfrm>
              <a:custGeom>
                <a:avLst/>
                <a:gdLst>
                  <a:gd name="T0" fmla="*/ 22 w 22"/>
                  <a:gd name="T1" fmla="*/ 15 h 15"/>
                  <a:gd name="T2" fmla="*/ 5 w 22"/>
                  <a:gd name="T3" fmla="*/ 0 h 15"/>
                  <a:gd name="T4" fmla="*/ 0 w 22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15">
                    <a:moveTo>
                      <a:pt x="22" y="15"/>
                    </a:move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2" name="Freeform 1183">
                <a:extLst>
                  <a:ext uri="{FF2B5EF4-FFF2-40B4-BE49-F238E27FC236}">
                    <a16:creationId xmlns:a16="http://schemas.microsoft.com/office/drawing/2014/main" id="{5047BD94-2EC3-CC36-7DC8-AC4002391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7" y="3142"/>
                <a:ext cx="4" cy="3"/>
              </a:xfrm>
              <a:custGeom>
                <a:avLst/>
                <a:gdLst>
                  <a:gd name="T0" fmla="*/ 22 w 22"/>
                  <a:gd name="T1" fmla="*/ 15 h 17"/>
                  <a:gd name="T2" fmla="*/ 18 w 22"/>
                  <a:gd name="T3" fmla="*/ 17 h 17"/>
                  <a:gd name="T4" fmla="*/ 0 w 22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17">
                    <a:moveTo>
                      <a:pt x="22" y="15"/>
                    </a:moveTo>
                    <a:lnTo>
                      <a:pt x="18" y="1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3" name="Freeform 1184">
                <a:extLst>
                  <a:ext uri="{FF2B5EF4-FFF2-40B4-BE49-F238E27FC236}">
                    <a16:creationId xmlns:a16="http://schemas.microsoft.com/office/drawing/2014/main" id="{C2EEA473-CB0B-BA6F-077C-2C64B62D3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0" y="3145"/>
                <a:ext cx="37" cy="46"/>
              </a:xfrm>
              <a:custGeom>
                <a:avLst/>
                <a:gdLst>
                  <a:gd name="T0" fmla="*/ 211 w 218"/>
                  <a:gd name="T1" fmla="*/ 68 h 273"/>
                  <a:gd name="T2" fmla="*/ 218 w 218"/>
                  <a:gd name="T3" fmla="*/ 24 h 273"/>
                  <a:gd name="T4" fmla="*/ 191 w 218"/>
                  <a:gd name="T5" fmla="*/ 1 h 273"/>
                  <a:gd name="T6" fmla="*/ 189 w 218"/>
                  <a:gd name="T7" fmla="*/ 4 h 273"/>
                  <a:gd name="T8" fmla="*/ 184 w 218"/>
                  <a:gd name="T9" fmla="*/ 0 h 273"/>
                  <a:gd name="T10" fmla="*/ 144 w 218"/>
                  <a:gd name="T11" fmla="*/ 43 h 273"/>
                  <a:gd name="T12" fmla="*/ 117 w 218"/>
                  <a:gd name="T13" fmla="*/ 41 h 273"/>
                  <a:gd name="T14" fmla="*/ 84 w 218"/>
                  <a:gd name="T15" fmla="*/ 47 h 273"/>
                  <a:gd name="T16" fmla="*/ 40 w 218"/>
                  <a:gd name="T17" fmla="*/ 114 h 273"/>
                  <a:gd name="T18" fmla="*/ 68 w 218"/>
                  <a:gd name="T19" fmla="*/ 174 h 273"/>
                  <a:gd name="T20" fmla="*/ 76 w 218"/>
                  <a:gd name="T21" fmla="*/ 229 h 273"/>
                  <a:gd name="T22" fmla="*/ 63 w 218"/>
                  <a:gd name="T23" fmla="*/ 254 h 273"/>
                  <a:gd name="T24" fmla="*/ 41 w 218"/>
                  <a:gd name="T25" fmla="*/ 273 h 273"/>
                  <a:gd name="T26" fmla="*/ 0 w 218"/>
                  <a:gd name="T27" fmla="*/ 266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8" h="273">
                    <a:moveTo>
                      <a:pt x="211" y="68"/>
                    </a:moveTo>
                    <a:lnTo>
                      <a:pt x="218" y="24"/>
                    </a:lnTo>
                    <a:lnTo>
                      <a:pt x="191" y="1"/>
                    </a:lnTo>
                    <a:lnTo>
                      <a:pt x="189" y="4"/>
                    </a:lnTo>
                    <a:lnTo>
                      <a:pt x="184" y="0"/>
                    </a:lnTo>
                    <a:lnTo>
                      <a:pt x="144" y="43"/>
                    </a:lnTo>
                    <a:lnTo>
                      <a:pt x="117" y="41"/>
                    </a:lnTo>
                    <a:lnTo>
                      <a:pt x="84" y="47"/>
                    </a:lnTo>
                    <a:lnTo>
                      <a:pt x="40" y="114"/>
                    </a:lnTo>
                    <a:lnTo>
                      <a:pt x="68" y="174"/>
                    </a:lnTo>
                    <a:lnTo>
                      <a:pt x="76" y="229"/>
                    </a:lnTo>
                    <a:lnTo>
                      <a:pt x="63" y="254"/>
                    </a:lnTo>
                    <a:lnTo>
                      <a:pt x="41" y="273"/>
                    </a:lnTo>
                    <a:lnTo>
                      <a:pt x="0" y="26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4" name="Line 1185">
                <a:extLst>
                  <a:ext uri="{FF2B5EF4-FFF2-40B4-BE49-F238E27FC236}">
                    <a16:creationId xmlns:a16="http://schemas.microsoft.com/office/drawing/2014/main" id="{D15C4673-D34E-B4A6-4DF4-6B2F0010E1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14" y="3157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5" name="Freeform 1186">
                <a:extLst>
                  <a:ext uri="{FF2B5EF4-FFF2-40B4-BE49-F238E27FC236}">
                    <a16:creationId xmlns:a16="http://schemas.microsoft.com/office/drawing/2014/main" id="{C51FEA98-A5A6-73D8-AC60-07EF24C00A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1" y="3148"/>
                <a:ext cx="3" cy="1"/>
              </a:xfrm>
              <a:custGeom>
                <a:avLst/>
                <a:gdLst>
                  <a:gd name="T0" fmla="*/ 0 w 14"/>
                  <a:gd name="T1" fmla="*/ 0 h 5"/>
                  <a:gd name="T2" fmla="*/ 5 w 14"/>
                  <a:gd name="T3" fmla="*/ 2 h 5"/>
                  <a:gd name="T4" fmla="*/ 14 w 14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5">
                    <a:moveTo>
                      <a:pt x="0" y="0"/>
                    </a:moveTo>
                    <a:lnTo>
                      <a:pt x="5" y="2"/>
                    </a:lnTo>
                    <a:lnTo>
                      <a:pt x="14" y="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6" name="Freeform 1187">
                <a:extLst>
                  <a:ext uri="{FF2B5EF4-FFF2-40B4-BE49-F238E27FC236}">
                    <a16:creationId xmlns:a16="http://schemas.microsoft.com/office/drawing/2014/main" id="{DE06FC69-B1B4-D638-1A8E-154F6D6D8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3149"/>
                <a:ext cx="4" cy="2"/>
              </a:xfrm>
              <a:custGeom>
                <a:avLst/>
                <a:gdLst>
                  <a:gd name="T0" fmla="*/ 0 w 28"/>
                  <a:gd name="T1" fmla="*/ 0 h 9"/>
                  <a:gd name="T2" fmla="*/ 28 w 28"/>
                  <a:gd name="T3" fmla="*/ 9 h 9"/>
                  <a:gd name="T4" fmla="*/ 28 w 28"/>
                  <a:gd name="T5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9">
                    <a:moveTo>
                      <a:pt x="0" y="0"/>
                    </a:moveTo>
                    <a:lnTo>
                      <a:pt x="28" y="9"/>
                    </a:lnTo>
                    <a:lnTo>
                      <a:pt x="28" y="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7" name="Line 1188">
                <a:extLst>
                  <a:ext uri="{FF2B5EF4-FFF2-40B4-BE49-F238E27FC236}">
                    <a16:creationId xmlns:a16="http://schemas.microsoft.com/office/drawing/2014/main" id="{CBFE13A5-6CA6-3D36-69C8-B71684EEC7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64" y="3149"/>
                <a:ext cx="4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8" name="Line 1189">
                <a:extLst>
                  <a:ext uri="{FF2B5EF4-FFF2-40B4-BE49-F238E27FC236}">
                    <a16:creationId xmlns:a16="http://schemas.microsoft.com/office/drawing/2014/main" id="{6A1156EA-0EF9-F52D-9493-29CBC4AEF9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61" y="3148"/>
                <a:ext cx="3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9" name="Freeform 1190">
                <a:extLst>
                  <a:ext uri="{FF2B5EF4-FFF2-40B4-BE49-F238E27FC236}">
                    <a16:creationId xmlns:a16="http://schemas.microsoft.com/office/drawing/2014/main" id="{D6D4BB6A-BB5D-DF6C-DCF5-768B752143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5" y="3322"/>
                <a:ext cx="48" cy="23"/>
              </a:xfrm>
              <a:custGeom>
                <a:avLst/>
                <a:gdLst>
                  <a:gd name="T0" fmla="*/ 0 w 289"/>
                  <a:gd name="T1" fmla="*/ 26 h 138"/>
                  <a:gd name="T2" fmla="*/ 3 w 289"/>
                  <a:gd name="T3" fmla="*/ 23 h 138"/>
                  <a:gd name="T4" fmla="*/ 24 w 289"/>
                  <a:gd name="T5" fmla="*/ 15 h 138"/>
                  <a:gd name="T6" fmla="*/ 62 w 289"/>
                  <a:gd name="T7" fmla="*/ 8 h 138"/>
                  <a:gd name="T8" fmla="*/ 62 w 289"/>
                  <a:gd name="T9" fmla="*/ 10 h 138"/>
                  <a:gd name="T10" fmla="*/ 71 w 289"/>
                  <a:gd name="T11" fmla="*/ 33 h 138"/>
                  <a:gd name="T12" fmla="*/ 127 w 289"/>
                  <a:gd name="T13" fmla="*/ 0 h 138"/>
                  <a:gd name="T14" fmla="*/ 129 w 289"/>
                  <a:gd name="T15" fmla="*/ 5 h 138"/>
                  <a:gd name="T16" fmla="*/ 154 w 289"/>
                  <a:gd name="T17" fmla="*/ 42 h 138"/>
                  <a:gd name="T18" fmla="*/ 281 w 289"/>
                  <a:gd name="T19" fmla="*/ 45 h 138"/>
                  <a:gd name="T20" fmla="*/ 281 w 289"/>
                  <a:gd name="T21" fmla="*/ 46 h 138"/>
                  <a:gd name="T22" fmla="*/ 285 w 289"/>
                  <a:gd name="T23" fmla="*/ 95 h 138"/>
                  <a:gd name="T24" fmla="*/ 281 w 289"/>
                  <a:gd name="T25" fmla="*/ 137 h 138"/>
                  <a:gd name="T26" fmla="*/ 289 w 289"/>
                  <a:gd name="T27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9" h="138">
                    <a:moveTo>
                      <a:pt x="0" y="26"/>
                    </a:moveTo>
                    <a:lnTo>
                      <a:pt x="3" y="23"/>
                    </a:lnTo>
                    <a:lnTo>
                      <a:pt x="24" y="15"/>
                    </a:lnTo>
                    <a:lnTo>
                      <a:pt x="62" y="8"/>
                    </a:lnTo>
                    <a:lnTo>
                      <a:pt x="62" y="10"/>
                    </a:lnTo>
                    <a:lnTo>
                      <a:pt x="71" y="33"/>
                    </a:lnTo>
                    <a:lnTo>
                      <a:pt x="127" y="0"/>
                    </a:lnTo>
                    <a:lnTo>
                      <a:pt x="129" y="5"/>
                    </a:lnTo>
                    <a:lnTo>
                      <a:pt x="154" y="42"/>
                    </a:lnTo>
                    <a:lnTo>
                      <a:pt x="281" y="45"/>
                    </a:lnTo>
                    <a:lnTo>
                      <a:pt x="281" y="46"/>
                    </a:lnTo>
                    <a:lnTo>
                      <a:pt x="285" y="95"/>
                    </a:lnTo>
                    <a:lnTo>
                      <a:pt x="281" y="137"/>
                    </a:lnTo>
                    <a:lnTo>
                      <a:pt x="289" y="1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0" name="Line 1191">
                <a:extLst>
                  <a:ext uri="{FF2B5EF4-FFF2-40B4-BE49-F238E27FC236}">
                    <a16:creationId xmlns:a16="http://schemas.microsoft.com/office/drawing/2014/main" id="{DF9E41C9-64C5-E3F4-724D-63BF65BD60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84" y="3326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1" name="Freeform 1192">
                <a:extLst>
                  <a:ext uri="{FF2B5EF4-FFF2-40B4-BE49-F238E27FC236}">
                    <a16:creationId xmlns:a16="http://schemas.microsoft.com/office/drawing/2014/main" id="{037AF36A-4481-9A9D-1A27-D51E851E5E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" y="3326"/>
                <a:ext cx="1" cy="1"/>
              </a:xfrm>
              <a:custGeom>
                <a:avLst/>
                <a:gdLst>
                  <a:gd name="T0" fmla="*/ 0 w 4"/>
                  <a:gd name="T1" fmla="*/ 0 h 4"/>
                  <a:gd name="T2" fmla="*/ 1 w 4"/>
                  <a:gd name="T3" fmla="*/ 4 h 4"/>
                  <a:gd name="T4" fmla="*/ 4 w 4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lnTo>
                      <a:pt x="1" y="4"/>
                    </a:lnTo>
                    <a:lnTo>
                      <a:pt x="4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2" name="Freeform 1193">
                <a:extLst>
                  <a:ext uri="{FF2B5EF4-FFF2-40B4-BE49-F238E27FC236}">
                    <a16:creationId xmlns:a16="http://schemas.microsoft.com/office/drawing/2014/main" id="{044673A6-9DFE-3FCE-EEEF-20DAFD08F9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" y="3346"/>
                <a:ext cx="15" cy="61"/>
              </a:xfrm>
              <a:custGeom>
                <a:avLst/>
                <a:gdLst>
                  <a:gd name="T0" fmla="*/ 13 w 89"/>
                  <a:gd name="T1" fmla="*/ 0 h 364"/>
                  <a:gd name="T2" fmla="*/ 60 w 89"/>
                  <a:gd name="T3" fmla="*/ 65 h 364"/>
                  <a:gd name="T4" fmla="*/ 66 w 89"/>
                  <a:gd name="T5" fmla="*/ 93 h 364"/>
                  <a:gd name="T6" fmla="*/ 53 w 89"/>
                  <a:gd name="T7" fmla="*/ 131 h 364"/>
                  <a:gd name="T8" fmla="*/ 72 w 89"/>
                  <a:gd name="T9" fmla="*/ 156 h 364"/>
                  <a:gd name="T10" fmla="*/ 89 w 89"/>
                  <a:gd name="T11" fmla="*/ 195 h 364"/>
                  <a:gd name="T12" fmla="*/ 77 w 89"/>
                  <a:gd name="T13" fmla="*/ 219 h 364"/>
                  <a:gd name="T14" fmla="*/ 11 w 89"/>
                  <a:gd name="T15" fmla="*/ 222 h 364"/>
                  <a:gd name="T16" fmla="*/ 17 w 89"/>
                  <a:gd name="T17" fmla="*/ 249 h 364"/>
                  <a:gd name="T18" fmla="*/ 0 w 89"/>
                  <a:gd name="T19" fmla="*/ 300 h 364"/>
                  <a:gd name="T20" fmla="*/ 31 w 89"/>
                  <a:gd name="T21" fmla="*/ 332 h 364"/>
                  <a:gd name="T22" fmla="*/ 3 w 89"/>
                  <a:gd name="T23" fmla="*/ 363 h 364"/>
                  <a:gd name="T24" fmla="*/ 11 w 89"/>
                  <a:gd name="T25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9" h="364">
                    <a:moveTo>
                      <a:pt x="13" y="0"/>
                    </a:moveTo>
                    <a:lnTo>
                      <a:pt x="60" y="65"/>
                    </a:lnTo>
                    <a:lnTo>
                      <a:pt x="66" y="93"/>
                    </a:lnTo>
                    <a:lnTo>
                      <a:pt x="53" y="131"/>
                    </a:lnTo>
                    <a:lnTo>
                      <a:pt x="72" y="156"/>
                    </a:lnTo>
                    <a:lnTo>
                      <a:pt x="89" y="195"/>
                    </a:lnTo>
                    <a:lnTo>
                      <a:pt x="77" y="219"/>
                    </a:lnTo>
                    <a:lnTo>
                      <a:pt x="11" y="222"/>
                    </a:lnTo>
                    <a:lnTo>
                      <a:pt x="17" y="249"/>
                    </a:lnTo>
                    <a:lnTo>
                      <a:pt x="0" y="300"/>
                    </a:lnTo>
                    <a:lnTo>
                      <a:pt x="31" y="332"/>
                    </a:lnTo>
                    <a:lnTo>
                      <a:pt x="3" y="363"/>
                    </a:lnTo>
                    <a:lnTo>
                      <a:pt x="11" y="36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3" name="Line 1194">
                <a:extLst>
                  <a:ext uri="{FF2B5EF4-FFF2-40B4-BE49-F238E27FC236}">
                    <a16:creationId xmlns:a16="http://schemas.microsoft.com/office/drawing/2014/main" id="{17BD900E-EB2D-A299-EE4F-FE972FE38D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33" y="3345"/>
                <a:ext cx="7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4" name="Freeform 1195">
                <a:extLst>
                  <a:ext uri="{FF2B5EF4-FFF2-40B4-BE49-F238E27FC236}">
                    <a16:creationId xmlns:a16="http://schemas.microsoft.com/office/drawing/2014/main" id="{80498787-37BC-9863-F383-39DE11C8B0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3" y="3345"/>
                <a:ext cx="7" cy="1"/>
              </a:xfrm>
              <a:custGeom>
                <a:avLst/>
                <a:gdLst>
                  <a:gd name="T0" fmla="*/ 42 w 42"/>
                  <a:gd name="T1" fmla="*/ 5 h 5"/>
                  <a:gd name="T2" fmla="*/ 42 w 42"/>
                  <a:gd name="T3" fmla="*/ 4 h 5"/>
                  <a:gd name="T4" fmla="*/ 0 w 4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" h="5">
                    <a:moveTo>
                      <a:pt x="42" y="5"/>
                    </a:moveTo>
                    <a:lnTo>
                      <a:pt x="42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5" name="Freeform 1196">
                <a:extLst>
                  <a:ext uri="{FF2B5EF4-FFF2-40B4-BE49-F238E27FC236}">
                    <a16:creationId xmlns:a16="http://schemas.microsoft.com/office/drawing/2014/main" id="{0BFB3302-7F7B-9B3A-707F-C1F7BBE16B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3393"/>
                <a:ext cx="21" cy="52"/>
              </a:xfrm>
              <a:custGeom>
                <a:avLst/>
                <a:gdLst>
                  <a:gd name="T0" fmla="*/ 0 w 125"/>
                  <a:gd name="T1" fmla="*/ 86 h 309"/>
                  <a:gd name="T2" fmla="*/ 6 w 125"/>
                  <a:gd name="T3" fmla="*/ 87 h 309"/>
                  <a:gd name="T4" fmla="*/ 26 w 125"/>
                  <a:gd name="T5" fmla="*/ 31 h 309"/>
                  <a:gd name="T6" fmla="*/ 80 w 125"/>
                  <a:gd name="T7" fmla="*/ 0 h 309"/>
                  <a:gd name="T8" fmla="*/ 76 w 125"/>
                  <a:gd name="T9" fmla="*/ 29 h 309"/>
                  <a:gd name="T10" fmla="*/ 103 w 125"/>
                  <a:gd name="T11" fmla="*/ 56 h 309"/>
                  <a:gd name="T12" fmla="*/ 75 w 125"/>
                  <a:gd name="T13" fmla="*/ 119 h 309"/>
                  <a:gd name="T14" fmla="*/ 83 w 125"/>
                  <a:gd name="T15" fmla="*/ 155 h 309"/>
                  <a:gd name="T16" fmla="*/ 70 w 125"/>
                  <a:gd name="T17" fmla="*/ 179 h 309"/>
                  <a:gd name="T18" fmla="*/ 87 w 125"/>
                  <a:gd name="T19" fmla="*/ 214 h 309"/>
                  <a:gd name="T20" fmla="*/ 125 w 125"/>
                  <a:gd name="T21" fmla="*/ 254 h 309"/>
                  <a:gd name="T22" fmla="*/ 124 w 125"/>
                  <a:gd name="T23" fmla="*/ 281 h 309"/>
                  <a:gd name="T24" fmla="*/ 101 w 125"/>
                  <a:gd name="T25" fmla="*/ 309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5" h="309">
                    <a:moveTo>
                      <a:pt x="0" y="86"/>
                    </a:moveTo>
                    <a:lnTo>
                      <a:pt x="6" y="87"/>
                    </a:lnTo>
                    <a:lnTo>
                      <a:pt x="26" y="31"/>
                    </a:lnTo>
                    <a:lnTo>
                      <a:pt x="80" y="0"/>
                    </a:lnTo>
                    <a:lnTo>
                      <a:pt x="76" y="29"/>
                    </a:lnTo>
                    <a:lnTo>
                      <a:pt x="103" y="56"/>
                    </a:lnTo>
                    <a:lnTo>
                      <a:pt x="75" y="119"/>
                    </a:lnTo>
                    <a:lnTo>
                      <a:pt x="83" y="155"/>
                    </a:lnTo>
                    <a:lnTo>
                      <a:pt x="70" y="179"/>
                    </a:lnTo>
                    <a:lnTo>
                      <a:pt x="87" y="214"/>
                    </a:lnTo>
                    <a:lnTo>
                      <a:pt x="125" y="254"/>
                    </a:lnTo>
                    <a:lnTo>
                      <a:pt x="124" y="281"/>
                    </a:lnTo>
                    <a:lnTo>
                      <a:pt x="101" y="30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6" name="Freeform 1197">
                <a:extLst>
                  <a:ext uri="{FF2B5EF4-FFF2-40B4-BE49-F238E27FC236}">
                    <a16:creationId xmlns:a16="http://schemas.microsoft.com/office/drawing/2014/main" id="{750A3B4A-19D9-ACB7-3801-64A0A526C4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" y="3443"/>
                <a:ext cx="5" cy="2"/>
              </a:xfrm>
              <a:custGeom>
                <a:avLst/>
                <a:gdLst>
                  <a:gd name="T0" fmla="*/ 0 w 27"/>
                  <a:gd name="T1" fmla="*/ 0 h 9"/>
                  <a:gd name="T2" fmla="*/ 26 w 27"/>
                  <a:gd name="T3" fmla="*/ 9 h 9"/>
                  <a:gd name="T4" fmla="*/ 27 w 27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9">
                    <a:moveTo>
                      <a:pt x="0" y="0"/>
                    </a:moveTo>
                    <a:lnTo>
                      <a:pt x="26" y="9"/>
                    </a:lnTo>
                    <a:lnTo>
                      <a:pt x="27" y="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7" name="Freeform 1198">
                <a:extLst>
                  <a:ext uri="{FF2B5EF4-FFF2-40B4-BE49-F238E27FC236}">
                    <a16:creationId xmlns:a16="http://schemas.microsoft.com/office/drawing/2014/main" id="{A39A4128-1AD0-36AD-C50D-D653DB1F87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4" y="3443"/>
                <a:ext cx="114" cy="211"/>
              </a:xfrm>
              <a:custGeom>
                <a:avLst/>
                <a:gdLst>
                  <a:gd name="T0" fmla="*/ 685 w 685"/>
                  <a:gd name="T1" fmla="*/ 2 h 1271"/>
                  <a:gd name="T2" fmla="*/ 679 w 685"/>
                  <a:gd name="T3" fmla="*/ 0 h 1271"/>
                  <a:gd name="T4" fmla="*/ 637 w 685"/>
                  <a:gd name="T5" fmla="*/ 3 h 1271"/>
                  <a:gd name="T6" fmla="*/ 616 w 685"/>
                  <a:gd name="T7" fmla="*/ 56 h 1271"/>
                  <a:gd name="T8" fmla="*/ 595 w 685"/>
                  <a:gd name="T9" fmla="*/ 73 h 1271"/>
                  <a:gd name="T10" fmla="*/ 595 w 685"/>
                  <a:gd name="T11" fmla="*/ 109 h 1271"/>
                  <a:gd name="T12" fmla="*/ 633 w 685"/>
                  <a:gd name="T13" fmla="*/ 135 h 1271"/>
                  <a:gd name="T14" fmla="*/ 627 w 685"/>
                  <a:gd name="T15" fmla="*/ 207 h 1271"/>
                  <a:gd name="T16" fmla="*/ 587 w 685"/>
                  <a:gd name="T17" fmla="*/ 258 h 1271"/>
                  <a:gd name="T18" fmla="*/ 584 w 685"/>
                  <a:gd name="T19" fmla="*/ 285 h 1271"/>
                  <a:gd name="T20" fmla="*/ 530 w 685"/>
                  <a:gd name="T21" fmla="*/ 287 h 1271"/>
                  <a:gd name="T22" fmla="*/ 538 w 685"/>
                  <a:gd name="T23" fmla="*/ 408 h 1271"/>
                  <a:gd name="T24" fmla="*/ 491 w 685"/>
                  <a:gd name="T25" fmla="*/ 406 h 1271"/>
                  <a:gd name="T26" fmla="*/ 470 w 685"/>
                  <a:gd name="T27" fmla="*/ 432 h 1271"/>
                  <a:gd name="T28" fmla="*/ 443 w 685"/>
                  <a:gd name="T29" fmla="*/ 398 h 1271"/>
                  <a:gd name="T30" fmla="*/ 404 w 685"/>
                  <a:gd name="T31" fmla="*/ 471 h 1271"/>
                  <a:gd name="T32" fmla="*/ 393 w 685"/>
                  <a:gd name="T33" fmla="*/ 480 h 1271"/>
                  <a:gd name="T34" fmla="*/ 379 w 685"/>
                  <a:gd name="T35" fmla="*/ 532 h 1271"/>
                  <a:gd name="T36" fmla="*/ 338 w 685"/>
                  <a:gd name="T37" fmla="*/ 549 h 1271"/>
                  <a:gd name="T38" fmla="*/ 318 w 685"/>
                  <a:gd name="T39" fmla="*/ 575 h 1271"/>
                  <a:gd name="T40" fmla="*/ 317 w 685"/>
                  <a:gd name="T41" fmla="*/ 576 h 1271"/>
                  <a:gd name="T42" fmla="*/ 284 w 685"/>
                  <a:gd name="T43" fmla="*/ 566 h 1271"/>
                  <a:gd name="T44" fmla="*/ 294 w 685"/>
                  <a:gd name="T45" fmla="*/ 636 h 1271"/>
                  <a:gd name="T46" fmla="*/ 269 w 685"/>
                  <a:gd name="T47" fmla="*/ 685 h 1271"/>
                  <a:gd name="T48" fmla="*/ 303 w 685"/>
                  <a:gd name="T49" fmla="*/ 735 h 1271"/>
                  <a:gd name="T50" fmla="*/ 215 w 685"/>
                  <a:gd name="T51" fmla="*/ 779 h 1271"/>
                  <a:gd name="T52" fmla="*/ 145 w 685"/>
                  <a:gd name="T53" fmla="*/ 766 h 1271"/>
                  <a:gd name="T54" fmla="*/ 145 w 685"/>
                  <a:gd name="T55" fmla="*/ 767 h 1271"/>
                  <a:gd name="T56" fmla="*/ 151 w 685"/>
                  <a:gd name="T57" fmla="*/ 800 h 1271"/>
                  <a:gd name="T58" fmla="*/ 145 w 685"/>
                  <a:gd name="T59" fmla="*/ 825 h 1271"/>
                  <a:gd name="T60" fmla="*/ 87 w 685"/>
                  <a:gd name="T61" fmla="*/ 849 h 1271"/>
                  <a:gd name="T62" fmla="*/ 77 w 685"/>
                  <a:gd name="T63" fmla="*/ 885 h 1271"/>
                  <a:gd name="T64" fmla="*/ 79 w 685"/>
                  <a:gd name="T65" fmla="*/ 968 h 1271"/>
                  <a:gd name="T66" fmla="*/ 97 w 685"/>
                  <a:gd name="T67" fmla="*/ 1019 h 1271"/>
                  <a:gd name="T68" fmla="*/ 27 w 685"/>
                  <a:gd name="T69" fmla="*/ 1079 h 1271"/>
                  <a:gd name="T70" fmla="*/ 0 w 685"/>
                  <a:gd name="T71" fmla="*/ 1083 h 1271"/>
                  <a:gd name="T72" fmla="*/ 4 w 685"/>
                  <a:gd name="T73" fmla="*/ 1120 h 1271"/>
                  <a:gd name="T74" fmla="*/ 20 w 685"/>
                  <a:gd name="T75" fmla="*/ 1142 h 1271"/>
                  <a:gd name="T76" fmla="*/ 19 w 685"/>
                  <a:gd name="T77" fmla="*/ 1169 h 1271"/>
                  <a:gd name="T78" fmla="*/ 33 w 685"/>
                  <a:gd name="T79" fmla="*/ 1213 h 1271"/>
                  <a:gd name="T80" fmla="*/ 20 w 685"/>
                  <a:gd name="T81" fmla="*/ 1264 h 1271"/>
                  <a:gd name="T82" fmla="*/ 24 w 685"/>
                  <a:gd name="T83" fmla="*/ 1271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85" h="1271">
                    <a:moveTo>
                      <a:pt x="685" y="2"/>
                    </a:moveTo>
                    <a:lnTo>
                      <a:pt x="679" y="0"/>
                    </a:lnTo>
                    <a:lnTo>
                      <a:pt x="637" y="3"/>
                    </a:lnTo>
                    <a:lnTo>
                      <a:pt x="616" y="56"/>
                    </a:lnTo>
                    <a:lnTo>
                      <a:pt x="595" y="73"/>
                    </a:lnTo>
                    <a:lnTo>
                      <a:pt x="595" y="109"/>
                    </a:lnTo>
                    <a:lnTo>
                      <a:pt x="633" y="135"/>
                    </a:lnTo>
                    <a:lnTo>
                      <a:pt x="627" y="207"/>
                    </a:lnTo>
                    <a:lnTo>
                      <a:pt x="587" y="258"/>
                    </a:lnTo>
                    <a:lnTo>
                      <a:pt x="584" y="285"/>
                    </a:lnTo>
                    <a:lnTo>
                      <a:pt x="530" y="287"/>
                    </a:lnTo>
                    <a:lnTo>
                      <a:pt x="538" y="408"/>
                    </a:lnTo>
                    <a:lnTo>
                      <a:pt x="491" y="406"/>
                    </a:lnTo>
                    <a:lnTo>
                      <a:pt x="470" y="432"/>
                    </a:lnTo>
                    <a:lnTo>
                      <a:pt x="443" y="398"/>
                    </a:lnTo>
                    <a:lnTo>
                      <a:pt x="404" y="471"/>
                    </a:lnTo>
                    <a:lnTo>
                      <a:pt x="393" y="480"/>
                    </a:lnTo>
                    <a:lnTo>
                      <a:pt x="379" y="532"/>
                    </a:lnTo>
                    <a:lnTo>
                      <a:pt x="338" y="549"/>
                    </a:lnTo>
                    <a:lnTo>
                      <a:pt x="318" y="575"/>
                    </a:lnTo>
                    <a:lnTo>
                      <a:pt x="317" y="576"/>
                    </a:lnTo>
                    <a:lnTo>
                      <a:pt x="284" y="566"/>
                    </a:lnTo>
                    <a:lnTo>
                      <a:pt x="294" y="636"/>
                    </a:lnTo>
                    <a:lnTo>
                      <a:pt x="269" y="685"/>
                    </a:lnTo>
                    <a:lnTo>
                      <a:pt x="303" y="735"/>
                    </a:lnTo>
                    <a:lnTo>
                      <a:pt x="215" y="779"/>
                    </a:lnTo>
                    <a:lnTo>
                      <a:pt x="145" y="766"/>
                    </a:lnTo>
                    <a:lnTo>
                      <a:pt x="145" y="767"/>
                    </a:lnTo>
                    <a:lnTo>
                      <a:pt x="151" y="800"/>
                    </a:lnTo>
                    <a:lnTo>
                      <a:pt x="145" y="825"/>
                    </a:lnTo>
                    <a:lnTo>
                      <a:pt x="87" y="849"/>
                    </a:lnTo>
                    <a:lnTo>
                      <a:pt x="77" y="885"/>
                    </a:lnTo>
                    <a:lnTo>
                      <a:pt x="79" y="968"/>
                    </a:lnTo>
                    <a:lnTo>
                      <a:pt x="97" y="1019"/>
                    </a:lnTo>
                    <a:lnTo>
                      <a:pt x="27" y="1079"/>
                    </a:lnTo>
                    <a:lnTo>
                      <a:pt x="0" y="1083"/>
                    </a:lnTo>
                    <a:lnTo>
                      <a:pt x="4" y="1120"/>
                    </a:lnTo>
                    <a:lnTo>
                      <a:pt x="20" y="1142"/>
                    </a:lnTo>
                    <a:lnTo>
                      <a:pt x="19" y="1169"/>
                    </a:lnTo>
                    <a:lnTo>
                      <a:pt x="33" y="1213"/>
                    </a:lnTo>
                    <a:lnTo>
                      <a:pt x="20" y="1264"/>
                    </a:lnTo>
                    <a:lnTo>
                      <a:pt x="24" y="127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8" name="Freeform 1199">
                <a:extLst>
                  <a:ext uri="{FF2B5EF4-FFF2-40B4-BE49-F238E27FC236}">
                    <a16:creationId xmlns:a16="http://schemas.microsoft.com/office/drawing/2014/main" id="{0DF42956-D1A2-219C-EF44-25680F0289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" y="3443"/>
                <a:ext cx="5" cy="2"/>
              </a:xfrm>
              <a:custGeom>
                <a:avLst/>
                <a:gdLst>
                  <a:gd name="T0" fmla="*/ 27 w 27"/>
                  <a:gd name="T1" fmla="*/ 9 h 9"/>
                  <a:gd name="T2" fmla="*/ 2 w 27"/>
                  <a:gd name="T3" fmla="*/ 0 h 9"/>
                  <a:gd name="T4" fmla="*/ 0 w 27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9">
                    <a:moveTo>
                      <a:pt x="27" y="9"/>
                    </a:move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9" name="Line 1200">
                <a:extLst>
                  <a:ext uri="{FF2B5EF4-FFF2-40B4-BE49-F238E27FC236}">
                    <a16:creationId xmlns:a16="http://schemas.microsoft.com/office/drawing/2014/main" id="{FDC0D955-76E0-9600-F534-9690A20834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240" y="3407"/>
                <a:ext cx="6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0" name="Freeform 1201">
                <a:extLst>
                  <a:ext uri="{FF2B5EF4-FFF2-40B4-BE49-F238E27FC236}">
                    <a16:creationId xmlns:a16="http://schemas.microsoft.com/office/drawing/2014/main" id="{2E79369F-FB7F-163B-7D81-B5B2D8EEC4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1" y="3423"/>
                <a:ext cx="18" cy="30"/>
              </a:xfrm>
              <a:custGeom>
                <a:avLst/>
                <a:gdLst>
                  <a:gd name="T0" fmla="*/ 42 w 107"/>
                  <a:gd name="T1" fmla="*/ 171 h 181"/>
                  <a:gd name="T2" fmla="*/ 76 w 107"/>
                  <a:gd name="T3" fmla="*/ 180 h 181"/>
                  <a:gd name="T4" fmla="*/ 76 w 107"/>
                  <a:gd name="T5" fmla="*/ 179 h 181"/>
                  <a:gd name="T6" fmla="*/ 83 w 107"/>
                  <a:gd name="T7" fmla="*/ 181 h 181"/>
                  <a:gd name="T8" fmla="*/ 101 w 107"/>
                  <a:gd name="T9" fmla="*/ 124 h 181"/>
                  <a:gd name="T10" fmla="*/ 107 w 107"/>
                  <a:gd name="T11" fmla="*/ 91 h 181"/>
                  <a:gd name="T12" fmla="*/ 84 w 107"/>
                  <a:gd name="T13" fmla="*/ 25 h 181"/>
                  <a:gd name="T14" fmla="*/ 79 w 107"/>
                  <a:gd name="T15" fmla="*/ 21 h 181"/>
                  <a:gd name="T16" fmla="*/ 49 w 107"/>
                  <a:gd name="T17" fmla="*/ 0 h 181"/>
                  <a:gd name="T18" fmla="*/ 21 w 107"/>
                  <a:gd name="T19" fmla="*/ 6 h 181"/>
                  <a:gd name="T20" fmla="*/ 26 w 107"/>
                  <a:gd name="T21" fmla="*/ 40 h 181"/>
                  <a:gd name="T22" fmla="*/ 55 w 107"/>
                  <a:gd name="T23" fmla="*/ 106 h 181"/>
                  <a:gd name="T24" fmla="*/ 14 w 107"/>
                  <a:gd name="T25" fmla="*/ 95 h 181"/>
                  <a:gd name="T26" fmla="*/ 14 w 107"/>
                  <a:gd name="T27" fmla="*/ 96 h 181"/>
                  <a:gd name="T28" fmla="*/ 0 w 107"/>
                  <a:gd name="T29" fmla="*/ 137 h 181"/>
                  <a:gd name="T30" fmla="*/ 9 w 107"/>
                  <a:gd name="T31" fmla="*/ 161 h 181"/>
                  <a:gd name="T32" fmla="*/ 16 w 107"/>
                  <a:gd name="T33" fmla="*/ 164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7" h="181">
                    <a:moveTo>
                      <a:pt x="42" y="171"/>
                    </a:moveTo>
                    <a:lnTo>
                      <a:pt x="76" y="180"/>
                    </a:lnTo>
                    <a:lnTo>
                      <a:pt x="76" y="179"/>
                    </a:lnTo>
                    <a:lnTo>
                      <a:pt x="83" y="181"/>
                    </a:lnTo>
                    <a:lnTo>
                      <a:pt x="101" y="124"/>
                    </a:lnTo>
                    <a:lnTo>
                      <a:pt x="107" y="91"/>
                    </a:lnTo>
                    <a:lnTo>
                      <a:pt x="84" y="25"/>
                    </a:lnTo>
                    <a:lnTo>
                      <a:pt x="79" y="21"/>
                    </a:lnTo>
                    <a:lnTo>
                      <a:pt x="49" y="0"/>
                    </a:lnTo>
                    <a:lnTo>
                      <a:pt x="21" y="6"/>
                    </a:lnTo>
                    <a:lnTo>
                      <a:pt x="26" y="40"/>
                    </a:lnTo>
                    <a:lnTo>
                      <a:pt x="55" y="106"/>
                    </a:lnTo>
                    <a:lnTo>
                      <a:pt x="14" y="95"/>
                    </a:lnTo>
                    <a:lnTo>
                      <a:pt x="14" y="96"/>
                    </a:lnTo>
                    <a:lnTo>
                      <a:pt x="0" y="137"/>
                    </a:lnTo>
                    <a:lnTo>
                      <a:pt x="9" y="161"/>
                    </a:lnTo>
                    <a:lnTo>
                      <a:pt x="16" y="16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1" name="Freeform 1202">
                <a:extLst>
                  <a:ext uri="{FF2B5EF4-FFF2-40B4-BE49-F238E27FC236}">
                    <a16:creationId xmlns:a16="http://schemas.microsoft.com/office/drawing/2014/main" id="{3E048251-6D09-535C-6046-4E0117532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9" y="3407"/>
                <a:ext cx="7" cy="0"/>
              </a:xfrm>
              <a:custGeom>
                <a:avLst/>
                <a:gdLst>
                  <a:gd name="T0" fmla="*/ 1 w 41"/>
                  <a:gd name="T1" fmla="*/ 0 h 4"/>
                  <a:gd name="T2" fmla="*/ 0 w 41"/>
                  <a:gd name="T3" fmla="*/ 1 h 4"/>
                  <a:gd name="T4" fmla="*/ 41 w 41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4">
                    <a:moveTo>
                      <a:pt x="1" y="0"/>
                    </a:moveTo>
                    <a:lnTo>
                      <a:pt x="0" y="1"/>
                    </a:lnTo>
                    <a:lnTo>
                      <a:pt x="41" y="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2" name="Freeform 1203">
                <a:extLst>
                  <a:ext uri="{FF2B5EF4-FFF2-40B4-BE49-F238E27FC236}">
                    <a16:creationId xmlns:a16="http://schemas.microsoft.com/office/drawing/2014/main" id="{41F03AB8-E383-3BD0-A2CD-1BDC9DA52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2" y="3455"/>
                <a:ext cx="21" cy="26"/>
              </a:xfrm>
              <a:custGeom>
                <a:avLst/>
                <a:gdLst>
                  <a:gd name="T0" fmla="*/ 104 w 126"/>
                  <a:gd name="T1" fmla="*/ 3 h 160"/>
                  <a:gd name="T2" fmla="*/ 39 w 126"/>
                  <a:gd name="T3" fmla="*/ 0 h 160"/>
                  <a:gd name="T4" fmla="*/ 8 w 126"/>
                  <a:gd name="T5" fmla="*/ 40 h 160"/>
                  <a:gd name="T6" fmla="*/ 0 w 126"/>
                  <a:gd name="T7" fmla="*/ 78 h 160"/>
                  <a:gd name="T8" fmla="*/ 30 w 126"/>
                  <a:gd name="T9" fmla="*/ 146 h 160"/>
                  <a:gd name="T10" fmla="*/ 75 w 126"/>
                  <a:gd name="T11" fmla="*/ 160 h 160"/>
                  <a:gd name="T12" fmla="*/ 96 w 126"/>
                  <a:gd name="T13" fmla="*/ 127 h 160"/>
                  <a:gd name="T14" fmla="*/ 126 w 126"/>
                  <a:gd name="T15" fmla="*/ 103 h 160"/>
                  <a:gd name="T16" fmla="*/ 117 w 126"/>
                  <a:gd name="T17" fmla="*/ 68 h 160"/>
                  <a:gd name="T18" fmla="*/ 97 w 126"/>
                  <a:gd name="T19" fmla="*/ 49 h 160"/>
                  <a:gd name="T20" fmla="*/ 111 w 126"/>
                  <a:gd name="T21" fmla="*/ 5 h 160"/>
                  <a:gd name="T22" fmla="*/ 103 w 126"/>
                  <a:gd name="T23" fmla="*/ 5 h 160"/>
                  <a:gd name="T24" fmla="*/ 104 w 126"/>
                  <a:gd name="T25" fmla="*/ 3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160">
                    <a:moveTo>
                      <a:pt x="104" y="3"/>
                    </a:moveTo>
                    <a:lnTo>
                      <a:pt x="39" y="0"/>
                    </a:lnTo>
                    <a:lnTo>
                      <a:pt x="8" y="40"/>
                    </a:lnTo>
                    <a:lnTo>
                      <a:pt x="0" y="78"/>
                    </a:lnTo>
                    <a:lnTo>
                      <a:pt x="30" y="146"/>
                    </a:lnTo>
                    <a:lnTo>
                      <a:pt x="75" y="160"/>
                    </a:lnTo>
                    <a:lnTo>
                      <a:pt x="96" y="127"/>
                    </a:lnTo>
                    <a:lnTo>
                      <a:pt x="126" y="103"/>
                    </a:lnTo>
                    <a:lnTo>
                      <a:pt x="117" y="68"/>
                    </a:lnTo>
                    <a:lnTo>
                      <a:pt x="97" y="49"/>
                    </a:lnTo>
                    <a:lnTo>
                      <a:pt x="111" y="5"/>
                    </a:lnTo>
                    <a:lnTo>
                      <a:pt x="103" y="5"/>
                    </a:lnTo>
                    <a:lnTo>
                      <a:pt x="104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3" name="Line 1204">
                <a:extLst>
                  <a:ext uri="{FF2B5EF4-FFF2-40B4-BE49-F238E27FC236}">
                    <a16:creationId xmlns:a16="http://schemas.microsoft.com/office/drawing/2014/main" id="{D9E65E5A-C016-C437-B17D-568B7852BB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24" y="3450"/>
                <a:ext cx="4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4" name="Freeform 1205">
                <a:extLst>
                  <a:ext uri="{FF2B5EF4-FFF2-40B4-BE49-F238E27FC236}">
                    <a16:creationId xmlns:a16="http://schemas.microsoft.com/office/drawing/2014/main" id="{7C756B36-FD17-E634-97C8-B68E1F127B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3450"/>
                <a:ext cx="4" cy="1"/>
              </a:xfrm>
              <a:custGeom>
                <a:avLst/>
                <a:gdLst>
                  <a:gd name="T0" fmla="*/ 0 w 26"/>
                  <a:gd name="T1" fmla="*/ 0 h 7"/>
                  <a:gd name="T2" fmla="*/ 0 w 26"/>
                  <a:gd name="T3" fmla="*/ 1 h 7"/>
                  <a:gd name="T4" fmla="*/ 26 w 26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7">
                    <a:moveTo>
                      <a:pt x="0" y="0"/>
                    </a:moveTo>
                    <a:lnTo>
                      <a:pt x="0" y="1"/>
                    </a:lnTo>
                    <a:lnTo>
                      <a:pt x="26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5" name="Freeform 1206">
                <a:extLst>
                  <a:ext uri="{FF2B5EF4-FFF2-40B4-BE49-F238E27FC236}">
                    <a16:creationId xmlns:a16="http://schemas.microsoft.com/office/drawing/2014/main" id="{1F3F7DE6-52FC-B647-A360-FBBD92729A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3360"/>
                <a:ext cx="1488" cy="546"/>
              </a:xfrm>
              <a:custGeom>
                <a:avLst/>
                <a:gdLst>
                  <a:gd name="T0" fmla="*/ 8709 w 8928"/>
                  <a:gd name="T1" fmla="*/ 154 h 3281"/>
                  <a:gd name="T2" fmla="*/ 8670 w 8928"/>
                  <a:gd name="T3" fmla="*/ 4 h 3281"/>
                  <a:gd name="T4" fmla="*/ 8188 w 8928"/>
                  <a:gd name="T5" fmla="*/ 188 h 3281"/>
                  <a:gd name="T6" fmla="*/ 7826 w 8928"/>
                  <a:gd name="T7" fmla="*/ 445 h 3281"/>
                  <a:gd name="T8" fmla="*/ 7394 w 8928"/>
                  <a:gd name="T9" fmla="*/ 745 h 3281"/>
                  <a:gd name="T10" fmla="*/ 6886 w 8928"/>
                  <a:gd name="T11" fmla="*/ 1046 h 3281"/>
                  <a:gd name="T12" fmla="*/ 6653 w 8928"/>
                  <a:gd name="T13" fmla="*/ 1449 h 3281"/>
                  <a:gd name="T14" fmla="*/ 6602 w 8928"/>
                  <a:gd name="T15" fmla="*/ 2191 h 3281"/>
                  <a:gd name="T16" fmla="*/ 6479 w 8928"/>
                  <a:gd name="T17" fmla="*/ 2618 h 3281"/>
                  <a:gd name="T18" fmla="*/ 6723 w 8928"/>
                  <a:gd name="T19" fmla="*/ 2779 h 3281"/>
                  <a:gd name="T20" fmla="*/ 6831 w 8928"/>
                  <a:gd name="T21" fmla="*/ 2902 h 3281"/>
                  <a:gd name="T22" fmla="*/ 6723 w 8928"/>
                  <a:gd name="T23" fmla="*/ 3043 h 3281"/>
                  <a:gd name="T24" fmla="*/ 6478 w 8928"/>
                  <a:gd name="T25" fmla="*/ 2930 h 3281"/>
                  <a:gd name="T26" fmla="*/ 6266 w 8928"/>
                  <a:gd name="T27" fmla="*/ 2931 h 3281"/>
                  <a:gd name="T28" fmla="*/ 6125 w 8928"/>
                  <a:gd name="T29" fmla="*/ 3056 h 3281"/>
                  <a:gd name="T30" fmla="*/ 5879 w 8928"/>
                  <a:gd name="T31" fmla="*/ 3097 h 3281"/>
                  <a:gd name="T32" fmla="*/ 5881 w 8928"/>
                  <a:gd name="T33" fmla="*/ 3253 h 3281"/>
                  <a:gd name="T34" fmla="*/ 5616 w 8928"/>
                  <a:gd name="T35" fmla="*/ 3281 h 3281"/>
                  <a:gd name="T36" fmla="*/ 5440 w 8928"/>
                  <a:gd name="T37" fmla="*/ 3190 h 3281"/>
                  <a:gd name="T38" fmla="*/ 5249 w 8928"/>
                  <a:gd name="T39" fmla="*/ 3092 h 3281"/>
                  <a:gd name="T40" fmla="*/ 5053 w 8928"/>
                  <a:gd name="T41" fmla="*/ 2999 h 3281"/>
                  <a:gd name="T42" fmla="*/ 4806 w 8928"/>
                  <a:gd name="T43" fmla="*/ 3061 h 3281"/>
                  <a:gd name="T44" fmla="*/ 4659 w 8928"/>
                  <a:gd name="T45" fmla="*/ 3210 h 3281"/>
                  <a:gd name="T46" fmla="*/ 4460 w 8928"/>
                  <a:gd name="T47" fmla="*/ 3032 h 3281"/>
                  <a:gd name="T48" fmla="*/ 4345 w 8928"/>
                  <a:gd name="T49" fmla="*/ 2960 h 3281"/>
                  <a:gd name="T50" fmla="*/ 4043 w 8928"/>
                  <a:gd name="T51" fmla="*/ 2835 h 3281"/>
                  <a:gd name="T52" fmla="*/ 4025 w 8928"/>
                  <a:gd name="T53" fmla="*/ 2688 h 3281"/>
                  <a:gd name="T54" fmla="*/ 4104 w 8928"/>
                  <a:gd name="T55" fmla="*/ 2599 h 3281"/>
                  <a:gd name="T56" fmla="*/ 3916 w 8928"/>
                  <a:gd name="T57" fmla="*/ 2483 h 3281"/>
                  <a:gd name="T58" fmla="*/ 3720 w 8928"/>
                  <a:gd name="T59" fmla="*/ 2449 h 3281"/>
                  <a:gd name="T60" fmla="*/ 3544 w 8928"/>
                  <a:gd name="T61" fmla="*/ 2397 h 3281"/>
                  <a:gd name="T62" fmla="*/ 3434 w 8928"/>
                  <a:gd name="T63" fmla="*/ 2527 h 3281"/>
                  <a:gd name="T64" fmla="*/ 3315 w 8928"/>
                  <a:gd name="T65" fmla="*/ 2285 h 3281"/>
                  <a:gd name="T66" fmla="*/ 3184 w 8928"/>
                  <a:gd name="T67" fmla="*/ 2218 h 3281"/>
                  <a:gd name="T68" fmla="*/ 3026 w 8928"/>
                  <a:gd name="T69" fmla="*/ 2187 h 3281"/>
                  <a:gd name="T70" fmla="*/ 2829 w 8928"/>
                  <a:gd name="T71" fmla="*/ 2111 h 3281"/>
                  <a:gd name="T72" fmla="*/ 2651 w 8928"/>
                  <a:gd name="T73" fmla="*/ 2022 h 3281"/>
                  <a:gd name="T74" fmla="*/ 2448 w 8928"/>
                  <a:gd name="T75" fmla="*/ 2004 h 3281"/>
                  <a:gd name="T76" fmla="*/ 2190 w 8928"/>
                  <a:gd name="T77" fmla="*/ 1864 h 3281"/>
                  <a:gd name="T78" fmla="*/ 1975 w 8928"/>
                  <a:gd name="T79" fmla="*/ 1819 h 3281"/>
                  <a:gd name="T80" fmla="*/ 1928 w 8928"/>
                  <a:gd name="T81" fmla="*/ 1956 h 3281"/>
                  <a:gd name="T82" fmla="*/ 1922 w 8928"/>
                  <a:gd name="T83" fmla="*/ 2145 h 3281"/>
                  <a:gd name="T84" fmla="*/ 1775 w 8928"/>
                  <a:gd name="T85" fmla="*/ 2214 h 3281"/>
                  <a:gd name="T86" fmla="*/ 1540 w 8928"/>
                  <a:gd name="T87" fmla="*/ 2221 h 3281"/>
                  <a:gd name="T88" fmla="*/ 1337 w 8928"/>
                  <a:gd name="T89" fmla="*/ 2173 h 3281"/>
                  <a:gd name="T90" fmla="*/ 1178 w 8928"/>
                  <a:gd name="T91" fmla="*/ 2275 h 3281"/>
                  <a:gd name="T92" fmla="*/ 1006 w 8928"/>
                  <a:gd name="T93" fmla="*/ 2126 h 3281"/>
                  <a:gd name="T94" fmla="*/ 774 w 8928"/>
                  <a:gd name="T95" fmla="*/ 2148 h 3281"/>
                  <a:gd name="T96" fmla="*/ 572 w 8928"/>
                  <a:gd name="T97" fmla="*/ 2229 h 3281"/>
                  <a:gd name="T98" fmla="*/ 334 w 8928"/>
                  <a:gd name="T99" fmla="*/ 2004 h 3281"/>
                  <a:gd name="T100" fmla="*/ 141 w 8928"/>
                  <a:gd name="T101" fmla="*/ 1881 h 3281"/>
                  <a:gd name="T102" fmla="*/ 0 w 8928"/>
                  <a:gd name="T103" fmla="*/ 1769 h 3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28" h="3281">
                    <a:moveTo>
                      <a:pt x="8928" y="196"/>
                    </a:moveTo>
                    <a:lnTo>
                      <a:pt x="8923" y="252"/>
                    </a:lnTo>
                    <a:lnTo>
                      <a:pt x="8797" y="222"/>
                    </a:lnTo>
                    <a:lnTo>
                      <a:pt x="8731" y="186"/>
                    </a:lnTo>
                    <a:lnTo>
                      <a:pt x="8709" y="154"/>
                    </a:lnTo>
                    <a:lnTo>
                      <a:pt x="8705" y="127"/>
                    </a:lnTo>
                    <a:lnTo>
                      <a:pt x="8716" y="92"/>
                    </a:lnTo>
                    <a:lnTo>
                      <a:pt x="8742" y="70"/>
                    </a:lnTo>
                    <a:lnTo>
                      <a:pt x="8718" y="30"/>
                    </a:lnTo>
                    <a:lnTo>
                      <a:pt x="8670" y="4"/>
                    </a:lnTo>
                    <a:lnTo>
                      <a:pt x="8546" y="0"/>
                    </a:lnTo>
                    <a:lnTo>
                      <a:pt x="8482" y="15"/>
                    </a:lnTo>
                    <a:lnTo>
                      <a:pt x="8414" y="44"/>
                    </a:lnTo>
                    <a:lnTo>
                      <a:pt x="8416" y="25"/>
                    </a:lnTo>
                    <a:lnTo>
                      <a:pt x="8188" y="188"/>
                    </a:lnTo>
                    <a:lnTo>
                      <a:pt x="8076" y="317"/>
                    </a:lnTo>
                    <a:lnTo>
                      <a:pt x="7940" y="383"/>
                    </a:lnTo>
                    <a:lnTo>
                      <a:pt x="7941" y="421"/>
                    </a:lnTo>
                    <a:lnTo>
                      <a:pt x="7873" y="447"/>
                    </a:lnTo>
                    <a:lnTo>
                      <a:pt x="7826" y="445"/>
                    </a:lnTo>
                    <a:lnTo>
                      <a:pt x="7800" y="458"/>
                    </a:lnTo>
                    <a:lnTo>
                      <a:pt x="7735" y="513"/>
                    </a:lnTo>
                    <a:lnTo>
                      <a:pt x="7633" y="626"/>
                    </a:lnTo>
                    <a:lnTo>
                      <a:pt x="7536" y="760"/>
                    </a:lnTo>
                    <a:lnTo>
                      <a:pt x="7394" y="745"/>
                    </a:lnTo>
                    <a:lnTo>
                      <a:pt x="7366" y="723"/>
                    </a:lnTo>
                    <a:lnTo>
                      <a:pt x="7310" y="731"/>
                    </a:lnTo>
                    <a:lnTo>
                      <a:pt x="7198" y="777"/>
                    </a:lnTo>
                    <a:lnTo>
                      <a:pt x="7058" y="877"/>
                    </a:lnTo>
                    <a:lnTo>
                      <a:pt x="6886" y="1046"/>
                    </a:lnTo>
                    <a:lnTo>
                      <a:pt x="6817" y="1130"/>
                    </a:lnTo>
                    <a:lnTo>
                      <a:pt x="6783" y="1203"/>
                    </a:lnTo>
                    <a:lnTo>
                      <a:pt x="6757" y="1228"/>
                    </a:lnTo>
                    <a:lnTo>
                      <a:pt x="6693" y="1351"/>
                    </a:lnTo>
                    <a:lnTo>
                      <a:pt x="6653" y="1449"/>
                    </a:lnTo>
                    <a:lnTo>
                      <a:pt x="6610" y="1609"/>
                    </a:lnTo>
                    <a:lnTo>
                      <a:pt x="6605" y="1685"/>
                    </a:lnTo>
                    <a:lnTo>
                      <a:pt x="6634" y="1705"/>
                    </a:lnTo>
                    <a:lnTo>
                      <a:pt x="6612" y="1936"/>
                    </a:lnTo>
                    <a:lnTo>
                      <a:pt x="6602" y="2191"/>
                    </a:lnTo>
                    <a:lnTo>
                      <a:pt x="6606" y="2244"/>
                    </a:lnTo>
                    <a:lnTo>
                      <a:pt x="6597" y="2466"/>
                    </a:lnTo>
                    <a:lnTo>
                      <a:pt x="6611" y="2575"/>
                    </a:lnTo>
                    <a:lnTo>
                      <a:pt x="6559" y="2596"/>
                    </a:lnTo>
                    <a:lnTo>
                      <a:pt x="6479" y="2618"/>
                    </a:lnTo>
                    <a:lnTo>
                      <a:pt x="6615" y="2592"/>
                    </a:lnTo>
                    <a:lnTo>
                      <a:pt x="6623" y="2703"/>
                    </a:lnTo>
                    <a:lnTo>
                      <a:pt x="6635" y="2737"/>
                    </a:lnTo>
                    <a:lnTo>
                      <a:pt x="6676" y="2752"/>
                    </a:lnTo>
                    <a:lnTo>
                      <a:pt x="6723" y="2779"/>
                    </a:lnTo>
                    <a:lnTo>
                      <a:pt x="6790" y="2795"/>
                    </a:lnTo>
                    <a:lnTo>
                      <a:pt x="6777" y="2826"/>
                    </a:lnTo>
                    <a:lnTo>
                      <a:pt x="6788" y="2855"/>
                    </a:lnTo>
                    <a:lnTo>
                      <a:pt x="6788" y="2888"/>
                    </a:lnTo>
                    <a:lnTo>
                      <a:pt x="6831" y="2902"/>
                    </a:lnTo>
                    <a:lnTo>
                      <a:pt x="6837" y="2949"/>
                    </a:lnTo>
                    <a:lnTo>
                      <a:pt x="6874" y="3006"/>
                    </a:lnTo>
                    <a:lnTo>
                      <a:pt x="6765" y="3008"/>
                    </a:lnTo>
                    <a:lnTo>
                      <a:pt x="6739" y="3020"/>
                    </a:lnTo>
                    <a:lnTo>
                      <a:pt x="6723" y="3043"/>
                    </a:lnTo>
                    <a:lnTo>
                      <a:pt x="6686" y="3035"/>
                    </a:lnTo>
                    <a:lnTo>
                      <a:pt x="6621" y="2958"/>
                    </a:lnTo>
                    <a:lnTo>
                      <a:pt x="6605" y="2911"/>
                    </a:lnTo>
                    <a:lnTo>
                      <a:pt x="6499" y="2914"/>
                    </a:lnTo>
                    <a:lnTo>
                      <a:pt x="6478" y="2930"/>
                    </a:lnTo>
                    <a:lnTo>
                      <a:pt x="6422" y="2892"/>
                    </a:lnTo>
                    <a:lnTo>
                      <a:pt x="6392" y="2911"/>
                    </a:lnTo>
                    <a:lnTo>
                      <a:pt x="6367" y="2958"/>
                    </a:lnTo>
                    <a:lnTo>
                      <a:pt x="6303" y="2947"/>
                    </a:lnTo>
                    <a:lnTo>
                      <a:pt x="6266" y="2931"/>
                    </a:lnTo>
                    <a:lnTo>
                      <a:pt x="6250" y="2961"/>
                    </a:lnTo>
                    <a:lnTo>
                      <a:pt x="6217" y="2954"/>
                    </a:lnTo>
                    <a:lnTo>
                      <a:pt x="6189" y="2995"/>
                    </a:lnTo>
                    <a:lnTo>
                      <a:pt x="6158" y="3010"/>
                    </a:lnTo>
                    <a:lnTo>
                      <a:pt x="6125" y="3056"/>
                    </a:lnTo>
                    <a:lnTo>
                      <a:pt x="6073" y="3077"/>
                    </a:lnTo>
                    <a:lnTo>
                      <a:pt x="6051" y="3060"/>
                    </a:lnTo>
                    <a:lnTo>
                      <a:pt x="5978" y="3049"/>
                    </a:lnTo>
                    <a:lnTo>
                      <a:pt x="5913" y="3091"/>
                    </a:lnTo>
                    <a:lnTo>
                      <a:pt x="5879" y="3097"/>
                    </a:lnTo>
                    <a:lnTo>
                      <a:pt x="5871" y="3139"/>
                    </a:lnTo>
                    <a:lnTo>
                      <a:pt x="5838" y="3141"/>
                    </a:lnTo>
                    <a:lnTo>
                      <a:pt x="5854" y="3200"/>
                    </a:lnTo>
                    <a:lnTo>
                      <a:pt x="5880" y="3225"/>
                    </a:lnTo>
                    <a:lnTo>
                      <a:pt x="5881" y="3253"/>
                    </a:lnTo>
                    <a:lnTo>
                      <a:pt x="5761" y="3253"/>
                    </a:lnTo>
                    <a:lnTo>
                      <a:pt x="5705" y="3223"/>
                    </a:lnTo>
                    <a:lnTo>
                      <a:pt x="5655" y="3223"/>
                    </a:lnTo>
                    <a:lnTo>
                      <a:pt x="5634" y="3261"/>
                    </a:lnTo>
                    <a:lnTo>
                      <a:pt x="5616" y="3281"/>
                    </a:lnTo>
                    <a:lnTo>
                      <a:pt x="5529" y="3260"/>
                    </a:lnTo>
                    <a:lnTo>
                      <a:pt x="5502" y="3267"/>
                    </a:lnTo>
                    <a:lnTo>
                      <a:pt x="5487" y="3246"/>
                    </a:lnTo>
                    <a:lnTo>
                      <a:pt x="5468" y="3214"/>
                    </a:lnTo>
                    <a:lnTo>
                      <a:pt x="5440" y="3190"/>
                    </a:lnTo>
                    <a:lnTo>
                      <a:pt x="5407" y="3174"/>
                    </a:lnTo>
                    <a:lnTo>
                      <a:pt x="5401" y="3128"/>
                    </a:lnTo>
                    <a:lnTo>
                      <a:pt x="5355" y="3127"/>
                    </a:lnTo>
                    <a:lnTo>
                      <a:pt x="5304" y="3105"/>
                    </a:lnTo>
                    <a:lnTo>
                      <a:pt x="5249" y="3092"/>
                    </a:lnTo>
                    <a:lnTo>
                      <a:pt x="5225" y="3065"/>
                    </a:lnTo>
                    <a:lnTo>
                      <a:pt x="5190" y="3059"/>
                    </a:lnTo>
                    <a:lnTo>
                      <a:pt x="5174" y="3036"/>
                    </a:lnTo>
                    <a:lnTo>
                      <a:pt x="5126" y="3043"/>
                    </a:lnTo>
                    <a:lnTo>
                      <a:pt x="5053" y="2999"/>
                    </a:lnTo>
                    <a:lnTo>
                      <a:pt x="5028" y="3025"/>
                    </a:lnTo>
                    <a:lnTo>
                      <a:pt x="4991" y="3033"/>
                    </a:lnTo>
                    <a:lnTo>
                      <a:pt x="4942" y="3056"/>
                    </a:lnTo>
                    <a:lnTo>
                      <a:pt x="4853" y="3037"/>
                    </a:lnTo>
                    <a:lnTo>
                      <a:pt x="4806" y="3061"/>
                    </a:lnTo>
                    <a:lnTo>
                      <a:pt x="4769" y="3115"/>
                    </a:lnTo>
                    <a:lnTo>
                      <a:pt x="4767" y="3149"/>
                    </a:lnTo>
                    <a:lnTo>
                      <a:pt x="4719" y="3169"/>
                    </a:lnTo>
                    <a:lnTo>
                      <a:pt x="4710" y="3195"/>
                    </a:lnTo>
                    <a:lnTo>
                      <a:pt x="4659" y="3210"/>
                    </a:lnTo>
                    <a:lnTo>
                      <a:pt x="4587" y="3218"/>
                    </a:lnTo>
                    <a:lnTo>
                      <a:pt x="4519" y="3202"/>
                    </a:lnTo>
                    <a:lnTo>
                      <a:pt x="4480" y="3159"/>
                    </a:lnTo>
                    <a:lnTo>
                      <a:pt x="4455" y="3070"/>
                    </a:lnTo>
                    <a:lnTo>
                      <a:pt x="4460" y="3032"/>
                    </a:lnTo>
                    <a:lnTo>
                      <a:pt x="4427" y="3013"/>
                    </a:lnTo>
                    <a:lnTo>
                      <a:pt x="4429" y="2976"/>
                    </a:lnTo>
                    <a:lnTo>
                      <a:pt x="4412" y="2949"/>
                    </a:lnTo>
                    <a:lnTo>
                      <a:pt x="4382" y="2970"/>
                    </a:lnTo>
                    <a:lnTo>
                      <a:pt x="4345" y="2960"/>
                    </a:lnTo>
                    <a:lnTo>
                      <a:pt x="4300" y="2929"/>
                    </a:lnTo>
                    <a:lnTo>
                      <a:pt x="4276" y="2919"/>
                    </a:lnTo>
                    <a:lnTo>
                      <a:pt x="4211" y="2869"/>
                    </a:lnTo>
                    <a:lnTo>
                      <a:pt x="4084" y="2857"/>
                    </a:lnTo>
                    <a:lnTo>
                      <a:pt x="4043" y="2835"/>
                    </a:lnTo>
                    <a:lnTo>
                      <a:pt x="4015" y="2839"/>
                    </a:lnTo>
                    <a:lnTo>
                      <a:pt x="4003" y="2813"/>
                    </a:lnTo>
                    <a:lnTo>
                      <a:pt x="3999" y="2766"/>
                    </a:lnTo>
                    <a:lnTo>
                      <a:pt x="4018" y="2734"/>
                    </a:lnTo>
                    <a:lnTo>
                      <a:pt x="4025" y="2688"/>
                    </a:lnTo>
                    <a:lnTo>
                      <a:pt x="4045" y="2656"/>
                    </a:lnTo>
                    <a:lnTo>
                      <a:pt x="4091" y="2649"/>
                    </a:lnTo>
                    <a:lnTo>
                      <a:pt x="4125" y="2623"/>
                    </a:lnTo>
                    <a:lnTo>
                      <a:pt x="4119" y="2622"/>
                    </a:lnTo>
                    <a:lnTo>
                      <a:pt x="4104" y="2599"/>
                    </a:lnTo>
                    <a:lnTo>
                      <a:pt x="4076" y="2601"/>
                    </a:lnTo>
                    <a:lnTo>
                      <a:pt x="4005" y="2577"/>
                    </a:lnTo>
                    <a:lnTo>
                      <a:pt x="4021" y="2502"/>
                    </a:lnTo>
                    <a:lnTo>
                      <a:pt x="3977" y="2508"/>
                    </a:lnTo>
                    <a:lnTo>
                      <a:pt x="3916" y="2483"/>
                    </a:lnTo>
                    <a:lnTo>
                      <a:pt x="3872" y="2492"/>
                    </a:lnTo>
                    <a:lnTo>
                      <a:pt x="3849" y="2474"/>
                    </a:lnTo>
                    <a:lnTo>
                      <a:pt x="3822" y="2468"/>
                    </a:lnTo>
                    <a:lnTo>
                      <a:pt x="3757" y="2474"/>
                    </a:lnTo>
                    <a:lnTo>
                      <a:pt x="3720" y="2449"/>
                    </a:lnTo>
                    <a:lnTo>
                      <a:pt x="3704" y="2416"/>
                    </a:lnTo>
                    <a:lnTo>
                      <a:pt x="3660" y="2397"/>
                    </a:lnTo>
                    <a:lnTo>
                      <a:pt x="3623" y="2409"/>
                    </a:lnTo>
                    <a:lnTo>
                      <a:pt x="3559" y="2420"/>
                    </a:lnTo>
                    <a:lnTo>
                      <a:pt x="3544" y="2397"/>
                    </a:lnTo>
                    <a:lnTo>
                      <a:pt x="3516" y="2405"/>
                    </a:lnTo>
                    <a:lnTo>
                      <a:pt x="3497" y="2447"/>
                    </a:lnTo>
                    <a:lnTo>
                      <a:pt x="3502" y="2510"/>
                    </a:lnTo>
                    <a:lnTo>
                      <a:pt x="3470" y="2529"/>
                    </a:lnTo>
                    <a:lnTo>
                      <a:pt x="3434" y="2527"/>
                    </a:lnTo>
                    <a:lnTo>
                      <a:pt x="3399" y="2471"/>
                    </a:lnTo>
                    <a:lnTo>
                      <a:pt x="3385" y="2397"/>
                    </a:lnTo>
                    <a:lnTo>
                      <a:pt x="3340" y="2350"/>
                    </a:lnTo>
                    <a:lnTo>
                      <a:pt x="3337" y="2303"/>
                    </a:lnTo>
                    <a:lnTo>
                      <a:pt x="3315" y="2285"/>
                    </a:lnTo>
                    <a:lnTo>
                      <a:pt x="3271" y="2267"/>
                    </a:lnTo>
                    <a:lnTo>
                      <a:pt x="3268" y="2241"/>
                    </a:lnTo>
                    <a:lnTo>
                      <a:pt x="3279" y="2216"/>
                    </a:lnTo>
                    <a:lnTo>
                      <a:pt x="3235" y="2202"/>
                    </a:lnTo>
                    <a:lnTo>
                      <a:pt x="3184" y="2218"/>
                    </a:lnTo>
                    <a:lnTo>
                      <a:pt x="3157" y="2214"/>
                    </a:lnTo>
                    <a:lnTo>
                      <a:pt x="3131" y="2222"/>
                    </a:lnTo>
                    <a:lnTo>
                      <a:pt x="3080" y="2222"/>
                    </a:lnTo>
                    <a:lnTo>
                      <a:pt x="3052" y="2198"/>
                    </a:lnTo>
                    <a:lnTo>
                      <a:pt x="3026" y="2187"/>
                    </a:lnTo>
                    <a:lnTo>
                      <a:pt x="3004" y="2204"/>
                    </a:lnTo>
                    <a:lnTo>
                      <a:pt x="2948" y="2215"/>
                    </a:lnTo>
                    <a:lnTo>
                      <a:pt x="2916" y="2235"/>
                    </a:lnTo>
                    <a:lnTo>
                      <a:pt x="2840" y="2185"/>
                    </a:lnTo>
                    <a:lnTo>
                      <a:pt x="2829" y="2111"/>
                    </a:lnTo>
                    <a:lnTo>
                      <a:pt x="2786" y="2063"/>
                    </a:lnTo>
                    <a:lnTo>
                      <a:pt x="2753" y="2049"/>
                    </a:lnTo>
                    <a:lnTo>
                      <a:pt x="2733" y="2018"/>
                    </a:lnTo>
                    <a:lnTo>
                      <a:pt x="2674" y="2035"/>
                    </a:lnTo>
                    <a:lnTo>
                      <a:pt x="2651" y="2022"/>
                    </a:lnTo>
                    <a:lnTo>
                      <a:pt x="2589" y="2008"/>
                    </a:lnTo>
                    <a:lnTo>
                      <a:pt x="2546" y="2016"/>
                    </a:lnTo>
                    <a:lnTo>
                      <a:pt x="2499" y="1966"/>
                    </a:lnTo>
                    <a:lnTo>
                      <a:pt x="2474" y="1977"/>
                    </a:lnTo>
                    <a:lnTo>
                      <a:pt x="2448" y="2004"/>
                    </a:lnTo>
                    <a:lnTo>
                      <a:pt x="2351" y="1942"/>
                    </a:lnTo>
                    <a:lnTo>
                      <a:pt x="2324" y="1933"/>
                    </a:lnTo>
                    <a:lnTo>
                      <a:pt x="2301" y="1907"/>
                    </a:lnTo>
                    <a:lnTo>
                      <a:pt x="2256" y="1899"/>
                    </a:lnTo>
                    <a:lnTo>
                      <a:pt x="2190" y="1864"/>
                    </a:lnTo>
                    <a:lnTo>
                      <a:pt x="2145" y="1874"/>
                    </a:lnTo>
                    <a:lnTo>
                      <a:pt x="2068" y="1840"/>
                    </a:lnTo>
                    <a:lnTo>
                      <a:pt x="2050" y="1819"/>
                    </a:lnTo>
                    <a:lnTo>
                      <a:pt x="2008" y="1803"/>
                    </a:lnTo>
                    <a:lnTo>
                      <a:pt x="1975" y="1819"/>
                    </a:lnTo>
                    <a:lnTo>
                      <a:pt x="1947" y="1818"/>
                    </a:lnTo>
                    <a:lnTo>
                      <a:pt x="1909" y="1871"/>
                    </a:lnTo>
                    <a:lnTo>
                      <a:pt x="1928" y="1900"/>
                    </a:lnTo>
                    <a:lnTo>
                      <a:pt x="1918" y="1924"/>
                    </a:lnTo>
                    <a:lnTo>
                      <a:pt x="1928" y="1956"/>
                    </a:lnTo>
                    <a:lnTo>
                      <a:pt x="1890" y="1998"/>
                    </a:lnTo>
                    <a:lnTo>
                      <a:pt x="1913" y="2032"/>
                    </a:lnTo>
                    <a:lnTo>
                      <a:pt x="1869" y="2085"/>
                    </a:lnTo>
                    <a:lnTo>
                      <a:pt x="1903" y="2092"/>
                    </a:lnTo>
                    <a:lnTo>
                      <a:pt x="1922" y="2145"/>
                    </a:lnTo>
                    <a:lnTo>
                      <a:pt x="1930" y="2187"/>
                    </a:lnTo>
                    <a:lnTo>
                      <a:pt x="1940" y="2213"/>
                    </a:lnTo>
                    <a:lnTo>
                      <a:pt x="1925" y="2257"/>
                    </a:lnTo>
                    <a:lnTo>
                      <a:pt x="1823" y="2241"/>
                    </a:lnTo>
                    <a:lnTo>
                      <a:pt x="1775" y="2214"/>
                    </a:lnTo>
                    <a:lnTo>
                      <a:pt x="1756" y="2241"/>
                    </a:lnTo>
                    <a:lnTo>
                      <a:pt x="1643" y="2218"/>
                    </a:lnTo>
                    <a:lnTo>
                      <a:pt x="1615" y="2245"/>
                    </a:lnTo>
                    <a:lnTo>
                      <a:pt x="1569" y="2240"/>
                    </a:lnTo>
                    <a:lnTo>
                      <a:pt x="1540" y="2221"/>
                    </a:lnTo>
                    <a:lnTo>
                      <a:pt x="1509" y="2237"/>
                    </a:lnTo>
                    <a:lnTo>
                      <a:pt x="1436" y="2243"/>
                    </a:lnTo>
                    <a:lnTo>
                      <a:pt x="1377" y="2217"/>
                    </a:lnTo>
                    <a:lnTo>
                      <a:pt x="1372" y="2181"/>
                    </a:lnTo>
                    <a:lnTo>
                      <a:pt x="1337" y="2173"/>
                    </a:lnTo>
                    <a:lnTo>
                      <a:pt x="1310" y="2147"/>
                    </a:lnTo>
                    <a:lnTo>
                      <a:pt x="1279" y="2182"/>
                    </a:lnTo>
                    <a:lnTo>
                      <a:pt x="1244" y="2197"/>
                    </a:lnTo>
                    <a:lnTo>
                      <a:pt x="1227" y="2250"/>
                    </a:lnTo>
                    <a:lnTo>
                      <a:pt x="1178" y="2275"/>
                    </a:lnTo>
                    <a:lnTo>
                      <a:pt x="1122" y="2228"/>
                    </a:lnTo>
                    <a:lnTo>
                      <a:pt x="1124" y="2201"/>
                    </a:lnTo>
                    <a:lnTo>
                      <a:pt x="1111" y="2164"/>
                    </a:lnTo>
                    <a:lnTo>
                      <a:pt x="1040" y="2154"/>
                    </a:lnTo>
                    <a:lnTo>
                      <a:pt x="1006" y="2126"/>
                    </a:lnTo>
                    <a:lnTo>
                      <a:pt x="947" y="2105"/>
                    </a:lnTo>
                    <a:lnTo>
                      <a:pt x="913" y="2136"/>
                    </a:lnTo>
                    <a:lnTo>
                      <a:pt x="869" y="2137"/>
                    </a:lnTo>
                    <a:lnTo>
                      <a:pt x="825" y="2167"/>
                    </a:lnTo>
                    <a:lnTo>
                      <a:pt x="774" y="2148"/>
                    </a:lnTo>
                    <a:lnTo>
                      <a:pt x="733" y="2184"/>
                    </a:lnTo>
                    <a:lnTo>
                      <a:pt x="709" y="2197"/>
                    </a:lnTo>
                    <a:lnTo>
                      <a:pt x="646" y="2184"/>
                    </a:lnTo>
                    <a:lnTo>
                      <a:pt x="600" y="2222"/>
                    </a:lnTo>
                    <a:lnTo>
                      <a:pt x="572" y="2229"/>
                    </a:lnTo>
                    <a:lnTo>
                      <a:pt x="483" y="2201"/>
                    </a:lnTo>
                    <a:lnTo>
                      <a:pt x="462" y="2139"/>
                    </a:lnTo>
                    <a:lnTo>
                      <a:pt x="384" y="2113"/>
                    </a:lnTo>
                    <a:lnTo>
                      <a:pt x="381" y="2086"/>
                    </a:lnTo>
                    <a:lnTo>
                      <a:pt x="334" y="2004"/>
                    </a:lnTo>
                    <a:lnTo>
                      <a:pt x="314" y="1978"/>
                    </a:lnTo>
                    <a:lnTo>
                      <a:pt x="301" y="1955"/>
                    </a:lnTo>
                    <a:lnTo>
                      <a:pt x="293" y="1920"/>
                    </a:lnTo>
                    <a:lnTo>
                      <a:pt x="262" y="1938"/>
                    </a:lnTo>
                    <a:lnTo>
                      <a:pt x="141" y="1881"/>
                    </a:lnTo>
                    <a:lnTo>
                      <a:pt x="139" y="1854"/>
                    </a:lnTo>
                    <a:lnTo>
                      <a:pt x="105" y="1846"/>
                    </a:lnTo>
                    <a:lnTo>
                      <a:pt x="69" y="1819"/>
                    </a:lnTo>
                    <a:lnTo>
                      <a:pt x="10" y="1785"/>
                    </a:lnTo>
                    <a:lnTo>
                      <a:pt x="0" y="176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6" name="Freeform 1207">
                <a:extLst>
                  <a:ext uri="{FF2B5EF4-FFF2-40B4-BE49-F238E27FC236}">
                    <a16:creationId xmlns:a16="http://schemas.microsoft.com/office/drawing/2014/main" id="{FA5693BB-9FF0-56B7-C167-F47CA30F1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2" y="3834"/>
                <a:ext cx="17" cy="20"/>
              </a:xfrm>
              <a:custGeom>
                <a:avLst/>
                <a:gdLst>
                  <a:gd name="T0" fmla="*/ 77 w 98"/>
                  <a:gd name="T1" fmla="*/ 23 h 123"/>
                  <a:gd name="T2" fmla="*/ 60 w 98"/>
                  <a:gd name="T3" fmla="*/ 0 h 123"/>
                  <a:gd name="T4" fmla="*/ 37 w 98"/>
                  <a:gd name="T5" fmla="*/ 12 h 123"/>
                  <a:gd name="T6" fmla="*/ 1 w 98"/>
                  <a:gd name="T7" fmla="*/ 61 h 123"/>
                  <a:gd name="T8" fmla="*/ 0 w 98"/>
                  <a:gd name="T9" fmla="*/ 108 h 123"/>
                  <a:gd name="T10" fmla="*/ 41 w 98"/>
                  <a:gd name="T11" fmla="*/ 123 h 123"/>
                  <a:gd name="T12" fmla="*/ 98 w 98"/>
                  <a:gd name="T13" fmla="*/ 122 h 123"/>
                  <a:gd name="T14" fmla="*/ 55 w 98"/>
                  <a:gd name="T15" fmla="*/ 47 h 123"/>
                  <a:gd name="T16" fmla="*/ 77 w 98"/>
                  <a:gd name="T17" fmla="*/ 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123">
                    <a:moveTo>
                      <a:pt x="77" y="23"/>
                    </a:moveTo>
                    <a:lnTo>
                      <a:pt x="60" y="0"/>
                    </a:lnTo>
                    <a:lnTo>
                      <a:pt x="37" y="12"/>
                    </a:lnTo>
                    <a:lnTo>
                      <a:pt x="1" y="61"/>
                    </a:lnTo>
                    <a:lnTo>
                      <a:pt x="0" y="108"/>
                    </a:lnTo>
                    <a:lnTo>
                      <a:pt x="41" y="123"/>
                    </a:lnTo>
                    <a:lnTo>
                      <a:pt x="98" y="122"/>
                    </a:lnTo>
                    <a:lnTo>
                      <a:pt x="55" y="47"/>
                    </a:lnTo>
                    <a:lnTo>
                      <a:pt x="77" y="2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7" name="Freeform 1208">
                <a:extLst>
                  <a:ext uri="{FF2B5EF4-FFF2-40B4-BE49-F238E27FC236}">
                    <a16:creationId xmlns:a16="http://schemas.microsoft.com/office/drawing/2014/main" id="{28BED9D1-C9C8-837A-4837-DCF209C378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2" y="2643"/>
                <a:ext cx="908" cy="935"/>
              </a:xfrm>
              <a:custGeom>
                <a:avLst/>
                <a:gdLst>
                  <a:gd name="T0" fmla="*/ 116 w 5445"/>
                  <a:gd name="T1" fmla="*/ 4599 h 5608"/>
                  <a:gd name="T2" fmla="*/ 310 w 5445"/>
                  <a:gd name="T3" fmla="*/ 4841 h 5608"/>
                  <a:gd name="T4" fmla="*/ 591 w 5445"/>
                  <a:gd name="T5" fmla="*/ 4868 h 5608"/>
                  <a:gd name="T6" fmla="*/ 887 w 5445"/>
                  <a:gd name="T7" fmla="*/ 4787 h 5608"/>
                  <a:gd name="T8" fmla="*/ 1002 w 5445"/>
                  <a:gd name="T9" fmla="*/ 5038 h 5608"/>
                  <a:gd name="T10" fmla="*/ 1052 w 5445"/>
                  <a:gd name="T11" fmla="*/ 5163 h 5608"/>
                  <a:gd name="T12" fmla="*/ 1349 w 5445"/>
                  <a:gd name="T13" fmla="*/ 5169 h 5608"/>
                  <a:gd name="T14" fmla="*/ 1542 w 5445"/>
                  <a:gd name="T15" fmla="*/ 5213 h 5608"/>
                  <a:gd name="T16" fmla="*/ 1689 w 5445"/>
                  <a:gd name="T17" fmla="*/ 5321 h 5608"/>
                  <a:gd name="T18" fmla="*/ 1864 w 5445"/>
                  <a:gd name="T19" fmla="*/ 5395 h 5608"/>
                  <a:gd name="T20" fmla="*/ 1915 w 5445"/>
                  <a:gd name="T21" fmla="*/ 5570 h 5608"/>
                  <a:gd name="T22" fmla="*/ 2112 w 5445"/>
                  <a:gd name="T23" fmla="*/ 5507 h 5608"/>
                  <a:gd name="T24" fmla="*/ 2017 w 5445"/>
                  <a:gd name="T25" fmla="*/ 5386 h 5608"/>
                  <a:gd name="T26" fmla="*/ 2230 w 5445"/>
                  <a:gd name="T27" fmla="*/ 5411 h 5608"/>
                  <a:gd name="T28" fmla="*/ 2459 w 5445"/>
                  <a:gd name="T29" fmla="*/ 5459 h 5608"/>
                  <a:gd name="T30" fmla="*/ 2447 w 5445"/>
                  <a:gd name="T31" fmla="*/ 5608 h 5608"/>
                  <a:gd name="T32" fmla="*/ 2548 w 5445"/>
                  <a:gd name="T33" fmla="*/ 5482 h 5608"/>
                  <a:gd name="T34" fmla="*/ 2820 w 5445"/>
                  <a:gd name="T35" fmla="*/ 5378 h 5608"/>
                  <a:gd name="T36" fmla="*/ 3034 w 5445"/>
                  <a:gd name="T37" fmla="*/ 5263 h 5608"/>
                  <a:gd name="T38" fmla="*/ 3286 w 5445"/>
                  <a:gd name="T39" fmla="*/ 5169 h 5608"/>
                  <a:gd name="T40" fmla="*/ 3496 w 5445"/>
                  <a:gd name="T41" fmla="*/ 5138 h 5608"/>
                  <a:gd name="T42" fmla="*/ 3574 w 5445"/>
                  <a:gd name="T43" fmla="*/ 4960 h 5608"/>
                  <a:gd name="T44" fmla="*/ 3388 w 5445"/>
                  <a:gd name="T45" fmla="*/ 4941 h 5608"/>
                  <a:gd name="T46" fmla="*/ 3525 w 5445"/>
                  <a:gd name="T47" fmla="*/ 4749 h 5608"/>
                  <a:gd name="T48" fmla="*/ 3646 w 5445"/>
                  <a:gd name="T49" fmla="*/ 4539 h 5608"/>
                  <a:gd name="T50" fmla="*/ 3892 w 5445"/>
                  <a:gd name="T51" fmla="*/ 4460 h 5608"/>
                  <a:gd name="T52" fmla="*/ 4054 w 5445"/>
                  <a:gd name="T53" fmla="*/ 4258 h 5608"/>
                  <a:gd name="T54" fmla="*/ 4219 w 5445"/>
                  <a:gd name="T55" fmla="*/ 4159 h 5608"/>
                  <a:gd name="T56" fmla="*/ 4414 w 5445"/>
                  <a:gd name="T57" fmla="*/ 4116 h 5608"/>
                  <a:gd name="T58" fmla="*/ 4445 w 5445"/>
                  <a:gd name="T59" fmla="*/ 3832 h 5608"/>
                  <a:gd name="T60" fmla="*/ 4628 w 5445"/>
                  <a:gd name="T61" fmla="*/ 3723 h 5608"/>
                  <a:gd name="T62" fmla="*/ 4784 w 5445"/>
                  <a:gd name="T63" fmla="*/ 3738 h 5608"/>
                  <a:gd name="T64" fmla="*/ 4873 w 5445"/>
                  <a:gd name="T65" fmla="*/ 3623 h 5608"/>
                  <a:gd name="T66" fmla="*/ 5102 w 5445"/>
                  <a:gd name="T67" fmla="*/ 3465 h 5608"/>
                  <a:gd name="T68" fmla="*/ 5178 w 5445"/>
                  <a:gd name="T69" fmla="*/ 3136 h 5608"/>
                  <a:gd name="T70" fmla="*/ 5348 w 5445"/>
                  <a:gd name="T71" fmla="*/ 2904 h 5608"/>
                  <a:gd name="T72" fmla="*/ 5445 w 5445"/>
                  <a:gd name="T73" fmla="*/ 2631 h 5608"/>
                  <a:gd name="T74" fmla="*/ 5350 w 5445"/>
                  <a:gd name="T75" fmla="*/ 2445 h 5608"/>
                  <a:gd name="T76" fmla="*/ 5083 w 5445"/>
                  <a:gd name="T77" fmla="*/ 2483 h 5608"/>
                  <a:gd name="T78" fmla="*/ 4856 w 5445"/>
                  <a:gd name="T79" fmla="*/ 2570 h 5608"/>
                  <a:gd name="T80" fmla="*/ 4540 w 5445"/>
                  <a:gd name="T81" fmla="*/ 2483 h 5608"/>
                  <a:gd name="T82" fmla="*/ 4277 w 5445"/>
                  <a:gd name="T83" fmla="*/ 2344 h 5608"/>
                  <a:gd name="T84" fmla="*/ 4027 w 5445"/>
                  <a:gd name="T85" fmla="*/ 2178 h 5608"/>
                  <a:gd name="T86" fmla="*/ 3853 w 5445"/>
                  <a:gd name="T87" fmla="*/ 1983 h 5608"/>
                  <a:gd name="T88" fmla="*/ 3854 w 5445"/>
                  <a:gd name="T89" fmla="*/ 1732 h 5608"/>
                  <a:gd name="T90" fmla="*/ 3777 w 5445"/>
                  <a:gd name="T91" fmla="*/ 1466 h 5608"/>
                  <a:gd name="T92" fmla="*/ 3934 w 5445"/>
                  <a:gd name="T93" fmla="*/ 1268 h 5608"/>
                  <a:gd name="T94" fmla="*/ 4042 w 5445"/>
                  <a:gd name="T95" fmla="*/ 1080 h 5608"/>
                  <a:gd name="T96" fmla="*/ 4021 w 5445"/>
                  <a:gd name="T97" fmla="*/ 875 h 5608"/>
                  <a:gd name="T98" fmla="*/ 3799 w 5445"/>
                  <a:gd name="T99" fmla="*/ 680 h 5608"/>
                  <a:gd name="T100" fmla="*/ 3552 w 5445"/>
                  <a:gd name="T101" fmla="*/ 571 h 5608"/>
                  <a:gd name="T102" fmla="*/ 3450 w 5445"/>
                  <a:gd name="T103" fmla="*/ 310 h 5608"/>
                  <a:gd name="T104" fmla="*/ 3311 w 5445"/>
                  <a:gd name="T105" fmla="*/ 172 h 5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445" h="5608">
                    <a:moveTo>
                      <a:pt x="0" y="4593"/>
                    </a:moveTo>
                    <a:lnTo>
                      <a:pt x="25" y="4624"/>
                    </a:lnTo>
                    <a:lnTo>
                      <a:pt x="59" y="4614"/>
                    </a:lnTo>
                    <a:lnTo>
                      <a:pt x="49" y="4662"/>
                    </a:lnTo>
                    <a:lnTo>
                      <a:pt x="90" y="4614"/>
                    </a:lnTo>
                    <a:lnTo>
                      <a:pt x="116" y="4599"/>
                    </a:lnTo>
                    <a:lnTo>
                      <a:pt x="209" y="4626"/>
                    </a:lnTo>
                    <a:lnTo>
                      <a:pt x="221" y="4684"/>
                    </a:lnTo>
                    <a:lnTo>
                      <a:pt x="254" y="4674"/>
                    </a:lnTo>
                    <a:lnTo>
                      <a:pt x="246" y="4715"/>
                    </a:lnTo>
                    <a:lnTo>
                      <a:pt x="311" y="4804"/>
                    </a:lnTo>
                    <a:lnTo>
                      <a:pt x="310" y="4841"/>
                    </a:lnTo>
                    <a:lnTo>
                      <a:pt x="339" y="4867"/>
                    </a:lnTo>
                    <a:lnTo>
                      <a:pt x="373" y="4877"/>
                    </a:lnTo>
                    <a:lnTo>
                      <a:pt x="399" y="4864"/>
                    </a:lnTo>
                    <a:lnTo>
                      <a:pt x="440" y="4859"/>
                    </a:lnTo>
                    <a:lnTo>
                      <a:pt x="556" y="4872"/>
                    </a:lnTo>
                    <a:lnTo>
                      <a:pt x="591" y="4868"/>
                    </a:lnTo>
                    <a:lnTo>
                      <a:pt x="629" y="4854"/>
                    </a:lnTo>
                    <a:lnTo>
                      <a:pt x="706" y="4862"/>
                    </a:lnTo>
                    <a:lnTo>
                      <a:pt x="771" y="4834"/>
                    </a:lnTo>
                    <a:lnTo>
                      <a:pt x="819" y="4792"/>
                    </a:lnTo>
                    <a:lnTo>
                      <a:pt x="859" y="4772"/>
                    </a:lnTo>
                    <a:lnTo>
                      <a:pt x="887" y="4787"/>
                    </a:lnTo>
                    <a:lnTo>
                      <a:pt x="926" y="4821"/>
                    </a:lnTo>
                    <a:lnTo>
                      <a:pt x="966" y="4871"/>
                    </a:lnTo>
                    <a:lnTo>
                      <a:pt x="963" y="4955"/>
                    </a:lnTo>
                    <a:lnTo>
                      <a:pt x="954" y="4981"/>
                    </a:lnTo>
                    <a:lnTo>
                      <a:pt x="987" y="5013"/>
                    </a:lnTo>
                    <a:lnTo>
                      <a:pt x="1002" y="5038"/>
                    </a:lnTo>
                    <a:lnTo>
                      <a:pt x="999" y="5075"/>
                    </a:lnTo>
                    <a:lnTo>
                      <a:pt x="978" y="5102"/>
                    </a:lnTo>
                    <a:lnTo>
                      <a:pt x="958" y="5119"/>
                    </a:lnTo>
                    <a:lnTo>
                      <a:pt x="945" y="5164"/>
                    </a:lnTo>
                    <a:lnTo>
                      <a:pt x="988" y="5178"/>
                    </a:lnTo>
                    <a:lnTo>
                      <a:pt x="1052" y="5163"/>
                    </a:lnTo>
                    <a:lnTo>
                      <a:pt x="1111" y="5173"/>
                    </a:lnTo>
                    <a:lnTo>
                      <a:pt x="1146" y="5182"/>
                    </a:lnTo>
                    <a:lnTo>
                      <a:pt x="1172" y="5165"/>
                    </a:lnTo>
                    <a:lnTo>
                      <a:pt x="1279" y="5178"/>
                    </a:lnTo>
                    <a:lnTo>
                      <a:pt x="1316" y="5158"/>
                    </a:lnTo>
                    <a:lnTo>
                      <a:pt x="1349" y="5169"/>
                    </a:lnTo>
                    <a:lnTo>
                      <a:pt x="1349" y="5196"/>
                    </a:lnTo>
                    <a:lnTo>
                      <a:pt x="1402" y="5260"/>
                    </a:lnTo>
                    <a:lnTo>
                      <a:pt x="1474" y="5269"/>
                    </a:lnTo>
                    <a:lnTo>
                      <a:pt x="1478" y="5242"/>
                    </a:lnTo>
                    <a:lnTo>
                      <a:pt x="1496" y="5220"/>
                    </a:lnTo>
                    <a:lnTo>
                      <a:pt x="1542" y="5213"/>
                    </a:lnTo>
                    <a:lnTo>
                      <a:pt x="1594" y="5235"/>
                    </a:lnTo>
                    <a:lnTo>
                      <a:pt x="1621" y="5235"/>
                    </a:lnTo>
                    <a:lnTo>
                      <a:pt x="1636" y="5265"/>
                    </a:lnTo>
                    <a:lnTo>
                      <a:pt x="1620" y="5296"/>
                    </a:lnTo>
                    <a:lnTo>
                      <a:pt x="1643" y="5324"/>
                    </a:lnTo>
                    <a:lnTo>
                      <a:pt x="1689" y="5321"/>
                    </a:lnTo>
                    <a:lnTo>
                      <a:pt x="1703" y="5345"/>
                    </a:lnTo>
                    <a:lnTo>
                      <a:pt x="1753" y="5358"/>
                    </a:lnTo>
                    <a:lnTo>
                      <a:pt x="1809" y="5354"/>
                    </a:lnTo>
                    <a:lnTo>
                      <a:pt x="1793" y="5395"/>
                    </a:lnTo>
                    <a:lnTo>
                      <a:pt x="1838" y="5403"/>
                    </a:lnTo>
                    <a:lnTo>
                      <a:pt x="1864" y="5395"/>
                    </a:lnTo>
                    <a:lnTo>
                      <a:pt x="1876" y="5420"/>
                    </a:lnTo>
                    <a:lnTo>
                      <a:pt x="1872" y="5455"/>
                    </a:lnTo>
                    <a:lnTo>
                      <a:pt x="1862" y="5491"/>
                    </a:lnTo>
                    <a:lnTo>
                      <a:pt x="1850" y="5521"/>
                    </a:lnTo>
                    <a:lnTo>
                      <a:pt x="1884" y="5536"/>
                    </a:lnTo>
                    <a:lnTo>
                      <a:pt x="1915" y="5570"/>
                    </a:lnTo>
                    <a:lnTo>
                      <a:pt x="1950" y="5571"/>
                    </a:lnTo>
                    <a:lnTo>
                      <a:pt x="1998" y="5519"/>
                    </a:lnTo>
                    <a:lnTo>
                      <a:pt x="2026" y="5495"/>
                    </a:lnTo>
                    <a:lnTo>
                      <a:pt x="2057" y="5502"/>
                    </a:lnTo>
                    <a:lnTo>
                      <a:pt x="2078" y="5518"/>
                    </a:lnTo>
                    <a:lnTo>
                      <a:pt x="2112" y="5507"/>
                    </a:lnTo>
                    <a:lnTo>
                      <a:pt x="2139" y="5510"/>
                    </a:lnTo>
                    <a:lnTo>
                      <a:pt x="2130" y="5474"/>
                    </a:lnTo>
                    <a:lnTo>
                      <a:pt x="2058" y="5488"/>
                    </a:lnTo>
                    <a:lnTo>
                      <a:pt x="2062" y="5432"/>
                    </a:lnTo>
                    <a:lnTo>
                      <a:pt x="2017" y="5420"/>
                    </a:lnTo>
                    <a:lnTo>
                      <a:pt x="2017" y="5386"/>
                    </a:lnTo>
                    <a:lnTo>
                      <a:pt x="2056" y="5392"/>
                    </a:lnTo>
                    <a:lnTo>
                      <a:pt x="2085" y="5373"/>
                    </a:lnTo>
                    <a:lnTo>
                      <a:pt x="2107" y="5388"/>
                    </a:lnTo>
                    <a:lnTo>
                      <a:pt x="2103" y="5415"/>
                    </a:lnTo>
                    <a:lnTo>
                      <a:pt x="2202" y="5408"/>
                    </a:lnTo>
                    <a:lnTo>
                      <a:pt x="2230" y="5411"/>
                    </a:lnTo>
                    <a:lnTo>
                      <a:pt x="2287" y="5434"/>
                    </a:lnTo>
                    <a:lnTo>
                      <a:pt x="2284" y="5475"/>
                    </a:lnTo>
                    <a:lnTo>
                      <a:pt x="2309" y="5481"/>
                    </a:lnTo>
                    <a:lnTo>
                      <a:pt x="2345" y="5475"/>
                    </a:lnTo>
                    <a:lnTo>
                      <a:pt x="2404" y="5451"/>
                    </a:lnTo>
                    <a:lnTo>
                      <a:pt x="2459" y="5459"/>
                    </a:lnTo>
                    <a:lnTo>
                      <a:pt x="2495" y="5483"/>
                    </a:lnTo>
                    <a:lnTo>
                      <a:pt x="2507" y="5528"/>
                    </a:lnTo>
                    <a:lnTo>
                      <a:pt x="2504" y="5557"/>
                    </a:lnTo>
                    <a:lnTo>
                      <a:pt x="2486" y="5575"/>
                    </a:lnTo>
                    <a:lnTo>
                      <a:pt x="2448" y="5573"/>
                    </a:lnTo>
                    <a:lnTo>
                      <a:pt x="2447" y="5608"/>
                    </a:lnTo>
                    <a:lnTo>
                      <a:pt x="2514" y="5590"/>
                    </a:lnTo>
                    <a:lnTo>
                      <a:pt x="2544" y="5607"/>
                    </a:lnTo>
                    <a:lnTo>
                      <a:pt x="2570" y="5596"/>
                    </a:lnTo>
                    <a:lnTo>
                      <a:pt x="2550" y="5575"/>
                    </a:lnTo>
                    <a:lnTo>
                      <a:pt x="2542" y="5539"/>
                    </a:lnTo>
                    <a:lnTo>
                      <a:pt x="2548" y="5482"/>
                    </a:lnTo>
                    <a:lnTo>
                      <a:pt x="2562" y="5437"/>
                    </a:lnTo>
                    <a:lnTo>
                      <a:pt x="2596" y="5394"/>
                    </a:lnTo>
                    <a:lnTo>
                      <a:pt x="2635" y="5367"/>
                    </a:lnTo>
                    <a:lnTo>
                      <a:pt x="2701" y="5371"/>
                    </a:lnTo>
                    <a:lnTo>
                      <a:pt x="2775" y="5346"/>
                    </a:lnTo>
                    <a:lnTo>
                      <a:pt x="2820" y="5378"/>
                    </a:lnTo>
                    <a:lnTo>
                      <a:pt x="2856" y="5382"/>
                    </a:lnTo>
                    <a:lnTo>
                      <a:pt x="2883" y="5418"/>
                    </a:lnTo>
                    <a:lnTo>
                      <a:pt x="2962" y="5414"/>
                    </a:lnTo>
                    <a:lnTo>
                      <a:pt x="2954" y="5327"/>
                    </a:lnTo>
                    <a:lnTo>
                      <a:pt x="2961" y="5300"/>
                    </a:lnTo>
                    <a:lnTo>
                      <a:pt x="3034" y="5263"/>
                    </a:lnTo>
                    <a:lnTo>
                      <a:pt x="3115" y="5247"/>
                    </a:lnTo>
                    <a:lnTo>
                      <a:pt x="3148" y="5235"/>
                    </a:lnTo>
                    <a:lnTo>
                      <a:pt x="3197" y="5243"/>
                    </a:lnTo>
                    <a:lnTo>
                      <a:pt x="3258" y="5210"/>
                    </a:lnTo>
                    <a:lnTo>
                      <a:pt x="3285" y="5204"/>
                    </a:lnTo>
                    <a:lnTo>
                      <a:pt x="3286" y="5169"/>
                    </a:lnTo>
                    <a:lnTo>
                      <a:pt x="3315" y="5144"/>
                    </a:lnTo>
                    <a:lnTo>
                      <a:pt x="3405" y="5153"/>
                    </a:lnTo>
                    <a:lnTo>
                      <a:pt x="3443" y="5207"/>
                    </a:lnTo>
                    <a:lnTo>
                      <a:pt x="3476" y="5180"/>
                    </a:lnTo>
                    <a:lnTo>
                      <a:pt x="3501" y="5189"/>
                    </a:lnTo>
                    <a:lnTo>
                      <a:pt x="3496" y="5138"/>
                    </a:lnTo>
                    <a:lnTo>
                      <a:pt x="3524" y="5114"/>
                    </a:lnTo>
                    <a:lnTo>
                      <a:pt x="3559" y="5106"/>
                    </a:lnTo>
                    <a:lnTo>
                      <a:pt x="3533" y="5071"/>
                    </a:lnTo>
                    <a:lnTo>
                      <a:pt x="3526" y="5034"/>
                    </a:lnTo>
                    <a:lnTo>
                      <a:pt x="3553" y="4978"/>
                    </a:lnTo>
                    <a:lnTo>
                      <a:pt x="3574" y="4960"/>
                    </a:lnTo>
                    <a:lnTo>
                      <a:pt x="3589" y="4927"/>
                    </a:lnTo>
                    <a:lnTo>
                      <a:pt x="3546" y="4890"/>
                    </a:lnTo>
                    <a:lnTo>
                      <a:pt x="3524" y="4927"/>
                    </a:lnTo>
                    <a:lnTo>
                      <a:pt x="3484" y="4906"/>
                    </a:lnTo>
                    <a:lnTo>
                      <a:pt x="3445" y="4931"/>
                    </a:lnTo>
                    <a:lnTo>
                      <a:pt x="3388" y="4941"/>
                    </a:lnTo>
                    <a:lnTo>
                      <a:pt x="3373" y="4924"/>
                    </a:lnTo>
                    <a:lnTo>
                      <a:pt x="3368" y="4897"/>
                    </a:lnTo>
                    <a:lnTo>
                      <a:pt x="3435" y="4850"/>
                    </a:lnTo>
                    <a:lnTo>
                      <a:pt x="3459" y="4823"/>
                    </a:lnTo>
                    <a:lnTo>
                      <a:pt x="3521" y="4777"/>
                    </a:lnTo>
                    <a:lnTo>
                      <a:pt x="3525" y="4749"/>
                    </a:lnTo>
                    <a:lnTo>
                      <a:pt x="3550" y="4722"/>
                    </a:lnTo>
                    <a:lnTo>
                      <a:pt x="3612" y="4706"/>
                    </a:lnTo>
                    <a:lnTo>
                      <a:pt x="3618" y="4673"/>
                    </a:lnTo>
                    <a:lnTo>
                      <a:pt x="3607" y="4648"/>
                    </a:lnTo>
                    <a:lnTo>
                      <a:pt x="3608" y="4646"/>
                    </a:lnTo>
                    <a:lnTo>
                      <a:pt x="3646" y="4539"/>
                    </a:lnTo>
                    <a:lnTo>
                      <a:pt x="3667" y="4510"/>
                    </a:lnTo>
                    <a:lnTo>
                      <a:pt x="3699" y="4492"/>
                    </a:lnTo>
                    <a:lnTo>
                      <a:pt x="3747" y="4530"/>
                    </a:lnTo>
                    <a:lnTo>
                      <a:pt x="3825" y="4504"/>
                    </a:lnTo>
                    <a:lnTo>
                      <a:pt x="3883" y="4511"/>
                    </a:lnTo>
                    <a:lnTo>
                      <a:pt x="3892" y="4460"/>
                    </a:lnTo>
                    <a:lnTo>
                      <a:pt x="3915" y="4476"/>
                    </a:lnTo>
                    <a:lnTo>
                      <a:pt x="4003" y="4404"/>
                    </a:lnTo>
                    <a:lnTo>
                      <a:pt x="4005" y="4349"/>
                    </a:lnTo>
                    <a:lnTo>
                      <a:pt x="4021" y="4327"/>
                    </a:lnTo>
                    <a:lnTo>
                      <a:pt x="4047" y="4308"/>
                    </a:lnTo>
                    <a:lnTo>
                      <a:pt x="4054" y="4258"/>
                    </a:lnTo>
                    <a:lnTo>
                      <a:pt x="4026" y="4230"/>
                    </a:lnTo>
                    <a:lnTo>
                      <a:pt x="4050" y="4174"/>
                    </a:lnTo>
                    <a:lnTo>
                      <a:pt x="4085" y="4151"/>
                    </a:lnTo>
                    <a:lnTo>
                      <a:pt x="4129" y="4138"/>
                    </a:lnTo>
                    <a:lnTo>
                      <a:pt x="4185" y="4134"/>
                    </a:lnTo>
                    <a:lnTo>
                      <a:pt x="4219" y="4159"/>
                    </a:lnTo>
                    <a:lnTo>
                      <a:pt x="4306" y="4072"/>
                    </a:lnTo>
                    <a:lnTo>
                      <a:pt x="4335" y="4068"/>
                    </a:lnTo>
                    <a:lnTo>
                      <a:pt x="4361" y="4081"/>
                    </a:lnTo>
                    <a:lnTo>
                      <a:pt x="4375" y="4105"/>
                    </a:lnTo>
                    <a:lnTo>
                      <a:pt x="4375" y="4132"/>
                    </a:lnTo>
                    <a:lnTo>
                      <a:pt x="4414" y="4116"/>
                    </a:lnTo>
                    <a:lnTo>
                      <a:pt x="4406" y="4081"/>
                    </a:lnTo>
                    <a:lnTo>
                      <a:pt x="4389" y="4059"/>
                    </a:lnTo>
                    <a:lnTo>
                      <a:pt x="4380" y="4022"/>
                    </a:lnTo>
                    <a:lnTo>
                      <a:pt x="4385" y="3939"/>
                    </a:lnTo>
                    <a:lnTo>
                      <a:pt x="4411" y="3874"/>
                    </a:lnTo>
                    <a:lnTo>
                      <a:pt x="4445" y="3832"/>
                    </a:lnTo>
                    <a:lnTo>
                      <a:pt x="4513" y="3832"/>
                    </a:lnTo>
                    <a:lnTo>
                      <a:pt x="4534" y="3850"/>
                    </a:lnTo>
                    <a:lnTo>
                      <a:pt x="4565" y="3813"/>
                    </a:lnTo>
                    <a:lnTo>
                      <a:pt x="4576" y="3758"/>
                    </a:lnTo>
                    <a:lnTo>
                      <a:pt x="4602" y="3732"/>
                    </a:lnTo>
                    <a:lnTo>
                      <a:pt x="4628" y="3723"/>
                    </a:lnTo>
                    <a:lnTo>
                      <a:pt x="4675" y="3719"/>
                    </a:lnTo>
                    <a:lnTo>
                      <a:pt x="4720" y="3721"/>
                    </a:lnTo>
                    <a:lnTo>
                      <a:pt x="4742" y="3696"/>
                    </a:lnTo>
                    <a:lnTo>
                      <a:pt x="4747" y="3736"/>
                    </a:lnTo>
                    <a:lnTo>
                      <a:pt x="4759" y="3760"/>
                    </a:lnTo>
                    <a:lnTo>
                      <a:pt x="4784" y="3738"/>
                    </a:lnTo>
                    <a:lnTo>
                      <a:pt x="4753" y="3695"/>
                    </a:lnTo>
                    <a:lnTo>
                      <a:pt x="4794" y="3659"/>
                    </a:lnTo>
                    <a:lnTo>
                      <a:pt x="4860" y="3633"/>
                    </a:lnTo>
                    <a:lnTo>
                      <a:pt x="4902" y="3637"/>
                    </a:lnTo>
                    <a:lnTo>
                      <a:pt x="4916" y="3605"/>
                    </a:lnTo>
                    <a:lnTo>
                      <a:pt x="4873" y="3623"/>
                    </a:lnTo>
                    <a:lnTo>
                      <a:pt x="4916" y="3597"/>
                    </a:lnTo>
                    <a:lnTo>
                      <a:pt x="4905" y="3585"/>
                    </a:lnTo>
                    <a:lnTo>
                      <a:pt x="5000" y="3527"/>
                    </a:lnTo>
                    <a:lnTo>
                      <a:pt x="5048" y="3548"/>
                    </a:lnTo>
                    <a:lnTo>
                      <a:pt x="5057" y="3508"/>
                    </a:lnTo>
                    <a:lnTo>
                      <a:pt x="5102" y="3465"/>
                    </a:lnTo>
                    <a:lnTo>
                      <a:pt x="5135" y="3443"/>
                    </a:lnTo>
                    <a:lnTo>
                      <a:pt x="5110" y="3404"/>
                    </a:lnTo>
                    <a:lnTo>
                      <a:pt x="5083" y="3305"/>
                    </a:lnTo>
                    <a:lnTo>
                      <a:pt x="5060" y="3277"/>
                    </a:lnTo>
                    <a:lnTo>
                      <a:pt x="5080" y="3201"/>
                    </a:lnTo>
                    <a:lnTo>
                      <a:pt x="5178" y="3136"/>
                    </a:lnTo>
                    <a:lnTo>
                      <a:pt x="5172" y="3099"/>
                    </a:lnTo>
                    <a:lnTo>
                      <a:pt x="5190" y="3056"/>
                    </a:lnTo>
                    <a:lnTo>
                      <a:pt x="5191" y="3011"/>
                    </a:lnTo>
                    <a:lnTo>
                      <a:pt x="5227" y="2986"/>
                    </a:lnTo>
                    <a:lnTo>
                      <a:pt x="5272" y="2979"/>
                    </a:lnTo>
                    <a:lnTo>
                      <a:pt x="5348" y="2904"/>
                    </a:lnTo>
                    <a:lnTo>
                      <a:pt x="5370" y="2863"/>
                    </a:lnTo>
                    <a:lnTo>
                      <a:pt x="5355" y="2819"/>
                    </a:lnTo>
                    <a:lnTo>
                      <a:pt x="5354" y="2782"/>
                    </a:lnTo>
                    <a:lnTo>
                      <a:pt x="5425" y="2740"/>
                    </a:lnTo>
                    <a:lnTo>
                      <a:pt x="5444" y="2687"/>
                    </a:lnTo>
                    <a:lnTo>
                      <a:pt x="5445" y="2631"/>
                    </a:lnTo>
                    <a:lnTo>
                      <a:pt x="5412" y="2599"/>
                    </a:lnTo>
                    <a:lnTo>
                      <a:pt x="5392" y="2566"/>
                    </a:lnTo>
                    <a:lnTo>
                      <a:pt x="5361" y="2543"/>
                    </a:lnTo>
                    <a:lnTo>
                      <a:pt x="5347" y="2501"/>
                    </a:lnTo>
                    <a:lnTo>
                      <a:pt x="5362" y="2478"/>
                    </a:lnTo>
                    <a:lnTo>
                      <a:pt x="5350" y="2445"/>
                    </a:lnTo>
                    <a:lnTo>
                      <a:pt x="5363" y="2387"/>
                    </a:lnTo>
                    <a:lnTo>
                      <a:pt x="5273" y="2398"/>
                    </a:lnTo>
                    <a:lnTo>
                      <a:pt x="5245" y="2464"/>
                    </a:lnTo>
                    <a:lnTo>
                      <a:pt x="5151" y="2460"/>
                    </a:lnTo>
                    <a:lnTo>
                      <a:pt x="5130" y="2478"/>
                    </a:lnTo>
                    <a:lnTo>
                      <a:pt x="5083" y="2483"/>
                    </a:lnTo>
                    <a:lnTo>
                      <a:pt x="5065" y="2505"/>
                    </a:lnTo>
                    <a:lnTo>
                      <a:pt x="5021" y="2499"/>
                    </a:lnTo>
                    <a:lnTo>
                      <a:pt x="4950" y="2542"/>
                    </a:lnTo>
                    <a:lnTo>
                      <a:pt x="4893" y="2538"/>
                    </a:lnTo>
                    <a:lnTo>
                      <a:pt x="4886" y="2584"/>
                    </a:lnTo>
                    <a:lnTo>
                      <a:pt x="4856" y="2570"/>
                    </a:lnTo>
                    <a:lnTo>
                      <a:pt x="4806" y="2559"/>
                    </a:lnTo>
                    <a:lnTo>
                      <a:pt x="4755" y="2581"/>
                    </a:lnTo>
                    <a:lnTo>
                      <a:pt x="4716" y="2507"/>
                    </a:lnTo>
                    <a:lnTo>
                      <a:pt x="4607" y="2521"/>
                    </a:lnTo>
                    <a:lnTo>
                      <a:pt x="4565" y="2508"/>
                    </a:lnTo>
                    <a:lnTo>
                      <a:pt x="4540" y="2483"/>
                    </a:lnTo>
                    <a:lnTo>
                      <a:pt x="4518" y="2443"/>
                    </a:lnTo>
                    <a:lnTo>
                      <a:pt x="4480" y="2455"/>
                    </a:lnTo>
                    <a:lnTo>
                      <a:pt x="4393" y="2379"/>
                    </a:lnTo>
                    <a:lnTo>
                      <a:pt x="4359" y="2364"/>
                    </a:lnTo>
                    <a:lnTo>
                      <a:pt x="4325" y="2377"/>
                    </a:lnTo>
                    <a:lnTo>
                      <a:pt x="4277" y="2344"/>
                    </a:lnTo>
                    <a:lnTo>
                      <a:pt x="4233" y="2329"/>
                    </a:lnTo>
                    <a:lnTo>
                      <a:pt x="4195" y="2302"/>
                    </a:lnTo>
                    <a:lnTo>
                      <a:pt x="4124" y="2324"/>
                    </a:lnTo>
                    <a:lnTo>
                      <a:pt x="4061" y="2294"/>
                    </a:lnTo>
                    <a:lnTo>
                      <a:pt x="4043" y="2261"/>
                    </a:lnTo>
                    <a:lnTo>
                      <a:pt x="4027" y="2178"/>
                    </a:lnTo>
                    <a:lnTo>
                      <a:pt x="3992" y="2167"/>
                    </a:lnTo>
                    <a:lnTo>
                      <a:pt x="3966" y="2143"/>
                    </a:lnTo>
                    <a:lnTo>
                      <a:pt x="3956" y="2098"/>
                    </a:lnTo>
                    <a:lnTo>
                      <a:pt x="3900" y="2048"/>
                    </a:lnTo>
                    <a:lnTo>
                      <a:pt x="3878" y="1996"/>
                    </a:lnTo>
                    <a:lnTo>
                      <a:pt x="3853" y="1983"/>
                    </a:lnTo>
                    <a:lnTo>
                      <a:pt x="3816" y="1976"/>
                    </a:lnTo>
                    <a:lnTo>
                      <a:pt x="3825" y="1821"/>
                    </a:lnTo>
                    <a:lnTo>
                      <a:pt x="3857" y="1803"/>
                    </a:lnTo>
                    <a:lnTo>
                      <a:pt x="3885" y="1799"/>
                    </a:lnTo>
                    <a:lnTo>
                      <a:pt x="3900" y="1765"/>
                    </a:lnTo>
                    <a:lnTo>
                      <a:pt x="3854" y="1732"/>
                    </a:lnTo>
                    <a:lnTo>
                      <a:pt x="3834" y="1688"/>
                    </a:lnTo>
                    <a:lnTo>
                      <a:pt x="3786" y="1660"/>
                    </a:lnTo>
                    <a:lnTo>
                      <a:pt x="3749" y="1600"/>
                    </a:lnTo>
                    <a:lnTo>
                      <a:pt x="3733" y="1527"/>
                    </a:lnTo>
                    <a:lnTo>
                      <a:pt x="3759" y="1500"/>
                    </a:lnTo>
                    <a:lnTo>
                      <a:pt x="3777" y="1466"/>
                    </a:lnTo>
                    <a:lnTo>
                      <a:pt x="3830" y="1449"/>
                    </a:lnTo>
                    <a:lnTo>
                      <a:pt x="3849" y="1416"/>
                    </a:lnTo>
                    <a:lnTo>
                      <a:pt x="3872" y="1401"/>
                    </a:lnTo>
                    <a:lnTo>
                      <a:pt x="3879" y="1335"/>
                    </a:lnTo>
                    <a:lnTo>
                      <a:pt x="3904" y="1286"/>
                    </a:lnTo>
                    <a:lnTo>
                      <a:pt x="3934" y="1268"/>
                    </a:lnTo>
                    <a:lnTo>
                      <a:pt x="3907" y="1229"/>
                    </a:lnTo>
                    <a:lnTo>
                      <a:pt x="3895" y="1184"/>
                    </a:lnTo>
                    <a:lnTo>
                      <a:pt x="3910" y="1164"/>
                    </a:lnTo>
                    <a:lnTo>
                      <a:pt x="3918" y="1122"/>
                    </a:lnTo>
                    <a:lnTo>
                      <a:pt x="3979" y="1085"/>
                    </a:lnTo>
                    <a:lnTo>
                      <a:pt x="4042" y="1080"/>
                    </a:lnTo>
                    <a:lnTo>
                      <a:pt x="4133" y="1093"/>
                    </a:lnTo>
                    <a:lnTo>
                      <a:pt x="4106" y="1021"/>
                    </a:lnTo>
                    <a:lnTo>
                      <a:pt x="4064" y="1003"/>
                    </a:lnTo>
                    <a:lnTo>
                      <a:pt x="4040" y="974"/>
                    </a:lnTo>
                    <a:lnTo>
                      <a:pt x="4021" y="921"/>
                    </a:lnTo>
                    <a:lnTo>
                      <a:pt x="4021" y="875"/>
                    </a:lnTo>
                    <a:lnTo>
                      <a:pt x="3996" y="834"/>
                    </a:lnTo>
                    <a:lnTo>
                      <a:pt x="3974" y="819"/>
                    </a:lnTo>
                    <a:lnTo>
                      <a:pt x="4008" y="753"/>
                    </a:lnTo>
                    <a:lnTo>
                      <a:pt x="3974" y="684"/>
                    </a:lnTo>
                    <a:lnTo>
                      <a:pt x="3827" y="642"/>
                    </a:lnTo>
                    <a:lnTo>
                      <a:pt x="3799" y="680"/>
                    </a:lnTo>
                    <a:lnTo>
                      <a:pt x="3710" y="669"/>
                    </a:lnTo>
                    <a:lnTo>
                      <a:pt x="3687" y="653"/>
                    </a:lnTo>
                    <a:lnTo>
                      <a:pt x="3660" y="644"/>
                    </a:lnTo>
                    <a:lnTo>
                      <a:pt x="3597" y="606"/>
                    </a:lnTo>
                    <a:lnTo>
                      <a:pt x="3579" y="573"/>
                    </a:lnTo>
                    <a:lnTo>
                      <a:pt x="3552" y="571"/>
                    </a:lnTo>
                    <a:lnTo>
                      <a:pt x="3531" y="542"/>
                    </a:lnTo>
                    <a:lnTo>
                      <a:pt x="3487" y="534"/>
                    </a:lnTo>
                    <a:lnTo>
                      <a:pt x="3478" y="448"/>
                    </a:lnTo>
                    <a:lnTo>
                      <a:pt x="3502" y="397"/>
                    </a:lnTo>
                    <a:lnTo>
                      <a:pt x="3503" y="369"/>
                    </a:lnTo>
                    <a:lnTo>
                      <a:pt x="3450" y="310"/>
                    </a:lnTo>
                    <a:lnTo>
                      <a:pt x="3472" y="286"/>
                    </a:lnTo>
                    <a:lnTo>
                      <a:pt x="3451" y="236"/>
                    </a:lnTo>
                    <a:lnTo>
                      <a:pt x="3415" y="226"/>
                    </a:lnTo>
                    <a:lnTo>
                      <a:pt x="3322" y="225"/>
                    </a:lnTo>
                    <a:lnTo>
                      <a:pt x="3309" y="200"/>
                    </a:lnTo>
                    <a:lnTo>
                      <a:pt x="3311" y="172"/>
                    </a:lnTo>
                    <a:lnTo>
                      <a:pt x="3298" y="148"/>
                    </a:lnTo>
                    <a:lnTo>
                      <a:pt x="3298" y="110"/>
                    </a:lnTo>
                    <a:lnTo>
                      <a:pt x="3269" y="89"/>
                    </a:lnTo>
                    <a:lnTo>
                      <a:pt x="3262" y="61"/>
                    </a:lnTo>
                    <a:lnTo>
                      <a:pt x="323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8" name="Freeform 1209">
                <a:extLst>
                  <a:ext uri="{FF2B5EF4-FFF2-40B4-BE49-F238E27FC236}">
                    <a16:creationId xmlns:a16="http://schemas.microsoft.com/office/drawing/2014/main" id="{34104353-F79C-FADA-8005-FD4820462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7" y="2641"/>
                <a:ext cx="30" cy="8"/>
              </a:xfrm>
              <a:custGeom>
                <a:avLst/>
                <a:gdLst>
                  <a:gd name="T0" fmla="*/ 0 w 181"/>
                  <a:gd name="T1" fmla="*/ 8 h 44"/>
                  <a:gd name="T2" fmla="*/ 19 w 181"/>
                  <a:gd name="T3" fmla="*/ 26 h 44"/>
                  <a:gd name="T4" fmla="*/ 50 w 181"/>
                  <a:gd name="T5" fmla="*/ 41 h 44"/>
                  <a:gd name="T6" fmla="*/ 96 w 181"/>
                  <a:gd name="T7" fmla="*/ 30 h 44"/>
                  <a:gd name="T8" fmla="*/ 127 w 181"/>
                  <a:gd name="T9" fmla="*/ 0 h 44"/>
                  <a:gd name="T10" fmla="*/ 181 w 181"/>
                  <a:gd name="T11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1" h="44">
                    <a:moveTo>
                      <a:pt x="0" y="8"/>
                    </a:moveTo>
                    <a:lnTo>
                      <a:pt x="19" y="26"/>
                    </a:lnTo>
                    <a:lnTo>
                      <a:pt x="50" y="41"/>
                    </a:lnTo>
                    <a:lnTo>
                      <a:pt x="96" y="30"/>
                    </a:lnTo>
                    <a:lnTo>
                      <a:pt x="127" y="0"/>
                    </a:lnTo>
                    <a:lnTo>
                      <a:pt x="181" y="4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2" name="Group 1411">
              <a:extLst>
                <a:ext uri="{FF2B5EF4-FFF2-40B4-BE49-F238E27FC236}">
                  <a16:creationId xmlns:a16="http://schemas.microsoft.com/office/drawing/2014/main" id="{7D18D380-957E-095C-0496-E596165188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07" y="2547"/>
              <a:ext cx="1844" cy="1584"/>
              <a:chOff x="4007" y="2547"/>
              <a:chExt cx="1844" cy="1584"/>
            </a:xfrm>
          </p:grpSpPr>
          <p:sp>
            <p:nvSpPr>
              <p:cNvPr id="549" name="Freeform 1211">
                <a:extLst>
                  <a:ext uri="{FF2B5EF4-FFF2-40B4-BE49-F238E27FC236}">
                    <a16:creationId xmlns:a16="http://schemas.microsoft.com/office/drawing/2014/main" id="{13DC078D-44D3-6A19-EFA3-79A06C631B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7" y="2649"/>
                <a:ext cx="5" cy="15"/>
              </a:xfrm>
              <a:custGeom>
                <a:avLst/>
                <a:gdLst>
                  <a:gd name="T0" fmla="*/ 0 w 27"/>
                  <a:gd name="T1" fmla="*/ 0 h 94"/>
                  <a:gd name="T2" fmla="*/ 1 w 27"/>
                  <a:gd name="T3" fmla="*/ 1 h 94"/>
                  <a:gd name="T4" fmla="*/ 27 w 27"/>
                  <a:gd name="T5" fmla="*/ 61 h 94"/>
                  <a:gd name="T6" fmla="*/ 10 w 27"/>
                  <a:gd name="T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94">
                    <a:moveTo>
                      <a:pt x="0" y="0"/>
                    </a:moveTo>
                    <a:lnTo>
                      <a:pt x="1" y="1"/>
                    </a:lnTo>
                    <a:lnTo>
                      <a:pt x="27" y="61"/>
                    </a:lnTo>
                    <a:lnTo>
                      <a:pt x="10" y="9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1212">
                <a:extLst>
                  <a:ext uri="{FF2B5EF4-FFF2-40B4-BE49-F238E27FC236}">
                    <a16:creationId xmlns:a16="http://schemas.microsoft.com/office/drawing/2014/main" id="{AF29B122-AEB2-F645-9A2C-BEA44135ED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7" y="2649"/>
                <a:ext cx="4" cy="15"/>
              </a:xfrm>
              <a:custGeom>
                <a:avLst/>
                <a:gdLst>
                  <a:gd name="T0" fmla="*/ 10 w 25"/>
                  <a:gd name="T1" fmla="*/ 94 h 94"/>
                  <a:gd name="T2" fmla="*/ 25 w 25"/>
                  <a:gd name="T3" fmla="*/ 60 h 94"/>
                  <a:gd name="T4" fmla="*/ 0 w 25"/>
                  <a:gd name="T5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94">
                    <a:moveTo>
                      <a:pt x="10" y="94"/>
                    </a:moveTo>
                    <a:lnTo>
                      <a:pt x="25" y="6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1213">
                <a:extLst>
                  <a:ext uri="{FF2B5EF4-FFF2-40B4-BE49-F238E27FC236}">
                    <a16:creationId xmlns:a16="http://schemas.microsoft.com/office/drawing/2014/main" id="{D71BC1E0-7A26-6481-B839-D055FB50F9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9" y="2638"/>
                <a:ext cx="82" cy="33"/>
              </a:xfrm>
              <a:custGeom>
                <a:avLst/>
                <a:gdLst>
                  <a:gd name="T0" fmla="*/ 0 w 496"/>
                  <a:gd name="T1" fmla="*/ 158 h 199"/>
                  <a:gd name="T2" fmla="*/ 61 w 496"/>
                  <a:gd name="T3" fmla="*/ 177 h 199"/>
                  <a:gd name="T4" fmla="*/ 105 w 496"/>
                  <a:gd name="T5" fmla="*/ 178 h 199"/>
                  <a:gd name="T6" fmla="*/ 133 w 496"/>
                  <a:gd name="T7" fmla="*/ 172 h 199"/>
                  <a:gd name="T8" fmla="*/ 169 w 496"/>
                  <a:gd name="T9" fmla="*/ 199 h 199"/>
                  <a:gd name="T10" fmla="*/ 232 w 496"/>
                  <a:gd name="T11" fmla="*/ 185 h 199"/>
                  <a:gd name="T12" fmla="*/ 235 w 496"/>
                  <a:gd name="T13" fmla="*/ 148 h 199"/>
                  <a:gd name="T14" fmla="*/ 221 w 496"/>
                  <a:gd name="T15" fmla="*/ 85 h 199"/>
                  <a:gd name="T16" fmla="*/ 271 w 496"/>
                  <a:gd name="T17" fmla="*/ 41 h 199"/>
                  <a:gd name="T18" fmla="*/ 327 w 496"/>
                  <a:gd name="T19" fmla="*/ 65 h 199"/>
                  <a:gd name="T20" fmla="*/ 371 w 496"/>
                  <a:gd name="T21" fmla="*/ 25 h 199"/>
                  <a:gd name="T22" fmla="*/ 394 w 496"/>
                  <a:gd name="T23" fmla="*/ 0 h 199"/>
                  <a:gd name="T24" fmla="*/ 420 w 496"/>
                  <a:gd name="T25" fmla="*/ 9 h 199"/>
                  <a:gd name="T26" fmla="*/ 463 w 496"/>
                  <a:gd name="T27" fmla="*/ 2 h 199"/>
                  <a:gd name="T28" fmla="*/ 496 w 496"/>
                  <a:gd name="T29" fmla="*/ 3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96" h="199">
                    <a:moveTo>
                      <a:pt x="0" y="158"/>
                    </a:moveTo>
                    <a:lnTo>
                      <a:pt x="61" y="177"/>
                    </a:lnTo>
                    <a:lnTo>
                      <a:pt x="105" y="178"/>
                    </a:lnTo>
                    <a:lnTo>
                      <a:pt x="133" y="172"/>
                    </a:lnTo>
                    <a:lnTo>
                      <a:pt x="169" y="199"/>
                    </a:lnTo>
                    <a:lnTo>
                      <a:pt x="232" y="185"/>
                    </a:lnTo>
                    <a:lnTo>
                      <a:pt x="235" y="148"/>
                    </a:lnTo>
                    <a:lnTo>
                      <a:pt x="221" y="85"/>
                    </a:lnTo>
                    <a:lnTo>
                      <a:pt x="271" y="41"/>
                    </a:lnTo>
                    <a:lnTo>
                      <a:pt x="327" y="65"/>
                    </a:lnTo>
                    <a:lnTo>
                      <a:pt x="371" y="25"/>
                    </a:lnTo>
                    <a:lnTo>
                      <a:pt x="394" y="0"/>
                    </a:lnTo>
                    <a:lnTo>
                      <a:pt x="420" y="9"/>
                    </a:lnTo>
                    <a:lnTo>
                      <a:pt x="463" y="2"/>
                    </a:lnTo>
                    <a:lnTo>
                      <a:pt x="496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1214">
                <a:extLst>
                  <a:ext uri="{FF2B5EF4-FFF2-40B4-BE49-F238E27FC236}">
                    <a16:creationId xmlns:a16="http://schemas.microsoft.com/office/drawing/2014/main" id="{3572A9C8-9D10-57DE-3240-B4B150750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5" y="2640"/>
                <a:ext cx="2" cy="3"/>
              </a:xfrm>
              <a:custGeom>
                <a:avLst/>
                <a:gdLst>
                  <a:gd name="T0" fmla="*/ 0 w 14"/>
                  <a:gd name="T1" fmla="*/ 1 h 14"/>
                  <a:gd name="T2" fmla="*/ 0 w 14"/>
                  <a:gd name="T3" fmla="*/ 0 h 14"/>
                  <a:gd name="T4" fmla="*/ 14 w 14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4">
                    <a:moveTo>
                      <a:pt x="0" y="1"/>
                    </a:moveTo>
                    <a:lnTo>
                      <a:pt x="0" y="0"/>
                    </a:lnTo>
                    <a:lnTo>
                      <a:pt x="14" y="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1215">
                <a:extLst>
                  <a:ext uri="{FF2B5EF4-FFF2-40B4-BE49-F238E27FC236}">
                    <a16:creationId xmlns:a16="http://schemas.microsoft.com/office/drawing/2014/main" id="{84D5EB39-D060-756C-824E-A31EA27207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9" y="2641"/>
                <a:ext cx="16" cy="54"/>
              </a:xfrm>
              <a:custGeom>
                <a:avLst/>
                <a:gdLst>
                  <a:gd name="T0" fmla="*/ 48 w 93"/>
                  <a:gd name="T1" fmla="*/ 329 h 329"/>
                  <a:gd name="T2" fmla="*/ 0 w 93"/>
                  <a:gd name="T3" fmla="*/ 310 h 329"/>
                  <a:gd name="T4" fmla="*/ 7 w 93"/>
                  <a:gd name="T5" fmla="*/ 230 h 329"/>
                  <a:gd name="T6" fmla="*/ 24 w 93"/>
                  <a:gd name="T7" fmla="*/ 166 h 329"/>
                  <a:gd name="T8" fmla="*/ 66 w 93"/>
                  <a:gd name="T9" fmla="*/ 153 h 329"/>
                  <a:gd name="T10" fmla="*/ 38 w 93"/>
                  <a:gd name="T11" fmla="*/ 74 h 329"/>
                  <a:gd name="T12" fmla="*/ 39 w 93"/>
                  <a:gd name="T13" fmla="*/ 46 h 329"/>
                  <a:gd name="T14" fmla="*/ 93 w 93"/>
                  <a:gd name="T15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329">
                    <a:moveTo>
                      <a:pt x="48" y="329"/>
                    </a:moveTo>
                    <a:lnTo>
                      <a:pt x="0" y="310"/>
                    </a:lnTo>
                    <a:lnTo>
                      <a:pt x="7" y="230"/>
                    </a:lnTo>
                    <a:lnTo>
                      <a:pt x="24" y="166"/>
                    </a:lnTo>
                    <a:lnTo>
                      <a:pt x="66" y="153"/>
                    </a:lnTo>
                    <a:lnTo>
                      <a:pt x="38" y="74"/>
                    </a:lnTo>
                    <a:lnTo>
                      <a:pt x="39" y="46"/>
                    </a:lnTo>
                    <a:lnTo>
                      <a:pt x="9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Line 1216">
                <a:extLst>
                  <a:ext uri="{FF2B5EF4-FFF2-40B4-BE49-F238E27FC236}">
                    <a16:creationId xmlns:a16="http://schemas.microsoft.com/office/drawing/2014/main" id="{AFAFD385-9101-6F07-3EC8-A72FC4E8E8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65" y="2641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1217">
                <a:extLst>
                  <a:ext uri="{FF2B5EF4-FFF2-40B4-BE49-F238E27FC236}">
                    <a16:creationId xmlns:a16="http://schemas.microsoft.com/office/drawing/2014/main" id="{62D48E9E-22F0-EC8B-B317-D734C3E382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7" y="2695"/>
                <a:ext cx="28" cy="4"/>
              </a:xfrm>
              <a:custGeom>
                <a:avLst/>
                <a:gdLst>
                  <a:gd name="T0" fmla="*/ 167 w 167"/>
                  <a:gd name="T1" fmla="*/ 0 h 26"/>
                  <a:gd name="T2" fmla="*/ 50 w 167"/>
                  <a:gd name="T3" fmla="*/ 26 h 26"/>
                  <a:gd name="T4" fmla="*/ 0 w 167"/>
                  <a:gd name="T5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7" h="26">
                    <a:moveTo>
                      <a:pt x="167" y="0"/>
                    </a:moveTo>
                    <a:lnTo>
                      <a:pt x="50" y="26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1218">
                <a:extLst>
                  <a:ext uri="{FF2B5EF4-FFF2-40B4-BE49-F238E27FC236}">
                    <a16:creationId xmlns:a16="http://schemas.microsoft.com/office/drawing/2014/main" id="{1259F84E-1D15-5D80-62D6-4703D7004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5" y="2695"/>
                <a:ext cx="5" cy="24"/>
              </a:xfrm>
              <a:custGeom>
                <a:avLst/>
                <a:gdLst>
                  <a:gd name="T0" fmla="*/ 29 w 29"/>
                  <a:gd name="T1" fmla="*/ 147 h 147"/>
                  <a:gd name="T2" fmla="*/ 25 w 29"/>
                  <a:gd name="T3" fmla="*/ 99 h 147"/>
                  <a:gd name="T4" fmla="*/ 0 w 29"/>
                  <a:gd name="T5" fmla="*/ 60 h 147"/>
                  <a:gd name="T6" fmla="*/ 1 w 29"/>
                  <a:gd name="T7" fmla="*/ 0 h 147"/>
                  <a:gd name="T8" fmla="*/ 0 w 29"/>
                  <a:gd name="T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47">
                    <a:moveTo>
                      <a:pt x="29" y="147"/>
                    </a:moveTo>
                    <a:lnTo>
                      <a:pt x="25" y="99"/>
                    </a:lnTo>
                    <a:lnTo>
                      <a:pt x="0" y="60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1219">
                <a:extLst>
                  <a:ext uri="{FF2B5EF4-FFF2-40B4-BE49-F238E27FC236}">
                    <a16:creationId xmlns:a16="http://schemas.microsoft.com/office/drawing/2014/main" id="{61979C74-3960-0C4D-ED2E-B51138216E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7" y="2694"/>
                <a:ext cx="28" cy="5"/>
              </a:xfrm>
              <a:custGeom>
                <a:avLst/>
                <a:gdLst>
                  <a:gd name="T0" fmla="*/ 167 w 167"/>
                  <a:gd name="T1" fmla="*/ 2 h 26"/>
                  <a:gd name="T2" fmla="*/ 167 w 167"/>
                  <a:gd name="T3" fmla="*/ 0 h 26"/>
                  <a:gd name="T4" fmla="*/ 48 w 167"/>
                  <a:gd name="T5" fmla="*/ 26 h 26"/>
                  <a:gd name="T6" fmla="*/ 0 w 167"/>
                  <a:gd name="T7" fmla="*/ 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7" h="26">
                    <a:moveTo>
                      <a:pt x="167" y="2"/>
                    </a:moveTo>
                    <a:lnTo>
                      <a:pt x="167" y="0"/>
                    </a:lnTo>
                    <a:lnTo>
                      <a:pt x="48" y="26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1220">
                <a:extLst>
                  <a:ext uri="{FF2B5EF4-FFF2-40B4-BE49-F238E27FC236}">
                    <a16:creationId xmlns:a16="http://schemas.microsoft.com/office/drawing/2014/main" id="{2DF5CD82-52CF-F51B-7678-EE12EE0F3A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0" y="2719"/>
                <a:ext cx="9" cy="3"/>
              </a:xfrm>
              <a:custGeom>
                <a:avLst/>
                <a:gdLst>
                  <a:gd name="T0" fmla="*/ 53 w 53"/>
                  <a:gd name="T1" fmla="*/ 16 h 16"/>
                  <a:gd name="T2" fmla="*/ 0 w 53"/>
                  <a:gd name="T3" fmla="*/ 2 h 16"/>
                  <a:gd name="T4" fmla="*/ 0 w 53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16">
                    <a:moveTo>
                      <a:pt x="53" y="16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1221">
                <a:extLst>
                  <a:ext uri="{FF2B5EF4-FFF2-40B4-BE49-F238E27FC236}">
                    <a16:creationId xmlns:a16="http://schemas.microsoft.com/office/drawing/2014/main" id="{012CF318-C61C-6944-000B-74B6305C29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1" y="2753"/>
                <a:ext cx="82" cy="29"/>
              </a:xfrm>
              <a:custGeom>
                <a:avLst/>
                <a:gdLst>
                  <a:gd name="T0" fmla="*/ 0 w 492"/>
                  <a:gd name="T1" fmla="*/ 141 h 172"/>
                  <a:gd name="T2" fmla="*/ 27 w 492"/>
                  <a:gd name="T3" fmla="*/ 172 h 172"/>
                  <a:gd name="T4" fmla="*/ 132 w 492"/>
                  <a:gd name="T5" fmla="*/ 88 h 172"/>
                  <a:gd name="T6" fmla="*/ 163 w 492"/>
                  <a:gd name="T7" fmla="*/ 41 h 172"/>
                  <a:gd name="T8" fmla="*/ 215 w 492"/>
                  <a:gd name="T9" fmla="*/ 50 h 172"/>
                  <a:gd name="T10" fmla="*/ 239 w 492"/>
                  <a:gd name="T11" fmla="*/ 65 h 172"/>
                  <a:gd name="T12" fmla="*/ 288 w 492"/>
                  <a:gd name="T13" fmla="*/ 46 h 172"/>
                  <a:gd name="T14" fmla="*/ 351 w 492"/>
                  <a:gd name="T15" fmla="*/ 61 h 172"/>
                  <a:gd name="T16" fmla="*/ 389 w 492"/>
                  <a:gd name="T17" fmla="*/ 59 h 172"/>
                  <a:gd name="T18" fmla="*/ 421 w 492"/>
                  <a:gd name="T19" fmla="*/ 13 h 172"/>
                  <a:gd name="T20" fmla="*/ 492 w 492"/>
                  <a:gd name="T21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2" h="172">
                    <a:moveTo>
                      <a:pt x="0" y="141"/>
                    </a:moveTo>
                    <a:lnTo>
                      <a:pt x="27" y="172"/>
                    </a:lnTo>
                    <a:lnTo>
                      <a:pt x="132" y="88"/>
                    </a:lnTo>
                    <a:lnTo>
                      <a:pt x="163" y="41"/>
                    </a:lnTo>
                    <a:lnTo>
                      <a:pt x="215" y="50"/>
                    </a:lnTo>
                    <a:lnTo>
                      <a:pt x="239" y="65"/>
                    </a:lnTo>
                    <a:lnTo>
                      <a:pt x="288" y="46"/>
                    </a:lnTo>
                    <a:lnTo>
                      <a:pt x="351" y="61"/>
                    </a:lnTo>
                    <a:lnTo>
                      <a:pt x="389" y="59"/>
                    </a:lnTo>
                    <a:lnTo>
                      <a:pt x="421" y="13"/>
                    </a:lnTo>
                    <a:lnTo>
                      <a:pt x="49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1222">
                <a:extLst>
                  <a:ext uri="{FF2B5EF4-FFF2-40B4-BE49-F238E27FC236}">
                    <a16:creationId xmlns:a16="http://schemas.microsoft.com/office/drawing/2014/main" id="{7CB8D1FB-9274-4FAC-0BA1-7B4EB1CB3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2772"/>
                <a:ext cx="4" cy="5"/>
              </a:xfrm>
              <a:custGeom>
                <a:avLst/>
                <a:gdLst>
                  <a:gd name="T0" fmla="*/ 0 w 26"/>
                  <a:gd name="T1" fmla="*/ 0 h 28"/>
                  <a:gd name="T2" fmla="*/ 1 w 26"/>
                  <a:gd name="T3" fmla="*/ 0 h 28"/>
                  <a:gd name="T4" fmla="*/ 26 w 26"/>
                  <a:gd name="T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8">
                    <a:moveTo>
                      <a:pt x="0" y="0"/>
                    </a:moveTo>
                    <a:lnTo>
                      <a:pt x="1" y="0"/>
                    </a:lnTo>
                    <a:lnTo>
                      <a:pt x="26" y="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1223">
                <a:extLst>
                  <a:ext uri="{FF2B5EF4-FFF2-40B4-BE49-F238E27FC236}">
                    <a16:creationId xmlns:a16="http://schemas.microsoft.com/office/drawing/2014/main" id="{F9136B36-C60D-C985-E286-90E18EBBAE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7" y="2791"/>
                <a:ext cx="55" cy="42"/>
              </a:xfrm>
              <a:custGeom>
                <a:avLst/>
                <a:gdLst>
                  <a:gd name="T0" fmla="*/ 0 w 333"/>
                  <a:gd name="T1" fmla="*/ 253 h 253"/>
                  <a:gd name="T2" fmla="*/ 17 w 333"/>
                  <a:gd name="T3" fmla="*/ 235 h 253"/>
                  <a:gd name="T4" fmla="*/ 31 w 333"/>
                  <a:gd name="T5" fmla="*/ 190 h 253"/>
                  <a:gd name="T6" fmla="*/ 50 w 333"/>
                  <a:gd name="T7" fmla="*/ 158 h 253"/>
                  <a:gd name="T8" fmla="*/ 43 w 333"/>
                  <a:gd name="T9" fmla="*/ 112 h 253"/>
                  <a:gd name="T10" fmla="*/ 83 w 333"/>
                  <a:gd name="T11" fmla="*/ 132 h 253"/>
                  <a:gd name="T12" fmla="*/ 121 w 333"/>
                  <a:gd name="T13" fmla="*/ 132 h 253"/>
                  <a:gd name="T14" fmla="*/ 155 w 333"/>
                  <a:gd name="T15" fmla="*/ 141 h 253"/>
                  <a:gd name="T16" fmla="*/ 186 w 333"/>
                  <a:gd name="T17" fmla="*/ 111 h 253"/>
                  <a:gd name="T18" fmla="*/ 220 w 333"/>
                  <a:gd name="T19" fmla="*/ 124 h 253"/>
                  <a:gd name="T20" fmla="*/ 255 w 333"/>
                  <a:gd name="T21" fmla="*/ 94 h 253"/>
                  <a:gd name="T22" fmla="*/ 278 w 333"/>
                  <a:gd name="T23" fmla="*/ 103 h 253"/>
                  <a:gd name="T24" fmla="*/ 279 w 333"/>
                  <a:gd name="T25" fmla="*/ 104 h 253"/>
                  <a:gd name="T26" fmla="*/ 283 w 333"/>
                  <a:gd name="T27" fmla="*/ 71 h 253"/>
                  <a:gd name="T28" fmla="*/ 333 w 333"/>
                  <a:gd name="T29" fmla="*/ 43 h 253"/>
                  <a:gd name="T30" fmla="*/ 327 w 333"/>
                  <a:gd name="T31" fmla="*/ 17 h 253"/>
                  <a:gd name="T32" fmla="*/ 299 w 333"/>
                  <a:gd name="T33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3" h="253">
                    <a:moveTo>
                      <a:pt x="0" y="253"/>
                    </a:moveTo>
                    <a:lnTo>
                      <a:pt x="17" y="235"/>
                    </a:lnTo>
                    <a:lnTo>
                      <a:pt x="31" y="190"/>
                    </a:lnTo>
                    <a:lnTo>
                      <a:pt x="50" y="158"/>
                    </a:lnTo>
                    <a:lnTo>
                      <a:pt x="43" y="112"/>
                    </a:lnTo>
                    <a:lnTo>
                      <a:pt x="83" y="132"/>
                    </a:lnTo>
                    <a:lnTo>
                      <a:pt x="121" y="132"/>
                    </a:lnTo>
                    <a:lnTo>
                      <a:pt x="155" y="141"/>
                    </a:lnTo>
                    <a:lnTo>
                      <a:pt x="186" y="111"/>
                    </a:lnTo>
                    <a:lnTo>
                      <a:pt x="220" y="124"/>
                    </a:lnTo>
                    <a:lnTo>
                      <a:pt x="255" y="94"/>
                    </a:lnTo>
                    <a:lnTo>
                      <a:pt x="278" y="103"/>
                    </a:lnTo>
                    <a:lnTo>
                      <a:pt x="279" y="104"/>
                    </a:lnTo>
                    <a:lnTo>
                      <a:pt x="283" y="71"/>
                    </a:lnTo>
                    <a:lnTo>
                      <a:pt x="333" y="43"/>
                    </a:lnTo>
                    <a:lnTo>
                      <a:pt x="327" y="17"/>
                    </a:lnTo>
                    <a:lnTo>
                      <a:pt x="29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1224">
                <a:extLst>
                  <a:ext uri="{FF2B5EF4-FFF2-40B4-BE49-F238E27FC236}">
                    <a16:creationId xmlns:a16="http://schemas.microsoft.com/office/drawing/2014/main" id="{A0FBB84F-C0AD-6B97-4DDF-52408BF6C1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" y="2772"/>
                <a:ext cx="25" cy="16"/>
              </a:xfrm>
              <a:custGeom>
                <a:avLst/>
                <a:gdLst>
                  <a:gd name="T0" fmla="*/ 0 w 149"/>
                  <a:gd name="T1" fmla="*/ 96 h 96"/>
                  <a:gd name="T2" fmla="*/ 55 w 149"/>
                  <a:gd name="T3" fmla="*/ 56 h 96"/>
                  <a:gd name="T4" fmla="*/ 100 w 149"/>
                  <a:gd name="T5" fmla="*/ 51 h 96"/>
                  <a:gd name="T6" fmla="*/ 123 w 149"/>
                  <a:gd name="T7" fmla="*/ 10 h 96"/>
                  <a:gd name="T8" fmla="*/ 149 w 149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96">
                    <a:moveTo>
                      <a:pt x="0" y="96"/>
                    </a:moveTo>
                    <a:lnTo>
                      <a:pt x="55" y="56"/>
                    </a:lnTo>
                    <a:lnTo>
                      <a:pt x="100" y="51"/>
                    </a:lnTo>
                    <a:lnTo>
                      <a:pt x="123" y="10"/>
                    </a:lnTo>
                    <a:lnTo>
                      <a:pt x="14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Line 1225">
                <a:extLst>
                  <a:ext uri="{FF2B5EF4-FFF2-40B4-BE49-F238E27FC236}">
                    <a16:creationId xmlns:a16="http://schemas.microsoft.com/office/drawing/2014/main" id="{FC1B3C56-60A0-EC8F-759B-AF4FF8EB45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97" y="2772"/>
                <a:ext cx="4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1226">
                <a:extLst>
                  <a:ext uri="{FF2B5EF4-FFF2-40B4-BE49-F238E27FC236}">
                    <a16:creationId xmlns:a16="http://schemas.microsoft.com/office/drawing/2014/main" id="{901E30C3-B817-1E23-AB1C-9F2C8A30B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" y="2788"/>
                <a:ext cx="4" cy="3"/>
              </a:xfrm>
              <a:custGeom>
                <a:avLst/>
                <a:gdLst>
                  <a:gd name="T0" fmla="*/ 26 w 26"/>
                  <a:gd name="T1" fmla="*/ 17 h 17"/>
                  <a:gd name="T2" fmla="*/ 0 w 26"/>
                  <a:gd name="T3" fmla="*/ 1 h 17"/>
                  <a:gd name="T4" fmla="*/ 0 w 26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7">
                    <a:moveTo>
                      <a:pt x="26" y="17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Line 1227">
                <a:extLst>
                  <a:ext uri="{FF2B5EF4-FFF2-40B4-BE49-F238E27FC236}">
                    <a16:creationId xmlns:a16="http://schemas.microsoft.com/office/drawing/2014/main" id="{C9D4BB3A-F9C1-E156-0459-890E604D15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72" y="2788"/>
                <a:ext cx="4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1228">
                <a:extLst>
                  <a:ext uri="{FF2B5EF4-FFF2-40B4-BE49-F238E27FC236}">
                    <a16:creationId xmlns:a16="http://schemas.microsoft.com/office/drawing/2014/main" id="{CC2B34A7-1A01-026E-4B19-EA3324D6D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6" y="2833"/>
                <a:ext cx="8" cy="3"/>
              </a:xfrm>
              <a:custGeom>
                <a:avLst/>
                <a:gdLst>
                  <a:gd name="T0" fmla="*/ 47 w 47"/>
                  <a:gd name="T1" fmla="*/ 16 h 16"/>
                  <a:gd name="T2" fmla="*/ 0 w 47"/>
                  <a:gd name="T3" fmla="*/ 2 h 16"/>
                  <a:gd name="T4" fmla="*/ 1 w 47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16">
                    <a:moveTo>
                      <a:pt x="47" y="16"/>
                    </a:moveTo>
                    <a:lnTo>
                      <a:pt x="0" y="2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1229">
                <a:extLst>
                  <a:ext uri="{FF2B5EF4-FFF2-40B4-BE49-F238E27FC236}">
                    <a16:creationId xmlns:a16="http://schemas.microsoft.com/office/drawing/2014/main" id="{9EDD9ADC-64FD-89BE-0050-E5C465F23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7" y="2833"/>
                <a:ext cx="7" cy="3"/>
              </a:xfrm>
              <a:custGeom>
                <a:avLst/>
                <a:gdLst>
                  <a:gd name="T0" fmla="*/ 46 w 46"/>
                  <a:gd name="T1" fmla="*/ 16 h 16"/>
                  <a:gd name="T2" fmla="*/ 45 w 46"/>
                  <a:gd name="T3" fmla="*/ 13 h 16"/>
                  <a:gd name="T4" fmla="*/ 0 w 46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16">
                    <a:moveTo>
                      <a:pt x="46" y="16"/>
                    </a:moveTo>
                    <a:lnTo>
                      <a:pt x="45" y="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1230">
                <a:extLst>
                  <a:ext uri="{FF2B5EF4-FFF2-40B4-BE49-F238E27FC236}">
                    <a16:creationId xmlns:a16="http://schemas.microsoft.com/office/drawing/2014/main" id="{F88C4573-25A2-2A2B-39A1-9EBAA4D828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36"/>
                <a:ext cx="71" cy="72"/>
              </a:xfrm>
              <a:custGeom>
                <a:avLst/>
                <a:gdLst>
                  <a:gd name="T0" fmla="*/ 0 w 428"/>
                  <a:gd name="T1" fmla="*/ 435 h 435"/>
                  <a:gd name="T2" fmla="*/ 15 w 428"/>
                  <a:gd name="T3" fmla="*/ 372 h 435"/>
                  <a:gd name="T4" fmla="*/ 53 w 428"/>
                  <a:gd name="T5" fmla="*/ 296 h 435"/>
                  <a:gd name="T6" fmla="*/ 87 w 428"/>
                  <a:gd name="T7" fmla="*/ 255 h 435"/>
                  <a:gd name="T8" fmla="*/ 80 w 428"/>
                  <a:gd name="T9" fmla="*/ 218 h 435"/>
                  <a:gd name="T10" fmla="*/ 93 w 428"/>
                  <a:gd name="T11" fmla="*/ 134 h 435"/>
                  <a:gd name="T12" fmla="*/ 236 w 428"/>
                  <a:gd name="T13" fmla="*/ 169 h 435"/>
                  <a:gd name="T14" fmla="*/ 281 w 428"/>
                  <a:gd name="T15" fmla="*/ 138 h 435"/>
                  <a:gd name="T16" fmla="*/ 288 w 428"/>
                  <a:gd name="T17" fmla="*/ 113 h 435"/>
                  <a:gd name="T18" fmla="*/ 322 w 428"/>
                  <a:gd name="T19" fmla="*/ 128 h 435"/>
                  <a:gd name="T20" fmla="*/ 360 w 428"/>
                  <a:gd name="T21" fmla="*/ 129 h 435"/>
                  <a:gd name="T22" fmla="*/ 360 w 428"/>
                  <a:gd name="T23" fmla="*/ 128 h 435"/>
                  <a:gd name="T24" fmla="*/ 376 w 428"/>
                  <a:gd name="T25" fmla="*/ 72 h 435"/>
                  <a:gd name="T26" fmla="*/ 428 w 428"/>
                  <a:gd name="T27" fmla="*/ 35 h 435"/>
                  <a:gd name="T28" fmla="*/ 421 w 428"/>
                  <a:gd name="T29" fmla="*/ 0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8" h="435">
                    <a:moveTo>
                      <a:pt x="0" y="435"/>
                    </a:moveTo>
                    <a:lnTo>
                      <a:pt x="15" y="372"/>
                    </a:lnTo>
                    <a:lnTo>
                      <a:pt x="53" y="296"/>
                    </a:lnTo>
                    <a:lnTo>
                      <a:pt x="87" y="255"/>
                    </a:lnTo>
                    <a:lnTo>
                      <a:pt x="80" y="218"/>
                    </a:lnTo>
                    <a:lnTo>
                      <a:pt x="93" y="134"/>
                    </a:lnTo>
                    <a:lnTo>
                      <a:pt x="236" y="169"/>
                    </a:lnTo>
                    <a:lnTo>
                      <a:pt x="281" y="138"/>
                    </a:lnTo>
                    <a:lnTo>
                      <a:pt x="288" y="113"/>
                    </a:lnTo>
                    <a:lnTo>
                      <a:pt x="322" y="128"/>
                    </a:lnTo>
                    <a:lnTo>
                      <a:pt x="360" y="129"/>
                    </a:lnTo>
                    <a:lnTo>
                      <a:pt x="360" y="128"/>
                    </a:lnTo>
                    <a:lnTo>
                      <a:pt x="376" y="72"/>
                    </a:lnTo>
                    <a:lnTo>
                      <a:pt x="428" y="35"/>
                    </a:lnTo>
                    <a:lnTo>
                      <a:pt x="42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1231">
                <a:extLst>
                  <a:ext uri="{FF2B5EF4-FFF2-40B4-BE49-F238E27FC236}">
                    <a16:creationId xmlns:a16="http://schemas.microsoft.com/office/drawing/2014/main" id="{7FDB06BE-74E9-FC2C-7D77-F768F24ED2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8" y="2722"/>
                <a:ext cx="12" cy="42"/>
              </a:xfrm>
              <a:custGeom>
                <a:avLst/>
                <a:gdLst>
                  <a:gd name="T0" fmla="*/ 0 w 73"/>
                  <a:gd name="T1" fmla="*/ 233 h 251"/>
                  <a:gd name="T2" fmla="*/ 1 w 73"/>
                  <a:gd name="T3" fmla="*/ 234 h 251"/>
                  <a:gd name="T4" fmla="*/ 34 w 73"/>
                  <a:gd name="T5" fmla="*/ 251 h 251"/>
                  <a:gd name="T6" fmla="*/ 70 w 73"/>
                  <a:gd name="T7" fmla="*/ 233 h 251"/>
                  <a:gd name="T8" fmla="*/ 58 w 73"/>
                  <a:gd name="T9" fmla="*/ 178 h 251"/>
                  <a:gd name="T10" fmla="*/ 73 w 73"/>
                  <a:gd name="T11" fmla="*/ 145 h 251"/>
                  <a:gd name="T12" fmla="*/ 63 w 73"/>
                  <a:gd name="T13" fmla="*/ 119 h 251"/>
                  <a:gd name="T14" fmla="*/ 68 w 73"/>
                  <a:gd name="T15" fmla="*/ 92 h 251"/>
                  <a:gd name="T16" fmla="*/ 59 w 73"/>
                  <a:gd name="T17" fmla="*/ 47 h 251"/>
                  <a:gd name="T18" fmla="*/ 65 w 73"/>
                  <a:gd name="T19" fmla="*/ 0 h 251"/>
                  <a:gd name="T20" fmla="*/ 63 w 73"/>
                  <a:gd name="T21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251">
                    <a:moveTo>
                      <a:pt x="0" y="233"/>
                    </a:moveTo>
                    <a:lnTo>
                      <a:pt x="1" y="234"/>
                    </a:lnTo>
                    <a:lnTo>
                      <a:pt x="34" y="251"/>
                    </a:lnTo>
                    <a:lnTo>
                      <a:pt x="70" y="233"/>
                    </a:lnTo>
                    <a:lnTo>
                      <a:pt x="58" y="178"/>
                    </a:lnTo>
                    <a:lnTo>
                      <a:pt x="73" y="145"/>
                    </a:lnTo>
                    <a:lnTo>
                      <a:pt x="63" y="119"/>
                    </a:lnTo>
                    <a:lnTo>
                      <a:pt x="68" y="92"/>
                    </a:lnTo>
                    <a:lnTo>
                      <a:pt x="59" y="47"/>
                    </a:lnTo>
                    <a:lnTo>
                      <a:pt x="65" y="0"/>
                    </a:lnTo>
                    <a:lnTo>
                      <a:pt x="6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1232">
                <a:extLst>
                  <a:ext uri="{FF2B5EF4-FFF2-40B4-BE49-F238E27FC236}">
                    <a16:creationId xmlns:a16="http://schemas.microsoft.com/office/drawing/2014/main" id="{CCB500C8-81D2-2B42-7E57-BA9120A43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0" y="2719"/>
                <a:ext cx="9" cy="3"/>
              </a:xfrm>
              <a:custGeom>
                <a:avLst/>
                <a:gdLst>
                  <a:gd name="T0" fmla="*/ 53 w 53"/>
                  <a:gd name="T1" fmla="*/ 16 h 16"/>
                  <a:gd name="T2" fmla="*/ 53 w 53"/>
                  <a:gd name="T3" fmla="*/ 14 h 16"/>
                  <a:gd name="T4" fmla="*/ 0 w 53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16">
                    <a:moveTo>
                      <a:pt x="53" y="16"/>
                    </a:moveTo>
                    <a:lnTo>
                      <a:pt x="53" y="1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1233">
                <a:extLst>
                  <a:ext uri="{FF2B5EF4-FFF2-40B4-BE49-F238E27FC236}">
                    <a16:creationId xmlns:a16="http://schemas.microsoft.com/office/drawing/2014/main" id="{DE07BEAC-108D-B69F-7471-B8193C5231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2753"/>
                <a:ext cx="5" cy="7"/>
              </a:xfrm>
              <a:custGeom>
                <a:avLst/>
                <a:gdLst>
                  <a:gd name="T0" fmla="*/ 0 w 29"/>
                  <a:gd name="T1" fmla="*/ 0 h 45"/>
                  <a:gd name="T2" fmla="*/ 29 w 29"/>
                  <a:gd name="T3" fmla="*/ 44 h 45"/>
                  <a:gd name="T4" fmla="*/ 29 w 29"/>
                  <a:gd name="T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45">
                    <a:moveTo>
                      <a:pt x="0" y="0"/>
                    </a:moveTo>
                    <a:lnTo>
                      <a:pt x="29" y="44"/>
                    </a:lnTo>
                    <a:lnTo>
                      <a:pt x="29" y="4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1234">
                <a:extLst>
                  <a:ext uri="{FF2B5EF4-FFF2-40B4-BE49-F238E27FC236}">
                    <a16:creationId xmlns:a16="http://schemas.microsoft.com/office/drawing/2014/main" id="{DEA90C51-396D-4FC0-42AA-6440DCEE9A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2753"/>
                <a:ext cx="5" cy="7"/>
              </a:xfrm>
              <a:custGeom>
                <a:avLst/>
                <a:gdLst>
                  <a:gd name="T0" fmla="*/ 0 w 29"/>
                  <a:gd name="T1" fmla="*/ 0 h 45"/>
                  <a:gd name="T2" fmla="*/ 1 w 29"/>
                  <a:gd name="T3" fmla="*/ 0 h 45"/>
                  <a:gd name="T4" fmla="*/ 29 w 29"/>
                  <a:gd name="T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45">
                    <a:moveTo>
                      <a:pt x="0" y="0"/>
                    </a:moveTo>
                    <a:lnTo>
                      <a:pt x="1" y="0"/>
                    </a:lnTo>
                    <a:lnTo>
                      <a:pt x="29" y="4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1235">
                <a:extLst>
                  <a:ext uri="{FF2B5EF4-FFF2-40B4-BE49-F238E27FC236}">
                    <a16:creationId xmlns:a16="http://schemas.microsoft.com/office/drawing/2014/main" id="{6AA8C800-A6A9-984B-1BA4-F98BAF784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0" y="3561"/>
                <a:ext cx="22" cy="21"/>
              </a:xfrm>
              <a:custGeom>
                <a:avLst/>
                <a:gdLst>
                  <a:gd name="T0" fmla="*/ 87 w 133"/>
                  <a:gd name="T1" fmla="*/ 61 h 126"/>
                  <a:gd name="T2" fmla="*/ 74 w 133"/>
                  <a:gd name="T3" fmla="*/ 90 h 126"/>
                  <a:gd name="T4" fmla="*/ 32 w 133"/>
                  <a:gd name="T5" fmla="*/ 101 h 126"/>
                  <a:gd name="T6" fmla="*/ 17 w 133"/>
                  <a:gd name="T7" fmla="*/ 126 h 126"/>
                  <a:gd name="T8" fmla="*/ 0 w 133"/>
                  <a:gd name="T9" fmla="*/ 105 h 126"/>
                  <a:gd name="T10" fmla="*/ 45 w 133"/>
                  <a:gd name="T11" fmla="*/ 68 h 126"/>
                  <a:gd name="T12" fmla="*/ 60 w 133"/>
                  <a:gd name="T13" fmla="*/ 30 h 126"/>
                  <a:gd name="T14" fmla="*/ 133 w 133"/>
                  <a:gd name="T15" fmla="*/ 0 h 126"/>
                  <a:gd name="T16" fmla="*/ 130 w 133"/>
                  <a:gd name="T17" fmla="*/ 27 h 126"/>
                  <a:gd name="T18" fmla="*/ 87 w 133"/>
                  <a:gd name="T19" fmla="*/ 6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3" h="126">
                    <a:moveTo>
                      <a:pt x="87" y="61"/>
                    </a:moveTo>
                    <a:lnTo>
                      <a:pt x="74" y="90"/>
                    </a:lnTo>
                    <a:lnTo>
                      <a:pt x="32" y="101"/>
                    </a:lnTo>
                    <a:lnTo>
                      <a:pt x="17" y="126"/>
                    </a:lnTo>
                    <a:lnTo>
                      <a:pt x="0" y="105"/>
                    </a:lnTo>
                    <a:lnTo>
                      <a:pt x="45" y="68"/>
                    </a:lnTo>
                    <a:lnTo>
                      <a:pt x="60" y="30"/>
                    </a:lnTo>
                    <a:lnTo>
                      <a:pt x="133" y="0"/>
                    </a:lnTo>
                    <a:lnTo>
                      <a:pt x="130" y="27"/>
                    </a:lnTo>
                    <a:lnTo>
                      <a:pt x="87" y="6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1236">
                <a:extLst>
                  <a:ext uri="{FF2B5EF4-FFF2-40B4-BE49-F238E27FC236}">
                    <a16:creationId xmlns:a16="http://schemas.microsoft.com/office/drawing/2014/main" id="{AA9CEC2E-DC49-7476-0799-20451DA411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0" y="3578"/>
                <a:ext cx="15" cy="12"/>
              </a:xfrm>
              <a:custGeom>
                <a:avLst/>
                <a:gdLst>
                  <a:gd name="T0" fmla="*/ 89 w 89"/>
                  <a:gd name="T1" fmla="*/ 16 h 68"/>
                  <a:gd name="T2" fmla="*/ 49 w 89"/>
                  <a:gd name="T3" fmla="*/ 68 h 68"/>
                  <a:gd name="T4" fmla="*/ 0 w 89"/>
                  <a:gd name="T5" fmla="*/ 59 h 68"/>
                  <a:gd name="T6" fmla="*/ 16 w 89"/>
                  <a:gd name="T7" fmla="*/ 28 h 68"/>
                  <a:gd name="T8" fmla="*/ 66 w 89"/>
                  <a:gd name="T9" fmla="*/ 0 h 68"/>
                  <a:gd name="T10" fmla="*/ 89 w 89"/>
                  <a:gd name="T11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9" h="68">
                    <a:moveTo>
                      <a:pt x="89" y="16"/>
                    </a:moveTo>
                    <a:lnTo>
                      <a:pt x="49" y="68"/>
                    </a:lnTo>
                    <a:lnTo>
                      <a:pt x="0" y="59"/>
                    </a:lnTo>
                    <a:lnTo>
                      <a:pt x="16" y="28"/>
                    </a:lnTo>
                    <a:lnTo>
                      <a:pt x="66" y="0"/>
                    </a:lnTo>
                    <a:lnTo>
                      <a:pt x="89" y="1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1237">
                <a:extLst>
                  <a:ext uri="{FF2B5EF4-FFF2-40B4-BE49-F238E27FC236}">
                    <a16:creationId xmlns:a16="http://schemas.microsoft.com/office/drawing/2014/main" id="{19645426-2730-D9CC-5F31-7D33F8E015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4" y="3579"/>
                <a:ext cx="26" cy="18"/>
              </a:xfrm>
              <a:custGeom>
                <a:avLst/>
                <a:gdLst>
                  <a:gd name="T0" fmla="*/ 156 w 156"/>
                  <a:gd name="T1" fmla="*/ 47 h 110"/>
                  <a:gd name="T2" fmla="*/ 130 w 156"/>
                  <a:gd name="T3" fmla="*/ 67 h 110"/>
                  <a:gd name="T4" fmla="*/ 84 w 156"/>
                  <a:gd name="T5" fmla="*/ 88 h 110"/>
                  <a:gd name="T6" fmla="*/ 53 w 156"/>
                  <a:gd name="T7" fmla="*/ 110 h 110"/>
                  <a:gd name="T8" fmla="*/ 8 w 156"/>
                  <a:gd name="T9" fmla="*/ 75 h 110"/>
                  <a:gd name="T10" fmla="*/ 0 w 156"/>
                  <a:gd name="T11" fmla="*/ 48 h 110"/>
                  <a:gd name="T12" fmla="*/ 53 w 156"/>
                  <a:gd name="T13" fmla="*/ 57 h 110"/>
                  <a:gd name="T14" fmla="*/ 128 w 156"/>
                  <a:gd name="T15" fmla="*/ 0 h 110"/>
                  <a:gd name="T16" fmla="*/ 156 w 156"/>
                  <a:gd name="T17" fmla="*/ 47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6" h="110">
                    <a:moveTo>
                      <a:pt x="156" y="47"/>
                    </a:moveTo>
                    <a:lnTo>
                      <a:pt x="130" y="67"/>
                    </a:lnTo>
                    <a:lnTo>
                      <a:pt x="84" y="88"/>
                    </a:lnTo>
                    <a:lnTo>
                      <a:pt x="53" y="110"/>
                    </a:lnTo>
                    <a:lnTo>
                      <a:pt x="8" y="75"/>
                    </a:lnTo>
                    <a:lnTo>
                      <a:pt x="0" y="48"/>
                    </a:lnTo>
                    <a:lnTo>
                      <a:pt x="53" y="57"/>
                    </a:lnTo>
                    <a:lnTo>
                      <a:pt x="128" y="0"/>
                    </a:lnTo>
                    <a:lnTo>
                      <a:pt x="156" y="4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1238">
                <a:extLst>
                  <a:ext uri="{FF2B5EF4-FFF2-40B4-BE49-F238E27FC236}">
                    <a16:creationId xmlns:a16="http://schemas.microsoft.com/office/drawing/2014/main" id="{BD7964A9-DD40-DF3D-DC1F-95557E6518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8" y="3581"/>
                <a:ext cx="333" cy="425"/>
              </a:xfrm>
              <a:custGeom>
                <a:avLst/>
                <a:gdLst>
                  <a:gd name="T0" fmla="*/ 41 w 1997"/>
                  <a:gd name="T1" fmla="*/ 1801 h 2549"/>
                  <a:gd name="T2" fmla="*/ 62 w 1997"/>
                  <a:gd name="T3" fmla="*/ 1743 h 2549"/>
                  <a:gd name="T4" fmla="*/ 108 w 1997"/>
                  <a:gd name="T5" fmla="*/ 1698 h 2549"/>
                  <a:gd name="T6" fmla="*/ 164 w 1997"/>
                  <a:gd name="T7" fmla="*/ 1665 h 2549"/>
                  <a:gd name="T8" fmla="*/ 169 w 1997"/>
                  <a:gd name="T9" fmla="*/ 1592 h 2549"/>
                  <a:gd name="T10" fmla="*/ 132 w 1997"/>
                  <a:gd name="T11" fmla="*/ 1542 h 2549"/>
                  <a:gd name="T12" fmla="*/ 171 w 1997"/>
                  <a:gd name="T13" fmla="*/ 1432 h 2549"/>
                  <a:gd name="T14" fmla="*/ 254 w 1997"/>
                  <a:gd name="T15" fmla="*/ 1394 h 2549"/>
                  <a:gd name="T16" fmla="*/ 235 w 1997"/>
                  <a:gd name="T17" fmla="*/ 1277 h 2549"/>
                  <a:gd name="T18" fmla="*/ 265 w 1997"/>
                  <a:gd name="T19" fmla="*/ 1292 h 2549"/>
                  <a:gd name="T20" fmla="*/ 327 w 1997"/>
                  <a:gd name="T21" fmla="*/ 1299 h 2549"/>
                  <a:gd name="T22" fmla="*/ 402 w 1997"/>
                  <a:gd name="T23" fmla="*/ 1285 h 2549"/>
                  <a:gd name="T24" fmla="*/ 422 w 1997"/>
                  <a:gd name="T25" fmla="*/ 1211 h 2549"/>
                  <a:gd name="T26" fmla="*/ 464 w 1997"/>
                  <a:gd name="T27" fmla="*/ 1182 h 2549"/>
                  <a:gd name="T28" fmla="*/ 546 w 1997"/>
                  <a:gd name="T29" fmla="*/ 1140 h 2549"/>
                  <a:gd name="T30" fmla="*/ 639 w 1997"/>
                  <a:gd name="T31" fmla="*/ 1071 h 2549"/>
                  <a:gd name="T32" fmla="*/ 764 w 1997"/>
                  <a:gd name="T33" fmla="*/ 1053 h 2549"/>
                  <a:gd name="T34" fmla="*/ 821 w 1997"/>
                  <a:gd name="T35" fmla="*/ 1044 h 2549"/>
                  <a:gd name="T36" fmla="*/ 898 w 1997"/>
                  <a:gd name="T37" fmla="*/ 986 h 2549"/>
                  <a:gd name="T38" fmla="*/ 922 w 1997"/>
                  <a:gd name="T39" fmla="*/ 893 h 2549"/>
                  <a:gd name="T40" fmla="*/ 968 w 1997"/>
                  <a:gd name="T41" fmla="*/ 836 h 2549"/>
                  <a:gd name="T42" fmla="*/ 1032 w 1997"/>
                  <a:gd name="T43" fmla="*/ 795 h 2549"/>
                  <a:gd name="T44" fmla="*/ 1202 w 1997"/>
                  <a:gd name="T45" fmla="*/ 768 h 2549"/>
                  <a:gd name="T46" fmla="*/ 1273 w 1997"/>
                  <a:gd name="T47" fmla="*/ 811 h 2549"/>
                  <a:gd name="T48" fmla="*/ 1343 w 1997"/>
                  <a:gd name="T49" fmla="*/ 912 h 2549"/>
                  <a:gd name="T50" fmla="*/ 1416 w 1997"/>
                  <a:gd name="T51" fmla="*/ 791 h 2549"/>
                  <a:gd name="T52" fmla="*/ 1428 w 1997"/>
                  <a:gd name="T53" fmla="*/ 678 h 2549"/>
                  <a:gd name="T54" fmla="*/ 1390 w 1997"/>
                  <a:gd name="T55" fmla="*/ 543 h 2549"/>
                  <a:gd name="T56" fmla="*/ 1379 w 1997"/>
                  <a:gd name="T57" fmla="*/ 372 h 2549"/>
                  <a:gd name="T58" fmla="*/ 1370 w 1997"/>
                  <a:gd name="T59" fmla="*/ 305 h 2549"/>
                  <a:gd name="T60" fmla="*/ 1411 w 1997"/>
                  <a:gd name="T61" fmla="*/ 224 h 2549"/>
                  <a:gd name="T62" fmla="*/ 1403 w 1997"/>
                  <a:gd name="T63" fmla="*/ 143 h 2549"/>
                  <a:gd name="T64" fmla="*/ 1382 w 1997"/>
                  <a:gd name="T65" fmla="*/ 45 h 2549"/>
                  <a:gd name="T66" fmla="*/ 1458 w 1997"/>
                  <a:gd name="T67" fmla="*/ 9 h 2549"/>
                  <a:gd name="T68" fmla="*/ 1540 w 1997"/>
                  <a:gd name="T69" fmla="*/ 2 h 2549"/>
                  <a:gd name="T70" fmla="*/ 1611 w 1997"/>
                  <a:gd name="T71" fmla="*/ 138 h 2549"/>
                  <a:gd name="T72" fmla="*/ 1650 w 1997"/>
                  <a:gd name="T73" fmla="*/ 269 h 2549"/>
                  <a:gd name="T74" fmla="*/ 1690 w 1997"/>
                  <a:gd name="T75" fmla="*/ 405 h 2549"/>
                  <a:gd name="T76" fmla="*/ 1718 w 1997"/>
                  <a:gd name="T77" fmla="*/ 554 h 2549"/>
                  <a:gd name="T78" fmla="*/ 1671 w 1997"/>
                  <a:gd name="T79" fmla="*/ 711 h 2549"/>
                  <a:gd name="T80" fmla="*/ 1655 w 1997"/>
                  <a:gd name="T81" fmla="*/ 860 h 2549"/>
                  <a:gd name="T82" fmla="*/ 1816 w 1997"/>
                  <a:gd name="T83" fmla="*/ 1121 h 2549"/>
                  <a:gd name="T84" fmla="*/ 1861 w 1997"/>
                  <a:gd name="T85" fmla="*/ 1352 h 2549"/>
                  <a:gd name="T86" fmla="*/ 1897 w 1997"/>
                  <a:gd name="T87" fmla="*/ 1494 h 2549"/>
                  <a:gd name="T88" fmla="*/ 1895 w 1997"/>
                  <a:gd name="T89" fmla="*/ 1663 h 2549"/>
                  <a:gd name="T90" fmla="*/ 1967 w 1997"/>
                  <a:gd name="T91" fmla="*/ 2026 h 2549"/>
                  <a:gd name="T92" fmla="*/ 1988 w 1997"/>
                  <a:gd name="T93" fmla="*/ 2251 h 2549"/>
                  <a:gd name="T94" fmla="*/ 1901 w 1997"/>
                  <a:gd name="T95" fmla="*/ 2549 h 2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997" h="2549">
                    <a:moveTo>
                      <a:pt x="13" y="1811"/>
                    </a:moveTo>
                    <a:lnTo>
                      <a:pt x="0" y="1808"/>
                    </a:lnTo>
                    <a:lnTo>
                      <a:pt x="41" y="1801"/>
                    </a:lnTo>
                    <a:lnTo>
                      <a:pt x="64" y="1786"/>
                    </a:lnTo>
                    <a:lnTo>
                      <a:pt x="56" y="1759"/>
                    </a:lnTo>
                    <a:lnTo>
                      <a:pt x="62" y="1743"/>
                    </a:lnTo>
                    <a:lnTo>
                      <a:pt x="59" y="1716"/>
                    </a:lnTo>
                    <a:lnTo>
                      <a:pt x="89" y="1697"/>
                    </a:lnTo>
                    <a:lnTo>
                      <a:pt x="108" y="1698"/>
                    </a:lnTo>
                    <a:lnTo>
                      <a:pt x="141" y="1711"/>
                    </a:lnTo>
                    <a:lnTo>
                      <a:pt x="156" y="1700"/>
                    </a:lnTo>
                    <a:lnTo>
                      <a:pt x="164" y="1665"/>
                    </a:lnTo>
                    <a:lnTo>
                      <a:pt x="141" y="1638"/>
                    </a:lnTo>
                    <a:lnTo>
                      <a:pt x="171" y="1619"/>
                    </a:lnTo>
                    <a:lnTo>
                      <a:pt x="169" y="1592"/>
                    </a:lnTo>
                    <a:lnTo>
                      <a:pt x="191" y="1564"/>
                    </a:lnTo>
                    <a:lnTo>
                      <a:pt x="176" y="1543"/>
                    </a:lnTo>
                    <a:lnTo>
                      <a:pt x="132" y="1542"/>
                    </a:lnTo>
                    <a:lnTo>
                      <a:pt x="156" y="1490"/>
                    </a:lnTo>
                    <a:lnTo>
                      <a:pt x="158" y="1443"/>
                    </a:lnTo>
                    <a:lnTo>
                      <a:pt x="171" y="1432"/>
                    </a:lnTo>
                    <a:lnTo>
                      <a:pt x="200" y="1427"/>
                    </a:lnTo>
                    <a:lnTo>
                      <a:pt x="218" y="1407"/>
                    </a:lnTo>
                    <a:lnTo>
                      <a:pt x="254" y="1394"/>
                    </a:lnTo>
                    <a:lnTo>
                      <a:pt x="244" y="1376"/>
                    </a:lnTo>
                    <a:lnTo>
                      <a:pt x="254" y="1321"/>
                    </a:lnTo>
                    <a:lnTo>
                      <a:pt x="235" y="1277"/>
                    </a:lnTo>
                    <a:lnTo>
                      <a:pt x="240" y="1261"/>
                    </a:lnTo>
                    <a:lnTo>
                      <a:pt x="256" y="1256"/>
                    </a:lnTo>
                    <a:lnTo>
                      <a:pt x="265" y="1292"/>
                    </a:lnTo>
                    <a:lnTo>
                      <a:pt x="280" y="1299"/>
                    </a:lnTo>
                    <a:lnTo>
                      <a:pt x="330" y="1281"/>
                    </a:lnTo>
                    <a:lnTo>
                      <a:pt x="327" y="1299"/>
                    </a:lnTo>
                    <a:lnTo>
                      <a:pt x="348" y="1313"/>
                    </a:lnTo>
                    <a:lnTo>
                      <a:pt x="375" y="1310"/>
                    </a:lnTo>
                    <a:lnTo>
                      <a:pt x="402" y="1285"/>
                    </a:lnTo>
                    <a:lnTo>
                      <a:pt x="415" y="1271"/>
                    </a:lnTo>
                    <a:lnTo>
                      <a:pt x="409" y="1236"/>
                    </a:lnTo>
                    <a:lnTo>
                      <a:pt x="422" y="1211"/>
                    </a:lnTo>
                    <a:lnTo>
                      <a:pt x="413" y="1186"/>
                    </a:lnTo>
                    <a:lnTo>
                      <a:pt x="447" y="1173"/>
                    </a:lnTo>
                    <a:lnTo>
                      <a:pt x="464" y="1182"/>
                    </a:lnTo>
                    <a:lnTo>
                      <a:pt x="493" y="1161"/>
                    </a:lnTo>
                    <a:lnTo>
                      <a:pt x="533" y="1160"/>
                    </a:lnTo>
                    <a:lnTo>
                      <a:pt x="546" y="1140"/>
                    </a:lnTo>
                    <a:lnTo>
                      <a:pt x="559" y="1106"/>
                    </a:lnTo>
                    <a:lnTo>
                      <a:pt x="613" y="1095"/>
                    </a:lnTo>
                    <a:lnTo>
                      <a:pt x="639" y="1071"/>
                    </a:lnTo>
                    <a:lnTo>
                      <a:pt x="660" y="1063"/>
                    </a:lnTo>
                    <a:lnTo>
                      <a:pt x="687" y="1080"/>
                    </a:lnTo>
                    <a:lnTo>
                      <a:pt x="764" y="1053"/>
                    </a:lnTo>
                    <a:lnTo>
                      <a:pt x="787" y="1049"/>
                    </a:lnTo>
                    <a:lnTo>
                      <a:pt x="807" y="1051"/>
                    </a:lnTo>
                    <a:lnTo>
                      <a:pt x="821" y="1044"/>
                    </a:lnTo>
                    <a:lnTo>
                      <a:pt x="844" y="1016"/>
                    </a:lnTo>
                    <a:lnTo>
                      <a:pt x="877" y="1004"/>
                    </a:lnTo>
                    <a:lnTo>
                      <a:pt x="898" y="986"/>
                    </a:lnTo>
                    <a:lnTo>
                      <a:pt x="887" y="942"/>
                    </a:lnTo>
                    <a:lnTo>
                      <a:pt x="898" y="901"/>
                    </a:lnTo>
                    <a:lnTo>
                      <a:pt x="922" y="893"/>
                    </a:lnTo>
                    <a:lnTo>
                      <a:pt x="936" y="869"/>
                    </a:lnTo>
                    <a:lnTo>
                      <a:pt x="940" y="842"/>
                    </a:lnTo>
                    <a:lnTo>
                      <a:pt x="968" y="836"/>
                    </a:lnTo>
                    <a:lnTo>
                      <a:pt x="981" y="811"/>
                    </a:lnTo>
                    <a:lnTo>
                      <a:pt x="1012" y="792"/>
                    </a:lnTo>
                    <a:lnTo>
                      <a:pt x="1032" y="795"/>
                    </a:lnTo>
                    <a:lnTo>
                      <a:pt x="1084" y="773"/>
                    </a:lnTo>
                    <a:lnTo>
                      <a:pt x="1156" y="795"/>
                    </a:lnTo>
                    <a:lnTo>
                      <a:pt x="1202" y="768"/>
                    </a:lnTo>
                    <a:lnTo>
                      <a:pt x="1229" y="805"/>
                    </a:lnTo>
                    <a:lnTo>
                      <a:pt x="1257" y="802"/>
                    </a:lnTo>
                    <a:lnTo>
                      <a:pt x="1273" y="811"/>
                    </a:lnTo>
                    <a:lnTo>
                      <a:pt x="1277" y="838"/>
                    </a:lnTo>
                    <a:lnTo>
                      <a:pt x="1307" y="859"/>
                    </a:lnTo>
                    <a:lnTo>
                      <a:pt x="1343" y="912"/>
                    </a:lnTo>
                    <a:lnTo>
                      <a:pt x="1361" y="910"/>
                    </a:lnTo>
                    <a:lnTo>
                      <a:pt x="1407" y="853"/>
                    </a:lnTo>
                    <a:lnTo>
                      <a:pt x="1416" y="791"/>
                    </a:lnTo>
                    <a:lnTo>
                      <a:pt x="1440" y="752"/>
                    </a:lnTo>
                    <a:lnTo>
                      <a:pt x="1441" y="733"/>
                    </a:lnTo>
                    <a:lnTo>
                      <a:pt x="1428" y="678"/>
                    </a:lnTo>
                    <a:lnTo>
                      <a:pt x="1426" y="598"/>
                    </a:lnTo>
                    <a:lnTo>
                      <a:pt x="1415" y="562"/>
                    </a:lnTo>
                    <a:lnTo>
                      <a:pt x="1390" y="543"/>
                    </a:lnTo>
                    <a:lnTo>
                      <a:pt x="1358" y="486"/>
                    </a:lnTo>
                    <a:lnTo>
                      <a:pt x="1406" y="398"/>
                    </a:lnTo>
                    <a:lnTo>
                      <a:pt x="1379" y="372"/>
                    </a:lnTo>
                    <a:lnTo>
                      <a:pt x="1377" y="344"/>
                    </a:lnTo>
                    <a:lnTo>
                      <a:pt x="1362" y="320"/>
                    </a:lnTo>
                    <a:lnTo>
                      <a:pt x="1370" y="305"/>
                    </a:lnTo>
                    <a:lnTo>
                      <a:pt x="1416" y="264"/>
                    </a:lnTo>
                    <a:lnTo>
                      <a:pt x="1430" y="243"/>
                    </a:lnTo>
                    <a:lnTo>
                      <a:pt x="1411" y="224"/>
                    </a:lnTo>
                    <a:lnTo>
                      <a:pt x="1422" y="188"/>
                    </a:lnTo>
                    <a:lnTo>
                      <a:pt x="1398" y="159"/>
                    </a:lnTo>
                    <a:lnTo>
                      <a:pt x="1403" y="143"/>
                    </a:lnTo>
                    <a:lnTo>
                      <a:pt x="1401" y="119"/>
                    </a:lnTo>
                    <a:lnTo>
                      <a:pt x="1387" y="96"/>
                    </a:lnTo>
                    <a:lnTo>
                      <a:pt x="1382" y="45"/>
                    </a:lnTo>
                    <a:lnTo>
                      <a:pt x="1407" y="20"/>
                    </a:lnTo>
                    <a:lnTo>
                      <a:pt x="1435" y="21"/>
                    </a:lnTo>
                    <a:lnTo>
                      <a:pt x="1458" y="9"/>
                    </a:lnTo>
                    <a:lnTo>
                      <a:pt x="1500" y="14"/>
                    </a:lnTo>
                    <a:lnTo>
                      <a:pt x="1522" y="0"/>
                    </a:lnTo>
                    <a:lnTo>
                      <a:pt x="1540" y="2"/>
                    </a:lnTo>
                    <a:lnTo>
                      <a:pt x="1613" y="58"/>
                    </a:lnTo>
                    <a:lnTo>
                      <a:pt x="1602" y="121"/>
                    </a:lnTo>
                    <a:lnTo>
                      <a:pt x="1611" y="138"/>
                    </a:lnTo>
                    <a:lnTo>
                      <a:pt x="1641" y="188"/>
                    </a:lnTo>
                    <a:lnTo>
                      <a:pt x="1649" y="232"/>
                    </a:lnTo>
                    <a:lnTo>
                      <a:pt x="1650" y="269"/>
                    </a:lnTo>
                    <a:lnTo>
                      <a:pt x="1661" y="284"/>
                    </a:lnTo>
                    <a:lnTo>
                      <a:pt x="1680" y="390"/>
                    </a:lnTo>
                    <a:lnTo>
                      <a:pt x="1690" y="405"/>
                    </a:lnTo>
                    <a:lnTo>
                      <a:pt x="1689" y="452"/>
                    </a:lnTo>
                    <a:lnTo>
                      <a:pt x="1702" y="477"/>
                    </a:lnTo>
                    <a:lnTo>
                      <a:pt x="1718" y="554"/>
                    </a:lnTo>
                    <a:lnTo>
                      <a:pt x="1681" y="641"/>
                    </a:lnTo>
                    <a:lnTo>
                      <a:pt x="1682" y="677"/>
                    </a:lnTo>
                    <a:lnTo>
                      <a:pt x="1671" y="711"/>
                    </a:lnTo>
                    <a:lnTo>
                      <a:pt x="1666" y="799"/>
                    </a:lnTo>
                    <a:lnTo>
                      <a:pt x="1668" y="816"/>
                    </a:lnTo>
                    <a:lnTo>
                      <a:pt x="1655" y="860"/>
                    </a:lnTo>
                    <a:lnTo>
                      <a:pt x="1666" y="922"/>
                    </a:lnTo>
                    <a:lnTo>
                      <a:pt x="1697" y="979"/>
                    </a:lnTo>
                    <a:lnTo>
                      <a:pt x="1816" y="1121"/>
                    </a:lnTo>
                    <a:lnTo>
                      <a:pt x="1842" y="1168"/>
                    </a:lnTo>
                    <a:lnTo>
                      <a:pt x="1865" y="1279"/>
                    </a:lnTo>
                    <a:lnTo>
                      <a:pt x="1861" y="1352"/>
                    </a:lnTo>
                    <a:lnTo>
                      <a:pt x="1868" y="1385"/>
                    </a:lnTo>
                    <a:lnTo>
                      <a:pt x="1894" y="1450"/>
                    </a:lnTo>
                    <a:lnTo>
                      <a:pt x="1897" y="1494"/>
                    </a:lnTo>
                    <a:lnTo>
                      <a:pt x="1904" y="1529"/>
                    </a:lnTo>
                    <a:lnTo>
                      <a:pt x="1898" y="1573"/>
                    </a:lnTo>
                    <a:lnTo>
                      <a:pt x="1895" y="1663"/>
                    </a:lnTo>
                    <a:lnTo>
                      <a:pt x="1926" y="1795"/>
                    </a:lnTo>
                    <a:lnTo>
                      <a:pt x="1971" y="1914"/>
                    </a:lnTo>
                    <a:lnTo>
                      <a:pt x="1967" y="2026"/>
                    </a:lnTo>
                    <a:lnTo>
                      <a:pt x="1972" y="2082"/>
                    </a:lnTo>
                    <a:lnTo>
                      <a:pt x="1988" y="2147"/>
                    </a:lnTo>
                    <a:lnTo>
                      <a:pt x="1988" y="2251"/>
                    </a:lnTo>
                    <a:lnTo>
                      <a:pt x="1997" y="2288"/>
                    </a:lnTo>
                    <a:lnTo>
                      <a:pt x="1991" y="2393"/>
                    </a:lnTo>
                    <a:lnTo>
                      <a:pt x="1901" y="254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1239">
                <a:extLst>
                  <a:ext uri="{FF2B5EF4-FFF2-40B4-BE49-F238E27FC236}">
                    <a16:creationId xmlns:a16="http://schemas.microsoft.com/office/drawing/2014/main" id="{7C92D418-0FB1-B950-5D04-31F8E567C3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9" y="3883"/>
                <a:ext cx="101" cy="248"/>
              </a:xfrm>
              <a:custGeom>
                <a:avLst/>
                <a:gdLst>
                  <a:gd name="T0" fmla="*/ 575 w 607"/>
                  <a:gd name="T1" fmla="*/ 1432 h 1493"/>
                  <a:gd name="T2" fmla="*/ 590 w 607"/>
                  <a:gd name="T3" fmla="*/ 1377 h 1493"/>
                  <a:gd name="T4" fmla="*/ 572 w 607"/>
                  <a:gd name="T5" fmla="*/ 1326 h 1493"/>
                  <a:gd name="T6" fmla="*/ 603 w 607"/>
                  <a:gd name="T7" fmla="*/ 1278 h 1493"/>
                  <a:gd name="T8" fmla="*/ 595 w 607"/>
                  <a:gd name="T9" fmla="*/ 1237 h 1493"/>
                  <a:gd name="T10" fmla="*/ 535 w 607"/>
                  <a:gd name="T11" fmla="*/ 1185 h 1493"/>
                  <a:gd name="T12" fmla="*/ 500 w 607"/>
                  <a:gd name="T13" fmla="*/ 1171 h 1493"/>
                  <a:gd name="T14" fmla="*/ 476 w 607"/>
                  <a:gd name="T15" fmla="*/ 1212 h 1493"/>
                  <a:gd name="T16" fmla="*/ 347 w 607"/>
                  <a:gd name="T17" fmla="*/ 1256 h 1493"/>
                  <a:gd name="T18" fmla="*/ 221 w 607"/>
                  <a:gd name="T19" fmla="*/ 1291 h 1493"/>
                  <a:gd name="T20" fmla="*/ 221 w 607"/>
                  <a:gd name="T21" fmla="*/ 1247 h 1493"/>
                  <a:gd name="T22" fmla="*/ 239 w 607"/>
                  <a:gd name="T23" fmla="*/ 1177 h 1493"/>
                  <a:gd name="T24" fmla="*/ 178 w 607"/>
                  <a:gd name="T25" fmla="*/ 1113 h 1493"/>
                  <a:gd name="T26" fmla="*/ 277 w 607"/>
                  <a:gd name="T27" fmla="*/ 1093 h 1493"/>
                  <a:gd name="T28" fmla="*/ 322 w 607"/>
                  <a:gd name="T29" fmla="*/ 1052 h 1493"/>
                  <a:gd name="T30" fmla="*/ 301 w 607"/>
                  <a:gd name="T31" fmla="*/ 1025 h 1493"/>
                  <a:gd name="T32" fmla="*/ 296 w 607"/>
                  <a:gd name="T33" fmla="*/ 978 h 1493"/>
                  <a:gd name="T34" fmla="*/ 390 w 607"/>
                  <a:gd name="T35" fmla="*/ 924 h 1493"/>
                  <a:gd name="T36" fmla="*/ 424 w 607"/>
                  <a:gd name="T37" fmla="*/ 885 h 1493"/>
                  <a:gd name="T38" fmla="*/ 463 w 607"/>
                  <a:gd name="T39" fmla="*/ 860 h 1493"/>
                  <a:gd name="T40" fmla="*/ 456 w 607"/>
                  <a:gd name="T41" fmla="*/ 834 h 1493"/>
                  <a:gd name="T42" fmla="*/ 409 w 607"/>
                  <a:gd name="T43" fmla="*/ 825 h 1493"/>
                  <a:gd name="T44" fmla="*/ 391 w 607"/>
                  <a:gd name="T45" fmla="*/ 776 h 1493"/>
                  <a:gd name="T46" fmla="*/ 379 w 607"/>
                  <a:gd name="T47" fmla="*/ 740 h 1493"/>
                  <a:gd name="T48" fmla="*/ 337 w 607"/>
                  <a:gd name="T49" fmla="*/ 698 h 1493"/>
                  <a:gd name="T50" fmla="*/ 286 w 607"/>
                  <a:gd name="T51" fmla="*/ 728 h 1493"/>
                  <a:gd name="T52" fmla="*/ 246 w 607"/>
                  <a:gd name="T53" fmla="*/ 684 h 1493"/>
                  <a:gd name="T54" fmla="*/ 205 w 607"/>
                  <a:gd name="T55" fmla="*/ 681 h 1493"/>
                  <a:gd name="T56" fmla="*/ 124 w 607"/>
                  <a:gd name="T57" fmla="*/ 667 h 1493"/>
                  <a:gd name="T58" fmla="*/ 123 w 607"/>
                  <a:gd name="T59" fmla="*/ 613 h 1493"/>
                  <a:gd name="T60" fmla="*/ 82 w 607"/>
                  <a:gd name="T61" fmla="*/ 626 h 1493"/>
                  <a:gd name="T62" fmla="*/ 117 w 607"/>
                  <a:gd name="T63" fmla="*/ 560 h 1493"/>
                  <a:gd name="T64" fmla="*/ 79 w 607"/>
                  <a:gd name="T65" fmla="*/ 549 h 1493"/>
                  <a:gd name="T66" fmla="*/ 101 w 607"/>
                  <a:gd name="T67" fmla="*/ 502 h 1493"/>
                  <a:gd name="T68" fmla="*/ 82 w 607"/>
                  <a:gd name="T69" fmla="*/ 461 h 1493"/>
                  <a:gd name="T70" fmla="*/ 81 w 607"/>
                  <a:gd name="T71" fmla="*/ 428 h 1493"/>
                  <a:gd name="T72" fmla="*/ 60 w 607"/>
                  <a:gd name="T73" fmla="*/ 402 h 1493"/>
                  <a:gd name="T74" fmla="*/ 29 w 607"/>
                  <a:gd name="T75" fmla="*/ 401 h 1493"/>
                  <a:gd name="T76" fmla="*/ 63 w 607"/>
                  <a:gd name="T77" fmla="*/ 384 h 1493"/>
                  <a:gd name="T78" fmla="*/ 202 w 607"/>
                  <a:gd name="T79" fmla="*/ 334 h 1493"/>
                  <a:gd name="T80" fmla="*/ 305 w 607"/>
                  <a:gd name="T81" fmla="*/ 298 h 1493"/>
                  <a:gd name="T82" fmla="*/ 298 w 607"/>
                  <a:gd name="T83" fmla="*/ 248 h 1493"/>
                  <a:gd name="T84" fmla="*/ 267 w 607"/>
                  <a:gd name="T85" fmla="*/ 218 h 1493"/>
                  <a:gd name="T86" fmla="*/ 200 w 607"/>
                  <a:gd name="T87" fmla="*/ 204 h 1493"/>
                  <a:gd name="T88" fmla="*/ 140 w 607"/>
                  <a:gd name="T89" fmla="*/ 191 h 1493"/>
                  <a:gd name="T90" fmla="*/ 119 w 607"/>
                  <a:gd name="T91" fmla="*/ 165 h 1493"/>
                  <a:gd name="T92" fmla="*/ 167 w 607"/>
                  <a:gd name="T93" fmla="*/ 113 h 1493"/>
                  <a:gd name="T94" fmla="*/ 116 w 607"/>
                  <a:gd name="T95" fmla="*/ 75 h 1493"/>
                  <a:gd name="T96" fmla="*/ 48 w 607"/>
                  <a:gd name="T97" fmla="*/ 125 h 1493"/>
                  <a:gd name="T98" fmla="*/ 16 w 607"/>
                  <a:gd name="T99" fmla="*/ 47 h 1493"/>
                  <a:gd name="T100" fmla="*/ 3 w 607"/>
                  <a:gd name="T101" fmla="*/ 23 h 1493"/>
                  <a:gd name="T102" fmla="*/ 51 w 607"/>
                  <a:gd name="T103" fmla="*/ 27 h 1493"/>
                  <a:gd name="T104" fmla="*/ 55 w 607"/>
                  <a:gd name="T105" fmla="*/ 0 h 1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07" h="1493">
                    <a:moveTo>
                      <a:pt x="563" y="1493"/>
                    </a:moveTo>
                    <a:lnTo>
                      <a:pt x="575" y="1432"/>
                    </a:lnTo>
                    <a:lnTo>
                      <a:pt x="523" y="1413"/>
                    </a:lnTo>
                    <a:lnTo>
                      <a:pt x="590" y="1377"/>
                    </a:lnTo>
                    <a:lnTo>
                      <a:pt x="584" y="1338"/>
                    </a:lnTo>
                    <a:lnTo>
                      <a:pt x="572" y="1326"/>
                    </a:lnTo>
                    <a:lnTo>
                      <a:pt x="566" y="1301"/>
                    </a:lnTo>
                    <a:lnTo>
                      <a:pt x="603" y="1278"/>
                    </a:lnTo>
                    <a:lnTo>
                      <a:pt x="607" y="1262"/>
                    </a:lnTo>
                    <a:lnTo>
                      <a:pt x="595" y="1237"/>
                    </a:lnTo>
                    <a:lnTo>
                      <a:pt x="553" y="1188"/>
                    </a:lnTo>
                    <a:lnTo>
                      <a:pt x="535" y="1185"/>
                    </a:lnTo>
                    <a:lnTo>
                      <a:pt x="519" y="1192"/>
                    </a:lnTo>
                    <a:lnTo>
                      <a:pt x="500" y="1171"/>
                    </a:lnTo>
                    <a:lnTo>
                      <a:pt x="478" y="1183"/>
                    </a:lnTo>
                    <a:lnTo>
                      <a:pt x="476" y="1212"/>
                    </a:lnTo>
                    <a:lnTo>
                      <a:pt x="439" y="1238"/>
                    </a:lnTo>
                    <a:lnTo>
                      <a:pt x="347" y="1256"/>
                    </a:lnTo>
                    <a:lnTo>
                      <a:pt x="283" y="1249"/>
                    </a:lnTo>
                    <a:lnTo>
                      <a:pt x="221" y="1291"/>
                    </a:lnTo>
                    <a:lnTo>
                      <a:pt x="228" y="1274"/>
                    </a:lnTo>
                    <a:lnTo>
                      <a:pt x="221" y="1247"/>
                    </a:lnTo>
                    <a:lnTo>
                      <a:pt x="238" y="1204"/>
                    </a:lnTo>
                    <a:lnTo>
                      <a:pt x="239" y="1177"/>
                    </a:lnTo>
                    <a:lnTo>
                      <a:pt x="214" y="1173"/>
                    </a:lnTo>
                    <a:lnTo>
                      <a:pt x="178" y="1113"/>
                    </a:lnTo>
                    <a:lnTo>
                      <a:pt x="234" y="1090"/>
                    </a:lnTo>
                    <a:lnTo>
                      <a:pt x="277" y="1093"/>
                    </a:lnTo>
                    <a:lnTo>
                      <a:pt x="313" y="1066"/>
                    </a:lnTo>
                    <a:lnTo>
                      <a:pt x="322" y="1052"/>
                    </a:lnTo>
                    <a:lnTo>
                      <a:pt x="319" y="1031"/>
                    </a:lnTo>
                    <a:lnTo>
                      <a:pt x="301" y="1025"/>
                    </a:lnTo>
                    <a:lnTo>
                      <a:pt x="294" y="994"/>
                    </a:lnTo>
                    <a:lnTo>
                      <a:pt x="296" y="978"/>
                    </a:lnTo>
                    <a:lnTo>
                      <a:pt x="353" y="930"/>
                    </a:lnTo>
                    <a:lnTo>
                      <a:pt x="390" y="924"/>
                    </a:lnTo>
                    <a:lnTo>
                      <a:pt x="415" y="910"/>
                    </a:lnTo>
                    <a:lnTo>
                      <a:pt x="424" y="885"/>
                    </a:lnTo>
                    <a:lnTo>
                      <a:pt x="458" y="878"/>
                    </a:lnTo>
                    <a:lnTo>
                      <a:pt x="463" y="860"/>
                    </a:lnTo>
                    <a:lnTo>
                      <a:pt x="461" y="838"/>
                    </a:lnTo>
                    <a:lnTo>
                      <a:pt x="456" y="834"/>
                    </a:lnTo>
                    <a:lnTo>
                      <a:pt x="435" y="819"/>
                    </a:lnTo>
                    <a:lnTo>
                      <a:pt x="409" y="825"/>
                    </a:lnTo>
                    <a:lnTo>
                      <a:pt x="400" y="790"/>
                    </a:lnTo>
                    <a:lnTo>
                      <a:pt x="391" y="776"/>
                    </a:lnTo>
                    <a:lnTo>
                      <a:pt x="376" y="766"/>
                    </a:lnTo>
                    <a:lnTo>
                      <a:pt x="379" y="740"/>
                    </a:lnTo>
                    <a:lnTo>
                      <a:pt x="361" y="703"/>
                    </a:lnTo>
                    <a:lnTo>
                      <a:pt x="337" y="698"/>
                    </a:lnTo>
                    <a:lnTo>
                      <a:pt x="320" y="717"/>
                    </a:lnTo>
                    <a:lnTo>
                      <a:pt x="286" y="728"/>
                    </a:lnTo>
                    <a:lnTo>
                      <a:pt x="260" y="694"/>
                    </a:lnTo>
                    <a:lnTo>
                      <a:pt x="246" y="684"/>
                    </a:lnTo>
                    <a:lnTo>
                      <a:pt x="228" y="688"/>
                    </a:lnTo>
                    <a:lnTo>
                      <a:pt x="205" y="681"/>
                    </a:lnTo>
                    <a:lnTo>
                      <a:pt x="178" y="657"/>
                    </a:lnTo>
                    <a:lnTo>
                      <a:pt x="124" y="667"/>
                    </a:lnTo>
                    <a:lnTo>
                      <a:pt x="138" y="635"/>
                    </a:lnTo>
                    <a:lnTo>
                      <a:pt x="123" y="613"/>
                    </a:lnTo>
                    <a:lnTo>
                      <a:pt x="106" y="610"/>
                    </a:lnTo>
                    <a:lnTo>
                      <a:pt x="82" y="626"/>
                    </a:lnTo>
                    <a:lnTo>
                      <a:pt x="133" y="567"/>
                    </a:lnTo>
                    <a:lnTo>
                      <a:pt x="117" y="560"/>
                    </a:lnTo>
                    <a:lnTo>
                      <a:pt x="82" y="564"/>
                    </a:lnTo>
                    <a:lnTo>
                      <a:pt x="79" y="549"/>
                    </a:lnTo>
                    <a:lnTo>
                      <a:pt x="110" y="527"/>
                    </a:lnTo>
                    <a:lnTo>
                      <a:pt x="101" y="502"/>
                    </a:lnTo>
                    <a:lnTo>
                      <a:pt x="103" y="475"/>
                    </a:lnTo>
                    <a:lnTo>
                      <a:pt x="82" y="461"/>
                    </a:lnTo>
                    <a:lnTo>
                      <a:pt x="88" y="444"/>
                    </a:lnTo>
                    <a:lnTo>
                      <a:pt x="81" y="428"/>
                    </a:lnTo>
                    <a:lnTo>
                      <a:pt x="84" y="410"/>
                    </a:lnTo>
                    <a:lnTo>
                      <a:pt x="60" y="402"/>
                    </a:lnTo>
                    <a:lnTo>
                      <a:pt x="43" y="412"/>
                    </a:lnTo>
                    <a:lnTo>
                      <a:pt x="29" y="401"/>
                    </a:lnTo>
                    <a:lnTo>
                      <a:pt x="27" y="385"/>
                    </a:lnTo>
                    <a:lnTo>
                      <a:pt x="63" y="384"/>
                    </a:lnTo>
                    <a:lnTo>
                      <a:pt x="145" y="345"/>
                    </a:lnTo>
                    <a:lnTo>
                      <a:pt x="202" y="334"/>
                    </a:lnTo>
                    <a:lnTo>
                      <a:pt x="217" y="322"/>
                    </a:lnTo>
                    <a:lnTo>
                      <a:pt x="305" y="298"/>
                    </a:lnTo>
                    <a:lnTo>
                      <a:pt x="307" y="267"/>
                    </a:lnTo>
                    <a:lnTo>
                      <a:pt x="298" y="248"/>
                    </a:lnTo>
                    <a:lnTo>
                      <a:pt x="275" y="242"/>
                    </a:lnTo>
                    <a:lnTo>
                      <a:pt x="267" y="218"/>
                    </a:lnTo>
                    <a:lnTo>
                      <a:pt x="242" y="198"/>
                    </a:lnTo>
                    <a:lnTo>
                      <a:pt x="200" y="204"/>
                    </a:lnTo>
                    <a:lnTo>
                      <a:pt x="175" y="181"/>
                    </a:lnTo>
                    <a:lnTo>
                      <a:pt x="140" y="191"/>
                    </a:lnTo>
                    <a:lnTo>
                      <a:pt x="124" y="181"/>
                    </a:lnTo>
                    <a:lnTo>
                      <a:pt x="119" y="165"/>
                    </a:lnTo>
                    <a:lnTo>
                      <a:pt x="163" y="130"/>
                    </a:lnTo>
                    <a:lnTo>
                      <a:pt x="167" y="113"/>
                    </a:lnTo>
                    <a:lnTo>
                      <a:pt x="144" y="85"/>
                    </a:lnTo>
                    <a:lnTo>
                      <a:pt x="116" y="75"/>
                    </a:lnTo>
                    <a:lnTo>
                      <a:pt x="91" y="77"/>
                    </a:lnTo>
                    <a:lnTo>
                      <a:pt x="48" y="125"/>
                    </a:lnTo>
                    <a:lnTo>
                      <a:pt x="31" y="126"/>
                    </a:lnTo>
                    <a:lnTo>
                      <a:pt x="16" y="47"/>
                    </a:lnTo>
                    <a:lnTo>
                      <a:pt x="0" y="41"/>
                    </a:lnTo>
                    <a:lnTo>
                      <a:pt x="3" y="23"/>
                    </a:lnTo>
                    <a:lnTo>
                      <a:pt x="24" y="28"/>
                    </a:lnTo>
                    <a:lnTo>
                      <a:pt x="51" y="27"/>
                    </a:lnTo>
                    <a:lnTo>
                      <a:pt x="63" y="16"/>
                    </a:lnTo>
                    <a:lnTo>
                      <a:pt x="55" y="0"/>
                    </a:lnTo>
                    <a:lnTo>
                      <a:pt x="70" y="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Line 1240">
                <a:extLst>
                  <a:ext uri="{FF2B5EF4-FFF2-40B4-BE49-F238E27FC236}">
                    <a16:creationId xmlns:a16="http://schemas.microsoft.com/office/drawing/2014/main" id="{FEE794A1-CD2B-7A5F-6456-9E54296E4E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521" y="3883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1241">
                <a:extLst>
                  <a:ext uri="{FF2B5EF4-FFF2-40B4-BE49-F238E27FC236}">
                    <a16:creationId xmlns:a16="http://schemas.microsoft.com/office/drawing/2014/main" id="{23CFC4D1-F876-8225-8180-08F3E9CA61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" y="3015"/>
                <a:ext cx="0" cy="1"/>
              </a:xfrm>
              <a:custGeom>
                <a:avLst/>
                <a:gdLst>
                  <a:gd name="T0" fmla="*/ 3 w 3"/>
                  <a:gd name="T1" fmla="*/ 7 h 7"/>
                  <a:gd name="T2" fmla="*/ 1 w 3"/>
                  <a:gd name="T3" fmla="*/ 0 h 7"/>
                  <a:gd name="T4" fmla="*/ 0 w 3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7">
                    <a:moveTo>
                      <a:pt x="3" y="7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Line 1242">
                <a:extLst>
                  <a:ext uri="{FF2B5EF4-FFF2-40B4-BE49-F238E27FC236}">
                    <a16:creationId xmlns:a16="http://schemas.microsoft.com/office/drawing/2014/main" id="{0F4CE832-6849-0A8E-0925-C54E19E45C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32" y="3015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1243">
                <a:extLst>
                  <a:ext uri="{FF2B5EF4-FFF2-40B4-BE49-F238E27FC236}">
                    <a16:creationId xmlns:a16="http://schemas.microsoft.com/office/drawing/2014/main" id="{E0CAD69D-3FD3-B3F2-93FC-F95E9E305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0" y="3007"/>
                <a:ext cx="32" cy="12"/>
              </a:xfrm>
              <a:custGeom>
                <a:avLst/>
                <a:gdLst>
                  <a:gd name="T0" fmla="*/ 3 w 188"/>
                  <a:gd name="T1" fmla="*/ 67 h 67"/>
                  <a:gd name="T2" fmla="*/ 0 w 188"/>
                  <a:gd name="T3" fmla="*/ 20 h 67"/>
                  <a:gd name="T4" fmla="*/ 26 w 188"/>
                  <a:gd name="T5" fmla="*/ 0 h 67"/>
                  <a:gd name="T6" fmla="*/ 60 w 188"/>
                  <a:gd name="T7" fmla="*/ 8 h 67"/>
                  <a:gd name="T8" fmla="*/ 105 w 188"/>
                  <a:gd name="T9" fmla="*/ 2 h 67"/>
                  <a:gd name="T10" fmla="*/ 122 w 188"/>
                  <a:gd name="T11" fmla="*/ 32 h 67"/>
                  <a:gd name="T12" fmla="*/ 154 w 188"/>
                  <a:gd name="T13" fmla="*/ 43 h 67"/>
                  <a:gd name="T14" fmla="*/ 188 w 188"/>
                  <a:gd name="T15" fmla="*/ 4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8" h="67">
                    <a:moveTo>
                      <a:pt x="3" y="67"/>
                    </a:moveTo>
                    <a:lnTo>
                      <a:pt x="0" y="20"/>
                    </a:lnTo>
                    <a:lnTo>
                      <a:pt x="26" y="0"/>
                    </a:lnTo>
                    <a:lnTo>
                      <a:pt x="60" y="8"/>
                    </a:lnTo>
                    <a:lnTo>
                      <a:pt x="105" y="2"/>
                    </a:lnTo>
                    <a:lnTo>
                      <a:pt x="122" y="32"/>
                    </a:lnTo>
                    <a:lnTo>
                      <a:pt x="154" y="43"/>
                    </a:lnTo>
                    <a:lnTo>
                      <a:pt x="188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1244">
                <a:extLst>
                  <a:ext uri="{FF2B5EF4-FFF2-40B4-BE49-F238E27FC236}">
                    <a16:creationId xmlns:a16="http://schemas.microsoft.com/office/drawing/2014/main" id="{5E0A9B7F-B1EC-9E0E-60CB-9170E6A1FC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2" y="3019"/>
                <a:ext cx="19" cy="14"/>
              </a:xfrm>
              <a:custGeom>
                <a:avLst/>
                <a:gdLst>
                  <a:gd name="T0" fmla="*/ 9 w 119"/>
                  <a:gd name="T1" fmla="*/ 0 h 85"/>
                  <a:gd name="T2" fmla="*/ 0 w 119"/>
                  <a:gd name="T3" fmla="*/ 30 h 85"/>
                  <a:gd name="T4" fmla="*/ 4 w 119"/>
                  <a:gd name="T5" fmla="*/ 57 h 85"/>
                  <a:gd name="T6" fmla="*/ 4 w 119"/>
                  <a:gd name="T7" fmla="*/ 58 h 85"/>
                  <a:gd name="T8" fmla="*/ 96 w 119"/>
                  <a:gd name="T9" fmla="*/ 85 h 85"/>
                  <a:gd name="T10" fmla="*/ 119 w 119"/>
                  <a:gd name="T11" fmla="*/ 47 h 85"/>
                  <a:gd name="T12" fmla="*/ 119 w 119"/>
                  <a:gd name="T13" fmla="*/ 46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9" h="85">
                    <a:moveTo>
                      <a:pt x="9" y="0"/>
                    </a:moveTo>
                    <a:lnTo>
                      <a:pt x="0" y="30"/>
                    </a:lnTo>
                    <a:lnTo>
                      <a:pt x="4" y="57"/>
                    </a:lnTo>
                    <a:lnTo>
                      <a:pt x="4" y="58"/>
                    </a:lnTo>
                    <a:lnTo>
                      <a:pt x="96" y="85"/>
                    </a:lnTo>
                    <a:lnTo>
                      <a:pt x="119" y="47"/>
                    </a:lnTo>
                    <a:lnTo>
                      <a:pt x="119" y="4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1245">
                <a:extLst>
                  <a:ext uri="{FF2B5EF4-FFF2-40B4-BE49-F238E27FC236}">
                    <a16:creationId xmlns:a16="http://schemas.microsoft.com/office/drawing/2014/main" id="{3CACD66A-DD81-F8C5-2EF9-97D402049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1" y="3019"/>
                <a:ext cx="0" cy="8"/>
              </a:xfrm>
              <a:custGeom>
                <a:avLst/>
                <a:gdLst>
                  <a:gd name="T0" fmla="*/ 2 w 3"/>
                  <a:gd name="T1" fmla="*/ 49 h 49"/>
                  <a:gd name="T2" fmla="*/ 3 w 3"/>
                  <a:gd name="T3" fmla="*/ 48 h 49"/>
                  <a:gd name="T4" fmla="*/ 0 w 3"/>
                  <a:gd name="T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9">
                    <a:moveTo>
                      <a:pt x="2" y="49"/>
                    </a:moveTo>
                    <a:lnTo>
                      <a:pt x="3" y="4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1246">
                <a:extLst>
                  <a:ext uri="{FF2B5EF4-FFF2-40B4-BE49-F238E27FC236}">
                    <a16:creationId xmlns:a16="http://schemas.microsoft.com/office/drawing/2014/main" id="{AD974EED-BC59-9BB9-95E8-BF2CD0C43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" y="3016"/>
                <a:ext cx="32" cy="22"/>
              </a:xfrm>
              <a:custGeom>
                <a:avLst/>
                <a:gdLst>
                  <a:gd name="T0" fmla="*/ 0 w 192"/>
                  <a:gd name="T1" fmla="*/ 0 h 134"/>
                  <a:gd name="T2" fmla="*/ 13 w 192"/>
                  <a:gd name="T3" fmla="*/ 46 h 134"/>
                  <a:gd name="T4" fmla="*/ 39 w 192"/>
                  <a:gd name="T5" fmla="*/ 59 h 134"/>
                  <a:gd name="T6" fmla="*/ 95 w 192"/>
                  <a:gd name="T7" fmla="*/ 78 h 134"/>
                  <a:gd name="T8" fmla="*/ 130 w 192"/>
                  <a:gd name="T9" fmla="*/ 115 h 134"/>
                  <a:gd name="T10" fmla="*/ 159 w 192"/>
                  <a:gd name="T11" fmla="*/ 96 h 134"/>
                  <a:gd name="T12" fmla="*/ 192 w 192"/>
                  <a:gd name="T13" fmla="*/ 134 h 134"/>
                  <a:gd name="T14" fmla="*/ 192 w 192"/>
                  <a:gd name="T15" fmla="*/ 131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134">
                    <a:moveTo>
                      <a:pt x="0" y="0"/>
                    </a:moveTo>
                    <a:lnTo>
                      <a:pt x="13" y="46"/>
                    </a:lnTo>
                    <a:lnTo>
                      <a:pt x="39" y="59"/>
                    </a:lnTo>
                    <a:lnTo>
                      <a:pt x="95" y="78"/>
                    </a:lnTo>
                    <a:lnTo>
                      <a:pt x="130" y="115"/>
                    </a:lnTo>
                    <a:lnTo>
                      <a:pt x="159" y="96"/>
                    </a:lnTo>
                    <a:lnTo>
                      <a:pt x="192" y="134"/>
                    </a:lnTo>
                    <a:lnTo>
                      <a:pt x="192" y="1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Line 1247">
                <a:extLst>
                  <a:ext uri="{FF2B5EF4-FFF2-40B4-BE49-F238E27FC236}">
                    <a16:creationId xmlns:a16="http://schemas.microsoft.com/office/drawing/2014/main" id="{3FE680B9-31F7-EA4C-8D2C-2ADE464F3A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01" y="3019"/>
                <a:ext cx="0" cy="8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1248">
                <a:extLst>
                  <a:ext uri="{FF2B5EF4-FFF2-40B4-BE49-F238E27FC236}">
                    <a16:creationId xmlns:a16="http://schemas.microsoft.com/office/drawing/2014/main" id="{60CE58CB-EAA2-2245-E9D0-F9A5FF7D7E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" y="3012"/>
                <a:ext cx="109" cy="43"/>
              </a:xfrm>
              <a:custGeom>
                <a:avLst/>
                <a:gdLst>
                  <a:gd name="T0" fmla="*/ 652 w 652"/>
                  <a:gd name="T1" fmla="*/ 102 h 262"/>
                  <a:gd name="T2" fmla="*/ 542 w 652"/>
                  <a:gd name="T3" fmla="*/ 167 h 262"/>
                  <a:gd name="T4" fmla="*/ 482 w 652"/>
                  <a:gd name="T5" fmla="*/ 164 h 262"/>
                  <a:gd name="T6" fmla="*/ 443 w 652"/>
                  <a:gd name="T7" fmla="*/ 170 h 262"/>
                  <a:gd name="T8" fmla="*/ 399 w 652"/>
                  <a:gd name="T9" fmla="*/ 214 h 262"/>
                  <a:gd name="T10" fmla="*/ 339 w 652"/>
                  <a:gd name="T11" fmla="*/ 262 h 262"/>
                  <a:gd name="T12" fmla="*/ 313 w 652"/>
                  <a:gd name="T13" fmla="*/ 226 h 262"/>
                  <a:gd name="T14" fmla="*/ 313 w 652"/>
                  <a:gd name="T15" fmla="*/ 184 h 262"/>
                  <a:gd name="T16" fmla="*/ 296 w 652"/>
                  <a:gd name="T17" fmla="*/ 132 h 262"/>
                  <a:gd name="T18" fmla="*/ 294 w 652"/>
                  <a:gd name="T19" fmla="*/ 62 h 262"/>
                  <a:gd name="T20" fmla="*/ 232 w 652"/>
                  <a:gd name="T21" fmla="*/ 27 h 262"/>
                  <a:gd name="T22" fmla="*/ 214 w 652"/>
                  <a:gd name="T23" fmla="*/ 7 h 262"/>
                  <a:gd name="T24" fmla="*/ 135 w 652"/>
                  <a:gd name="T25" fmla="*/ 5 h 262"/>
                  <a:gd name="T26" fmla="*/ 56 w 652"/>
                  <a:gd name="T27" fmla="*/ 22 h 262"/>
                  <a:gd name="T28" fmla="*/ 0 w 652"/>
                  <a:gd name="T29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2" h="262">
                    <a:moveTo>
                      <a:pt x="652" y="102"/>
                    </a:moveTo>
                    <a:lnTo>
                      <a:pt x="542" y="167"/>
                    </a:lnTo>
                    <a:lnTo>
                      <a:pt x="482" y="164"/>
                    </a:lnTo>
                    <a:lnTo>
                      <a:pt x="443" y="170"/>
                    </a:lnTo>
                    <a:lnTo>
                      <a:pt x="399" y="214"/>
                    </a:lnTo>
                    <a:lnTo>
                      <a:pt x="339" y="262"/>
                    </a:lnTo>
                    <a:lnTo>
                      <a:pt x="313" y="226"/>
                    </a:lnTo>
                    <a:lnTo>
                      <a:pt x="313" y="184"/>
                    </a:lnTo>
                    <a:lnTo>
                      <a:pt x="296" y="132"/>
                    </a:lnTo>
                    <a:lnTo>
                      <a:pt x="294" y="62"/>
                    </a:lnTo>
                    <a:lnTo>
                      <a:pt x="232" y="27"/>
                    </a:lnTo>
                    <a:lnTo>
                      <a:pt x="214" y="7"/>
                    </a:lnTo>
                    <a:lnTo>
                      <a:pt x="135" y="5"/>
                    </a:lnTo>
                    <a:lnTo>
                      <a:pt x="56" y="2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Line 1249">
                <a:extLst>
                  <a:ext uri="{FF2B5EF4-FFF2-40B4-BE49-F238E27FC236}">
                    <a16:creationId xmlns:a16="http://schemas.microsoft.com/office/drawing/2014/main" id="{A971B7D7-76DF-C701-D03C-3C30710511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64" y="3012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1250">
                <a:extLst>
                  <a:ext uri="{FF2B5EF4-FFF2-40B4-BE49-F238E27FC236}">
                    <a16:creationId xmlns:a16="http://schemas.microsoft.com/office/drawing/2014/main" id="{F155D61B-9700-3149-19B1-68FE13C575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" y="3011"/>
                <a:ext cx="1" cy="4"/>
              </a:xfrm>
              <a:custGeom>
                <a:avLst/>
                <a:gdLst>
                  <a:gd name="T0" fmla="*/ 2 w 2"/>
                  <a:gd name="T1" fmla="*/ 23 h 23"/>
                  <a:gd name="T2" fmla="*/ 0 w 2"/>
                  <a:gd name="T3" fmla="*/ 0 h 23"/>
                  <a:gd name="T4" fmla="*/ 1 w 2"/>
                  <a:gd name="T5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3">
                    <a:moveTo>
                      <a:pt x="2" y="23"/>
                    </a:moveTo>
                    <a:lnTo>
                      <a:pt x="0" y="0"/>
                    </a:lnTo>
                    <a:lnTo>
                      <a:pt x="1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1251">
                <a:extLst>
                  <a:ext uri="{FF2B5EF4-FFF2-40B4-BE49-F238E27FC236}">
                    <a16:creationId xmlns:a16="http://schemas.microsoft.com/office/drawing/2014/main" id="{E60404E8-D2EC-1213-9C0C-3058A46AF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5" y="3015"/>
                <a:ext cx="0" cy="20"/>
              </a:xfrm>
              <a:custGeom>
                <a:avLst/>
                <a:gdLst>
                  <a:gd name="T0" fmla="*/ 0 w 5"/>
                  <a:gd name="T1" fmla="*/ 0 h 117"/>
                  <a:gd name="T2" fmla="*/ 5 w 5"/>
                  <a:gd name="T3" fmla="*/ 69 h 117"/>
                  <a:gd name="T4" fmla="*/ 5 w 5"/>
                  <a:gd name="T5" fmla="*/ 70 h 117"/>
                  <a:gd name="T6" fmla="*/ 0 w 5"/>
                  <a:gd name="T7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17">
                    <a:moveTo>
                      <a:pt x="0" y="0"/>
                    </a:moveTo>
                    <a:lnTo>
                      <a:pt x="5" y="69"/>
                    </a:lnTo>
                    <a:lnTo>
                      <a:pt x="5" y="70"/>
                    </a:lnTo>
                    <a:lnTo>
                      <a:pt x="0" y="11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Line 1252">
                <a:extLst>
                  <a:ext uri="{FF2B5EF4-FFF2-40B4-BE49-F238E27FC236}">
                    <a16:creationId xmlns:a16="http://schemas.microsoft.com/office/drawing/2014/main" id="{A248790C-105A-586A-CF7B-7EE95C7EBA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64" y="3035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Line 1253">
                <a:extLst>
                  <a:ext uri="{FF2B5EF4-FFF2-40B4-BE49-F238E27FC236}">
                    <a16:creationId xmlns:a16="http://schemas.microsoft.com/office/drawing/2014/main" id="{FE0504F2-64FC-B1E6-FE57-6123480FF9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64" y="3035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Line 1254">
                <a:extLst>
                  <a:ext uri="{FF2B5EF4-FFF2-40B4-BE49-F238E27FC236}">
                    <a16:creationId xmlns:a16="http://schemas.microsoft.com/office/drawing/2014/main" id="{5BE6E081-8D63-8B2C-8E45-0B04D1284F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64" y="3037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1255">
                <a:extLst>
                  <a:ext uri="{FF2B5EF4-FFF2-40B4-BE49-F238E27FC236}">
                    <a16:creationId xmlns:a16="http://schemas.microsoft.com/office/drawing/2014/main" id="{51BFAA9A-07B4-1DF0-EE6C-5F6640374A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" y="3038"/>
                <a:ext cx="6" cy="11"/>
              </a:xfrm>
              <a:custGeom>
                <a:avLst/>
                <a:gdLst>
                  <a:gd name="T0" fmla="*/ 0 w 36"/>
                  <a:gd name="T1" fmla="*/ 0 h 69"/>
                  <a:gd name="T2" fmla="*/ 0 w 36"/>
                  <a:gd name="T3" fmla="*/ 1 h 69"/>
                  <a:gd name="T4" fmla="*/ 5 w 36"/>
                  <a:gd name="T5" fmla="*/ 30 h 69"/>
                  <a:gd name="T6" fmla="*/ 36 w 36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69">
                    <a:moveTo>
                      <a:pt x="0" y="0"/>
                    </a:moveTo>
                    <a:lnTo>
                      <a:pt x="0" y="1"/>
                    </a:lnTo>
                    <a:lnTo>
                      <a:pt x="5" y="30"/>
                    </a:lnTo>
                    <a:lnTo>
                      <a:pt x="36" y="6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1256">
                <a:extLst>
                  <a:ext uri="{FF2B5EF4-FFF2-40B4-BE49-F238E27FC236}">
                    <a16:creationId xmlns:a16="http://schemas.microsoft.com/office/drawing/2014/main" id="{AF360FE7-99BE-F7CE-13AF-0AD52E102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0" y="3049"/>
                <a:ext cx="4" cy="4"/>
              </a:xfrm>
              <a:custGeom>
                <a:avLst/>
                <a:gdLst>
                  <a:gd name="T0" fmla="*/ 20 w 20"/>
                  <a:gd name="T1" fmla="*/ 25 h 25"/>
                  <a:gd name="T2" fmla="*/ 20 w 20"/>
                  <a:gd name="T3" fmla="*/ 24 h 25"/>
                  <a:gd name="T4" fmla="*/ 0 w 20"/>
                  <a:gd name="T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25">
                    <a:moveTo>
                      <a:pt x="20" y="25"/>
                    </a:moveTo>
                    <a:lnTo>
                      <a:pt x="20" y="2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1257">
                <a:extLst>
                  <a:ext uri="{FF2B5EF4-FFF2-40B4-BE49-F238E27FC236}">
                    <a16:creationId xmlns:a16="http://schemas.microsoft.com/office/drawing/2014/main" id="{B59A18BA-B936-0DAE-91D5-954075B821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3" y="3061"/>
                <a:ext cx="4" cy="1"/>
              </a:xfrm>
              <a:custGeom>
                <a:avLst/>
                <a:gdLst>
                  <a:gd name="T0" fmla="*/ 28 w 28"/>
                  <a:gd name="T1" fmla="*/ 7 h 9"/>
                  <a:gd name="T2" fmla="*/ 3 w 28"/>
                  <a:gd name="T3" fmla="*/ 9 h 9"/>
                  <a:gd name="T4" fmla="*/ 0 w 28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9">
                    <a:moveTo>
                      <a:pt x="28" y="7"/>
                    </a:moveTo>
                    <a:lnTo>
                      <a:pt x="3" y="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Line 1258">
                <a:extLst>
                  <a:ext uri="{FF2B5EF4-FFF2-40B4-BE49-F238E27FC236}">
                    <a16:creationId xmlns:a16="http://schemas.microsoft.com/office/drawing/2014/main" id="{16A966AA-FA8C-5EBB-39D4-77338E3201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70" y="3049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1259">
                <a:extLst>
                  <a:ext uri="{FF2B5EF4-FFF2-40B4-BE49-F238E27FC236}">
                    <a16:creationId xmlns:a16="http://schemas.microsoft.com/office/drawing/2014/main" id="{EF86E792-8956-A872-0D23-A66A5A7CC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3" y="3053"/>
                <a:ext cx="1" cy="8"/>
              </a:xfrm>
              <a:custGeom>
                <a:avLst/>
                <a:gdLst>
                  <a:gd name="T0" fmla="*/ 8 w 8"/>
                  <a:gd name="T1" fmla="*/ 0 h 44"/>
                  <a:gd name="T2" fmla="*/ 0 w 8"/>
                  <a:gd name="T3" fmla="*/ 43 h 44"/>
                  <a:gd name="T4" fmla="*/ 0 w 8"/>
                  <a:gd name="T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4">
                    <a:moveTo>
                      <a:pt x="8" y="0"/>
                    </a:moveTo>
                    <a:lnTo>
                      <a:pt x="0" y="43"/>
                    </a:lnTo>
                    <a:lnTo>
                      <a:pt x="0" y="4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1260">
                <a:extLst>
                  <a:ext uri="{FF2B5EF4-FFF2-40B4-BE49-F238E27FC236}">
                    <a16:creationId xmlns:a16="http://schemas.microsoft.com/office/drawing/2014/main" id="{C2EA3228-6D2D-6C16-1CEB-54058F3818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3" y="3061"/>
                <a:ext cx="4" cy="1"/>
              </a:xfrm>
              <a:custGeom>
                <a:avLst/>
                <a:gdLst>
                  <a:gd name="T0" fmla="*/ 0 w 28"/>
                  <a:gd name="T1" fmla="*/ 0 h 11"/>
                  <a:gd name="T2" fmla="*/ 3 w 28"/>
                  <a:gd name="T3" fmla="*/ 11 h 11"/>
                  <a:gd name="T4" fmla="*/ 28 w 28"/>
                  <a:gd name="T5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1">
                    <a:moveTo>
                      <a:pt x="0" y="0"/>
                    </a:moveTo>
                    <a:lnTo>
                      <a:pt x="3" y="11"/>
                    </a:lnTo>
                    <a:lnTo>
                      <a:pt x="28" y="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1261">
                <a:extLst>
                  <a:ext uri="{FF2B5EF4-FFF2-40B4-BE49-F238E27FC236}">
                    <a16:creationId xmlns:a16="http://schemas.microsoft.com/office/drawing/2014/main" id="{2D4CDB78-17A8-F3BB-CA01-1A26DF90B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3062"/>
                <a:ext cx="8" cy="10"/>
              </a:xfrm>
              <a:custGeom>
                <a:avLst/>
                <a:gdLst>
                  <a:gd name="T0" fmla="*/ 0 w 49"/>
                  <a:gd name="T1" fmla="*/ 2 h 62"/>
                  <a:gd name="T2" fmla="*/ 24 w 49"/>
                  <a:gd name="T3" fmla="*/ 0 h 62"/>
                  <a:gd name="T4" fmla="*/ 44 w 49"/>
                  <a:gd name="T5" fmla="*/ 24 h 62"/>
                  <a:gd name="T6" fmla="*/ 33 w 49"/>
                  <a:gd name="T7" fmla="*/ 49 h 62"/>
                  <a:gd name="T8" fmla="*/ 49 w 49"/>
                  <a:gd name="T9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2">
                    <a:moveTo>
                      <a:pt x="0" y="2"/>
                    </a:moveTo>
                    <a:lnTo>
                      <a:pt x="24" y="0"/>
                    </a:lnTo>
                    <a:lnTo>
                      <a:pt x="44" y="24"/>
                    </a:lnTo>
                    <a:lnTo>
                      <a:pt x="33" y="49"/>
                    </a:lnTo>
                    <a:lnTo>
                      <a:pt x="49" y="6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1262">
                <a:extLst>
                  <a:ext uri="{FF2B5EF4-FFF2-40B4-BE49-F238E27FC236}">
                    <a16:creationId xmlns:a16="http://schemas.microsoft.com/office/drawing/2014/main" id="{6EC1EC27-0AD1-79A2-0FE1-85BF7614BC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2926"/>
                <a:ext cx="24" cy="42"/>
              </a:xfrm>
              <a:custGeom>
                <a:avLst/>
                <a:gdLst>
                  <a:gd name="T0" fmla="*/ 0 w 147"/>
                  <a:gd name="T1" fmla="*/ 0 h 252"/>
                  <a:gd name="T2" fmla="*/ 10 w 147"/>
                  <a:gd name="T3" fmla="*/ 32 h 252"/>
                  <a:gd name="T4" fmla="*/ 33 w 147"/>
                  <a:gd name="T5" fmla="*/ 70 h 252"/>
                  <a:gd name="T6" fmla="*/ 34 w 147"/>
                  <a:gd name="T7" fmla="*/ 144 h 252"/>
                  <a:gd name="T8" fmla="*/ 55 w 147"/>
                  <a:gd name="T9" fmla="*/ 183 h 252"/>
                  <a:gd name="T10" fmla="*/ 129 w 147"/>
                  <a:gd name="T11" fmla="*/ 220 h 252"/>
                  <a:gd name="T12" fmla="*/ 147 w 147"/>
                  <a:gd name="T13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7" h="252">
                    <a:moveTo>
                      <a:pt x="0" y="0"/>
                    </a:moveTo>
                    <a:lnTo>
                      <a:pt x="10" y="32"/>
                    </a:lnTo>
                    <a:lnTo>
                      <a:pt x="33" y="70"/>
                    </a:lnTo>
                    <a:lnTo>
                      <a:pt x="34" y="144"/>
                    </a:lnTo>
                    <a:lnTo>
                      <a:pt x="55" y="183"/>
                    </a:lnTo>
                    <a:lnTo>
                      <a:pt x="129" y="220"/>
                    </a:lnTo>
                    <a:lnTo>
                      <a:pt x="147" y="25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Line 1263">
                <a:extLst>
                  <a:ext uri="{FF2B5EF4-FFF2-40B4-BE49-F238E27FC236}">
                    <a16:creationId xmlns:a16="http://schemas.microsoft.com/office/drawing/2014/main" id="{64E1735A-E50A-6997-697A-56BDA2633D4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68" y="2968"/>
                <a:ext cx="2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1264">
                <a:extLst>
                  <a:ext uri="{FF2B5EF4-FFF2-40B4-BE49-F238E27FC236}">
                    <a16:creationId xmlns:a16="http://schemas.microsoft.com/office/drawing/2014/main" id="{651D4E61-7FFC-25D8-A54C-DBCB84A470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8" y="2968"/>
                <a:ext cx="2" cy="6"/>
              </a:xfrm>
              <a:custGeom>
                <a:avLst/>
                <a:gdLst>
                  <a:gd name="T0" fmla="*/ 14 w 14"/>
                  <a:gd name="T1" fmla="*/ 0 h 33"/>
                  <a:gd name="T2" fmla="*/ 0 w 14"/>
                  <a:gd name="T3" fmla="*/ 33 h 33"/>
                  <a:gd name="T4" fmla="*/ 1 w 14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33">
                    <a:moveTo>
                      <a:pt x="14" y="0"/>
                    </a:moveTo>
                    <a:lnTo>
                      <a:pt x="0" y="33"/>
                    </a:lnTo>
                    <a:lnTo>
                      <a:pt x="1" y="3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1265">
                <a:extLst>
                  <a:ext uri="{FF2B5EF4-FFF2-40B4-BE49-F238E27FC236}">
                    <a16:creationId xmlns:a16="http://schemas.microsoft.com/office/drawing/2014/main" id="{0EB7E7AB-85B7-19E0-F81B-6F5EB5858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8" y="2974"/>
                <a:ext cx="9" cy="12"/>
              </a:xfrm>
              <a:custGeom>
                <a:avLst/>
                <a:gdLst>
                  <a:gd name="T0" fmla="*/ 1 w 59"/>
                  <a:gd name="T1" fmla="*/ 0 h 73"/>
                  <a:gd name="T2" fmla="*/ 0 w 59"/>
                  <a:gd name="T3" fmla="*/ 2 h 73"/>
                  <a:gd name="T4" fmla="*/ 33 w 59"/>
                  <a:gd name="T5" fmla="*/ 17 h 73"/>
                  <a:gd name="T6" fmla="*/ 59 w 59"/>
                  <a:gd name="T7" fmla="*/ 43 h 73"/>
                  <a:gd name="T8" fmla="*/ 42 w 59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73">
                    <a:moveTo>
                      <a:pt x="1" y="0"/>
                    </a:moveTo>
                    <a:lnTo>
                      <a:pt x="0" y="2"/>
                    </a:lnTo>
                    <a:lnTo>
                      <a:pt x="33" y="17"/>
                    </a:lnTo>
                    <a:lnTo>
                      <a:pt x="59" y="43"/>
                    </a:lnTo>
                    <a:lnTo>
                      <a:pt x="42" y="7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1266">
                <a:extLst>
                  <a:ext uri="{FF2B5EF4-FFF2-40B4-BE49-F238E27FC236}">
                    <a16:creationId xmlns:a16="http://schemas.microsoft.com/office/drawing/2014/main" id="{A2FB6FE9-806B-8ED6-F00B-3F190F166F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7" y="3011"/>
                <a:ext cx="91" cy="32"/>
              </a:xfrm>
              <a:custGeom>
                <a:avLst/>
                <a:gdLst>
                  <a:gd name="T0" fmla="*/ 1 w 543"/>
                  <a:gd name="T1" fmla="*/ 23 h 192"/>
                  <a:gd name="T2" fmla="*/ 0 w 543"/>
                  <a:gd name="T3" fmla="*/ 23 h 192"/>
                  <a:gd name="T4" fmla="*/ 30 w 543"/>
                  <a:gd name="T5" fmla="*/ 57 h 192"/>
                  <a:gd name="T6" fmla="*/ 31 w 543"/>
                  <a:gd name="T7" fmla="*/ 56 h 192"/>
                  <a:gd name="T8" fmla="*/ 72 w 543"/>
                  <a:gd name="T9" fmla="*/ 24 h 192"/>
                  <a:gd name="T10" fmla="*/ 142 w 543"/>
                  <a:gd name="T11" fmla="*/ 19 h 192"/>
                  <a:gd name="T12" fmla="*/ 174 w 543"/>
                  <a:gd name="T13" fmla="*/ 0 h 192"/>
                  <a:gd name="T14" fmla="*/ 201 w 543"/>
                  <a:gd name="T15" fmla="*/ 32 h 192"/>
                  <a:gd name="T16" fmla="*/ 207 w 543"/>
                  <a:gd name="T17" fmla="*/ 64 h 192"/>
                  <a:gd name="T18" fmla="*/ 207 w 543"/>
                  <a:gd name="T19" fmla="*/ 65 h 192"/>
                  <a:gd name="T20" fmla="*/ 242 w 543"/>
                  <a:gd name="T21" fmla="*/ 67 h 192"/>
                  <a:gd name="T22" fmla="*/ 273 w 543"/>
                  <a:gd name="T23" fmla="*/ 52 h 192"/>
                  <a:gd name="T24" fmla="*/ 291 w 543"/>
                  <a:gd name="T25" fmla="*/ 100 h 192"/>
                  <a:gd name="T26" fmla="*/ 349 w 543"/>
                  <a:gd name="T27" fmla="*/ 127 h 192"/>
                  <a:gd name="T28" fmla="*/ 382 w 543"/>
                  <a:gd name="T29" fmla="*/ 165 h 192"/>
                  <a:gd name="T30" fmla="*/ 405 w 543"/>
                  <a:gd name="T31" fmla="*/ 183 h 192"/>
                  <a:gd name="T32" fmla="*/ 432 w 543"/>
                  <a:gd name="T33" fmla="*/ 192 h 192"/>
                  <a:gd name="T34" fmla="*/ 433 w 543"/>
                  <a:gd name="T35" fmla="*/ 192 h 192"/>
                  <a:gd name="T36" fmla="*/ 459 w 543"/>
                  <a:gd name="T37" fmla="*/ 172 h 192"/>
                  <a:gd name="T38" fmla="*/ 489 w 543"/>
                  <a:gd name="T39" fmla="*/ 117 h 192"/>
                  <a:gd name="T40" fmla="*/ 485 w 543"/>
                  <a:gd name="T41" fmla="*/ 57 h 192"/>
                  <a:gd name="T42" fmla="*/ 521 w 543"/>
                  <a:gd name="T43" fmla="*/ 52 h 192"/>
                  <a:gd name="T44" fmla="*/ 542 w 543"/>
                  <a:gd name="T45" fmla="*/ 37 h 192"/>
                  <a:gd name="T46" fmla="*/ 543 w 543"/>
                  <a:gd name="T47" fmla="*/ 36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43" h="192">
                    <a:moveTo>
                      <a:pt x="1" y="23"/>
                    </a:moveTo>
                    <a:lnTo>
                      <a:pt x="0" y="23"/>
                    </a:lnTo>
                    <a:lnTo>
                      <a:pt x="30" y="57"/>
                    </a:lnTo>
                    <a:lnTo>
                      <a:pt x="31" y="56"/>
                    </a:lnTo>
                    <a:lnTo>
                      <a:pt x="72" y="24"/>
                    </a:lnTo>
                    <a:lnTo>
                      <a:pt x="142" y="19"/>
                    </a:lnTo>
                    <a:lnTo>
                      <a:pt x="174" y="0"/>
                    </a:lnTo>
                    <a:lnTo>
                      <a:pt x="201" y="32"/>
                    </a:lnTo>
                    <a:lnTo>
                      <a:pt x="207" y="64"/>
                    </a:lnTo>
                    <a:lnTo>
                      <a:pt x="207" y="65"/>
                    </a:lnTo>
                    <a:lnTo>
                      <a:pt x="242" y="67"/>
                    </a:lnTo>
                    <a:lnTo>
                      <a:pt x="273" y="52"/>
                    </a:lnTo>
                    <a:lnTo>
                      <a:pt x="291" y="100"/>
                    </a:lnTo>
                    <a:lnTo>
                      <a:pt x="349" y="127"/>
                    </a:lnTo>
                    <a:lnTo>
                      <a:pt x="382" y="165"/>
                    </a:lnTo>
                    <a:lnTo>
                      <a:pt x="405" y="183"/>
                    </a:lnTo>
                    <a:lnTo>
                      <a:pt x="432" y="192"/>
                    </a:lnTo>
                    <a:lnTo>
                      <a:pt x="433" y="192"/>
                    </a:lnTo>
                    <a:lnTo>
                      <a:pt x="459" y="172"/>
                    </a:lnTo>
                    <a:lnTo>
                      <a:pt x="489" y="117"/>
                    </a:lnTo>
                    <a:lnTo>
                      <a:pt x="485" y="57"/>
                    </a:lnTo>
                    <a:lnTo>
                      <a:pt x="521" y="52"/>
                    </a:lnTo>
                    <a:lnTo>
                      <a:pt x="542" y="37"/>
                    </a:lnTo>
                    <a:lnTo>
                      <a:pt x="543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1267">
                <a:extLst>
                  <a:ext uri="{FF2B5EF4-FFF2-40B4-BE49-F238E27FC236}">
                    <a16:creationId xmlns:a16="http://schemas.microsoft.com/office/drawing/2014/main" id="{FBA048B4-1E30-2CA4-C048-B05A1FDEA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" y="2986"/>
                <a:ext cx="5" cy="0"/>
              </a:xfrm>
              <a:custGeom>
                <a:avLst/>
                <a:gdLst>
                  <a:gd name="T0" fmla="*/ 0 w 31"/>
                  <a:gd name="T1" fmla="*/ 1 h 1"/>
                  <a:gd name="T2" fmla="*/ 31 w 31"/>
                  <a:gd name="T3" fmla="*/ 1 h 1"/>
                  <a:gd name="T4" fmla="*/ 31 w 3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1">
                    <a:moveTo>
                      <a:pt x="0" y="1"/>
                    </a:moveTo>
                    <a:lnTo>
                      <a:pt x="31" y="1"/>
                    </a:lnTo>
                    <a:lnTo>
                      <a:pt x="3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1268">
                <a:extLst>
                  <a:ext uri="{FF2B5EF4-FFF2-40B4-BE49-F238E27FC236}">
                    <a16:creationId xmlns:a16="http://schemas.microsoft.com/office/drawing/2014/main" id="{32396541-E12B-0D52-6690-032C700A1C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9" y="2986"/>
                <a:ext cx="6" cy="0"/>
              </a:xfrm>
              <a:custGeom>
                <a:avLst/>
                <a:gdLst>
                  <a:gd name="T0" fmla="*/ 32 w 32"/>
                  <a:gd name="T1" fmla="*/ 1 h 2"/>
                  <a:gd name="T2" fmla="*/ 0 w 32"/>
                  <a:gd name="T3" fmla="*/ 0 h 2"/>
                  <a:gd name="T4" fmla="*/ 1 w 32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2">
                    <a:moveTo>
                      <a:pt x="32" y="1"/>
                    </a:moveTo>
                    <a:lnTo>
                      <a:pt x="0" y="0"/>
                    </a:lnTo>
                    <a:lnTo>
                      <a:pt x="1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1269">
                <a:extLst>
                  <a:ext uri="{FF2B5EF4-FFF2-40B4-BE49-F238E27FC236}">
                    <a16:creationId xmlns:a16="http://schemas.microsoft.com/office/drawing/2014/main" id="{73234070-34CB-CF67-2A8A-96A12D051C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9" y="2986"/>
                <a:ext cx="4" cy="25"/>
              </a:xfrm>
              <a:custGeom>
                <a:avLst/>
                <a:gdLst>
                  <a:gd name="T0" fmla="*/ 2 w 23"/>
                  <a:gd name="T1" fmla="*/ 0 h 147"/>
                  <a:gd name="T2" fmla="*/ 0 w 23"/>
                  <a:gd name="T3" fmla="*/ 0 h 147"/>
                  <a:gd name="T4" fmla="*/ 22 w 23"/>
                  <a:gd name="T5" fmla="*/ 39 h 147"/>
                  <a:gd name="T6" fmla="*/ 23 w 23"/>
                  <a:gd name="T7" fmla="*/ 93 h 147"/>
                  <a:gd name="T8" fmla="*/ 14 w 23"/>
                  <a:gd name="T9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47">
                    <a:moveTo>
                      <a:pt x="2" y="0"/>
                    </a:moveTo>
                    <a:lnTo>
                      <a:pt x="0" y="0"/>
                    </a:lnTo>
                    <a:lnTo>
                      <a:pt x="22" y="39"/>
                    </a:lnTo>
                    <a:lnTo>
                      <a:pt x="23" y="93"/>
                    </a:lnTo>
                    <a:lnTo>
                      <a:pt x="14" y="14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1270">
                <a:extLst>
                  <a:ext uri="{FF2B5EF4-FFF2-40B4-BE49-F238E27FC236}">
                    <a16:creationId xmlns:a16="http://schemas.microsoft.com/office/drawing/2014/main" id="{14967180-1DD9-E017-D228-C46A7FFC1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8" y="3011"/>
                <a:ext cx="4" cy="4"/>
              </a:xfrm>
              <a:custGeom>
                <a:avLst/>
                <a:gdLst>
                  <a:gd name="T0" fmla="*/ 0 w 23"/>
                  <a:gd name="T1" fmla="*/ 24 h 24"/>
                  <a:gd name="T2" fmla="*/ 22 w 23"/>
                  <a:gd name="T3" fmla="*/ 12 h 24"/>
                  <a:gd name="T4" fmla="*/ 23 w 23"/>
                  <a:gd name="T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24"/>
                    </a:moveTo>
                    <a:lnTo>
                      <a:pt x="22" y="12"/>
                    </a:lnTo>
                    <a:lnTo>
                      <a:pt x="2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1271">
                <a:extLst>
                  <a:ext uri="{FF2B5EF4-FFF2-40B4-BE49-F238E27FC236}">
                    <a16:creationId xmlns:a16="http://schemas.microsoft.com/office/drawing/2014/main" id="{E25BEDEA-5C58-ECDB-F655-4C5381BF4E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7" y="3011"/>
                <a:ext cx="5" cy="4"/>
              </a:xfrm>
              <a:custGeom>
                <a:avLst/>
                <a:gdLst>
                  <a:gd name="T0" fmla="*/ 24 w 24"/>
                  <a:gd name="T1" fmla="*/ 0 h 24"/>
                  <a:gd name="T2" fmla="*/ 23 w 24"/>
                  <a:gd name="T3" fmla="*/ 10 h 24"/>
                  <a:gd name="T4" fmla="*/ 0 w 24"/>
                  <a:gd name="T5" fmla="*/ 23 h 24"/>
                  <a:gd name="T6" fmla="*/ 1 w 24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4">
                    <a:moveTo>
                      <a:pt x="24" y="0"/>
                    </a:moveTo>
                    <a:lnTo>
                      <a:pt x="23" y="10"/>
                    </a:lnTo>
                    <a:lnTo>
                      <a:pt x="0" y="23"/>
                    </a:lnTo>
                    <a:lnTo>
                      <a:pt x="1" y="2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Line 1272">
                <a:extLst>
                  <a:ext uri="{FF2B5EF4-FFF2-40B4-BE49-F238E27FC236}">
                    <a16:creationId xmlns:a16="http://schemas.microsoft.com/office/drawing/2014/main" id="{67FA5C9E-B302-3EF1-6A2C-34C484D24C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58" y="3015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1273">
                <a:extLst>
                  <a:ext uri="{FF2B5EF4-FFF2-40B4-BE49-F238E27FC236}">
                    <a16:creationId xmlns:a16="http://schemas.microsoft.com/office/drawing/2014/main" id="{DB2C78F7-C175-825A-8AC0-03CB6C407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8" y="3015"/>
                <a:ext cx="0" cy="2"/>
              </a:xfrm>
              <a:custGeom>
                <a:avLst/>
                <a:gdLst>
                  <a:gd name="T0" fmla="*/ 0 w 3"/>
                  <a:gd name="T1" fmla="*/ 10 h 10"/>
                  <a:gd name="T2" fmla="*/ 0 w 3"/>
                  <a:gd name="T3" fmla="*/ 9 h 10"/>
                  <a:gd name="T4" fmla="*/ 3 w 3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0">
                    <a:moveTo>
                      <a:pt x="0" y="10"/>
                    </a:moveTo>
                    <a:lnTo>
                      <a:pt x="0" y="9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1274">
                <a:extLst>
                  <a:ext uri="{FF2B5EF4-FFF2-40B4-BE49-F238E27FC236}">
                    <a16:creationId xmlns:a16="http://schemas.microsoft.com/office/drawing/2014/main" id="{07E2AE24-4257-2BFC-C7DF-B26633B4EB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8" y="3005"/>
                <a:ext cx="26" cy="10"/>
              </a:xfrm>
              <a:custGeom>
                <a:avLst/>
                <a:gdLst>
                  <a:gd name="T0" fmla="*/ 0 w 156"/>
                  <a:gd name="T1" fmla="*/ 60 h 60"/>
                  <a:gd name="T2" fmla="*/ 11 w 156"/>
                  <a:gd name="T3" fmla="*/ 26 h 60"/>
                  <a:gd name="T4" fmla="*/ 97 w 156"/>
                  <a:gd name="T5" fmla="*/ 20 h 60"/>
                  <a:gd name="T6" fmla="*/ 128 w 156"/>
                  <a:gd name="T7" fmla="*/ 0 h 60"/>
                  <a:gd name="T8" fmla="*/ 156 w 156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60">
                    <a:moveTo>
                      <a:pt x="0" y="60"/>
                    </a:moveTo>
                    <a:lnTo>
                      <a:pt x="11" y="26"/>
                    </a:lnTo>
                    <a:lnTo>
                      <a:pt x="97" y="20"/>
                    </a:lnTo>
                    <a:lnTo>
                      <a:pt x="128" y="0"/>
                    </a:lnTo>
                    <a:lnTo>
                      <a:pt x="156" y="5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1275">
                <a:extLst>
                  <a:ext uri="{FF2B5EF4-FFF2-40B4-BE49-F238E27FC236}">
                    <a16:creationId xmlns:a16="http://schemas.microsoft.com/office/drawing/2014/main" id="{50280A94-55CA-7A44-C7A7-B58D75A68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" y="3014"/>
                <a:ext cx="1" cy="5"/>
              </a:xfrm>
              <a:custGeom>
                <a:avLst/>
                <a:gdLst>
                  <a:gd name="T0" fmla="*/ 0 w 9"/>
                  <a:gd name="T1" fmla="*/ 33 h 33"/>
                  <a:gd name="T2" fmla="*/ 9 w 9"/>
                  <a:gd name="T3" fmla="*/ 1 h 33"/>
                  <a:gd name="T4" fmla="*/ 9 w 9"/>
                  <a:gd name="T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33">
                    <a:moveTo>
                      <a:pt x="0" y="33"/>
                    </a:moveTo>
                    <a:lnTo>
                      <a:pt x="9" y="1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Line 1276">
                <a:extLst>
                  <a:ext uri="{FF2B5EF4-FFF2-40B4-BE49-F238E27FC236}">
                    <a16:creationId xmlns:a16="http://schemas.microsoft.com/office/drawing/2014/main" id="{82309427-4DF4-37F0-4F2A-34C354EE02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83" y="3014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Line 1277">
                <a:extLst>
                  <a:ext uri="{FF2B5EF4-FFF2-40B4-BE49-F238E27FC236}">
                    <a16:creationId xmlns:a16="http://schemas.microsoft.com/office/drawing/2014/main" id="{B6A13787-A26F-B68F-C7BD-52A5416F4DB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85" y="3072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1278">
                <a:extLst>
                  <a:ext uri="{FF2B5EF4-FFF2-40B4-BE49-F238E27FC236}">
                    <a16:creationId xmlns:a16="http://schemas.microsoft.com/office/drawing/2014/main" id="{4C464482-67D9-C52F-B75E-15F7A6AFB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3076"/>
                <a:ext cx="1" cy="13"/>
              </a:xfrm>
              <a:custGeom>
                <a:avLst/>
                <a:gdLst>
                  <a:gd name="T0" fmla="*/ 5 w 5"/>
                  <a:gd name="T1" fmla="*/ 0 h 79"/>
                  <a:gd name="T2" fmla="*/ 0 w 5"/>
                  <a:gd name="T3" fmla="*/ 45 h 79"/>
                  <a:gd name="T4" fmla="*/ 2 w 5"/>
                  <a:gd name="T5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9">
                    <a:moveTo>
                      <a:pt x="5" y="0"/>
                    </a:moveTo>
                    <a:lnTo>
                      <a:pt x="0" y="45"/>
                    </a:lnTo>
                    <a:lnTo>
                      <a:pt x="2" y="7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Line 1279">
                <a:extLst>
                  <a:ext uri="{FF2B5EF4-FFF2-40B4-BE49-F238E27FC236}">
                    <a16:creationId xmlns:a16="http://schemas.microsoft.com/office/drawing/2014/main" id="{FEAB5FD0-F7A0-6534-4A59-8B74297621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88" y="3074"/>
                <a:ext cx="0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Line 1280">
                <a:extLst>
                  <a:ext uri="{FF2B5EF4-FFF2-40B4-BE49-F238E27FC236}">
                    <a16:creationId xmlns:a16="http://schemas.microsoft.com/office/drawing/2014/main" id="{C18A10E7-4259-1C2E-EDE8-13D8FAE9E4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5" y="3072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1281">
                <a:extLst>
                  <a:ext uri="{FF2B5EF4-FFF2-40B4-BE49-F238E27FC236}">
                    <a16:creationId xmlns:a16="http://schemas.microsoft.com/office/drawing/2014/main" id="{080193EE-CD31-35FD-9858-CE45EF61D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3076"/>
                <a:ext cx="1" cy="13"/>
              </a:xfrm>
              <a:custGeom>
                <a:avLst/>
                <a:gdLst>
                  <a:gd name="T0" fmla="*/ 1 w 4"/>
                  <a:gd name="T1" fmla="*/ 79 h 79"/>
                  <a:gd name="T2" fmla="*/ 0 w 4"/>
                  <a:gd name="T3" fmla="*/ 45 h 79"/>
                  <a:gd name="T4" fmla="*/ 4 w 4"/>
                  <a:gd name="T5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79">
                    <a:moveTo>
                      <a:pt x="1" y="79"/>
                    </a:moveTo>
                    <a:lnTo>
                      <a:pt x="0" y="45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1282">
                <a:extLst>
                  <a:ext uri="{FF2B5EF4-FFF2-40B4-BE49-F238E27FC236}">
                    <a16:creationId xmlns:a16="http://schemas.microsoft.com/office/drawing/2014/main" id="{69A5B6F7-54E1-D8F4-5B29-52E4EF62D5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" y="3089"/>
                <a:ext cx="4" cy="22"/>
              </a:xfrm>
              <a:custGeom>
                <a:avLst/>
                <a:gdLst>
                  <a:gd name="T0" fmla="*/ 22 w 23"/>
                  <a:gd name="T1" fmla="*/ 0 h 131"/>
                  <a:gd name="T2" fmla="*/ 23 w 23"/>
                  <a:gd name="T3" fmla="*/ 33 h 131"/>
                  <a:gd name="T4" fmla="*/ 1 w 23"/>
                  <a:gd name="T5" fmla="*/ 121 h 131"/>
                  <a:gd name="T6" fmla="*/ 0 w 23"/>
                  <a:gd name="T7" fmla="*/ 122 h 131"/>
                  <a:gd name="T8" fmla="*/ 5 w 23"/>
                  <a:gd name="T9" fmla="*/ 13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31">
                    <a:moveTo>
                      <a:pt x="22" y="0"/>
                    </a:moveTo>
                    <a:lnTo>
                      <a:pt x="23" y="33"/>
                    </a:lnTo>
                    <a:lnTo>
                      <a:pt x="1" y="121"/>
                    </a:lnTo>
                    <a:lnTo>
                      <a:pt x="0" y="122"/>
                    </a:lnTo>
                    <a:lnTo>
                      <a:pt x="5" y="1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1283">
                <a:extLst>
                  <a:ext uri="{FF2B5EF4-FFF2-40B4-BE49-F238E27FC236}">
                    <a16:creationId xmlns:a16="http://schemas.microsoft.com/office/drawing/2014/main" id="{7089BC9B-FF61-D7FD-896F-792B470613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" y="3111"/>
                <a:ext cx="21" cy="15"/>
              </a:xfrm>
              <a:custGeom>
                <a:avLst/>
                <a:gdLst>
                  <a:gd name="T0" fmla="*/ 128 w 128"/>
                  <a:gd name="T1" fmla="*/ 85 h 85"/>
                  <a:gd name="T2" fmla="*/ 102 w 128"/>
                  <a:gd name="T3" fmla="*/ 67 h 85"/>
                  <a:gd name="T4" fmla="*/ 25 w 128"/>
                  <a:gd name="T5" fmla="*/ 49 h 85"/>
                  <a:gd name="T6" fmla="*/ 0 w 128"/>
                  <a:gd name="T7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8" h="85">
                    <a:moveTo>
                      <a:pt x="128" y="85"/>
                    </a:moveTo>
                    <a:lnTo>
                      <a:pt x="102" y="67"/>
                    </a:lnTo>
                    <a:lnTo>
                      <a:pt x="25" y="4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1284">
                <a:extLst>
                  <a:ext uri="{FF2B5EF4-FFF2-40B4-BE49-F238E27FC236}">
                    <a16:creationId xmlns:a16="http://schemas.microsoft.com/office/drawing/2014/main" id="{6A72CC15-FA68-6C42-BB67-C17B928D7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" y="3111"/>
                <a:ext cx="21" cy="15"/>
              </a:xfrm>
              <a:custGeom>
                <a:avLst/>
                <a:gdLst>
                  <a:gd name="T0" fmla="*/ 0 w 128"/>
                  <a:gd name="T1" fmla="*/ 0 h 85"/>
                  <a:gd name="T2" fmla="*/ 23 w 128"/>
                  <a:gd name="T3" fmla="*/ 50 h 85"/>
                  <a:gd name="T4" fmla="*/ 101 w 128"/>
                  <a:gd name="T5" fmla="*/ 67 h 85"/>
                  <a:gd name="T6" fmla="*/ 128 w 128"/>
                  <a:gd name="T7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8" h="85">
                    <a:moveTo>
                      <a:pt x="0" y="0"/>
                    </a:moveTo>
                    <a:lnTo>
                      <a:pt x="23" y="50"/>
                    </a:lnTo>
                    <a:lnTo>
                      <a:pt x="101" y="67"/>
                    </a:lnTo>
                    <a:lnTo>
                      <a:pt x="128" y="8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1285">
                <a:extLst>
                  <a:ext uri="{FF2B5EF4-FFF2-40B4-BE49-F238E27FC236}">
                    <a16:creationId xmlns:a16="http://schemas.microsoft.com/office/drawing/2014/main" id="{23518047-60DA-849E-E0F0-3424725712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2" y="3132"/>
                <a:ext cx="7" cy="11"/>
              </a:xfrm>
              <a:custGeom>
                <a:avLst/>
                <a:gdLst>
                  <a:gd name="T0" fmla="*/ 40 w 40"/>
                  <a:gd name="T1" fmla="*/ 63 h 63"/>
                  <a:gd name="T2" fmla="*/ 32 w 40"/>
                  <a:gd name="T3" fmla="*/ 43 h 63"/>
                  <a:gd name="T4" fmla="*/ 8 w 40"/>
                  <a:gd name="T5" fmla="*/ 22 h 63"/>
                  <a:gd name="T6" fmla="*/ 0 w 40"/>
                  <a:gd name="T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63">
                    <a:moveTo>
                      <a:pt x="40" y="63"/>
                    </a:moveTo>
                    <a:lnTo>
                      <a:pt x="32" y="43"/>
                    </a:lnTo>
                    <a:lnTo>
                      <a:pt x="8" y="2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1286">
                <a:extLst>
                  <a:ext uri="{FF2B5EF4-FFF2-40B4-BE49-F238E27FC236}">
                    <a16:creationId xmlns:a16="http://schemas.microsoft.com/office/drawing/2014/main" id="{C91491D1-C96F-6C7B-819A-59429365C1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2" y="3132"/>
                <a:ext cx="7" cy="11"/>
              </a:xfrm>
              <a:custGeom>
                <a:avLst/>
                <a:gdLst>
                  <a:gd name="T0" fmla="*/ 0 w 40"/>
                  <a:gd name="T1" fmla="*/ 0 h 63"/>
                  <a:gd name="T2" fmla="*/ 8 w 40"/>
                  <a:gd name="T3" fmla="*/ 22 h 63"/>
                  <a:gd name="T4" fmla="*/ 31 w 40"/>
                  <a:gd name="T5" fmla="*/ 43 h 63"/>
                  <a:gd name="T6" fmla="*/ 40 w 40"/>
                  <a:gd name="T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63">
                    <a:moveTo>
                      <a:pt x="0" y="0"/>
                    </a:moveTo>
                    <a:lnTo>
                      <a:pt x="8" y="22"/>
                    </a:lnTo>
                    <a:lnTo>
                      <a:pt x="31" y="43"/>
                    </a:lnTo>
                    <a:lnTo>
                      <a:pt x="40" y="6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1287">
                <a:extLst>
                  <a:ext uri="{FF2B5EF4-FFF2-40B4-BE49-F238E27FC236}">
                    <a16:creationId xmlns:a16="http://schemas.microsoft.com/office/drawing/2014/main" id="{9D3589A1-0F8D-8021-9B86-6E3B820652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6" y="3126"/>
                <a:ext cx="6" cy="6"/>
              </a:xfrm>
              <a:custGeom>
                <a:avLst/>
                <a:gdLst>
                  <a:gd name="T0" fmla="*/ 0 w 37"/>
                  <a:gd name="T1" fmla="*/ 0 h 41"/>
                  <a:gd name="T2" fmla="*/ 26 w 37"/>
                  <a:gd name="T3" fmla="*/ 18 h 41"/>
                  <a:gd name="T4" fmla="*/ 37 w 37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41">
                    <a:moveTo>
                      <a:pt x="0" y="0"/>
                    </a:moveTo>
                    <a:lnTo>
                      <a:pt x="26" y="18"/>
                    </a:lnTo>
                    <a:lnTo>
                      <a:pt x="37" y="4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1288">
                <a:extLst>
                  <a:ext uri="{FF2B5EF4-FFF2-40B4-BE49-F238E27FC236}">
                    <a16:creationId xmlns:a16="http://schemas.microsoft.com/office/drawing/2014/main" id="{3C0B9E99-3FA2-BB60-D6DA-1C31DDDA63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5" y="3150"/>
                <a:ext cx="5" cy="14"/>
              </a:xfrm>
              <a:custGeom>
                <a:avLst/>
                <a:gdLst>
                  <a:gd name="T0" fmla="*/ 0 w 30"/>
                  <a:gd name="T1" fmla="*/ 0 h 81"/>
                  <a:gd name="T2" fmla="*/ 17 w 30"/>
                  <a:gd name="T3" fmla="*/ 4 h 81"/>
                  <a:gd name="T4" fmla="*/ 26 w 30"/>
                  <a:gd name="T5" fmla="*/ 40 h 81"/>
                  <a:gd name="T6" fmla="*/ 30 w 30"/>
                  <a:gd name="T7" fmla="*/ 52 h 81"/>
                  <a:gd name="T8" fmla="*/ 14 w 30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81">
                    <a:moveTo>
                      <a:pt x="0" y="0"/>
                    </a:moveTo>
                    <a:lnTo>
                      <a:pt x="17" y="4"/>
                    </a:lnTo>
                    <a:lnTo>
                      <a:pt x="26" y="40"/>
                    </a:lnTo>
                    <a:lnTo>
                      <a:pt x="30" y="52"/>
                    </a:lnTo>
                    <a:lnTo>
                      <a:pt x="14" y="8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1289">
                <a:extLst>
                  <a:ext uri="{FF2B5EF4-FFF2-40B4-BE49-F238E27FC236}">
                    <a16:creationId xmlns:a16="http://schemas.microsoft.com/office/drawing/2014/main" id="{E027AD71-0A10-76EF-12D3-73EEB5BBC4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9" y="3143"/>
                <a:ext cx="6" cy="7"/>
              </a:xfrm>
              <a:custGeom>
                <a:avLst/>
                <a:gdLst>
                  <a:gd name="T0" fmla="*/ 0 w 36"/>
                  <a:gd name="T1" fmla="*/ 0 h 43"/>
                  <a:gd name="T2" fmla="*/ 17 w 36"/>
                  <a:gd name="T3" fmla="*/ 39 h 43"/>
                  <a:gd name="T4" fmla="*/ 36 w 36"/>
                  <a:gd name="T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43">
                    <a:moveTo>
                      <a:pt x="0" y="0"/>
                    </a:moveTo>
                    <a:lnTo>
                      <a:pt x="17" y="39"/>
                    </a:lnTo>
                    <a:lnTo>
                      <a:pt x="36" y="4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1290">
                <a:extLst>
                  <a:ext uri="{FF2B5EF4-FFF2-40B4-BE49-F238E27FC236}">
                    <a16:creationId xmlns:a16="http://schemas.microsoft.com/office/drawing/2014/main" id="{AEEBBFE2-EE45-E710-2701-C9CEE296BF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5" y="3150"/>
                <a:ext cx="5" cy="14"/>
              </a:xfrm>
              <a:custGeom>
                <a:avLst/>
                <a:gdLst>
                  <a:gd name="T0" fmla="*/ 14 w 31"/>
                  <a:gd name="T1" fmla="*/ 81 h 81"/>
                  <a:gd name="T2" fmla="*/ 31 w 31"/>
                  <a:gd name="T3" fmla="*/ 53 h 81"/>
                  <a:gd name="T4" fmla="*/ 26 w 31"/>
                  <a:gd name="T5" fmla="*/ 40 h 81"/>
                  <a:gd name="T6" fmla="*/ 17 w 31"/>
                  <a:gd name="T7" fmla="*/ 3 h 81"/>
                  <a:gd name="T8" fmla="*/ 0 w 31"/>
                  <a:gd name="T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81">
                    <a:moveTo>
                      <a:pt x="14" y="81"/>
                    </a:moveTo>
                    <a:lnTo>
                      <a:pt x="31" y="53"/>
                    </a:lnTo>
                    <a:lnTo>
                      <a:pt x="26" y="40"/>
                    </a:lnTo>
                    <a:lnTo>
                      <a:pt x="17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1291">
                <a:extLst>
                  <a:ext uri="{FF2B5EF4-FFF2-40B4-BE49-F238E27FC236}">
                    <a16:creationId xmlns:a16="http://schemas.microsoft.com/office/drawing/2014/main" id="{AD174C0B-D21B-2EE4-557E-5596111108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9" y="3163"/>
                <a:ext cx="1" cy="7"/>
              </a:xfrm>
              <a:custGeom>
                <a:avLst/>
                <a:gdLst>
                  <a:gd name="T0" fmla="*/ 5 w 5"/>
                  <a:gd name="T1" fmla="*/ 0 h 44"/>
                  <a:gd name="T2" fmla="*/ 0 w 5"/>
                  <a:gd name="T3" fmla="*/ 27 h 44"/>
                  <a:gd name="T4" fmla="*/ 5 w 5"/>
                  <a:gd name="T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4">
                    <a:moveTo>
                      <a:pt x="5" y="0"/>
                    </a:moveTo>
                    <a:lnTo>
                      <a:pt x="0" y="27"/>
                    </a:lnTo>
                    <a:lnTo>
                      <a:pt x="5" y="4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1292">
                <a:extLst>
                  <a:ext uri="{FF2B5EF4-FFF2-40B4-BE49-F238E27FC236}">
                    <a16:creationId xmlns:a16="http://schemas.microsoft.com/office/drawing/2014/main" id="{F7605718-32F3-88AA-9DC7-F72FEA33A3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0" y="3162"/>
                <a:ext cx="7" cy="2"/>
              </a:xfrm>
              <a:custGeom>
                <a:avLst/>
                <a:gdLst>
                  <a:gd name="T0" fmla="*/ 46 w 46"/>
                  <a:gd name="T1" fmla="*/ 7 h 7"/>
                  <a:gd name="T2" fmla="*/ 0 w 46"/>
                  <a:gd name="T3" fmla="*/ 0 h 7"/>
                  <a:gd name="T4" fmla="*/ 0 w 46"/>
                  <a:gd name="T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7">
                    <a:moveTo>
                      <a:pt x="46" y="7"/>
                    </a:move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Line 1293">
                <a:extLst>
                  <a:ext uri="{FF2B5EF4-FFF2-40B4-BE49-F238E27FC236}">
                    <a16:creationId xmlns:a16="http://schemas.microsoft.com/office/drawing/2014/main" id="{8B18CF64-9D54-6E4B-F8C5-C643B98740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20" y="3163"/>
                <a:ext cx="7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1294">
                <a:extLst>
                  <a:ext uri="{FF2B5EF4-FFF2-40B4-BE49-F238E27FC236}">
                    <a16:creationId xmlns:a16="http://schemas.microsoft.com/office/drawing/2014/main" id="{39FBE057-6D19-B54A-0C4B-33F296A50B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" y="3189"/>
                <a:ext cx="6" cy="11"/>
              </a:xfrm>
              <a:custGeom>
                <a:avLst/>
                <a:gdLst>
                  <a:gd name="T0" fmla="*/ 0 w 41"/>
                  <a:gd name="T1" fmla="*/ 63 h 63"/>
                  <a:gd name="T2" fmla="*/ 23 w 41"/>
                  <a:gd name="T3" fmla="*/ 34 h 63"/>
                  <a:gd name="T4" fmla="*/ 28 w 41"/>
                  <a:gd name="T5" fmla="*/ 14 h 63"/>
                  <a:gd name="T6" fmla="*/ 41 w 41"/>
                  <a:gd name="T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63">
                    <a:moveTo>
                      <a:pt x="0" y="63"/>
                    </a:moveTo>
                    <a:lnTo>
                      <a:pt x="23" y="34"/>
                    </a:lnTo>
                    <a:lnTo>
                      <a:pt x="28" y="14"/>
                    </a:lnTo>
                    <a:lnTo>
                      <a:pt x="4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1295">
                <a:extLst>
                  <a:ext uri="{FF2B5EF4-FFF2-40B4-BE49-F238E27FC236}">
                    <a16:creationId xmlns:a16="http://schemas.microsoft.com/office/drawing/2014/main" id="{C9CA5C16-B850-BCCC-CCD0-F74B5C669D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" y="3189"/>
                <a:ext cx="6" cy="11"/>
              </a:xfrm>
              <a:custGeom>
                <a:avLst/>
                <a:gdLst>
                  <a:gd name="T0" fmla="*/ 41 w 41"/>
                  <a:gd name="T1" fmla="*/ 0 h 63"/>
                  <a:gd name="T2" fmla="*/ 28 w 41"/>
                  <a:gd name="T3" fmla="*/ 13 h 63"/>
                  <a:gd name="T4" fmla="*/ 22 w 41"/>
                  <a:gd name="T5" fmla="*/ 33 h 63"/>
                  <a:gd name="T6" fmla="*/ 0 w 41"/>
                  <a:gd name="T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63">
                    <a:moveTo>
                      <a:pt x="41" y="0"/>
                    </a:moveTo>
                    <a:lnTo>
                      <a:pt x="28" y="13"/>
                    </a:lnTo>
                    <a:lnTo>
                      <a:pt x="22" y="33"/>
                    </a:lnTo>
                    <a:lnTo>
                      <a:pt x="0" y="6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1296">
                <a:extLst>
                  <a:ext uri="{FF2B5EF4-FFF2-40B4-BE49-F238E27FC236}">
                    <a16:creationId xmlns:a16="http://schemas.microsoft.com/office/drawing/2014/main" id="{15BA797E-F200-9B49-6F3D-C0DFC9E65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8" y="3176"/>
                <a:ext cx="18" cy="13"/>
              </a:xfrm>
              <a:custGeom>
                <a:avLst/>
                <a:gdLst>
                  <a:gd name="T0" fmla="*/ 106 w 106"/>
                  <a:gd name="T1" fmla="*/ 0 h 79"/>
                  <a:gd name="T2" fmla="*/ 88 w 106"/>
                  <a:gd name="T3" fmla="*/ 14 h 79"/>
                  <a:gd name="T4" fmla="*/ 57 w 106"/>
                  <a:gd name="T5" fmla="*/ 54 h 79"/>
                  <a:gd name="T6" fmla="*/ 6 w 106"/>
                  <a:gd name="T7" fmla="*/ 72 h 79"/>
                  <a:gd name="T8" fmla="*/ 0 w 106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79">
                    <a:moveTo>
                      <a:pt x="106" y="0"/>
                    </a:moveTo>
                    <a:lnTo>
                      <a:pt x="88" y="14"/>
                    </a:lnTo>
                    <a:lnTo>
                      <a:pt x="57" y="54"/>
                    </a:lnTo>
                    <a:lnTo>
                      <a:pt x="6" y="72"/>
                    </a:lnTo>
                    <a:lnTo>
                      <a:pt x="0" y="7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1297">
                <a:extLst>
                  <a:ext uri="{FF2B5EF4-FFF2-40B4-BE49-F238E27FC236}">
                    <a16:creationId xmlns:a16="http://schemas.microsoft.com/office/drawing/2014/main" id="{6D9EDAB6-35E1-D0A2-BFF6-DC9E903BF8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6" y="3170"/>
                <a:ext cx="4" cy="6"/>
              </a:xfrm>
              <a:custGeom>
                <a:avLst/>
                <a:gdLst>
                  <a:gd name="T0" fmla="*/ 0 w 25"/>
                  <a:gd name="T1" fmla="*/ 38 h 38"/>
                  <a:gd name="T2" fmla="*/ 25 w 25"/>
                  <a:gd name="T3" fmla="*/ 17 h 38"/>
                  <a:gd name="T4" fmla="*/ 20 w 25"/>
                  <a:gd name="T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38">
                    <a:moveTo>
                      <a:pt x="0" y="38"/>
                    </a:moveTo>
                    <a:lnTo>
                      <a:pt x="25" y="17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1298">
                <a:extLst>
                  <a:ext uri="{FF2B5EF4-FFF2-40B4-BE49-F238E27FC236}">
                    <a16:creationId xmlns:a16="http://schemas.microsoft.com/office/drawing/2014/main" id="{2D403A9B-3B42-2654-009C-4F2F1F2FE9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6" y="3170"/>
                <a:ext cx="4" cy="6"/>
              </a:xfrm>
              <a:custGeom>
                <a:avLst/>
                <a:gdLst>
                  <a:gd name="T0" fmla="*/ 20 w 24"/>
                  <a:gd name="T1" fmla="*/ 0 h 38"/>
                  <a:gd name="T2" fmla="*/ 24 w 24"/>
                  <a:gd name="T3" fmla="*/ 17 h 38"/>
                  <a:gd name="T4" fmla="*/ 0 w 24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38">
                    <a:moveTo>
                      <a:pt x="20" y="0"/>
                    </a:moveTo>
                    <a:lnTo>
                      <a:pt x="24" y="17"/>
                    </a:lnTo>
                    <a:lnTo>
                      <a:pt x="0" y="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1299">
                <a:extLst>
                  <a:ext uri="{FF2B5EF4-FFF2-40B4-BE49-F238E27FC236}">
                    <a16:creationId xmlns:a16="http://schemas.microsoft.com/office/drawing/2014/main" id="{A8A32BCF-16BA-42A9-6EDA-FF69A2F0C6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9" y="3208"/>
                <a:ext cx="5" cy="4"/>
              </a:xfrm>
              <a:custGeom>
                <a:avLst/>
                <a:gdLst>
                  <a:gd name="T0" fmla="*/ 0 w 27"/>
                  <a:gd name="T1" fmla="*/ 23 h 23"/>
                  <a:gd name="T2" fmla="*/ 19 w 27"/>
                  <a:gd name="T3" fmla="*/ 11 h 23"/>
                  <a:gd name="T4" fmla="*/ 27 w 27"/>
                  <a:gd name="T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3">
                    <a:moveTo>
                      <a:pt x="0" y="23"/>
                    </a:moveTo>
                    <a:lnTo>
                      <a:pt x="19" y="11"/>
                    </a:lnTo>
                    <a:lnTo>
                      <a:pt x="2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1300">
                <a:extLst>
                  <a:ext uri="{FF2B5EF4-FFF2-40B4-BE49-F238E27FC236}">
                    <a16:creationId xmlns:a16="http://schemas.microsoft.com/office/drawing/2014/main" id="{539C5B3D-D519-A46F-1920-CD03A79F08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" y="3200"/>
                <a:ext cx="8" cy="8"/>
              </a:xfrm>
              <a:custGeom>
                <a:avLst/>
                <a:gdLst>
                  <a:gd name="T0" fmla="*/ 49 w 49"/>
                  <a:gd name="T1" fmla="*/ 0 h 48"/>
                  <a:gd name="T2" fmla="*/ 20 w 49"/>
                  <a:gd name="T3" fmla="*/ 23 h 48"/>
                  <a:gd name="T4" fmla="*/ 0 w 49"/>
                  <a:gd name="T5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" h="48">
                    <a:moveTo>
                      <a:pt x="49" y="0"/>
                    </a:moveTo>
                    <a:lnTo>
                      <a:pt x="20" y="23"/>
                    </a:lnTo>
                    <a:lnTo>
                      <a:pt x="0" y="4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1301">
                <a:extLst>
                  <a:ext uri="{FF2B5EF4-FFF2-40B4-BE49-F238E27FC236}">
                    <a16:creationId xmlns:a16="http://schemas.microsoft.com/office/drawing/2014/main" id="{9A05E666-972F-883C-D6B1-FAE9704E28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9" y="3208"/>
                <a:ext cx="5" cy="4"/>
              </a:xfrm>
              <a:custGeom>
                <a:avLst/>
                <a:gdLst>
                  <a:gd name="T0" fmla="*/ 27 w 27"/>
                  <a:gd name="T1" fmla="*/ 0 h 23"/>
                  <a:gd name="T2" fmla="*/ 18 w 27"/>
                  <a:gd name="T3" fmla="*/ 11 h 23"/>
                  <a:gd name="T4" fmla="*/ 0 w 27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3">
                    <a:moveTo>
                      <a:pt x="27" y="0"/>
                    </a:moveTo>
                    <a:lnTo>
                      <a:pt x="18" y="11"/>
                    </a:lnTo>
                    <a:lnTo>
                      <a:pt x="0" y="2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1302">
                <a:extLst>
                  <a:ext uri="{FF2B5EF4-FFF2-40B4-BE49-F238E27FC236}">
                    <a16:creationId xmlns:a16="http://schemas.microsoft.com/office/drawing/2014/main" id="{6BCF3171-7ADB-526D-724C-0BE1ADA880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3212"/>
                <a:ext cx="13" cy="10"/>
              </a:xfrm>
              <a:custGeom>
                <a:avLst/>
                <a:gdLst>
                  <a:gd name="T0" fmla="*/ 80 w 80"/>
                  <a:gd name="T1" fmla="*/ 0 h 63"/>
                  <a:gd name="T2" fmla="*/ 40 w 80"/>
                  <a:gd name="T3" fmla="*/ 26 h 63"/>
                  <a:gd name="T4" fmla="*/ 0 w 80"/>
                  <a:gd name="T5" fmla="*/ 35 h 63"/>
                  <a:gd name="T6" fmla="*/ 11 w 80"/>
                  <a:gd name="T7" fmla="*/ 60 h 63"/>
                  <a:gd name="T8" fmla="*/ 19 w 80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63">
                    <a:moveTo>
                      <a:pt x="80" y="0"/>
                    </a:moveTo>
                    <a:lnTo>
                      <a:pt x="40" y="26"/>
                    </a:lnTo>
                    <a:lnTo>
                      <a:pt x="0" y="35"/>
                    </a:lnTo>
                    <a:lnTo>
                      <a:pt x="11" y="60"/>
                    </a:lnTo>
                    <a:lnTo>
                      <a:pt x="19" y="6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Line 1303">
                <a:extLst>
                  <a:ext uri="{FF2B5EF4-FFF2-40B4-BE49-F238E27FC236}">
                    <a16:creationId xmlns:a16="http://schemas.microsoft.com/office/drawing/2014/main" id="{9232D54A-DB31-4AA4-28DF-1A06F6BA6B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67" y="3233"/>
                <a:ext cx="2" cy="8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1304">
                <a:extLst>
                  <a:ext uri="{FF2B5EF4-FFF2-40B4-BE49-F238E27FC236}">
                    <a16:creationId xmlns:a16="http://schemas.microsoft.com/office/drawing/2014/main" id="{F05BB2DE-4846-331E-1EDB-670D9CA544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7" y="3222"/>
                <a:ext cx="5" cy="11"/>
              </a:xfrm>
              <a:custGeom>
                <a:avLst/>
                <a:gdLst>
                  <a:gd name="T0" fmla="*/ 14 w 34"/>
                  <a:gd name="T1" fmla="*/ 0 h 67"/>
                  <a:gd name="T2" fmla="*/ 34 w 34"/>
                  <a:gd name="T3" fmla="*/ 12 h 67"/>
                  <a:gd name="T4" fmla="*/ 17 w 34"/>
                  <a:gd name="T5" fmla="*/ 47 h 67"/>
                  <a:gd name="T6" fmla="*/ 0 w 34"/>
                  <a:gd name="T7" fmla="*/ 66 h 67"/>
                  <a:gd name="T8" fmla="*/ 0 w 34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67">
                    <a:moveTo>
                      <a:pt x="14" y="0"/>
                    </a:moveTo>
                    <a:lnTo>
                      <a:pt x="34" y="12"/>
                    </a:lnTo>
                    <a:lnTo>
                      <a:pt x="17" y="47"/>
                    </a:lnTo>
                    <a:lnTo>
                      <a:pt x="0" y="66"/>
                    </a:lnTo>
                    <a:lnTo>
                      <a:pt x="0" y="6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1305">
                <a:extLst>
                  <a:ext uri="{FF2B5EF4-FFF2-40B4-BE49-F238E27FC236}">
                    <a16:creationId xmlns:a16="http://schemas.microsoft.com/office/drawing/2014/main" id="{A609FFFF-571B-249C-342C-B181CD914D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7" y="3222"/>
                <a:ext cx="5" cy="11"/>
              </a:xfrm>
              <a:custGeom>
                <a:avLst/>
                <a:gdLst>
                  <a:gd name="T0" fmla="*/ 0 w 35"/>
                  <a:gd name="T1" fmla="*/ 67 h 67"/>
                  <a:gd name="T2" fmla="*/ 18 w 35"/>
                  <a:gd name="T3" fmla="*/ 46 h 67"/>
                  <a:gd name="T4" fmla="*/ 35 w 35"/>
                  <a:gd name="T5" fmla="*/ 12 h 67"/>
                  <a:gd name="T6" fmla="*/ 14 w 35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67">
                    <a:moveTo>
                      <a:pt x="0" y="67"/>
                    </a:moveTo>
                    <a:lnTo>
                      <a:pt x="18" y="46"/>
                    </a:lnTo>
                    <a:lnTo>
                      <a:pt x="35" y="12"/>
                    </a:lnTo>
                    <a:lnTo>
                      <a:pt x="1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Line 1306">
                <a:extLst>
                  <a:ext uri="{FF2B5EF4-FFF2-40B4-BE49-F238E27FC236}">
                    <a16:creationId xmlns:a16="http://schemas.microsoft.com/office/drawing/2014/main" id="{8F5F5BC6-17A2-83CC-B880-24A90F9EBD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78" y="2916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1307">
                <a:extLst>
                  <a:ext uri="{FF2B5EF4-FFF2-40B4-BE49-F238E27FC236}">
                    <a16:creationId xmlns:a16="http://schemas.microsoft.com/office/drawing/2014/main" id="{A85DC715-3BF0-B64A-E102-75FB4A4AF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8" y="2916"/>
                <a:ext cx="2" cy="2"/>
              </a:xfrm>
              <a:custGeom>
                <a:avLst/>
                <a:gdLst>
                  <a:gd name="T0" fmla="*/ 13 w 13"/>
                  <a:gd name="T1" fmla="*/ 14 h 14"/>
                  <a:gd name="T2" fmla="*/ 12 w 13"/>
                  <a:gd name="T3" fmla="*/ 13 h 14"/>
                  <a:gd name="T4" fmla="*/ 0 w 13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4">
                    <a:moveTo>
                      <a:pt x="13" y="14"/>
                    </a:moveTo>
                    <a:lnTo>
                      <a:pt x="12" y="1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1308">
                <a:extLst>
                  <a:ext uri="{FF2B5EF4-FFF2-40B4-BE49-F238E27FC236}">
                    <a16:creationId xmlns:a16="http://schemas.microsoft.com/office/drawing/2014/main" id="{379D9CAD-ED9B-FECF-81E3-F0350534A9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1" y="2918"/>
                <a:ext cx="65" cy="32"/>
              </a:xfrm>
              <a:custGeom>
                <a:avLst/>
                <a:gdLst>
                  <a:gd name="T0" fmla="*/ 12 w 393"/>
                  <a:gd name="T1" fmla="*/ 191 h 191"/>
                  <a:gd name="T2" fmla="*/ 0 w 393"/>
                  <a:gd name="T3" fmla="*/ 95 h 191"/>
                  <a:gd name="T4" fmla="*/ 22 w 393"/>
                  <a:gd name="T5" fmla="*/ 65 h 191"/>
                  <a:gd name="T6" fmla="*/ 46 w 393"/>
                  <a:gd name="T7" fmla="*/ 87 h 191"/>
                  <a:gd name="T8" fmla="*/ 99 w 393"/>
                  <a:gd name="T9" fmla="*/ 85 h 191"/>
                  <a:gd name="T10" fmla="*/ 279 w 393"/>
                  <a:gd name="T11" fmla="*/ 148 h 191"/>
                  <a:gd name="T12" fmla="*/ 305 w 393"/>
                  <a:gd name="T13" fmla="*/ 123 h 191"/>
                  <a:gd name="T14" fmla="*/ 321 w 393"/>
                  <a:gd name="T15" fmla="*/ 61 h 191"/>
                  <a:gd name="T16" fmla="*/ 393 w 393"/>
                  <a:gd name="T17" fmla="*/ 47 h 191"/>
                  <a:gd name="T18" fmla="*/ 356 w 393"/>
                  <a:gd name="T19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3" h="191">
                    <a:moveTo>
                      <a:pt x="12" y="191"/>
                    </a:moveTo>
                    <a:lnTo>
                      <a:pt x="0" y="95"/>
                    </a:lnTo>
                    <a:lnTo>
                      <a:pt x="22" y="65"/>
                    </a:lnTo>
                    <a:lnTo>
                      <a:pt x="46" y="87"/>
                    </a:lnTo>
                    <a:lnTo>
                      <a:pt x="99" y="85"/>
                    </a:lnTo>
                    <a:lnTo>
                      <a:pt x="279" y="148"/>
                    </a:lnTo>
                    <a:lnTo>
                      <a:pt x="305" y="123"/>
                    </a:lnTo>
                    <a:lnTo>
                      <a:pt x="321" y="61"/>
                    </a:lnTo>
                    <a:lnTo>
                      <a:pt x="393" y="47"/>
                    </a:lnTo>
                    <a:lnTo>
                      <a:pt x="35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1309">
                <a:extLst>
                  <a:ext uri="{FF2B5EF4-FFF2-40B4-BE49-F238E27FC236}">
                    <a16:creationId xmlns:a16="http://schemas.microsoft.com/office/drawing/2014/main" id="{BBD9C82F-299D-78D7-5745-00D7A7E1C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908"/>
                <a:ext cx="10" cy="4"/>
              </a:xfrm>
              <a:custGeom>
                <a:avLst/>
                <a:gdLst>
                  <a:gd name="T0" fmla="*/ 59 w 59"/>
                  <a:gd name="T1" fmla="*/ 22 h 22"/>
                  <a:gd name="T2" fmla="*/ 0 w 59"/>
                  <a:gd name="T3" fmla="*/ 2 h 22"/>
                  <a:gd name="T4" fmla="*/ 0 w 59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9" h="22">
                    <a:moveTo>
                      <a:pt x="59" y="22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1310">
                <a:extLst>
                  <a:ext uri="{FF2B5EF4-FFF2-40B4-BE49-F238E27FC236}">
                    <a16:creationId xmlns:a16="http://schemas.microsoft.com/office/drawing/2014/main" id="{3C99D1B5-9BFC-BC4A-09FB-2EDA32576C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908"/>
                <a:ext cx="10" cy="4"/>
              </a:xfrm>
              <a:custGeom>
                <a:avLst/>
                <a:gdLst>
                  <a:gd name="T0" fmla="*/ 59 w 59"/>
                  <a:gd name="T1" fmla="*/ 22 h 22"/>
                  <a:gd name="T2" fmla="*/ 58 w 59"/>
                  <a:gd name="T3" fmla="*/ 21 h 22"/>
                  <a:gd name="T4" fmla="*/ 0 w 59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9" h="22">
                    <a:moveTo>
                      <a:pt x="59" y="22"/>
                    </a:moveTo>
                    <a:lnTo>
                      <a:pt x="58" y="2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Line 1311">
                <a:extLst>
                  <a:ext uri="{FF2B5EF4-FFF2-40B4-BE49-F238E27FC236}">
                    <a16:creationId xmlns:a16="http://schemas.microsoft.com/office/drawing/2014/main" id="{C08FF6BE-E1D2-6DCF-89F2-A83B95A088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74" y="2912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1312">
                <a:extLst>
                  <a:ext uri="{FF2B5EF4-FFF2-40B4-BE49-F238E27FC236}">
                    <a16:creationId xmlns:a16="http://schemas.microsoft.com/office/drawing/2014/main" id="{47052A40-00EA-6B5C-0E7A-62F63EB14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2" y="2950"/>
                <a:ext cx="11" cy="6"/>
              </a:xfrm>
              <a:custGeom>
                <a:avLst/>
                <a:gdLst>
                  <a:gd name="T0" fmla="*/ 61 w 61"/>
                  <a:gd name="T1" fmla="*/ 35 h 35"/>
                  <a:gd name="T2" fmla="*/ 1 w 61"/>
                  <a:gd name="T3" fmla="*/ 3 h 35"/>
                  <a:gd name="T4" fmla="*/ 0 w 61"/>
                  <a:gd name="T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1" h="35">
                    <a:moveTo>
                      <a:pt x="61" y="35"/>
                    </a:move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1313">
                <a:extLst>
                  <a:ext uri="{FF2B5EF4-FFF2-40B4-BE49-F238E27FC236}">
                    <a16:creationId xmlns:a16="http://schemas.microsoft.com/office/drawing/2014/main" id="{71AE9CD3-FA79-ACA3-A5F3-3B00819027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2" y="2950"/>
                <a:ext cx="11" cy="6"/>
              </a:xfrm>
              <a:custGeom>
                <a:avLst/>
                <a:gdLst>
                  <a:gd name="T0" fmla="*/ 61 w 62"/>
                  <a:gd name="T1" fmla="*/ 35 h 35"/>
                  <a:gd name="T2" fmla="*/ 62 w 62"/>
                  <a:gd name="T3" fmla="*/ 34 h 35"/>
                  <a:gd name="T4" fmla="*/ 0 w 62"/>
                  <a:gd name="T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2" h="35">
                    <a:moveTo>
                      <a:pt x="61" y="35"/>
                    </a:moveTo>
                    <a:lnTo>
                      <a:pt x="62" y="3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1314">
                <a:extLst>
                  <a:ext uri="{FF2B5EF4-FFF2-40B4-BE49-F238E27FC236}">
                    <a16:creationId xmlns:a16="http://schemas.microsoft.com/office/drawing/2014/main" id="{48D49839-C475-552D-8D9C-CC102D0D53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2963"/>
                <a:ext cx="6" cy="9"/>
              </a:xfrm>
              <a:custGeom>
                <a:avLst/>
                <a:gdLst>
                  <a:gd name="T0" fmla="*/ 35 w 35"/>
                  <a:gd name="T1" fmla="*/ 55 h 55"/>
                  <a:gd name="T2" fmla="*/ 28 w 35"/>
                  <a:gd name="T3" fmla="*/ 34 h 55"/>
                  <a:gd name="T4" fmla="*/ 0 w 35"/>
                  <a:gd name="T5" fmla="*/ 1 h 55"/>
                  <a:gd name="T6" fmla="*/ 1 w 35"/>
                  <a:gd name="T7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55">
                    <a:moveTo>
                      <a:pt x="35" y="55"/>
                    </a:moveTo>
                    <a:lnTo>
                      <a:pt x="28" y="34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1315">
                <a:extLst>
                  <a:ext uri="{FF2B5EF4-FFF2-40B4-BE49-F238E27FC236}">
                    <a16:creationId xmlns:a16="http://schemas.microsoft.com/office/drawing/2014/main" id="{003686D8-F7F5-AD6C-EC80-CA5E19AAA6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2956"/>
                <a:ext cx="24" cy="8"/>
              </a:xfrm>
              <a:custGeom>
                <a:avLst/>
                <a:gdLst>
                  <a:gd name="T0" fmla="*/ 0 w 144"/>
                  <a:gd name="T1" fmla="*/ 43 h 50"/>
                  <a:gd name="T2" fmla="*/ 36 w 144"/>
                  <a:gd name="T3" fmla="*/ 18 h 50"/>
                  <a:gd name="T4" fmla="*/ 103 w 144"/>
                  <a:gd name="T5" fmla="*/ 50 h 50"/>
                  <a:gd name="T6" fmla="*/ 128 w 144"/>
                  <a:gd name="T7" fmla="*/ 28 h 50"/>
                  <a:gd name="T8" fmla="*/ 144 w 144"/>
                  <a:gd name="T9" fmla="*/ 0 h 50"/>
                  <a:gd name="T10" fmla="*/ 143 w 144"/>
                  <a:gd name="T11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50">
                    <a:moveTo>
                      <a:pt x="0" y="43"/>
                    </a:moveTo>
                    <a:lnTo>
                      <a:pt x="36" y="18"/>
                    </a:lnTo>
                    <a:lnTo>
                      <a:pt x="103" y="50"/>
                    </a:lnTo>
                    <a:lnTo>
                      <a:pt x="128" y="28"/>
                    </a:lnTo>
                    <a:lnTo>
                      <a:pt x="144" y="0"/>
                    </a:lnTo>
                    <a:lnTo>
                      <a:pt x="14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1316">
                <a:extLst>
                  <a:ext uri="{FF2B5EF4-FFF2-40B4-BE49-F238E27FC236}">
                    <a16:creationId xmlns:a16="http://schemas.microsoft.com/office/drawing/2014/main" id="{A382E917-3A2E-1A0D-AEB3-C3028E1733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2963"/>
                <a:ext cx="6" cy="9"/>
              </a:xfrm>
              <a:custGeom>
                <a:avLst/>
                <a:gdLst>
                  <a:gd name="T0" fmla="*/ 34 w 34"/>
                  <a:gd name="T1" fmla="*/ 55 h 55"/>
                  <a:gd name="T2" fmla="*/ 27 w 34"/>
                  <a:gd name="T3" fmla="*/ 32 h 55"/>
                  <a:gd name="T4" fmla="*/ 0 w 34"/>
                  <a:gd name="T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55">
                    <a:moveTo>
                      <a:pt x="34" y="55"/>
                    </a:moveTo>
                    <a:lnTo>
                      <a:pt x="27" y="3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1317">
                <a:extLst>
                  <a:ext uri="{FF2B5EF4-FFF2-40B4-BE49-F238E27FC236}">
                    <a16:creationId xmlns:a16="http://schemas.microsoft.com/office/drawing/2014/main" id="{3B28C1B6-CD77-CB62-7002-5CDC026990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3" y="2985"/>
                <a:ext cx="12" cy="5"/>
              </a:xfrm>
              <a:custGeom>
                <a:avLst/>
                <a:gdLst>
                  <a:gd name="T0" fmla="*/ 73 w 73"/>
                  <a:gd name="T1" fmla="*/ 35 h 35"/>
                  <a:gd name="T2" fmla="*/ 60 w 73"/>
                  <a:gd name="T3" fmla="*/ 20 h 35"/>
                  <a:gd name="T4" fmla="*/ 25 w 73"/>
                  <a:gd name="T5" fmla="*/ 20 h 35"/>
                  <a:gd name="T6" fmla="*/ 0 w 73"/>
                  <a:gd name="T7" fmla="*/ 1 h 35"/>
                  <a:gd name="T8" fmla="*/ 1 w 73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35">
                    <a:moveTo>
                      <a:pt x="73" y="35"/>
                    </a:moveTo>
                    <a:lnTo>
                      <a:pt x="60" y="20"/>
                    </a:lnTo>
                    <a:lnTo>
                      <a:pt x="25" y="20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1318">
                <a:extLst>
                  <a:ext uri="{FF2B5EF4-FFF2-40B4-BE49-F238E27FC236}">
                    <a16:creationId xmlns:a16="http://schemas.microsoft.com/office/drawing/2014/main" id="{311715B5-4FCB-F81E-7D5B-E616A2A6A2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3" y="2985"/>
                <a:ext cx="12" cy="5"/>
              </a:xfrm>
              <a:custGeom>
                <a:avLst/>
                <a:gdLst>
                  <a:gd name="T0" fmla="*/ 72 w 72"/>
                  <a:gd name="T1" fmla="*/ 35 h 35"/>
                  <a:gd name="T2" fmla="*/ 59 w 72"/>
                  <a:gd name="T3" fmla="*/ 19 h 35"/>
                  <a:gd name="T4" fmla="*/ 24 w 72"/>
                  <a:gd name="T5" fmla="*/ 19 h 35"/>
                  <a:gd name="T6" fmla="*/ 0 w 72"/>
                  <a:gd name="T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" h="35">
                    <a:moveTo>
                      <a:pt x="72" y="35"/>
                    </a:moveTo>
                    <a:lnTo>
                      <a:pt x="59" y="19"/>
                    </a:lnTo>
                    <a:lnTo>
                      <a:pt x="24" y="1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1319">
                <a:extLst>
                  <a:ext uri="{FF2B5EF4-FFF2-40B4-BE49-F238E27FC236}">
                    <a16:creationId xmlns:a16="http://schemas.microsoft.com/office/drawing/2014/main" id="{E212BCDC-7E48-1814-45C0-7D9C9E115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3" y="2972"/>
                <a:ext cx="4" cy="13"/>
              </a:xfrm>
              <a:custGeom>
                <a:avLst/>
                <a:gdLst>
                  <a:gd name="T0" fmla="*/ 0 w 21"/>
                  <a:gd name="T1" fmla="*/ 76 h 76"/>
                  <a:gd name="T2" fmla="*/ 21 w 21"/>
                  <a:gd name="T3" fmla="*/ 60 h 76"/>
                  <a:gd name="T4" fmla="*/ 21 w 21"/>
                  <a:gd name="T5" fmla="*/ 59 h 76"/>
                  <a:gd name="T6" fmla="*/ 17 w 21"/>
                  <a:gd name="T7" fmla="*/ 32 h 76"/>
                  <a:gd name="T8" fmla="*/ 6 w 21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76">
                    <a:moveTo>
                      <a:pt x="0" y="76"/>
                    </a:moveTo>
                    <a:lnTo>
                      <a:pt x="21" y="60"/>
                    </a:lnTo>
                    <a:lnTo>
                      <a:pt x="21" y="59"/>
                    </a:lnTo>
                    <a:lnTo>
                      <a:pt x="17" y="32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1320">
                <a:extLst>
                  <a:ext uri="{FF2B5EF4-FFF2-40B4-BE49-F238E27FC236}">
                    <a16:creationId xmlns:a16="http://schemas.microsoft.com/office/drawing/2014/main" id="{0D8388E2-C90A-76DE-99DF-450FDE880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3" y="2995"/>
                <a:ext cx="42" cy="8"/>
              </a:xfrm>
              <a:custGeom>
                <a:avLst/>
                <a:gdLst>
                  <a:gd name="T0" fmla="*/ 252 w 252"/>
                  <a:gd name="T1" fmla="*/ 32 h 48"/>
                  <a:gd name="T2" fmla="*/ 182 w 252"/>
                  <a:gd name="T3" fmla="*/ 41 h 48"/>
                  <a:gd name="T4" fmla="*/ 153 w 252"/>
                  <a:gd name="T5" fmla="*/ 39 h 48"/>
                  <a:gd name="T6" fmla="*/ 113 w 252"/>
                  <a:gd name="T7" fmla="*/ 48 h 48"/>
                  <a:gd name="T8" fmla="*/ 86 w 252"/>
                  <a:gd name="T9" fmla="*/ 16 h 48"/>
                  <a:gd name="T10" fmla="*/ 55 w 252"/>
                  <a:gd name="T11" fmla="*/ 0 h 48"/>
                  <a:gd name="T12" fmla="*/ 21 w 252"/>
                  <a:gd name="T13" fmla="*/ 14 h 48"/>
                  <a:gd name="T14" fmla="*/ 2 w 252"/>
                  <a:gd name="T15" fmla="*/ 34 h 48"/>
                  <a:gd name="T16" fmla="*/ 0 w 252"/>
                  <a:gd name="T17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2" h="48">
                    <a:moveTo>
                      <a:pt x="252" y="32"/>
                    </a:moveTo>
                    <a:lnTo>
                      <a:pt x="182" y="41"/>
                    </a:lnTo>
                    <a:lnTo>
                      <a:pt x="153" y="39"/>
                    </a:lnTo>
                    <a:lnTo>
                      <a:pt x="113" y="48"/>
                    </a:lnTo>
                    <a:lnTo>
                      <a:pt x="86" y="16"/>
                    </a:lnTo>
                    <a:lnTo>
                      <a:pt x="55" y="0"/>
                    </a:lnTo>
                    <a:lnTo>
                      <a:pt x="21" y="14"/>
                    </a:lnTo>
                    <a:lnTo>
                      <a:pt x="2" y="34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1321">
                <a:extLst>
                  <a:ext uri="{FF2B5EF4-FFF2-40B4-BE49-F238E27FC236}">
                    <a16:creationId xmlns:a16="http://schemas.microsoft.com/office/drawing/2014/main" id="{615EC10C-5869-5100-0F20-37A69481A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3" y="2995"/>
                <a:ext cx="42" cy="8"/>
              </a:xfrm>
              <a:custGeom>
                <a:avLst/>
                <a:gdLst>
                  <a:gd name="T0" fmla="*/ 252 w 253"/>
                  <a:gd name="T1" fmla="*/ 35 h 49"/>
                  <a:gd name="T2" fmla="*/ 253 w 253"/>
                  <a:gd name="T3" fmla="*/ 32 h 49"/>
                  <a:gd name="T4" fmla="*/ 182 w 253"/>
                  <a:gd name="T5" fmla="*/ 42 h 49"/>
                  <a:gd name="T6" fmla="*/ 152 w 253"/>
                  <a:gd name="T7" fmla="*/ 40 h 49"/>
                  <a:gd name="T8" fmla="*/ 112 w 253"/>
                  <a:gd name="T9" fmla="*/ 49 h 49"/>
                  <a:gd name="T10" fmla="*/ 85 w 253"/>
                  <a:gd name="T11" fmla="*/ 17 h 49"/>
                  <a:gd name="T12" fmla="*/ 53 w 253"/>
                  <a:gd name="T13" fmla="*/ 0 h 49"/>
                  <a:gd name="T14" fmla="*/ 21 w 253"/>
                  <a:gd name="T15" fmla="*/ 15 h 49"/>
                  <a:gd name="T16" fmla="*/ 2 w 253"/>
                  <a:gd name="T17" fmla="*/ 35 h 49"/>
                  <a:gd name="T18" fmla="*/ 0 w 253"/>
                  <a:gd name="T19" fmla="*/ 3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3" h="49">
                    <a:moveTo>
                      <a:pt x="252" y="35"/>
                    </a:moveTo>
                    <a:lnTo>
                      <a:pt x="253" y="32"/>
                    </a:lnTo>
                    <a:lnTo>
                      <a:pt x="182" y="42"/>
                    </a:lnTo>
                    <a:lnTo>
                      <a:pt x="152" y="40"/>
                    </a:lnTo>
                    <a:lnTo>
                      <a:pt x="112" y="49"/>
                    </a:lnTo>
                    <a:lnTo>
                      <a:pt x="85" y="17"/>
                    </a:lnTo>
                    <a:lnTo>
                      <a:pt x="53" y="0"/>
                    </a:lnTo>
                    <a:lnTo>
                      <a:pt x="21" y="15"/>
                    </a:lnTo>
                    <a:lnTo>
                      <a:pt x="2" y="35"/>
                    </a:lnTo>
                    <a:lnTo>
                      <a:pt x="0" y="3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Line 1322">
                <a:extLst>
                  <a:ext uri="{FF2B5EF4-FFF2-40B4-BE49-F238E27FC236}">
                    <a16:creationId xmlns:a16="http://schemas.microsoft.com/office/drawing/2014/main" id="{4E81FF98-9470-25CB-EB58-8C33EFC7B4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25" y="2990"/>
                <a:ext cx="8" cy="1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1323">
                <a:extLst>
                  <a:ext uri="{FF2B5EF4-FFF2-40B4-BE49-F238E27FC236}">
                    <a16:creationId xmlns:a16="http://schemas.microsoft.com/office/drawing/2014/main" id="{632A4C34-28BE-7855-8D80-7843AF1A3A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3048"/>
                <a:ext cx="73" cy="17"/>
              </a:xfrm>
              <a:custGeom>
                <a:avLst/>
                <a:gdLst>
                  <a:gd name="T0" fmla="*/ 0 w 441"/>
                  <a:gd name="T1" fmla="*/ 0 h 98"/>
                  <a:gd name="T2" fmla="*/ 0 w 441"/>
                  <a:gd name="T3" fmla="*/ 1 h 98"/>
                  <a:gd name="T4" fmla="*/ 31 w 441"/>
                  <a:gd name="T5" fmla="*/ 35 h 98"/>
                  <a:gd name="T6" fmla="*/ 111 w 441"/>
                  <a:gd name="T7" fmla="*/ 62 h 98"/>
                  <a:gd name="T8" fmla="*/ 168 w 441"/>
                  <a:gd name="T9" fmla="*/ 65 h 98"/>
                  <a:gd name="T10" fmla="*/ 171 w 441"/>
                  <a:gd name="T11" fmla="*/ 17 h 98"/>
                  <a:gd name="T12" fmla="*/ 202 w 441"/>
                  <a:gd name="T13" fmla="*/ 18 h 98"/>
                  <a:gd name="T14" fmla="*/ 248 w 441"/>
                  <a:gd name="T15" fmla="*/ 45 h 98"/>
                  <a:gd name="T16" fmla="*/ 293 w 441"/>
                  <a:gd name="T17" fmla="*/ 81 h 98"/>
                  <a:gd name="T18" fmla="*/ 322 w 441"/>
                  <a:gd name="T19" fmla="*/ 70 h 98"/>
                  <a:gd name="T20" fmla="*/ 356 w 441"/>
                  <a:gd name="T21" fmla="*/ 83 h 98"/>
                  <a:gd name="T22" fmla="*/ 394 w 441"/>
                  <a:gd name="T23" fmla="*/ 57 h 98"/>
                  <a:gd name="T24" fmla="*/ 434 w 441"/>
                  <a:gd name="T25" fmla="*/ 78 h 98"/>
                  <a:gd name="T26" fmla="*/ 441 w 441"/>
                  <a:gd name="T2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1" h="98">
                    <a:moveTo>
                      <a:pt x="0" y="0"/>
                    </a:moveTo>
                    <a:lnTo>
                      <a:pt x="0" y="1"/>
                    </a:lnTo>
                    <a:lnTo>
                      <a:pt x="31" y="35"/>
                    </a:lnTo>
                    <a:lnTo>
                      <a:pt x="111" y="62"/>
                    </a:lnTo>
                    <a:lnTo>
                      <a:pt x="168" y="65"/>
                    </a:lnTo>
                    <a:lnTo>
                      <a:pt x="171" y="17"/>
                    </a:lnTo>
                    <a:lnTo>
                      <a:pt x="202" y="18"/>
                    </a:lnTo>
                    <a:lnTo>
                      <a:pt x="248" y="45"/>
                    </a:lnTo>
                    <a:lnTo>
                      <a:pt x="293" y="81"/>
                    </a:lnTo>
                    <a:lnTo>
                      <a:pt x="322" y="70"/>
                    </a:lnTo>
                    <a:lnTo>
                      <a:pt x="356" y="83"/>
                    </a:lnTo>
                    <a:lnTo>
                      <a:pt x="394" y="57"/>
                    </a:lnTo>
                    <a:lnTo>
                      <a:pt x="434" y="78"/>
                    </a:lnTo>
                    <a:lnTo>
                      <a:pt x="441" y="9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1324">
                <a:extLst>
                  <a:ext uri="{FF2B5EF4-FFF2-40B4-BE49-F238E27FC236}">
                    <a16:creationId xmlns:a16="http://schemas.microsoft.com/office/drawing/2014/main" id="{5AD9ED87-8FDC-6AC0-5CF5-A0E085FED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9" y="3016"/>
                <a:ext cx="0" cy="5"/>
              </a:xfrm>
              <a:custGeom>
                <a:avLst/>
                <a:gdLst>
                  <a:gd name="T0" fmla="*/ 0 w 2"/>
                  <a:gd name="T1" fmla="*/ 30 h 30"/>
                  <a:gd name="T2" fmla="*/ 2 w 2"/>
                  <a:gd name="T3" fmla="*/ 1 h 30"/>
                  <a:gd name="T4" fmla="*/ 1 w 2"/>
                  <a:gd name="T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0">
                    <a:moveTo>
                      <a:pt x="0" y="30"/>
                    </a:moveTo>
                    <a:lnTo>
                      <a:pt x="2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1325">
                <a:extLst>
                  <a:ext uri="{FF2B5EF4-FFF2-40B4-BE49-F238E27FC236}">
                    <a16:creationId xmlns:a16="http://schemas.microsoft.com/office/drawing/2014/main" id="{FFF7DD5E-4DC1-7942-FFDB-F0427EEAE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1" y="3001"/>
                <a:ext cx="5" cy="13"/>
              </a:xfrm>
              <a:custGeom>
                <a:avLst/>
                <a:gdLst>
                  <a:gd name="T0" fmla="*/ 0 w 27"/>
                  <a:gd name="T1" fmla="*/ 78 h 78"/>
                  <a:gd name="T2" fmla="*/ 27 w 27"/>
                  <a:gd name="T3" fmla="*/ 0 h 78"/>
                  <a:gd name="T4" fmla="*/ 25 w 27"/>
                  <a:gd name="T5" fmla="*/ 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78">
                    <a:moveTo>
                      <a:pt x="0" y="78"/>
                    </a:moveTo>
                    <a:lnTo>
                      <a:pt x="27" y="0"/>
                    </a:lnTo>
                    <a:lnTo>
                      <a:pt x="25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1326">
                <a:extLst>
                  <a:ext uri="{FF2B5EF4-FFF2-40B4-BE49-F238E27FC236}">
                    <a16:creationId xmlns:a16="http://schemas.microsoft.com/office/drawing/2014/main" id="{6ED0B610-CD74-7759-7859-6DC899883E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1" y="3014"/>
                <a:ext cx="8" cy="2"/>
              </a:xfrm>
              <a:custGeom>
                <a:avLst/>
                <a:gdLst>
                  <a:gd name="T0" fmla="*/ 48 w 48"/>
                  <a:gd name="T1" fmla="*/ 13 h 13"/>
                  <a:gd name="T2" fmla="*/ 0 w 48"/>
                  <a:gd name="T3" fmla="*/ 1 h 13"/>
                  <a:gd name="T4" fmla="*/ 0 w 48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" h="13">
                    <a:moveTo>
                      <a:pt x="48" y="13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1327">
                <a:extLst>
                  <a:ext uri="{FF2B5EF4-FFF2-40B4-BE49-F238E27FC236}">
                    <a16:creationId xmlns:a16="http://schemas.microsoft.com/office/drawing/2014/main" id="{1DA940E1-C61F-199F-75A8-B8ED8335D6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9" y="3021"/>
                <a:ext cx="17" cy="10"/>
              </a:xfrm>
              <a:custGeom>
                <a:avLst/>
                <a:gdLst>
                  <a:gd name="T0" fmla="*/ 105 w 105"/>
                  <a:gd name="T1" fmla="*/ 59 h 60"/>
                  <a:gd name="T2" fmla="*/ 84 w 105"/>
                  <a:gd name="T3" fmla="*/ 35 h 60"/>
                  <a:gd name="T4" fmla="*/ 29 w 105"/>
                  <a:gd name="T5" fmla="*/ 60 h 60"/>
                  <a:gd name="T6" fmla="*/ 0 w 105"/>
                  <a:gd name="T7" fmla="*/ 1 h 60"/>
                  <a:gd name="T8" fmla="*/ 0 w 105"/>
                  <a:gd name="T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60">
                    <a:moveTo>
                      <a:pt x="105" y="59"/>
                    </a:moveTo>
                    <a:lnTo>
                      <a:pt x="84" y="35"/>
                    </a:lnTo>
                    <a:lnTo>
                      <a:pt x="29" y="60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1328">
                <a:extLst>
                  <a:ext uri="{FF2B5EF4-FFF2-40B4-BE49-F238E27FC236}">
                    <a16:creationId xmlns:a16="http://schemas.microsoft.com/office/drawing/2014/main" id="{A485A886-764D-D444-28BF-E598ECD18F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9" y="3021"/>
                <a:ext cx="18" cy="10"/>
              </a:xfrm>
              <a:custGeom>
                <a:avLst/>
                <a:gdLst>
                  <a:gd name="T0" fmla="*/ 105 w 106"/>
                  <a:gd name="T1" fmla="*/ 59 h 59"/>
                  <a:gd name="T2" fmla="*/ 106 w 106"/>
                  <a:gd name="T3" fmla="*/ 57 h 59"/>
                  <a:gd name="T4" fmla="*/ 83 w 106"/>
                  <a:gd name="T5" fmla="*/ 32 h 59"/>
                  <a:gd name="T6" fmla="*/ 29 w 106"/>
                  <a:gd name="T7" fmla="*/ 58 h 59"/>
                  <a:gd name="T8" fmla="*/ 0 w 106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59">
                    <a:moveTo>
                      <a:pt x="105" y="59"/>
                    </a:moveTo>
                    <a:lnTo>
                      <a:pt x="106" y="57"/>
                    </a:lnTo>
                    <a:lnTo>
                      <a:pt x="83" y="32"/>
                    </a:lnTo>
                    <a:lnTo>
                      <a:pt x="29" y="5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1329">
                <a:extLst>
                  <a:ext uri="{FF2B5EF4-FFF2-40B4-BE49-F238E27FC236}">
                    <a16:creationId xmlns:a16="http://schemas.microsoft.com/office/drawing/2014/main" id="{6B3576E7-AC00-F075-C02B-5800E9807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4" y="3031"/>
                <a:ext cx="13" cy="43"/>
              </a:xfrm>
              <a:custGeom>
                <a:avLst/>
                <a:gdLst>
                  <a:gd name="T0" fmla="*/ 0 w 74"/>
                  <a:gd name="T1" fmla="*/ 258 h 258"/>
                  <a:gd name="T2" fmla="*/ 15 w 74"/>
                  <a:gd name="T3" fmla="*/ 208 h 258"/>
                  <a:gd name="T4" fmla="*/ 61 w 74"/>
                  <a:gd name="T5" fmla="*/ 202 h 258"/>
                  <a:gd name="T6" fmla="*/ 61 w 74"/>
                  <a:gd name="T7" fmla="*/ 143 h 258"/>
                  <a:gd name="T8" fmla="*/ 67 w 74"/>
                  <a:gd name="T9" fmla="*/ 96 h 258"/>
                  <a:gd name="T10" fmla="*/ 49 w 74"/>
                  <a:gd name="T11" fmla="*/ 56 h 258"/>
                  <a:gd name="T12" fmla="*/ 52 w 74"/>
                  <a:gd name="T13" fmla="*/ 29 h 258"/>
                  <a:gd name="T14" fmla="*/ 74 w 74"/>
                  <a:gd name="T15" fmla="*/ 1 h 258"/>
                  <a:gd name="T16" fmla="*/ 73 w 74"/>
                  <a:gd name="T17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4" h="258">
                    <a:moveTo>
                      <a:pt x="0" y="258"/>
                    </a:moveTo>
                    <a:lnTo>
                      <a:pt x="15" y="208"/>
                    </a:lnTo>
                    <a:lnTo>
                      <a:pt x="61" y="202"/>
                    </a:lnTo>
                    <a:lnTo>
                      <a:pt x="61" y="143"/>
                    </a:lnTo>
                    <a:lnTo>
                      <a:pt x="67" y="96"/>
                    </a:lnTo>
                    <a:lnTo>
                      <a:pt x="49" y="56"/>
                    </a:lnTo>
                    <a:lnTo>
                      <a:pt x="52" y="29"/>
                    </a:lnTo>
                    <a:lnTo>
                      <a:pt x="74" y="1"/>
                    </a:lnTo>
                    <a:lnTo>
                      <a:pt x="7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Line 1330">
                <a:extLst>
                  <a:ext uri="{FF2B5EF4-FFF2-40B4-BE49-F238E27FC236}">
                    <a16:creationId xmlns:a16="http://schemas.microsoft.com/office/drawing/2014/main" id="{1330947D-91F4-E2A1-919E-30A00E1755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71" y="3014"/>
                <a:ext cx="8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1331">
                <a:extLst>
                  <a:ext uri="{FF2B5EF4-FFF2-40B4-BE49-F238E27FC236}">
                    <a16:creationId xmlns:a16="http://schemas.microsoft.com/office/drawing/2014/main" id="{22B9821B-103C-5264-A7FE-01658791CD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2964"/>
                <a:ext cx="51" cy="21"/>
              </a:xfrm>
              <a:custGeom>
                <a:avLst/>
                <a:gdLst>
                  <a:gd name="T0" fmla="*/ 306 w 306"/>
                  <a:gd name="T1" fmla="*/ 121 h 123"/>
                  <a:gd name="T2" fmla="*/ 263 w 306"/>
                  <a:gd name="T3" fmla="*/ 123 h 123"/>
                  <a:gd name="T4" fmla="*/ 235 w 306"/>
                  <a:gd name="T5" fmla="*/ 101 h 123"/>
                  <a:gd name="T6" fmla="*/ 207 w 306"/>
                  <a:gd name="T7" fmla="*/ 97 h 123"/>
                  <a:gd name="T8" fmla="*/ 204 w 306"/>
                  <a:gd name="T9" fmla="*/ 59 h 123"/>
                  <a:gd name="T10" fmla="*/ 148 w 306"/>
                  <a:gd name="T11" fmla="*/ 17 h 123"/>
                  <a:gd name="T12" fmla="*/ 113 w 306"/>
                  <a:gd name="T13" fmla="*/ 0 h 123"/>
                  <a:gd name="T14" fmla="*/ 91 w 306"/>
                  <a:gd name="T15" fmla="*/ 27 h 123"/>
                  <a:gd name="T16" fmla="*/ 14 w 306"/>
                  <a:gd name="T17" fmla="*/ 62 h 123"/>
                  <a:gd name="T18" fmla="*/ 0 w 306"/>
                  <a:gd name="T19" fmla="*/ 9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6" h="123">
                    <a:moveTo>
                      <a:pt x="306" y="121"/>
                    </a:moveTo>
                    <a:lnTo>
                      <a:pt x="263" y="123"/>
                    </a:lnTo>
                    <a:lnTo>
                      <a:pt x="235" y="101"/>
                    </a:lnTo>
                    <a:lnTo>
                      <a:pt x="207" y="97"/>
                    </a:lnTo>
                    <a:lnTo>
                      <a:pt x="204" y="59"/>
                    </a:lnTo>
                    <a:lnTo>
                      <a:pt x="148" y="17"/>
                    </a:lnTo>
                    <a:lnTo>
                      <a:pt x="113" y="0"/>
                    </a:lnTo>
                    <a:lnTo>
                      <a:pt x="91" y="27"/>
                    </a:lnTo>
                    <a:lnTo>
                      <a:pt x="14" y="62"/>
                    </a:lnTo>
                    <a:lnTo>
                      <a:pt x="0" y="9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1332">
                <a:extLst>
                  <a:ext uri="{FF2B5EF4-FFF2-40B4-BE49-F238E27FC236}">
                    <a16:creationId xmlns:a16="http://schemas.microsoft.com/office/drawing/2014/main" id="{244745E7-270A-3355-C7B9-92EAC7ABC8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" y="2985"/>
                <a:ext cx="60" cy="40"/>
              </a:xfrm>
              <a:custGeom>
                <a:avLst/>
                <a:gdLst>
                  <a:gd name="T0" fmla="*/ 0 w 356"/>
                  <a:gd name="T1" fmla="*/ 163 h 244"/>
                  <a:gd name="T2" fmla="*/ 15 w 356"/>
                  <a:gd name="T3" fmla="*/ 217 h 244"/>
                  <a:gd name="T4" fmla="*/ 76 w 356"/>
                  <a:gd name="T5" fmla="*/ 203 h 244"/>
                  <a:gd name="T6" fmla="*/ 204 w 356"/>
                  <a:gd name="T7" fmla="*/ 244 h 244"/>
                  <a:gd name="T8" fmla="*/ 221 w 356"/>
                  <a:gd name="T9" fmla="*/ 174 h 244"/>
                  <a:gd name="T10" fmla="*/ 243 w 356"/>
                  <a:gd name="T11" fmla="*/ 132 h 244"/>
                  <a:gd name="T12" fmla="*/ 265 w 356"/>
                  <a:gd name="T13" fmla="*/ 103 h 244"/>
                  <a:gd name="T14" fmla="*/ 271 w 356"/>
                  <a:gd name="T15" fmla="*/ 59 h 244"/>
                  <a:gd name="T16" fmla="*/ 326 w 356"/>
                  <a:gd name="T17" fmla="*/ 48 h 244"/>
                  <a:gd name="T18" fmla="*/ 356 w 356"/>
                  <a:gd name="T19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6" h="244">
                    <a:moveTo>
                      <a:pt x="0" y="163"/>
                    </a:moveTo>
                    <a:lnTo>
                      <a:pt x="15" y="217"/>
                    </a:lnTo>
                    <a:lnTo>
                      <a:pt x="76" y="203"/>
                    </a:lnTo>
                    <a:lnTo>
                      <a:pt x="204" y="244"/>
                    </a:lnTo>
                    <a:lnTo>
                      <a:pt x="221" y="174"/>
                    </a:lnTo>
                    <a:lnTo>
                      <a:pt x="243" y="132"/>
                    </a:lnTo>
                    <a:lnTo>
                      <a:pt x="265" y="103"/>
                    </a:lnTo>
                    <a:lnTo>
                      <a:pt x="271" y="59"/>
                    </a:lnTo>
                    <a:lnTo>
                      <a:pt x="326" y="48"/>
                    </a:lnTo>
                    <a:lnTo>
                      <a:pt x="35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1333">
                <a:extLst>
                  <a:ext uri="{FF2B5EF4-FFF2-40B4-BE49-F238E27FC236}">
                    <a16:creationId xmlns:a16="http://schemas.microsoft.com/office/drawing/2014/main" id="{BC38163D-4A28-C7B3-4D56-C56BB8CFB7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2" y="2985"/>
                <a:ext cx="26" cy="40"/>
              </a:xfrm>
              <a:custGeom>
                <a:avLst/>
                <a:gdLst>
                  <a:gd name="T0" fmla="*/ 0 w 154"/>
                  <a:gd name="T1" fmla="*/ 245 h 245"/>
                  <a:gd name="T2" fmla="*/ 17 w 154"/>
                  <a:gd name="T3" fmla="*/ 176 h 245"/>
                  <a:gd name="T4" fmla="*/ 39 w 154"/>
                  <a:gd name="T5" fmla="*/ 135 h 245"/>
                  <a:gd name="T6" fmla="*/ 61 w 154"/>
                  <a:gd name="T7" fmla="*/ 105 h 245"/>
                  <a:gd name="T8" fmla="*/ 68 w 154"/>
                  <a:gd name="T9" fmla="*/ 61 h 245"/>
                  <a:gd name="T10" fmla="*/ 123 w 154"/>
                  <a:gd name="T11" fmla="*/ 48 h 245"/>
                  <a:gd name="T12" fmla="*/ 154 w 154"/>
                  <a:gd name="T13" fmla="*/ 0 h 245"/>
                  <a:gd name="T14" fmla="*/ 152 w 154"/>
                  <a:gd name="T15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4" h="245">
                    <a:moveTo>
                      <a:pt x="0" y="245"/>
                    </a:moveTo>
                    <a:lnTo>
                      <a:pt x="17" y="176"/>
                    </a:lnTo>
                    <a:lnTo>
                      <a:pt x="39" y="135"/>
                    </a:lnTo>
                    <a:lnTo>
                      <a:pt x="61" y="105"/>
                    </a:lnTo>
                    <a:lnTo>
                      <a:pt x="68" y="61"/>
                    </a:lnTo>
                    <a:lnTo>
                      <a:pt x="123" y="48"/>
                    </a:lnTo>
                    <a:lnTo>
                      <a:pt x="154" y="0"/>
                    </a:lnTo>
                    <a:lnTo>
                      <a:pt x="15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Line 1334">
                <a:extLst>
                  <a:ext uri="{FF2B5EF4-FFF2-40B4-BE49-F238E27FC236}">
                    <a16:creationId xmlns:a16="http://schemas.microsoft.com/office/drawing/2014/main" id="{9A675E68-AF4F-B6CA-D7AC-4FB4D1F6B2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46" y="2980"/>
                <a:ext cx="1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1335">
                <a:extLst>
                  <a:ext uri="{FF2B5EF4-FFF2-40B4-BE49-F238E27FC236}">
                    <a16:creationId xmlns:a16="http://schemas.microsoft.com/office/drawing/2014/main" id="{CB074305-3149-DA1A-4CDC-3D49F5AE47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7" y="2986"/>
                <a:ext cx="9" cy="17"/>
              </a:xfrm>
              <a:custGeom>
                <a:avLst/>
                <a:gdLst>
                  <a:gd name="T0" fmla="*/ 54 w 54"/>
                  <a:gd name="T1" fmla="*/ 0 h 96"/>
                  <a:gd name="T2" fmla="*/ 52 w 54"/>
                  <a:gd name="T3" fmla="*/ 19 h 96"/>
                  <a:gd name="T4" fmla="*/ 26 w 54"/>
                  <a:gd name="T5" fmla="*/ 45 h 96"/>
                  <a:gd name="T6" fmla="*/ 0 w 54"/>
                  <a:gd name="T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" h="96">
                    <a:moveTo>
                      <a:pt x="54" y="0"/>
                    </a:moveTo>
                    <a:lnTo>
                      <a:pt x="52" y="19"/>
                    </a:lnTo>
                    <a:lnTo>
                      <a:pt x="26" y="45"/>
                    </a:lnTo>
                    <a:lnTo>
                      <a:pt x="0" y="9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1336">
                <a:extLst>
                  <a:ext uri="{FF2B5EF4-FFF2-40B4-BE49-F238E27FC236}">
                    <a16:creationId xmlns:a16="http://schemas.microsoft.com/office/drawing/2014/main" id="{52594A35-8FB0-247A-1B34-6D5C255473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" y="2980"/>
                <a:ext cx="1" cy="6"/>
              </a:xfrm>
              <a:custGeom>
                <a:avLst/>
                <a:gdLst>
                  <a:gd name="T0" fmla="*/ 3 w 3"/>
                  <a:gd name="T1" fmla="*/ 0 h 38"/>
                  <a:gd name="T2" fmla="*/ 2 w 3"/>
                  <a:gd name="T3" fmla="*/ 1 h 38"/>
                  <a:gd name="T4" fmla="*/ 0 w 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8">
                    <a:moveTo>
                      <a:pt x="3" y="0"/>
                    </a:moveTo>
                    <a:lnTo>
                      <a:pt x="2" y="1"/>
                    </a:lnTo>
                    <a:lnTo>
                      <a:pt x="0" y="3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1337">
                <a:extLst>
                  <a:ext uri="{FF2B5EF4-FFF2-40B4-BE49-F238E27FC236}">
                    <a16:creationId xmlns:a16="http://schemas.microsoft.com/office/drawing/2014/main" id="{12B9C5DE-3F40-2D6E-7FD1-59145CFB8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7" y="3003"/>
                <a:ext cx="5" cy="3"/>
              </a:xfrm>
              <a:custGeom>
                <a:avLst/>
                <a:gdLst>
                  <a:gd name="T0" fmla="*/ 0 w 32"/>
                  <a:gd name="T1" fmla="*/ 0 h 20"/>
                  <a:gd name="T2" fmla="*/ 32 w 32"/>
                  <a:gd name="T3" fmla="*/ 19 h 20"/>
                  <a:gd name="T4" fmla="*/ 31 w 32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20">
                    <a:moveTo>
                      <a:pt x="0" y="0"/>
                    </a:moveTo>
                    <a:lnTo>
                      <a:pt x="32" y="19"/>
                    </a:lnTo>
                    <a:lnTo>
                      <a:pt x="31" y="2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1338">
                <a:extLst>
                  <a:ext uri="{FF2B5EF4-FFF2-40B4-BE49-F238E27FC236}">
                    <a16:creationId xmlns:a16="http://schemas.microsoft.com/office/drawing/2014/main" id="{CD5CB36B-8D83-32D3-FB0A-2D6AC4EE33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" y="3012"/>
                <a:ext cx="34" cy="13"/>
              </a:xfrm>
              <a:custGeom>
                <a:avLst/>
                <a:gdLst>
                  <a:gd name="T0" fmla="*/ 0 w 204"/>
                  <a:gd name="T1" fmla="*/ 0 h 82"/>
                  <a:gd name="T2" fmla="*/ 14 w 204"/>
                  <a:gd name="T3" fmla="*/ 56 h 82"/>
                  <a:gd name="T4" fmla="*/ 76 w 204"/>
                  <a:gd name="T5" fmla="*/ 42 h 82"/>
                  <a:gd name="T6" fmla="*/ 204 w 204"/>
                  <a:gd name="T7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4" h="82">
                    <a:moveTo>
                      <a:pt x="0" y="0"/>
                    </a:moveTo>
                    <a:lnTo>
                      <a:pt x="14" y="56"/>
                    </a:lnTo>
                    <a:lnTo>
                      <a:pt x="76" y="42"/>
                    </a:lnTo>
                    <a:lnTo>
                      <a:pt x="204" y="8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Line 1339">
                <a:extLst>
                  <a:ext uri="{FF2B5EF4-FFF2-40B4-BE49-F238E27FC236}">
                    <a16:creationId xmlns:a16="http://schemas.microsoft.com/office/drawing/2014/main" id="{F831CF6A-323C-6F60-89BB-07A46E8722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38" y="3006"/>
                <a:ext cx="4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1340">
                <a:extLst>
                  <a:ext uri="{FF2B5EF4-FFF2-40B4-BE49-F238E27FC236}">
                    <a16:creationId xmlns:a16="http://schemas.microsoft.com/office/drawing/2014/main" id="{B068EB3A-B5FF-1A56-7D2F-A1ADA88708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7" y="3003"/>
                <a:ext cx="5" cy="3"/>
              </a:xfrm>
              <a:custGeom>
                <a:avLst/>
                <a:gdLst>
                  <a:gd name="T0" fmla="*/ 1 w 32"/>
                  <a:gd name="T1" fmla="*/ 0 h 20"/>
                  <a:gd name="T2" fmla="*/ 0 w 32"/>
                  <a:gd name="T3" fmla="*/ 3 h 20"/>
                  <a:gd name="T4" fmla="*/ 32 w 32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20">
                    <a:moveTo>
                      <a:pt x="1" y="0"/>
                    </a:moveTo>
                    <a:lnTo>
                      <a:pt x="0" y="3"/>
                    </a:lnTo>
                    <a:lnTo>
                      <a:pt x="32" y="2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1341">
                <a:extLst>
                  <a:ext uri="{FF2B5EF4-FFF2-40B4-BE49-F238E27FC236}">
                    <a16:creationId xmlns:a16="http://schemas.microsoft.com/office/drawing/2014/main" id="{0E09B6E4-2003-DD9D-A4E9-1EAD796B47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3" y="3015"/>
                <a:ext cx="57" cy="15"/>
              </a:xfrm>
              <a:custGeom>
                <a:avLst/>
                <a:gdLst>
                  <a:gd name="T0" fmla="*/ 0 w 342"/>
                  <a:gd name="T1" fmla="*/ 85 h 93"/>
                  <a:gd name="T2" fmla="*/ 52 w 342"/>
                  <a:gd name="T3" fmla="*/ 66 h 93"/>
                  <a:gd name="T4" fmla="*/ 75 w 342"/>
                  <a:gd name="T5" fmla="*/ 50 h 93"/>
                  <a:gd name="T6" fmla="*/ 134 w 342"/>
                  <a:gd name="T7" fmla="*/ 22 h 93"/>
                  <a:gd name="T8" fmla="*/ 166 w 342"/>
                  <a:gd name="T9" fmla="*/ 85 h 93"/>
                  <a:gd name="T10" fmla="*/ 231 w 342"/>
                  <a:gd name="T11" fmla="*/ 93 h 93"/>
                  <a:gd name="T12" fmla="*/ 306 w 342"/>
                  <a:gd name="T13" fmla="*/ 37 h 93"/>
                  <a:gd name="T14" fmla="*/ 342 w 342"/>
                  <a:gd name="T15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93">
                    <a:moveTo>
                      <a:pt x="0" y="85"/>
                    </a:moveTo>
                    <a:lnTo>
                      <a:pt x="52" y="66"/>
                    </a:lnTo>
                    <a:lnTo>
                      <a:pt x="75" y="50"/>
                    </a:lnTo>
                    <a:lnTo>
                      <a:pt x="134" y="22"/>
                    </a:lnTo>
                    <a:lnTo>
                      <a:pt x="166" y="85"/>
                    </a:lnTo>
                    <a:lnTo>
                      <a:pt x="231" y="93"/>
                    </a:lnTo>
                    <a:lnTo>
                      <a:pt x="306" y="37"/>
                    </a:lnTo>
                    <a:lnTo>
                      <a:pt x="34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Line 1342">
                <a:extLst>
                  <a:ext uri="{FF2B5EF4-FFF2-40B4-BE49-F238E27FC236}">
                    <a16:creationId xmlns:a16="http://schemas.microsoft.com/office/drawing/2014/main" id="{F5192E5E-15F1-DA87-106A-5E11F1CBA1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2" y="3025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1343">
                <a:extLst>
                  <a:ext uri="{FF2B5EF4-FFF2-40B4-BE49-F238E27FC236}">
                    <a16:creationId xmlns:a16="http://schemas.microsoft.com/office/drawing/2014/main" id="{5E01D1EB-C1E7-4FD1-83A9-C9C6D861AD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3015"/>
                <a:ext cx="6" cy="14"/>
              </a:xfrm>
              <a:custGeom>
                <a:avLst/>
                <a:gdLst>
                  <a:gd name="T0" fmla="*/ 33 w 36"/>
                  <a:gd name="T1" fmla="*/ 0 h 87"/>
                  <a:gd name="T2" fmla="*/ 36 w 36"/>
                  <a:gd name="T3" fmla="*/ 41 h 87"/>
                  <a:gd name="T4" fmla="*/ 0 w 36"/>
                  <a:gd name="T5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87">
                    <a:moveTo>
                      <a:pt x="33" y="0"/>
                    </a:moveTo>
                    <a:lnTo>
                      <a:pt x="36" y="41"/>
                    </a:lnTo>
                    <a:lnTo>
                      <a:pt x="0" y="8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1344">
                <a:extLst>
                  <a:ext uri="{FF2B5EF4-FFF2-40B4-BE49-F238E27FC236}">
                    <a16:creationId xmlns:a16="http://schemas.microsoft.com/office/drawing/2014/main" id="{61EC951C-D8A8-CE81-365C-C0EDE2D99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8" y="3036"/>
                <a:ext cx="0" cy="6"/>
              </a:xfrm>
              <a:custGeom>
                <a:avLst/>
                <a:gdLst>
                  <a:gd name="T0" fmla="*/ 0 w 2"/>
                  <a:gd name="T1" fmla="*/ 0 h 34"/>
                  <a:gd name="T2" fmla="*/ 1 w 2"/>
                  <a:gd name="T3" fmla="*/ 1 h 34"/>
                  <a:gd name="T4" fmla="*/ 2 w 2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4">
                    <a:moveTo>
                      <a:pt x="0" y="0"/>
                    </a:moveTo>
                    <a:lnTo>
                      <a:pt x="1" y="1"/>
                    </a:lnTo>
                    <a:lnTo>
                      <a:pt x="2" y="3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1345">
                <a:extLst>
                  <a:ext uri="{FF2B5EF4-FFF2-40B4-BE49-F238E27FC236}">
                    <a16:creationId xmlns:a16="http://schemas.microsoft.com/office/drawing/2014/main" id="{F3A670C6-2C65-3E12-FDE2-5D789FD25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" y="3015"/>
                <a:ext cx="6" cy="14"/>
              </a:xfrm>
              <a:custGeom>
                <a:avLst/>
                <a:gdLst>
                  <a:gd name="T0" fmla="*/ 33 w 35"/>
                  <a:gd name="T1" fmla="*/ 0 h 87"/>
                  <a:gd name="T2" fmla="*/ 35 w 35"/>
                  <a:gd name="T3" fmla="*/ 39 h 87"/>
                  <a:gd name="T4" fmla="*/ 0 w 35"/>
                  <a:gd name="T5" fmla="*/ 86 h 87"/>
                  <a:gd name="T6" fmla="*/ 0 w 35"/>
                  <a:gd name="T7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87">
                    <a:moveTo>
                      <a:pt x="33" y="0"/>
                    </a:moveTo>
                    <a:lnTo>
                      <a:pt x="35" y="39"/>
                    </a:lnTo>
                    <a:lnTo>
                      <a:pt x="0" y="86"/>
                    </a:lnTo>
                    <a:lnTo>
                      <a:pt x="0" y="8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1346">
                <a:extLst>
                  <a:ext uri="{FF2B5EF4-FFF2-40B4-BE49-F238E27FC236}">
                    <a16:creationId xmlns:a16="http://schemas.microsoft.com/office/drawing/2014/main" id="{B91DE872-A181-311F-646C-E14F9C144B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4" y="3029"/>
                <a:ext cx="4" cy="7"/>
              </a:xfrm>
              <a:custGeom>
                <a:avLst/>
                <a:gdLst>
                  <a:gd name="T0" fmla="*/ 4 w 24"/>
                  <a:gd name="T1" fmla="*/ 0 h 42"/>
                  <a:gd name="T2" fmla="*/ 0 w 24"/>
                  <a:gd name="T3" fmla="*/ 33 h 42"/>
                  <a:gd name="T4" fmla="*/ 0 w 24"/>
                  <a:gd name="T5" fmla="*/ 35 h 42"/>
                  <a:gd name="T6" fmla="*/ 24 w 24"/>
                  <a:gd name="T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42">
                    <a:moveTo>
                      <a:pt x="4" y="0"/>
                    </a:moveTo>
                    <a:lnTo>
                      <a:pt x="0" y="33"/>
                    </a:lnTo>
                    <a:lnTo>
                      <a:pt x="0" y="35"/>
                    </a:lnTo>
                    <a:lnTo>
                      <a:pt x="24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1347">
                <a:extLst>
                  <a:ext uri="{FF2B5EF4-FFF2-40B4-BE49-F238E27FC236}">
                    <a16:creationId xmlns:a16="http://schemas.microsoft.com/office/drawing/2014/main" id="{44836FD2-08F7-321F-4188-037694BCEF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3045"/>
                <a:ext cx="3" cy="3"/>
              </a:xfrm>
              <a:custGeom>
                <a:avLst/>
                <a:gdLst>
                  <a:gd name="T0" fmla="*/ 18 w 18"/>
                  <a:gd name="T1" fmla="*/ 0 h 21"/>
                  <a:gd name="T2" fmla="*/ 18 w 18"/>
                  <a:gd name="T3" fmla="*/ 2 h 21"/>
                  <a:gd name="T4" fmla="*/ 0 w 18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1">
                    <a:moveTo>
                      <a:pt x="18" y="0"/>
                    </a:moveTo>
                    <a:lnTo>
                      <a:pt x="18" y="2"/>
                    </a:lnTo>
                    <a:lnTo>
                      <a:pt x="0" y="2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1348">
                <a:extLst>
                  <a:ext uri="{FF2B5EF4-FFF2-40B4-BE49-F238E27FC236}">
                    <a16:creationId xmlns:a16="http://schemas.microsoft.com/office/drawing/2014/main" id="{5B82A088-0398-903D-9AA1-CAAEC1869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3045"/>
                <a:ext cx="3" cy="3"/>
              </a:xfrm>
              <a:custGeom>
                <a:avLst/>
                <a:gdLst>
                  <a:gd name="T0" fmla="*/ 19 w 19"/>
                  <a:gd name="T1" fmla="*/ 0 h 21"/>
                  <a:gd name="T2" fmla="*/ 0 w 19"/>
                  <a:gd name="T3" fmla="*/ 20 h 21"/>
                  <a:gd name="T4" fmla="*/ 1 w 19"/>
                  <a:gd name="T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21">
                    <a:moveTo>
                      <a:pt x="19" y="0"/>
                    </a:moveTo>
                    <a:lnTo>
                      <a:pt x="0" y="20"/>
                    </a:lnTo>
                    <a:lnTo>
                      <a:pt x="1" y="2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Line 1349">
                <a:extLst>
                  <a:ext uri="{FF2B5EF4-FFF2-40B4-BE49-F238E27FC236}">
                    <a16:creationId xmlns:a16="http://schemas.microsoft.com/office/drawing/2014/main" id="{83E7BD06-25E8-E808-16E8-AAF18516C7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28" y="3042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Line 1350">
                <a:extLst>
                  <a:ext uri="{FF2B5EF4-FFF2-40B4-BE49-F238E27FC236}">
                    <a16:creationId xmlns:a16="http://schemas.microsoft.com/office/drawing/2014/main" id="{F2CE066A-FFD9-CA43-69B4-8734CD387CC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28" y="3036"/>
                <a:ext cx="0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1351">
                <a:extLst>
                  <a:ext uri="{FF2B5EF4-FFF2-40B4-BE49-F238E27FC236}">
                    <a16:creationId xmlns:a16="http://schemas.microsoft.com/office/drawing/2014/main" id="{37E84484-CDF6-1C97-AD64-7E52F03C40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3076"/>
                <a:ext cx="17" cy="8"/>
              </a:xfrm>
              <a:custGeom>
                <a:avLst/>
                <a:gdLst>
                  <a:gd name="T0" fmla="*/ 0 w 99"/>
                  <a:gd name="T1" fmla="*/ 41 h 52"/>
                  <a:gd name="T2" fmla="*/ 0 w 99"/>
                  <a:gd name="T3" fmla="*/ 42 h 52"/>
                  <a:gd name="T4" fmla="*/ 29 w 99"/>
                  <a:gd name="T5" fmla="*/ 48 h 52"/>
                  <a:gd name="T6" fmla="*/ 93 w 99"/>
                  <a:gd name="T7" fmla="*/ 52 h 52"/>
                  <a:gd name="T8" fmla="*/ 93 w 99"/>
                  <a:gd name="T9" fmla="*/ 50 h 52"/>
                  <a:gd name="T10" fmla="*/ 93 w 99"/>
                  <a:gd name="T11" fmla="*/ 49 h 52"/>
                  <a:gd name="T12" fmla="*/ 99 w 99"/>
                  <a:gd name="T13" fmla="*/ 5 h 52"/>
                  <a:gd name="T14" fmla="*/ 98 w 99"/>
                  <a:gd name="T15" fmla="*/ 4 h 52"/>
                  <a:gd name="T16" fmla="*/ 80 w 99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52">
                    <a:moveTo>
                      <a:pt x="0" y="41"/>
                    </a:moveTo>
                    <a:lnTo>
                      <a:pt x="0" y="42"/>
                    </a:lnTo>
                    <a:lnTo>
                      <a:pt x="29" y="48"/>
                    </a:lnTo>
                    <a:lnTo>
                      <a:pt x="93" y="52"/>
                    </a:lnTo>
                    <a:lnTo>
                      <a:pt x="93" y="50"/>
                    </a:lnTo>
                    <a:lnTo>
                      <a:pt x="93" y="49"/>
                    </a:lnTo>
                    <a:lnTo>
                      <a:pt x="99" y="5"/>
                    </a:lnTo>
                    <a:lnTo>
                      <a:pt x="98" y="4"/>
                    </a:lnTo>
                    <a:lnTo>
                      <a:pt x="8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1352">
                <a:extLst>
                  <a:ext uri="{FF2B5EF4-FFF2-40B4-BE49-F238E27FC236}">
                    <a16:creationId xmlns:a16="http://schemas.microsoft.com/office/drawing/2014/main" id="{4877D8DC-8011-BCC3-838C-5913011F2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9" y="3065"/>
                <a:ext cx="23" cy="11"/>
              </a:xfrm>
              <a:custGeom>
                <a:avLst/>
                <a:gdLst>
                  <a:gd name="T0" fmla="*/ 0 w 142"/>
                  <a:gd name="T1" fmla="*/ 57 h 65"/>
                  <a:gd name="T2" fmla="*/ 22 w 142"/>
                  <a:gd name="T3" fmla="*/ 12 h 65"/>
                  <a:gd name="T4" fmla="*/ 71 w 142"/>
                  <a:gd name="T5" fmla="*/ 0 h 65"/>
                  <a:gd name="T6" fmla="*/ 101 w 142"/>
                  <a:gd name="T7" fmla="*/ 35 h 65"/>
                  <a:gd name="T8" fmla="*/ 126 w 142"/>
                  <a:gd name="T9" fmla="*/ 45 h 65"/>
                  <a:gd name="T10" fmla="*/ 142 w 142"/>
                  <a:gd name="T11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65">
                    <a:moveTo>
                      <a:pt x="0" y="57"/>
                    </a:moveTo>
                    <a:lnTo>
                      <a:pt x="22" y="12"/>
                    </a:lnTo>
                    <a:lnTo>
                      <a:pt x="71" y="0"/>
                    </a:lnTo>
                    <a:lnTo>
                      <a:pt x="101" y="35"/>
                    </a:lnTo>
                    <a:lnTo>
                      <a:pt x="126" y="45"/>
                    </a:lnTo>
                    <a:lnTo>
                      <a:pt x="142" y="6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Line 1353">
                <a:extLst>
                  <a:ext uri="{FF2B5EF4-FFF2-40B4-BE49-F238E27FC236}">
                    <a16:creationId xmlns:a16="http://schemas.microsoft.com/office/drawing/2014/main" id="{364AA546-5FD2-5F1D-6384-F89EC13008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80" y="3076"/>
                <a:ext cx="2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1354">
                <a:extLst>
                  <a:ext uri="{FF2B5EF4-FFF2-40B4-BE49-F238E27FC236}">
                    <a16:creationId xmlns:a16="http://schemas.microsoft.com/office/drawing/2014/main" id="{B7858157-3E08-A03F-C725-844A37AEAA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3076"/>
                <a:ext cx="3" cy="7"/>
              </a:xfrm>
              <a:custGeom>
                <a:avLst/>
                <a:gdLst>
                  <a:gd name="T0" fmla="*/ 13 w 14"/>
                  <a:gd name="T1" fmla="*/ 0 h 42"/>
                  <a:gd name="T2" fmla="*/ 14 w 14"/>
                  <a:gd name="T3" fmla="*/ 1 h 42"/>
                  <a:gd name="T4" fmla="*/ 0 w 14"/>
                  <a:gd name="T5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42">
                    <a:moveTo>
                      <a:pt x="13" y="0"/>
                    </a:moveTo>
                    <a:lnTo>
                      <a:pt x="14" y="1"/>
                    </a:lnTo>
                    <a:lnTo>
                      <a:pt x="0" y="4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1355">
                <a:extLst>
                  <a:ext uri="{FF2B5EF4-FFF2-40B4-BE49-F238E27FC236}">
                    <a16:creationId xmlns:a16="http://schemas.microsoft.com/office/drawing/2014/main" id="{AD0FCDED-DF48-A6B4-4795-A91BE2FA1D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4" y="3074"/>
                <a:ext cx="10" cy="2"/>
              </a:xfrm>
              <a:custGeom>
                <a:avLst/>
                <a:gdLst>
                  <a:gd name="T0" fmla="*/ 57 w 57"/>
                  <a:gd name="T1" fmla="*/ 13 h 13"/>
                  <a:gd name="T2" fmla="*/ 0 w 57"/>
                  <a:gd name="T3" fmla="*/ 1 h 13"/>
                  <a:gd name="T4" fmla="*/ 0 w 57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13">
                    <a:moveTo>
                      <a:pt x="57" y="13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Line 1356">
                <a:extLst>
                  <a:ext uri="{FF2B5EF4-FFF2-40B4-BE49-F238E27FC236}">
                    <a16:creationId xmlns:a16="http://schemas.microsoft.com/office/drawing/2014/main" id="{598308F0-019E-A265-D34D-D445AB757F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84" y="3074"/>
                <a:ext cx="10" cy="2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1357">
                <a:extLst>
                  <a:ext uri="{FF2B5EF4-FFF2-40B4-BE49-F238E27FC236}">
                    <a16:creationId xmlns:a16="http://schemas.microsoft.com/office/drawing/2014/main" id="{9EEEA3AE-ACA6-65DA-021E-52CDED264D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9" y="3074"/>
                <a:ext cx="5" cy="7"/>
              </a:xfrm>
              <a:custGeom>
                <a:avLst/>
                <a:gdLst>
                  <a:gd name="T0" fmla="*/ 33 w 33"/>
                  <a:gd name="T1" fmla="*/ 41 h 41"/>
                  <a:gd name="T2" fmla="*/ 0 w 33"/>
                  <a:gd name="T3" fmla="*/ 1 h 41"/>
                  <a:gd name="T4" fmla="*/ 1 w 33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41">
                    <a:moveTo>
                      <a:pt x="33" y="41"/>
                    </a:move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1358">
                <a:extLst>
                  <a:ext uri="{FF2B5EF4-FFF2-40B4-BE49-F238E27FC236}">
                    <a16:creationId xmlns:a16="http://schemas.microsoft.com/office/drawing/2014/main" id="{35FD52F3-3975-4726-B03E-007E8A09BC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9" y="3074"/>
                <a:ext cx="5" cy="7"/>
              </a:xfrm>
              <a:custGeom>
                <a:avLst/>
                <a:gdLst>
                  <a:gd name="T0" fmla="*/ 32 w 33"/>
                  <a:gd name="T1" fmla="*/ 41 h 41"/>
                  <a:gd name="T2" fmla="*/ 33 w 33"/>
                  <a:gd name="T3" fmla="*/ 41 h 41"/>
                  <a:gd name="T4" fmla="*/ 0 w 33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41">
                    <a:moveTo>
                      <a:pt x="32" y="41"/>
                    </a:moveTo>
                    <a:lnTo>
                      <a:pt x="33" y="4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1359">
                <a:extLst>
                  <a:ext uri="{FF2B5EF4-FFF2-40B4-BE49-F238E27FC236}">
                    <a16:creationId xmlns:a16="http://schemas.microsoft.com/office/drawing/2014/main" id="{D4CEF4BE-11A7-2997-E52A-9545247105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5" y="3081"/>
                <a:ext cx="9" cy="4"/>
              </a:xfrm>
              <a:custGeom>
                <a:avLst/>
                <a:gdLst>
                  <a:gd name="T0" fmla="*/ 0 w 60"/>
                  <a:gd name="T1" fmla="*/ 24 h 24"/>
                  <a:gd name="T2" fmla="*/ 2 w 60"/>
                  <a:gd name="T3" fmla="*/ 19 h 24"/>
                  <a:gd name="T4" fmla="*/ 39 w 60"/>
                  <a:gd name="T5" fmla="*/ 20 h 24"/>
                  <a:gd name="T6" fmla="*/ 60 w 60"/>
                  <a:gd name="T7" fmla="*/ 2 h 24"/>
                  <a:gd name="T8" fmla="*/ 58 w 60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4">
                    <a:moveTo>
                      <a:pt x="0" y="24"/>
                    </a:moveTo>
                    <a:lnTo>
                      <a:pt x="2" y="19"/>
                    </a:lnTo>
                    <a:lnTo>
                      <a:pt x="39" y="20"/>
                    </a:lnTo>
                    <a:lnTo>
                      <a:pt x="60" y="2"/>
                    </a:lnTo>
                    <a:lnTo>
                      <a:pt x="5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1360">
                <a:extLst>
                  <a:ext uri="{FF2B5EF4-FFF2-40B4-BE49-F238E27FC236}">
                    <a16:creationId xmlns:a16="http://schemas.microsoft.com/office/drawing/2014/main" id="{08B6996F-36F9-5D42-72E5-2CBA7F6F44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1" y="3083"/>
                <a:ext cx="54" cy="17"/>
              </a:xfrm>
              <a:custGeom>
                <a:avLst/>
                <a:gdLst>
                  <a:gd name="T0" fmla="*/ 0 w 322"/>
                  <a:gd name="T1" fmla="*/ 0 h 101"/>
                  <a:gd name="T2" fmla="*/ 0 w 322"/>
                  <a:gd name="T3" fmla="*/ 1 h 101"/>
                  <a:gd name="T4" fmla="*/ 27 w 322"/>
                  <a:gd name="T5" fmla="*/ 10 h 101"/>
                  <a:gd name="T6" fmla="*/ 63 w 322"/>
                  <a:gd name="T7" fmla="*/ 1 h 101"/>
                  <a:gd name="T8" fmla="*/ 103 w 322"/>
                  <a:gd name="T9" fmla="*/ 7 h 101"/>
                  <a:gd name="T10" fmla="*/ 126 w 322"/>
                  <a:gd name="T11" fmla="*/ 48 h 101"/>
                  <a:gd name="T12" fmla="*/ 140 w 322"/>
                  <a:gd name="T13" fmla="*/ 95 h 101"/>
                  <a:gd name="T14" fmla="*/ 226 w 322"/>
                  <a:gd name="T15" fmla="*/ 101 h 101"/>
                  <a:gd name="T16" fmla="*/ 250 w 322"/>
                  <a:gd name="T17" fmla="*/ 78 h 101"/>
                  <a:gd name="T18" fmla="*/ 309 w 322"/>
                  <a:gd name="T19" fmla="*/ 50 h 101"/>
                  <a:gd name="T20" fmla="*/ 322 w 322"/>
                  <a:gd name="T21" fmla="*/ 13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2" h="101">
                    <a:moveTo>
                      <a:pt x="0" y="0"/>
                    </a:moveTo>
                    <a:lnTo>
                      <a:pt x="0" y="1"/>
                    </a:lnTo>
                    <a:lnTo>
                      <a:pt x="27" y="10"/>
                    </a:lnTo>
                    <a:lnTo>
                      <a:pt x="63" y="1"/>
                    </a:lnTo>
                    <a:lnTo>
                      <a:pt x="103" y="7"/>
                    </a:lnTo>
                    <a:lnTo>
                      <a:pt x="126" y="48"/>
                    </a:lnTo>
                    <a:lnTo>
                      <a:pt x="140" y="95"/>
                    </a:lnTo>
                    <a:lnTo>
                      <a:pt x="226" y="101"/>
                    </a:lnTo>
                    <a:lnTo>
                      <a:pt x="250" y="78"/>
                    </a:lnTo>
                    <a:lnTo>
                      <a:pt x="309" y="50"/>
                    </a:lnTo>
                    <a:lnTo>
                      <a:pt x="322" y="1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Line 1361">
                <a:extLst>
                  <a:ext uri="{FF2B5EF4-FFF2-40B4-BE49-F238E27FC236}">
                    <a16:creationId xmlns:a16="http://schemas.microsoft.com/office/drawing/2014/main" id="{80027D9C-B5A6-9429-CEE7-D462FD2C7D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54" y="3085"/>
                <a:ext cx="1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1362">
                <a:extLst>
                  <a:ext uri="{FF2B5EF4-FFF2-40B4-BE49-F238E27FC236}">
                    <a16:creationId xmlns:a16="http://schemas.microsoft.com/office/drawing/2014/main" id="{FC080155-2D7D-0DF7-8CDA-9B28E9091C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9" y="3065"/>
                <a:ext cx="3" cy="18"/>
              </a:xfrm>
              <a:custGeom>
                <a:avLst/>
                <a:gdLst>
                  <a:gd name="T0" fmla="*/ 0 w 16"/>
                  <a:gd name="T1" fmla="*/ 0 h 111"/>
                  <a:gd name="T2" fmla="*/ 16 w 16"/>
                  <a:gd name="T3" fmla="*/ 48 h 111"/>
                  <a:gd name="T4" fmla="*/ 10 w 16"/>
                  <a:gd name="T5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11">
                    <a:moveTo>
                      <a:pt x="0" y="0"/>
                    </a:moveTo>
                    <a:lnTo>
                      <a:pt x="16" y="48"/>
                    </a:lnTo>
                    <a:lnTo>
                      <a:pt x="10" y="1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1363">
                <a:extLst>
                  <a:ext uri="{FF2B5EF4-FFF2-40B4-BE49-F238E27FC236}">
                    <a16:creationId xmlns:a16="http://schemas.microsoft.com/office/drawing/2014/main" id="{48E60DF4-3F49-194A-277C-E6E086A844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9" y="3065"/>
                <a:ext cx="2" cy="18"/>
              </a:xfrm>
              <a:custGeom>
                <a:avLst/>
                <a:gdLst>
                  <a:gd name="T0" fmla="*/ 0 w 14"/>
                  <a:gd name="T1" fmla="*/ 0 h 111"/>
                  <a:gd name="T2" fmla="*/ 14 w 14"/>
                  <a:gd name="T3" fmla="*/ 47 h 111"/>
                  <a:gd name="T4" fmla="*/ 10 w 14"/>
                  <a:gd name="T5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11">
                    <a:moveTo>
                      <a:pt x="0" y="0"/>
                    </a:moveTo>
                    <a:lnTo>
                      <a:pt x="14" y="47"/>
                    </a:lnTo>
                    <a:lnTo>
                      <a:pt x="10" y="11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1364">
                <a:extLst>
                  <a:ext uri="{FF2B5EF4-FFF2-40B4-BE49-F238E27FC236}">
                    <a16:creationId xmlns:a16="http://schemas.microsoft.com/office/drawing/2014/main" id="{F9113334-C0B2-2FCA-3ADD-15042CE88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9" y="2731"/>
                <a:ext cx="1" cy="5"/>
              </a:xfrm>
              <a:custGeom>
                <a:avLst/>
                <a:gdLst>
                  <a:gd name="T0" fmla="*/ 10 w 10"/>
                  <a:gd name="T1" fmla="*/ 1 h 30"/>
                  <a:gd name="T2" fmla="*/ 9 w 10"/>
                  <a:gd name="T3" fmla="*/ 0 h 30"/>
                  <a:gd name="T4" fmla="*/ 0 w 10"/>
                  <a:gd name="T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0">
                    <a:moveTo>
                      <a:pt x="10" y="1"/>
                    </a:moveTo>
                    <a:lnTo>
                      <a:pt x="9" y="0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1365">
                <a:extLst>
                  <a:ext uri="{FF2B5EF4-FFF2-40B4-BE49-F238E27FC236}">
                    <a16:creationId xmlns:a16="http://schemas.microsoft.com/office/drawing/2014/main" id="{B1C05D62-98C0-A00C-70F4-7548F71CC2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2730"/>
                <a:ext cx="75" cy="73"/>
              </a:xfrm>
              <a:custGeom>
                <a:avLst/>
                <a:gdLst>
                  <a:gd name="T0" fmla="*/ 0 w 449"/>
                  <a:gd name="T1" fmla="*/ 6 h 434"/>
                  <a:gd name="T2" fmla="*/ 1 w 449"/>
                  <a:gd name="T3" fmla="*/ 0 h 434"/>
                  <a:gd name="T4" fmla="*/ 33 w 449"/>
                  <a:gd name="T5" fmla="*/ 39 h 434"/>
                  <a:gd name="T6" fmla="*/ 99 w 449"/>
                  <a:gd name="T7" fmla="*/ 71 h 434"/>
                  <a:gd name="T8" fmla="*/ 95 w 449"/>
                  <a:gd name="T9" fmla="*/ 143 h 434"/>
                  <a:gd name="T10" fmla="*/ 111 w 449"/>
                  <a:gd name="T11" fmla="*/ 168 h 434"/>
                  <a:gd name="T12" fmla="*/ 116 w 449"/>
                  <a:gd name="T13" fmla="*/ 204 h 434"/>
                  <a:gd name="T14" fmla="*/ 143 w 449"/>
                  <a:gd name="T15" fmla="*/ 243 h 434"/>
                  <a:gd name="T16" fmla="*/ 155 w 449"/>
                  <a:gd name="T17" fmla="*/ 312 h 434"/>
                  <a:gd name="T18" fmla="*/ 185 w 449"/>
                  <a:gd name="T19" fmla="*/ 348 h 434"/>
                  <a:gd name="T20" fmla="*/ 183 w 449"/>
                  <a:gd name="T21" fmla="*/ 374 h 434"/>
                  <a:gd name="T22" fmla="*/ 250 w 449"/>
                  <a:gd name="T23" fmla="*/ 434 h 434"/>
                  <a:gd name="T24" fmla="*/ 280 w 449"/>
                  <a:gd name="T25" fmla="*/ 393 h 434"/>
                  <a:gd name="T26" fmla="*/ 343 w 449"/>
                  <a:gd name="T27" fmla="*/ 381 h 434"/>
                  <a:gd name="T28" fmla="*/ 371 w 449"/>
                  <a:gd name="T29" fmla="*/ 388 h 434"/>
                  <a:gd name="T30" fmla="*/ 397 w 449"/>
                  <a:gd name="T31" fmla="*/ 366 h 434"/>
                  <a:gd name="T32" fmla="*/ 422 w 449"/>
                  <a:gd name="T33" fmla="*/ 387 h 434"/>
                  <a:gd name="T34" fmla="*/ 449 w 449"/>
                  <a:gd name="T35" fmla="*/ 30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49" h="434">
                    <a:moveTo>
                      <a:pt x="0" y="6"/>
                    </a:moveTo>
                    <a:lnTo>
                      <a:pt x="1" y="0"/>
                    </a:lnTo>
                    <a:lnTo>
                      <a:pt x="33" y="39"/>
                    </a:lnTo>
                    <a:lnTo>
                      <a:pt x="99" y="71"/>
                    </a:lnTo>
                    <a:lnTo>
                      <a:pt x="95" y="143"/>
                    </a:lnTo>
                    <a:lnTo>
                      <a:pt x="111" y="168"/>
                    </a:lnTo>
                    <a:lnTo>
                      <a:pt x="116" y="204"/>
                    </a:lnTo>
                    <a:lnTo>
                      <a:pt x="143" y="243"/>
                    </a:lnTo>
                    <a:lnTo>
                      <a:pt x="155" y="312"/>
                    </a:lnTo>
                    <a:lnTo>
                      <a:pt x="185" y="348"/>
                    </a:lnTo>
                    <a:lnTo>
                      <a:pt x="183" y="374"/>
                    </a:lnTo>
                    <a:lnTo>
                      <a:pt x="250" y="434"/>
                    </a:lnTo>
                    <a:lnTo>
                      <a:pt x="280" y="393"/>
                    </a:lnTo>
                    <a:lnTo>
                      <a:pt x="343" y="381"/>
                    </a:lnTo>
                    <a:lnTo>
                      <a:pt x="371" y="388"/>
                    </a:lnTo>
                    <a:lnTo>
                      <a:pt x="397" y="366"/>
                    </a:lnTo>
                    <a:lnTo>
                      <a:pt x="422" y="387"/>
                    </a:lnTo>
                    <a:lnTo>
                      <a:pt x="449" y="30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Line 1366">
                <a:extLst>
                  <a:ext uri="{FF2B5EF4-FFF2-40B4-BE49-F238E27FC236}">
                    <a16:creationId xmlns:a16="http://schemas.microsoft.com/office/drawing/2014/main" id="{EE00FC51-DE09-1EB9-F9BE-F907D6FB36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49" y="2731"/>
                <a:ext cx="1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1367">
                <a:extLst>
                  <a:ext uri="{FF2B5EF4-FFF2-40B4-BE49-F238E27FC236}">
                    <a16:creationId xmlns:a16="http://schemas.microsoft.com/office/drawing/2014/main" id="{07739890-FA08-8F92-9F53-8B9D993E07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5" y="2736"/>
                <a:ext cx="34" cy="15"/>
              </a:xfrm>
              <a:custGeom>
                <a:avLst/>
                <a:gdLst>
                  <a:gd name="T0" fmla="*/ 0 w 203"/>
                  <a:gd name="T1" fmla="*/ 56 h 87"/>
                  <a:gd name="T2" fmla="*/ 0 w 203"/>
                  <a:gd name="T3" fmla="*/ 51 h 87"/>
                  <a:gd name="T4" fmla="*/ 32 w 203"/>
                  <a:gd name="T5" fmla="*/ 46 h 87"/>
                  <a:gd name="T6" fmla="*/ 35 w 203"/>
                  <a:gd name="T7" fmla="*/ 78 h 87"/>
                  <a:gd name="T8" fmla="*/ 69 w 203"/>
                  <a:gd name="T9" fmla="*/ 87 h 87"/>
                  <a:gd name="T10" fmla="*/ 98 w 203"/>
                  <a:gd name="T11" fmla="*/ 51 h 87"/>
                  <a:gd name="T12" fmla="*/ 132 w 203"/>
                  <a:gd name="T13" fmla="*/ 33 h 87"/>
                  <a:gd name="T14" fmla="*/ 170 w 203"/>
                  <a:gd name="T15" fmla="*/ 6 h 87"/>
                  <a:gd name="T16" fmla="*/ 200 w 203"/>
                  <a:gd name="T17" fmla="*/ 10 h 87"/>
                  <a:gd name="T18" fmla="*/ 203 w 203"/>
                  <a:gd name="T19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87">
                    <a:moveTo>
                      <a:pt x="0" y="56"/>
                    </a:moveTo>
                    <a:lnTo>
                      <a:pt x="0" y="51"/>
                    </a:lnTo>
                    <a:lnTo>
                      <a:pt x="32" y="46"/>
                    </a:lnTo>
                    <a:lnTo>
                      <a:pt x="35" y="78"/>
                    </a:lnTo>
                    <a:lnTo>
                      <a:pt x="69" y="87"/>
                    </a:lnTo>
                    <a:lnTo>
                      <a:pt x="98" y="51"/>
                    </a:lnTo>
                    <a:lnTo>
                      <a:pt x="132" y="33"/>
                    </a:lnTo>
                    <a:lnTo>
                      <a:pt x="170" y="6"/>
                    </a:lnTo>
                    <a:lnTo>
                      <a:pt x="200" y="10"/>
                    </a:lnTo>
                    <a:lnTo>
                      <a:pt x="20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Line 1368">
                <a:extLst>
                  <a:ext uri="{FF2B5EF4-FFF2-40B4-BE49-F238E27FC236}">
                    <a16:creationId xmlns:a16="http://schemas.microsoft.com/office/drawing/2014/main" id="{7E3AE6AB-4649-8698-E3C2-2C85D7CF2E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15" y="2745"/>
                <a:ext cx="0" cy="1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1369">
                <a:extLst>
                  <a:ext uri="{FF2B5EF4-FFF2-40B4-BE49-F238E27FC236}">
                    <a16:creationId xmlns:a16="http://schemas.microsoft.com/office/drawing/2014/main" id="{6D14B6C0-6180-8C89-2EF4-3DA14E223D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759"/>
                <a:ext cx="0" cy="11"/>
              </a:xfrm>
              <a:custGeom>
                <a:avLst/>
                <a:gdLst>
                  <a:gd name="T0" fmla="*/ 2 w 3"/>
                  <a:gd name="T1" fmla="*/ 0 h 70"/>
                  <a:gd name="T2" fmla="*/ 1 w 3"/>
                  <a:gd name="T3" fmla="*/ 0 h 70"/>
                  <a:gd name="T4" fmla="*/ 3 w 3"/>
                  <a:gd name="T5" fmla="*/ 34 h 70"/>
                  <a:gd name="T6" fmla="*/ 0 w 3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70">
                    <a:moveTo>
                      <a:pt x="2" y="0"/>
                    </a:moveTo>
                    <a:lnTo>
                      <a:pt x="1" y="0"/>
                    </a:lnTo>
                    <a:lnTo>
                      <a:pt x="3" y="34"/>
                    </a:lnTo>
                    <a:lnTo>
                      <a:pt x="0" y="7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1370">
                <a:extLst>
                  <a:ext uri="{FF2B5EF4-FFF2-40B4-BE49-F238E27FC236}">
                    <a16:creationId xmlns:a16="http://schemas.microsoft.com/office/drawing/2014/main" id="{06D9B229-660C-7830-8EA4-34584E8D1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755"/>
                <a:ext cx="7" cy="4"/>
              </a:xfrm>
              <a:custGeom>
                <a:avLst/>
                <a:gdLst>
                  <a:gd name="T0" fmla="*/ 1 w 44"/>
                  <a:gd name="T1" fmla="*/ 22 h 22"/>
                  <a:gd name="T2" fmla="*/ 0 w 44"/>
                  <a:gd name="T3" fmla="*/ 18 h 22"/>
                  <a:gd name="T4" fmla="*/ 44 w 44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22">
                    <a:moveTo>
                      <a:pt x="1" y="22"/>
                    </a:moveTo>
                    <a:lnTo>
                      <a:pt x="0" y="18"/>
                    </a:lnTo>
                    <a:lnTo>
                      <a:pt x="4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1371">
                <a:extLst>
                  <a:ext uri="{FF2B5EF4-FFF2-40B4-BE49-F238E27FC236}">
                    <a16:creationId xmlns:a16="http://schemas.microsoft.com/office/drawing/2014/main" id="{0FD73CBA-E8EC-4BFC-5854-221015AA1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5" y="2745"/>
                <a:ext cx="0" cy="10"/>
              </a:xfrm>
              <a:custGeom>
                <a:avLst/>
                <a:gdLst>
                  <a:gd name="T0" fmla="*/ 1 w 3"/>
                  <a:gd name="T1" fmla="*/ 57 h 57"/>
                  <a:gd name="T2" fmla="*/ 3 w 3"/>
                  <a:gd name="T3" fmla="*/ 57 h 57"/>
                  <a:gd name="T4" fmla="*/ 0 w 3"/>
                  <a:gd name="T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7">
                    <a:moveTo>
                      <a:pt x="1" y="57"/>
                    </a:moveTo>
                    <a:lnTo>
                      <a:pt x="3" y="5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1372">
                <a:extLst>
                  <a:ext uri="{FF2B5EF4-FFF2-40B4-BE49-F238E27FC236}">
                    <a16:creationId xmlns:a16="http://schemas.microsoft.com/office/drawing/2014/main" id="{9F353F6C-5F6F-995C-4631-85ABAE0C5A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2761"/>
                <a:ext cx="39" cy="17"/>
              </a:xfrm>
              <a:custGeom>
                <a:avLst/>
                <a:gdLst>
                  <a:gd name="T0" fmla="*/ 1 w 232"/>
                  <a:gd name="T1" fmla="*/ 55 h 104"/>
                  <a:gd name="T2" fmla="*/ 0 w 232"/>
                  <a:gd name="T3" fmla="*/ 51 h 104"/>
                  <a:gd name="T4" fmla="*/ 31 w 232"/>
                  <a:gd name="T5" fmla="*/ 33 h 104"/>
                  <a:gd name="T6" fmla="*/ 47 w 232"/>
                  <a:gd name="T7" fmla="*/ 0 h 104"/>
                  <a:gd name="T8" fmla="*/ 75 w 232"/>
                  <a:gd name="T9" fmla="*/ 4 h 104"/>
                  <a:gd name="T10" fmla="*/ 91 w 232"/>
                  <a:gd name="T11" fmla="*/ 25 h 104"/>
                  <a:gd name="T12" fmla="*/ 116 w 232"/>
                  <a:gd name="T13" fmla="*/ 76 h 104"/>
                  <a:gd name="T14" fmla="*/ 149 w 232"/>
                  <a:gd name="T15" fmla="*/ 104 h 104"/>
                  <a:gd name="T16" fmla="*/ 177 w 232"/>
                  <a:gd name="T17" fmla="*/ 83 h 104"/>
                  <a:gd name="T18" fmla="*/ 213 w 232"/>
                  <a:gd name="T19" fmla="*/ 76 h 104"/>
                  <a:gd name="T20" fmla="*/ 232 w 232"/>
                  <a:gd name="T21" fmla="*/ 5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2" h="104">
                    <a:moveTo>
                      <a:pt x="1" y="55"/>
                    </a:moveTo>
                    <a:lnTo>
                      <a:pt x="0" y="51"/>
                    </a:lnTo>
                    <a:lnTo>
                      <a:pt x="31" y="33"/>
                    </a:lnTo>
                    <a:lnTo>
                      <a:pt x="47" y="0"/>
                    </a:lnTo>
                    <a:lnTo>
                      <a:pt x="75" y="4"/>
                    </a:lnTo>
                    <a:lnTo>
                      <a:pt x="91" y="25"/>
                    </a:lnTo>
                    <a:lnTo>
                      <a:pt x="116" y="76"/>
                    </a:lnTo>
                    <a:lnTo>
                      <a:pt x="149" y="104"/>
                    </a:lnTo>
                    <a:lnTo>
                      <a:pt x="177" y="83"/>
                    </a:lnTo>
                    <a:lnTo>
                      <a:pt x="213" y="76"/>
                    </a:lnTo>
                    <a:lnTo>
                      <a:pt x="232" y="5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1373">
                <a:extLst>
                  <a:ext uri="{FF2B5EF4-FFF2-40B4-BE49-F238E27FC236}">
                    <a16:creationId xmlns:a16="http://schemas.microsoft.com/office/drawing/2014/main" id="{1FBA9460-BC6F-CE38-BD95-1B519D9CC0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2770"/>
                <a:ext cx="0" cy="7"/>
              </a:xfrm>
              <a:custGeom>
                <a:avLst/>
                <a:gdLst>
                  <a:gd name="T0" fmla="*/ 2 w 4"/>
                  <a:gd name="T1" fmla="*/ 0 h 45"/>
                  <a:gd name="T2" fmla="*/ 0 w 4"/>
                  <a:gd name="T3" fmla="*/ 1 h 45"/>
                  <a:gd name="T4" fmla="*/ 4 w 4"/>
                  <a:gd name="T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5">
                    <a:moveTo>
                      <a:pt x="2" y="0"/>
                    </a:moveTo>
                    <a:lnTo>
                      <a:pt x="0" y="1"/>
                    </a:lnTo>
                    <a:lnTo>
                      <a:pt x="4" y="4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Line 1374">
                <a:extLst>
                  <a:ext uri="{FF2B5EF4-FFF2-40B4-BE49-F238E27FC236}">
                    <a16:creationId xmlns:a16="http://schemas.microsoft.com/office/drawing/2014/main" id="{1BE0388B-05B2-9B90-08A2-79586C1E8E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69" y="2770"/>
                <a:ext cx="0" cy="7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1375">
                <a:extLst>
                  <a:ext uri="{FF2B5EF4-FFF2-40B4-BE49-F238E27FC236}">
                    <a16:creationId xmlns:a16="http://schemas.microsoft.com/office/drawing/2014/main" id="{A518A425-EEA2-BA41-B69B-0D917F93DF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6" y="2783"/>
                <a:ext cx="2" cy="5"/>
              </a:xfrm>
              <a:custGeom>
                <a:avLst/>
                <a:gdLst>
                  <a:gd name="T0" fmla="*/ 11 w 12"/>
                  <a:gd name="T1" fmla="*/ 28 h 28"/>
                  <a:gd name="T2" fmla="*/ 12 w 12"/>
                  <a:gd name="T3" fmla="*/ 22 h 28"/>
                  <a:gd name="T4" fmla="*/ 0 w 12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28">
                    <a:moveTo>
                      <a:pt x="11" y="28"/>
                    </a:moveTo>
                    <a:lnTo>
                      <a:pt x="12" y="2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1376">
                <a:extLst>
                  <a:ext uri="{FF2B5EF4-FFF2-40B4-BE49-F238E27FC236}">
                    <a16:creationId xmlns:a16="http://schemas.microsoft.com/office/drawing/2014/main" id="{15879148-9C1E-1720-EE9A-66578A583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9" y="2788"/>
                <a:ext cx="9" cy="4"/>
              </a:xfrm>
              <a:custGeom>
                <a:avLst/>
                <a:gdLst>
                  <a:gd name="T0" fmla="*/ 1 w 51"/>
                  <a:gd name="T1" fmla="*/ 20 h 24"/>
                  <a:gd name="T2" fmla="*/ 0 w 51"/>
                  <a:gd name="T3" fmla="*/ 15 h 24"/>
                  <a:gd name="T4" fmla="*/ 48 w 51"/>
                  <a:gd name="T5" fmla="*/ 24 h 24"/>
                  <a:gd name="T6" fmla="*/ 51 w 51"/>
                  <a:gd name="T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24">
                    <a:moveTo>
                      <a:pt x="1" y="20"/>
                    </a:moveTo>
                    <a:lnTo>
                      <a:pt x="0" y="15"/>
                    </a:lnTo>
                    <a:lnTo>
                      <a:pt x="48" y="24"/>
                    </a:lnTo>
                    <a:lnTo>
                      <a:pt x="5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1377">
                <a:extLst>
                  <a:ext uri="{FF2B5EF4-FFF2-40B4-BE49-F238E27FC236}">
                    <a16:creationId xmlns:a16="http://schemas.microsoft.com/office/drawing/2014/main" id="{8AB21C55-9240-C711-4239-1B56098701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759"/>
                <a:ext cx="0" cy="11"/>
              </a:xfrm>
              <a:custGeom>
                <a:avLst/>
                <a:gdLst>
                  <a:gd name="T0" fmla="*/ 0 w 4"/>
                  <a:gd name="T1" fmla="*/ 70 h 70"/>
                  <a:gd name="T2" fmla="*/ 1 w 4"/>
                  <a:gd name="T3" fmla="*/ 70 h 70"/>
                  <a:gd name="T4" fmla="*/ 4 w 4"/>
                  <a:gd name="T5" fmla="*/ 30 h 70"/>
                  <a:gd name="T6" fmla="*/ 2 w 4"/>
                  <a:gd name="T7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70">
                    <a:moveTo>
                      <a:pt x="0" y="70"/>
                    </a:moveTo>
                    <a:lnTo>
                      <a:pt x="1" y="70"/>
                    </a:lnTo>
                    <a:lnTo>
                      <a:pt x="4" y="30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1378">
                <a:extLst>
                  <a:ext uri="{FF2B5EF4-FFF2-40B4-BE49-F238E27FC236}">
                    <a16:creationId xmlns:a16="http://schemas.microsoft.com/office/drawing/2014/main" id="{969C6966-6462-83A2-EBB7-2864E7726D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2771"/>
                <a:ext cx="90" cy="63"/>
              </a:xfrm>
              <a:custGeom>
                <a:avLst/>
                <a:gdLst>
                  <a:gd name="T0" fmla="*/ 1 w 538"/>
                  <a:gd name="T1" fmla="*/ 13 h 380"/>
                  <a:gd name="T2" fmla="*/ 0 w 538"/>
                  <a:gd name="T3" fmla="*/ 9 h 380"/>
                  <a:gd name="T4" fmla="*/ 26 w 538"/>
                  <a:gd name="T5" fmla="*/ 0 h 380"/>
                  <a:gd name="T6" fmla="*/ 72 w 538"/>
                  <a:gd name="T7" fmla="*/ 4 h 380"/>
                  <a:gd name="T8" fmla="*/ 124 w 538"/>
                  <a:gd name="T9" fmla="*/ 22 h 380"/>
                  <a:gd name="T10" fmla="*/ 150 w 538"/>
                  <a:gd name="T11" fmla="*/ 66 h 380"/>
                  <a:gd name="T12" fmla="*/ 137 w 538"/>
                  <a:gd name="T13" fmla="*/ 133 h 380"/>
                  <a:gd name="T14" fmla="*/ 204 w 538"/>
                  <a:gd name="T15" fmla="*/ 113 h 380"/>
                  <a:gd name="T16" fmla="*/ 237 w 538"/>
                  <a:gd name="T17" fmla="*/ 124 h 380"/>
                  <a:gd name="T18" fmla="*/ 267 w 538"/>
                  <a:gd name="T19" fmla="*/ 104 h 380"/>
                  <a:gd name="T20" fmla="*/ 269 w 538"/>
                  <a:gd name="T21" fmla="*/ 103 h 380"/>
                  <a:gd name="T22" fmla="*/ 314 w 538"/>
                  <a:gd name="T23" fmla="*/ 167 h 380"/>
                  <a:gd name="T24" fmla="*/ 324 w 538"/>
                  <a:gd name="T25" fmla="*/ 208 h 380"/>
                  <a:gd name="T26" fmla="*/ 386 w 538"/>
                  <a:gd name="T27" fmla="*/ 245 h 380"/>
                  <a:gd name="T28" fmla="*/ 406 w 538"/>
                  <a:gd name="T29" fmla="*/ 296 h 380"/>
                  <a:gd name="T30" fmla="*/ 430 w 538"/>
                  <a:gd name="T31" fmla="*/ 282 h 380"/>
                  <a:gd name="T32" fmla="*/ 456 w 538"/>
                  <a:gd name="T33" fmla="*/ 274 h 380"/>
                  <a:gd name="T34" fmla="*/ 450 w 538"/>
                  <a:gd name="T35" fmla="*/ 329 h 380"/>
                  <a:gd name="T36" fmla="*/ 468 w 538"/>
                  <a:gd name="T37" fmla="*/ 349 h 380"/>
                  <a:gd name="T38" fmla="*/ 512 w 538"/>
                  <a:gd name="T39" fmla="*/ 358 h 380"/>
                  <a:gd name="T40" fmla="*/ 511 w 538"/>
                  <a:gd name="T41" fmla="*/ 360 h 380"/>
                  <a:gd name="T42" fmla="*/ 538 w 538"/>
                  <a:gd name="T43" fmla="*/ 380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38" h="380">
                    <a:moveTo>
                      <a:pt x="1" y="13"/>
                    </a:moveTo>
                    <a:lnTo>
                      <a:pt x="0" y="9"/>
                    </a:lnTo>
                    <a:lnTo>
                      <a:pt x="26" y="0"/>
                    </a:lnTo>
                    <a:lnTo>
                      <a:pt x="72" y="4"/>
                    </a:lnTo>
                    <a:lnTo>
                      <a:pt x="124" y="22"/>
                    </a:lnTo>
                    <a:lnTo>
                      <a:pt x="150" y="66"/>
                    </a:lnTo>
                    <a:lnTo>
                      <a:pt x="137" y="133"/>
                    </a:lnTo>
                    <a:lnTo>
                      <a:pt x="204" y="113"/>
                    </a:lnTo>
                    <a:lnTo>
                      <a:pt x="237" y="124"/>
                    </a:lnTo>
                    <a:lnTo>
                      <a:pt x="267" y="104"/>
                    </a:lnTo>
                    <a:lnTo>
                      <a:pt x="269" y="103"/>
                    </a:lnTo>
                    <a:lnTo>
                      <a:pt x="314" y="167"/>
                    </a:lnTo>
                    <a:lnTo>
                      <a:pt x="324" y="208"/>
                    </a:lnTo>
                    <a:lnTo>
                      <a:pt x="386" y="245"/>
                    </a:lnTo>
                    <a:lnTo>
                      <a:pt x="406" y="296"/>
                    </a:lnTo>
                    <a:lnTo>
                      <a:pt x="430" y="282"/>
                    </a:lnTo>
                    <a:lnTo>
                      <a:pt x="456" y="274"/>
                    </a:lnTo>
                    <a:lnTo>
                      <a:pt x="450" y="329"/>
                    </a:lnTo>
                    <a:lnTo>
                      <a:pt x="468" y="349"/>
                    </a:lnTo>
                    <a:lnTo>
                      <a:pt x="512" y="358"/>
                    </a:lnTo>
                    <a:lnTo>
                      <a:pt x="511" y="360"/>
                    </a:lnTo>
                    <a:lnTo>
                      <a:pt x="538" y="38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1379">
                <a:extLst>
                  <a:ext uri="{FF2B5EF4-FFF2-40B4-BE49-F238E27FC236}">
                    <a16:creationId xmlns:a16="http://schemas.microsoft.com/office/drawing/2014/main" id="{70FFB3FB-8633-D437-D338-BEFEC5044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2773"/>
                <a:ext cx="1" cy="8"/>
              </a:xfrm>
              <a:custGeom>
                <a:avLst/>
                <a:gdLst>
                  <a:gd name="T0" fmla="*/ 2 w 4"/>
                  <a:gd name="T1" fmla="*/ 47 h 47"/>
                  <a:gd name="T2" fmla="*/ 4 w 4"/>
                  <a:gd name="T3" fmla="*/ 42 h 47"/>
                  <a:gd name="T4" fmla="*/ 0 w 4"/>
                  <a:gd name="T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7">
                    <a:moveTo>
                      <a:pt x="2" y="47"/>
                    </a:moveTo>
                    <a:lnTo>
                      <a:pt x="4" y="4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1380">
                <a:extLst>
                  <a:ext uri="{FF2B5EF4-FFF2-40B4-BE49-F238E27FC236}">
                    <a16:creationId xmlns:a16="http://schemas.microsoft.com/office/drawing/2014/main" id="{17168CAB-67CB-7EB0-BB10-81710D86C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2773"/>
                <a:ext cx="0" cy="8"/>
              </a:xfrm>
              <a:custGeom>
                <a:avLst/>
                <a:gdLst>
                  <a:gd name="T0" fmla="*/ 2 w 4"/>
                  <a:gd name="T1" fmla="*/ 0 h 47"/>
                  <a:gd name="T2" fmla="*/ 0 w 4"/>
                  <a:gd name="T3" fmla="*/ 1 h 47"/>
                  <a:gd name="T4" fmla="*/ 4 w 4"/>
                  <a:gd name="T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7">
                    <a:moveTo>
                      <a:pt x="2" y="0"/>
                    </a:moveTo>
                    <a:lnTo>
                      <a:pt x="0" y="1"/>
                    </a:lnTo>
                    <a:lnTo>
                      <a:pt x="4" y="4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1381">
                <a:extLst>
                  <a:ext uri="{FF2B5EF4-FFF2-40B4-BE49-F238E27FC236}">
                    <a16:creationId xmlns:a16="http://schemas.microsoft.com/office/drawing/2014/main" id="{10D75590-6CF9-BC0F-9DA0-D290331D44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2" y="2834"/>
                <a:ext cx="3" cy="5"/>
              </a:xfrm>
              <a:custGeom>
                <a:avLst/>
                <a:gdLst>
                  <a:gd name="T0" fmla="*/ 0 w 20"/>
                  <a:gd name="T1" fmla="*/ 28 h 28"/>
                  <a:gd name="T2" fmla="*/ 20 w 20"/>
                  <a:gd name="T3" fmla="*/ 1 h 28"/>
                  <a:gd name="T4" fmla="*/ 18 w 20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28">
                    <a:moveTo>
                      <a:pt x="0" y="28"/>
                    </a:moveTo>
                    <a:lnTo>
                      <a:pt x="20" y="1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1382">
                <a:extLst>
                  <a:ext uri="{FF2B5EF4-FFF2-40B4-BE49-F238E27FC236}">
                    <a16:creationId xmlns:a16="http://schemas.microsoft.com/office/drawing/2014/main" id="{D0D26C8E-022D-0241-B2BB-569A76F880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1" y="2839"/>
                <a:ext cx="6" cy="14"/>
              </a:xfrm>
              <a:custGeom>
                <a:avLst/>
                <a:gdLst>
                  <a:gd name="T0" fmla="*/ 6 w 41"/>
                  <a:gd name="T1" fmla="*/ 0 h 86"/>
                  <a:gd name="T2" fmla="*/ 0 w 41"/>
                  <a:gd name="T3" fmla="*/ 9 h 86"/>
                  <a:gd name="T4" fmla="*/ 13 w 41"/>
                  <a:gd name="T5" fmla="*/ 50 h 86"/>
                  <a:gd name="T6" fmla="*/ 13 w 41"/>
                  <a:gd name="T7" fmla="*/ 77 h 86"/>
                  <a:gd name="T8" fmla="*/ 41 w 41"/>
                  <a:gd name="T9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6" y="0"/>
                    </a:moveTo>
                    <a:lnTo>
                      <a:pt x="0" y="9"/>
                    </a:lnTo>
                    <a:lnTo>
                      <a:pt x="13" y="50"/>
                    </a:lnTo>
                    <a:lnTo>
                      <a:pt x="13" y="77"/>
                    </a:lnTo>
                    <a:lnTo>
                      <a:pt x="41" y="8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Line 1383">
                <a:extLst>
                  <a:ext uri="{FF2B5EF4-FFF2-40B4-BE49-F238E27FC236}">
                    <a16:creationId xmlns:a16="http://schemas.microsoft.com/office/drawing/2014/main" id="{43EDEEEE-A37F-6237-9C72-03BD1B42C7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13" y="2853"/>
                <a:ext cx="4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1384">
                <a:extLst>
                  <a:ext uri="{FF2B5EF4-FFF2-40B4-BE49-F238E27FC236}">
                    <a16:creationId xmlns:a16="http://schemas.microsoft.com/office/drawing/2014/main" id="{335985BB-6A3D-BC3F-E013-F20A03621B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3" y="2859"/>
                <a:ext cx="30" cy="59"/>
              </a:xfrm>
              <a:custGeom>
                <a:avLst/>
                <a:gdLst>
                  <a:gd name="T0" fmla="*/ 1 w 179"/>
                  <a:gd name="T1" fmla="*/ 0 h 353"/>
                  <a:gd name="T2" fmla="*/ 0 w 179"/>
                  <a:gd name="T3" fmla="*/ 2 h 353"/>
                  <a:gd name="T4" fmla="*/ 27 w 179"/>
                  <a:gd name="T5" fmla="*/ 60 h 353"/>
                  <a:gd name="T6" fmla="*/ 44 w 179"/>
                  <a:gd name="T7" fmla="*/ 79 h 353"/>
                  <a:gd name="T8" fmla="*/ 45 w 179"/>
                  <a:gd name="T9" fmla="*/ 173 h 353"/>
                  <a:gd name="T10" fmla="*/ 71 w 179"/>
                  <a:gd name="T11" fmla="*/ 192 h 353"/>
                  <a:gd name="T12" fmla="*/ 69 w 179"/>
                  <a:gd name="T13" fmla="*/ 233 h 353"/>
                  <a:gd name="T14" fmla="*/ 103 w 179"/>
                  <a:gd name="T15" fmla="*/ 287 h 353"/>
                  <a:gd name="T16" fmla="*/ 151 w 179"/>
                  <a:gd name="T17" fmla="*/ 285 h 353"/>
                  <a:gd name="T18" fmla="*/ 174 w 179"/>
                  <a:gd name="T19" fmla="*/ 335 h 353"/>
                  <a:gd name="T20" fmla="*/ 179 w 179"/>
                  <a:gd name="T21" fmla="*/ 353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9" h="353">
                    <a:moveTo>
                      <a:pt x="1" y="0"/>
                    </a:moveTo>
                    <a:lnTo>
                      <a:pt x="0" y="2"/>
                    </a:lnTo>
                    <a:lnTo>
                      <a:pt x="27" y="60"/>
                    </a:lnTo>
                    <a:lnTo>
                      <a:pt x="44" y="79"/>
                    </a:lnTo>
                    <a:lnTo>
                      <a:pt x="45" y="173"/>
                    </a:lnTo>
                    <a:lnTo>
                      <a:pt x="71" y="192"/>
                    </a:lnTo>
                    <a:lnTo>
                      <a:pt x="69" y="233"/>
                    </a:lnTo>
                    <a:lnTo>
                      <a:pt x="103" y="287"/>
                    </a:lnTo>
                    <a:lnTo>
                      <a:pt x="151" y="285"/>
                    </a:lnTo>
                    <a:lnTo>
                      <a:pt x="174" y="335"/>
                    </a:lnTo>
                    <a:lnTo>
                      <a:pt x="179" y="35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1385">
                <a:extLst>
                  <a:ext uri="{FF2B5EF4-FFF2-40B4-BE49-F238E27FC236}">
                    <a16:creationId xmlns:a16="http://schemas.microsoft.com/office/drawing/2014/main" id="{53621D25-47EA-9543-4357-23E11AF91F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3" y="2853"/>
                <a:ext cx="4" cy="6"/>
              </a:xfrm>
              <a:custGeom>
                <a:avLst/>
                <a:gdLst>
                  <a:gd name="T0" fmla="*/ 23 w 23"/>
                  <a:gd name="T1" fmla="*/ 0 h 37"/>
                  <a:gd name="T2" fmla="*/ 0 w 23"/>
                  <a:gd name="T3" fmla="*/ 36 h 37"/>
                  <a:gd name="T4" fmla="*/ 0 w 23"/>
                  <a:gd name="T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37">
                    <a:moveTo>
                      <a:pt x="23" y="0"/>
                    </a:moveTo>
                    <a:lnTo>
                      <a:pt x="0" y="36"/>
                    </a:lnTo>
                    <a:lnTo>
                      <a:pt x="0" y="3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Line 1386">
                <a:extLst>
                  <a:ext uri="{FF2B5EF4-FFF2-40B4-BE49-F238E27FC236}">
                    <a16:creationId xmlns:a16="http://schemas.microsoft.com/office/drawing/2014/main" id="{174688CD-FAD6-5746-BB47-90D3EF23BA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12" y="2834"/>
                <a:ext cx="3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1387">
                <a:extLst>
                  <a:ext uri="{FF2B5EF4-FFF2-40B4-BE49-F238E27FC236}">
                    <a16:creationId xmlns:a16="http://schemas.microsoft.com/office/drawing/2014/main" id="{3883B470-CD73-9462-2082-C2D3A8B18E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9" y="2547"/>
                <a:ext cx="4" cy="6"/>
              </a:xfrm>
              <a:custGeom>
                <a:avLst/>
                <a:gdLst>
                  <a:gd name="T0" fmla="*/ 0 w 26"/>
                  <a:gd name="T1" fmla="*/ 0 h 37"/>
                  <a:gd name="T2" fmla="*/ 23 w 26"/>
                  <a:gd name="T3" fmla="*/ 37 h 37"/>
                  <a:gd name="T4" fmla="*/ 26 w 26"/>
                  <a:gd name="T5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7">
                    <a:moveTo>
                      <a:pt x="0" y="0"/>
                    </a:moveTo>
                    <a:lnTo>
                      <a:pt x="23" y="37"/>
                    </a:lnTo>
                    <a:lnTo>
                      <a:pt x="26" y="3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Line 1388">
                <a:extLst>
                  <a:ext uri="{FF2B5EF4-FFF2-40B4-BE49-F238E27FC236}">
                    <a16:creationId xmlns:a16="http://schemas.microsoft.com/office/drawing/2014/main" id="{5AB2FCAC-E640-0940-9DF7-BD390D045F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82" y="2548"/>
                <a:ext cx="3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1389">
                <a:extLst>
                  <a:ext uri="{FF2B5EF4-FFF2-40B4-BE49-F238E27FC236}">
                    <a16:creationId xmlns:a16="http://schemas.microsoft.com/office/drawing/2014/main" id="{E4CBCF81-11D0-CE31-EB3C-CEDFB3CDA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2" y="2548"/>
                <a:ext cx="3" cy="0"/>
              </a:xfrm>
              <a:custGeom>
                <a:avLst/>
                <a:gdLst>
                  <a:gd name="T0" fmla="*/ 15 w 15"/>
                  <a:gd name="T1" fmla="*/ 0 h 2"/>
                  <a:gd name="T2" fmla="*/ 1 w 15"/>
                  <a:gd name="T3" fmla="*/ 1 h 2"/>
                  <a:gd name="T4" fmla="*/ 0 w 15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2">
                    <a:moveTo>
                      <a:pt x="15" y="0"/>
                    </a:move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1390">
                <a:extLst>
                  <a:ext uri="{FF2B5EF4-FFF2-40B4-BE49-F238E27FC236}">
                    <a16:creationId xmlns:a16="http://schemas.microsoft.com/office/drawing/2014/main" id="{72F6D5F9-CD82-C93C-4E8F-9AF134372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3" y="2548"/>
                <a:ext cx="9" cy="5"/>
              </a:xfrm>
              <a:custGeom>
                <a:avLst/>
                <a:gdLst>
                  <a:gd name="T0" fmla="*/ 53 w 53"/>
                  <a:gd name="T1" fmla="*/ 0 h 26"/>
                  <a:gd name="T2" fmla="*/ 50 w 53"/>
                  <a:gd name="T3" fmla="*/ 0 h 26"/>
                  <a:gd name="T4" fmla="*/ 0 w 53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26">
                    <a:moveTo>
                      <a:pt x="53" y="0"/>
                    </a:moveTo>
                    <a:lnTo>
                      <a:pt x="50" y="0"/>
                    </a:lnTo>
                    <a:lnTo>
                      <a:pt x="0" y="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1391">
                <a:extLst>
                  <a:ext uri="{FF2B5EF4-FFF2-40B4-BE49-F238E27FC236}">
                    <a16:creationId xmlns:a16="http://schemas.microsoft.com/office/drawing/2014/main" id="{43EF037C-16BA-88F0-B24F-99366AE874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2571"/>
                <a:ext cx="8" cy="3"/>
              </a:xfrm>
              <a:custGeom>
                <a:avLst/>
                <a:gdLst>
                  <a:gd name="T0" fmla="*/ 48 w 48"/>
                  <a:gd name="T1" fmla="*/ 0 h 15"/>
                  <a:gd name="T2" fmla="*/ 35 w 48"/>
                  <a:gd name="T3" fmla="*/ 5 h 15"/>
                  <a:gd name="T4" fmla="*/ 0 w 48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8" h="15">
                    <a:moveTo>
                      <a:pt x="48" y="0"/>
                    </a:moveTo>
                    <a:lnTo>
                      <a:pt x="35" y="5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Line 1392">
                <a:extLst>
                  <a:ext uri="{FF2B5EF4-FFF2-40B4-BE49-F238E27FC236}">
                    <a16:creationId xmlns:a16="http://schemas.microsoft.com/office/drawing/2014/main" id="{72622BD6-A937-A5DD-C51B-A0E86E4CA4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23" y="2571"/>
                <a:ext cx="8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1393">
                <a:extLst>
                  <a:ext uri="{FF2B5EF4-FFF2-40B4-BE49-F238E27FC236}">
                    <a16:creationId xmlns:a16="http://schemas.microsoft.com/office/drawing/2014/main" id="{FF444879-F4AA-18AB-9B60-8B10D47F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2574"/>
                <a:ext cx="10" cy="15"/>
              </a:xfrm>
              <a:custGeom>
                <a:avLst/>
                <a:gdLst>
                  <a:gd name="T0" fmla="*/ 59 w 59"/>
                  <a:gd name="T1" fmla="*/ 0 h 88"/>
                  <a:gd name="T2" fmla="*/ 51 w 59"/>
                  <a:gd name="T3" fmla="*/ 3 h 88"/>
                  <a:gd name="T4" fmla="*/ 0 w 59"/>
                  <a:gd name="T5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9" h="88">
                    <a:moveTo>
                      <a:pt x="59" y="0"/>
                    </a:moveTo>
                    <a:lnTo>
                      <a:pt x="51" y="3"/>
                    </a:lnTo>
                    <a:lnTo>
                      <a:pt x="0" y="8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1394">
                <a:extLst>
                  <a:ext uri="{FF2B5EF4-FFF2-40B4-BE49-F238E27FC236}">
                    <a16:creationId xmlns:a16="http://schemas.microsoft.com/office/drawing/2014/main" id="{5075C428-A554-31AF-7977-B46CD8EF93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7" y="2588"/>
                <a:ext cx="6" cy="1"/>
              </a:xfrm>
              <a:custGeom>
                <a:avLst/>
                <a:gdLst>
                  <a:gd name="T0" fmla="*/ 36 w 36"/>
                  <a:gd name="T1" fmla="*/ 3 h 4"/>
                  <a:gd name="T2" fmla="*/ 35 w 36"/>
                  <a:gd name="T3" fmla="*/ 4 h 4"/>
                  <a:gd name="T4" fmla="*/ 0 w 36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4">
                    <a:moveTo>
                      <a:pt x="36" y="3"/>
                    </a:moveTo>
                    <a:lnTo>
                      <a:pt x="35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Line 1395">
                <a:extLst>
                  <a:ext uri="{FF2B5EF4-FFF2-40B4-BE49-F238E27FC236}">
                    <a16:creationId xmlns:a16="http://schemas.microsoft.com/office/drawing/2014/main" id="{9821A0EA-6FCE-B6FA-3189-6079CEBABB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07" y="2588"/>
                <a:ext cx="6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1396">
                <a:extLst>
                  <a:ext uri="{FF2B5EF4-FFF2-40B4-BE49-F238E27FC236}">
                    <a16:creationId xmlns:a16="http://schemas.microsoft.com/office/drawing/2014/main" id="{8D0CB839-74FB-7352-E4D6-074AE3F45A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5" y="2744"/>
                <a:ext cx="137" cy="134"/>
              </a:xfrm>
              <a:custGeom>
                <a:avLst/>
                <a:gdLst>
                  <a:gd name="T0" fmla="*/ 0 w 826"/>
                  <a:gd name="T1" fmla="*/ 776 h 801"/>
                  <a:gd name="T2" fmla="*/ 27 w 826"/>
                  <a:gd name="T3" fmla="*/ 795 h 801"/>
                  <a:gd name="T4" fmla="*/ 55 w 826"/>
                  <a:gd name="T5" fmla="*/ 794 h 801"/>
                  <a:gd name="T6" fmla="*/ 84 w 826"/>
                  <a:gd name="T7" fmla="*/ 773 h 801"/>
                  <a:gd name="T8" fmla="*/ 189 w 826"/>
                  <a:gd name="T9" fmla="*/ 801 h 801"/>
                  <a:gd name="T10" fmla="*/ 216 w 826"/>
                  <a:gd name="T11" fmla="*/ 779 h 801"/>
                  <a:gd name="T12" fmla="*/ 249 w 826"/>
                  <a:gd name="T13" fmla="*/ 793 h 801"/>
                  <a:gd name="T14" fmla="*/ 291 w 826"/>
                  <a:gd name="T15" fmla="*/ 751 h 801"/>
                  <a:gd name="T16" fmla="*/ 290 w 826"/>
                  <a:gd name="T17" fmla="*/ 723 h 801"/>
                  <a:gd name="T18" fmla="*/ 313 w 826"/>
                  <a:gd name="T19" fmla="*/ 670 h 801"/>
                  <a:gd name="T20" fmla="*/ 347 w 826"/>
                  <a:gd name="T21" fmla="*/ 643 h 801"/>
                  <a:gd name="T22" fmla="*/ 380 w 826"/>
                  <a:gd name="T23" fmla="*/ 609 h 801"/>
                  <a:gd name="T24" fmla="*/ 412 w 826"/>
                  <a:gd name="T25" fmla="*/ 557 h 801"/>
                  <a:gd name="T26" fmla="*/ 416 w 826"/>
                  <a:gd name="T27" fmla="*/ 537 h 801"/>
                  <a:gd name="T28" fmla="*/ 416 w 826"/>
                  <a:gd name="T29" fmla="*/ 488 h 801"/>
                  <a:gd name="T30" fmla="*/ 435 w 826"/>
                  <a:gd name="T31" fmla="*/ 433 h 801"/>
                  <a:gd name="T32" fmla="*/ 462 w 826"/>
                  <a:gd name="T33" fmla="*/ 412 h 801"/>
                  <a:gd name="T34" fmla="*/ 503 w 826"/>
                  <a:gd name="T35" fmla="*/ 391 h 801"/>
                  <a:gd name="T36" fmla="*/ 500 w 826"/>
                  <a:gd name="T37" fmla="*/ 319 h 801"/>
                  <a:gd name="T38" fmla="*/ 526 w 826"/>
                  <a:gd name="T39" fmla="*/ 293 h 801"/>
                  <a:gd name="T40" fmla="*/ 513 w 826"/>
                  <a:gd name="T41" fmla="*/ 260 h 801"/>
                  <a:gd name="T42" fmla="*/ 539 w 826"/>
                  <a:gd name="T43" fmla="*/ 233 h 801"/>
                  <a:gd name="T44" fmla="*/ 559 w 826"/>
                  <a:gd name="T45" fmla="*/ 181 h 801"/>
                  <a:gd name="T46" fmla="*/ 611 w 826"/>
                  <a:gd name="T47" fmla="*/ 182 h 801"/>
                  <a:gd name="T48" fmla="*/ 617 w 826"/>
                  <a:gd name="T49" fmla="*/ 145 h 801"/>
                  <a:gd name="T50" fmla="*/ 660 w 826"/>
                  <a:gd name="T51" fmla="*/ 88 h 801"/>
                  <a:gd name="T52" fmla="*/ 707 w 826"/>
                  <a:gd name="T53" fmla="*/ 88 h 801"/>
                  <a:gd name="T54" fmla="*/ 727 w 826"/>
                  <a:gd name="T55" fmla="*/ 31 h 801"/>
                  <a:gd name="T56" fmla="*/ 768 w 826"/>
                  <a:gd name="T57" fmla="*/ 0 h 801"/>
                  <a:gd name="T58" fmla="*/ 802 w 826"/>
                  <a:gd name="T59" fmla="*/ 22 h 801"/>
                  <a:gd name="T60" fmla="*/ 826 w 826"/>
                  <a:gd name="T61" fmla="*/ 61 h 8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26" h="801">
                    <a:moveTo>
                      <a:pt x="0" y="776"/>
                    </a:moveTo>
                    <a:lnTo>
                      <a:pt x="27" y="795"/>
                    </a:lnTo>
                    <a:lnTo>
                      <a:pt x="55" y="794"/>
                    </a:lnTo>
                    <a:lnTo>
                      <a:pt x="84" y="773"/>
                    </a:lnTo>
                    <a:lnTo>
                      <a:pt x="189" y="801"/>
                    </a:lnTo>
                    <a:lnTo>
                      <a:pt x="216" y="779"/>
                    </a:lnTo>
                    <a:lnTo>
                      <a:pt x="249" y="793"/>
                    </a:lnTo>
                    <a:lnTo>
                      <a:pt x="291" y="751"/>
                    </a:lnTo>
                    <a:lnTo>
                      <a:pt x="290" y="723"/>
                    </a:lnTo>
                    <a:lnTo>
                      <a:pt x="313" y="670"/>
                    </a:lnTo>
                    <a:lnTo>
                      <a:pt x="347" y="643"/>
                    </a:lnTo>
                    <a:lnTo>
                      <a:pt x="380" y="609"/>
                    </a:lnTo>
                    <a:lnTo>
                      <a:pt x="412" y="557"/>
                    </a:lnTo>
                    <a:lnTo>
                      <a:pt x="416" y="537"/>
                    </a:lnTo>
                    <a:lnTo>
                      <a:pt x="416" y="488"/>
                    </a:lnTo>
                    <a:lnTo>
                      <a:pt x="435" y="433"/>
                    </a:lnTo>
                    <a:lnTo>
                      <a:pt x="462" y="412"/>
                    </a:lnTo>
                    <a:lnTo>
                      <a:pt x="503" y="391"/>
                    </a:lnTo>
                    <a:lnTo>
                      <a:pt x="500" y="319"/>
                    </a:lnTo>
                    <a:lnTo>
                      <a:pt x="526" y="293"/>
                    </a:lnTo>
                    <a:lnTo>
                      <a:pt x="513" y="260"/>
                    </a:lnTo>
                    <a:lnTo>
                      <a:pt x="539" y="233"/>
                    </a:lnTo>
                    <a:lnTo>
                      <a:pt x="559" y="181"/>
                    </a:lnTo>
                    <a:lnTo>
                      <a:pt x="611" y="182"/>
                    </a:lnTo>
                    <a:lnTo>
                      <a:pt x="617" y="145"/>
                    </a:lnTo>
                    <a:lnTo>
                      <a:pt x="660" y="88"/>
                    </a:lnTo>
                    <a:lnTo>
                      <a:pt x="707" y="88"/>
                    </a:lnTo>
                    <a:lnTo>
                      <a:pt x="727" y="31"/>
                    </a:lnTo>
                    <a:lnTo>
                      <a:pt x="768" y="0"/>
                    </a:lnTo>
                    <a:lnTo>
                      <a:pt x="802" y="22"/>
                    </a:lnTo>
                    <a:lnTo>
                      <a:pt x="826" y="6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Line 1397">
                <a:extLst>
                  <a:ext uri="{FF2B5EF4-FFF2-40B4-BE49-F238E27FC236}">
                    <a16:creationId xmlns:a16="http://schemas.microsoft.com/office/drawing/2014/main" id="{2A90D590-4EDF-76C7-A3B5-4FAB172BEC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23" y="2867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1398">
                <a:extLst>
                  <a:ext uri="{FF2B5EF4-FFF2-40B4-BE49-F238E27FC236}">
                    <a16:creationId xmlns:a16="http://schemas.microsoft.com/office/drawing/2014/main" id="{37AC61CA-089E-7130-2E74-B277F64E54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2866"/>
                <a:ext cx="0" cy="1"/>
              </a:xfrm>
              <a:custGeom>
                <a:avLst/>
                <a:gdLst>
                  <a:gd name="T0" fmla="*/ 1 w 1"/>
                  <a:gd name="T1" fmla="*/ 3 h 3"/>
                  <a:gd name="T2" fmla="*/ 1 w 1"/>
                  <a:gd name="T3" fmla="*/ 0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Line 1399">
                <a:extLst>
                  <a:ext uri="{FF2B5EF4-FFF2-40B4-BE49-F238E27FC236}">
                    <a16:creationId xmlns:a16="http://schemas.microsoft.com/office/drawing/2014/main" id="{C4C38C9A-1D83-9B45-F5C4-8212B7DA97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3" y="2866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Line 1400">
                <a:extLst>
                  <a:ext uri="{FF2B5EF4-FFF2-40B4-BE49-F238E27FC236}">
                    <a16:creationId xmlns:a16="http://schemas.microsoft.com/office/drawing/2014/main" id="{E54939D8-0022-0CF6-0ABA-86250FD8DF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024" y="2866"/>
                <a:ext cx="4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1401">
                <a:extLst>
                  <a:ext uri="{FF2B5EF4-FFF2-40B4-BE49-F238E27FC236}">
                    <a16:creationId xmlns:a16="http://schemas.microsoft.com/office/drawing/2014/main" id="{B56E494F-F962-DB4C-F997-8AC64E5C2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2867"/>
                <a:ext cx="2" cy="6"/>
              </a:xfrm>
              <a:custGeom>
                <a:avLst/>
                <a:gdLst>
                  <a:gd name="T0" fmla="*/ 0 w 9"/>
                  <a:gd name="T1" fmla="*/ 0 h 40"/>
                  <a:gd name="T2" fmla="*/ 6 w 9"/>
                  <a:gd name="T3" fmla="*/ 39 h 40"/>
                  <a:gd name="T4" fmla="*/ 9 w 9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0">
                    <a:moveTo>
                      <a:pt x="0" y="0"/>
                    </a:moveTo>
                    <a:lnTo>
                      <a:pt x="6" y="39"/>
                    </a:lnTo>
                    <a:lnTo>
                      <a:pt x="9" y="4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Line 1402">
                <a:extLst>
                  <a:ext uri="{FF2B5EF4-FFF2-40B4-BE49-F238E27FC236}">
                    <a16:creationId xmlns:a16="http://schemas.microsoft.com/office/drawing/2014/main" id="{0EAFE69B-AE36-684E-DC57-2183C8F04F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24" y="2867"/>
                <a:ext cx="1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1403">
                <a:extLst>
                  <a:ext uri="{FF2B5EF4-FFF2-40B4-BE49-F238E27FC236}">
                    <a16:creationId xmlns:a16="http://schemas.microsoft.com/office/drawing/2014/main" id="{07C8317E-FC19-56E1-DC9E-C0A379C9D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6" y="2777"/>
                <a:ext cx="3" cy="6"/>
              </a:xfrm>
              <a:custGeom>
                <a:avLst/>
                <a:gdLst>
                  <a:gd name="T0" fmla="*/ 1 w 21"/>
                  <a:gd name="T1" fmla="*/ 37 h 37"/>
                  <a:gd name="T2" fmla="*/ 0 w 21"/>
                  <a:gd name="T3" fmla="*/ 34 h 37"/>
                  <a:gd name="T4" fmla="*/ 3 w 21"/>
                  <a:gd name="T5" fmla="*/ 30 h 37"/>
                  <a:gd name="T6" fmla="*/ 2 w 21"/>
                  <a:gd name="T7" fmla="*/ 28 h 37"/>
                  <a:gd name="T8" fmla="*/ 21 w 21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7">
                    <a:moveTo>
                      <a:pt x="1" y="37"/>
                    </a:moveTo>
                    <a:lnTo>
                      <a:pt x="0" y="34"/>
                    </a:lnTo>
                    <a:lnTo>
                      <a:pt x="3" y="30"/>
                    </a:lnTo>
                    <a:lnTo>
                      <a:pt x="2" y="28"/>
                    </a:lnTo>
                    <a:lnTo>
                      <a:pt x="2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1404">
                <a:extLst>
                  <a:ext uri="{FF2B5EF4-FFF2-40B4-BE49-F238E27FC236}">
                    <a16:creationId xmlns:a16="http://schemas.microsoft.com/office/drawing/2014/main" id="{FDF5F959-0FE9-BBF0-6AC2-CDD065B50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9" y="2791"/>
                <a:ext cx="1" cy="5"/>
              </a:xfrm>
              <a:custGeom>
                <a:avLst/>
                <a:gdLst>
                  <a:gd name="T0" fmla="*/ 4 w 8"/>
                  <a:gd name="T1" fmla="*/ 1 h 29"/>
                  <a:gd name="T2" fmla="*/ 0 w 8"/>
                  <a:gd name="T3" fmla="*/ 0 h 29"/>
                  <a:gd name="T4" fmla="*/ 8 w 8"/>
                  <a:gd name="T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29">
                    <a:moveTo>
                      <a:pt x="4" y="1"/>
                    </a:moveTo>
                    <a:lnTo>
                      <a:pt x="0" y="0"/>
                    </a:lnTo>
                    <a:lnTo>
                      <a:pt x="8" y="2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1405">
                <a:extLst>
                  <a:ext uri="{FF2B5EF4-FFF2-40B4-BE49-F238E27FC236}">
                    <a16:creationId xmlns:a16="http://schemas.microsoft.com/office/drawing/2014/main" id="{5812DEF1-B438-D680-7B01-EE1557834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1" y="2796"/>
                <a:ext cx="9" cy="11"/>
              </a:xfrm>
              <a:custGeom>
                <a:avLst/>
                <a:gdLst>
                  <a:gd name="T0" fmla="*/ 0 w 54"/>
                  <a:gd name="T1" fmla="*/ 62 h 62"/>
                  <a:gd name="T2" fmla="*/ 0 w 54"/>
                  <a:gd name="T3" fmla="*/ 58 h 62"/>
                  <a:gd name="T4" fmla="*/ 2 w 54"/>
                  <a:gd name="T5" fmla="*/ 55 h 62"/>
                  <a:gd name="T6" fmla="*/ 2 w 54"/>
                  <a:gd name="T7" fmla="*/ 54 h 62"/>
                  <a:gd name="T8" fmla="*/ 32 w 54"/>
                  <a:gd name="T9" fmla="*/ 9 h 62"/>
                  <a:gd name="T10" fmla="*/ 54 w 54"/>
                  <a:gd name="T11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62">
                    <a:moveTo>
                      <a:pt x="0" y="62"/>
                    </a:moveTo>
                    <a:lnTo>
                      <a:pt x="0" y="58"/>
                    </a:lnTo>
                    <a:lnTo>
                      <a:pt x="2" y="55"/>
                    </a:lnTo>
                    <a:lnTo>
                      <a:pt x="2" y="54"/>
                    </a:lnTo>
                    <a:lnTo>
                      <a:pt x="32" y="9"/>
                    </a:lnTo>
                    <a:lnTo>
                      <a:pt x="5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1406">
                <a:extLst>
                  <a:ext uri="{FF2B5EF4-FFF2-40B4-BE49-F238E27FC236}">
                    <a16:creationId xmlns:a16="http://schemas.microsoft.com/office/drawing/2014/main" id="{EBC37AD6-6C83-FBC4-72EC-323D4B3F8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0" y="2791"/>
                <a:ext cx="1" cy="5"/>
              </a:xfrm>
              <a:custGeom>
                <a:avLst/>
                <a:gdLst>
                  <a:gd name="T0" fmla="*/ 4 w 7"/>
                  <a:gd name="T1" fmla="*/ 28 h 28"/>
                  <a:gd name="T2" fmla="*/ 7 w 7"/>
                  <a:gd name="T3" fmla="*/ 27 h 28"/>
                  <a:gd name="T4" fmla="*/ 0 w 7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28">
                    <a:moveTo>
                      <a:pt x="4" y="28"/>
                    </a:moveTo>
                    <a:lnTo>
                      <a:pt x="7" y="2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1407">
                <a:extLst>
                  <a:ext uri="{FF2B5EF4-FFF2-40B4-BE49-F238E27FC236}">
                    <a16:creationId xmlns:a16="http://schemas.microsoft.com/office/drawing/2014/main" id="{FC57BDA4-79D1-121F-D61D-612FD04EB0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2" y="2754"/>
                <a:ext cx="4" cy="14"/>
              </a:xfrm>
              <a:custGeom>
                <a:avLst/>
                <a:gdLst>
                  <a:gd name="T0" fmla="*/ 20 w 20"/>
                  <a:gd name="T1" fmla="*/ 81 h 81"/>
                  <a:gd name="T2" fmla="*/ 9 w 20"/>
                  <a:gd name="T3" fmla="*/ 52 h 81"/>
                  <a:gd name="T4" fmla="*/ 18 w 20"/>
                  <a:gd name="T5" fmla="*/ 26 h 81"/>
                  <a:gd name="T6" fmla="*/ 0 w 20"/>
                  <a:gd name="T7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81">
                    <a:moveTo>
                      <a:pt x="20" y="81"/>
                    </a:moveTo>
                    <a:lnTo>
                      <a:pt x="9" y="52"/>
                    </a:lnTo>
                    <a:lnTo>
                      <a:pt x="18" y="2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1408">
                <a:extLst>
                  <a:ext uri="{FF2B5EF4-FFF2-40B4-BE49-F238E27FC236}">
                    <a16:creationId xmlns:a16="http://schemas.microsoft.com/office/drawing/2014/main" id="{B16B5159-0A59-8E6B-ACF9-0946F86F1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2" y="2754"/>
                <a:ext cx="4" cy="14"/>
              </a:xfrm>
              <a:custGeom>
                <a:avLst/>
                <a:gdLst>
                  <a:gd name="T0" fmla="*/ 0 w 20"/>
                  <a:gd name="T1" fmla="*/ 0 h 81"/>
                  <a:gd name="T2" fmla="*/ 13 w 20"/>
                  <a:gd name="T3" fmla="*/ 22 h 81"/>
                  <a:gd name="T4" fmla="*/ 7 w 20"/>
                  <a:gd name="T5" fmla="*/ 48 h 81"/>
                  <a:gd name="T6" fmla="*/ 20 w 20"/>
                  <a:gd name="T7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81">
                    <a:moveTo>
                      <a:pt x="0" y="0"/>
                    </a:moveTo>
                    <a:lnTo>
                      <a:pt x="13" y="22"/>
                    </a:lnTo>
                    <a:lnTo>
                      <a:pt x="7" y="48"/>
                    </a:lnTo>
                    <a:lnTo>
                      <a:pt x="20" y="8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1409">
                <a:extLst>
                  <a:ext uri="{FF2B5EF4-FFF2-40B4-BE49-F238E27FC236}">
                    <a16:creationId xmlns:a16="http://schemas.microsoft.com/office/drawing/2014/main" id="{E83BC1BB-A629-B61A-E0C0-74B2171125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2774"/>
                <a:ext cx="2" cy="11"/>
              </a:xfrm>
              <a:custGeom>
                <a:avLst/>
                <a:gdLst>
                  <a:gd name="T0" fmla="*/ 0 w 9"/>
                  <a:gd name="T1" fmla="*/ 62 h 62"/>
                  <a:gd name="T2" fmla="*/ 9 w 9"/>
                  <a:gd name="T3" fmla="*/ 0 h 62"/>
                  <a:gd name="T4" fmla="*/ 6 w 9"/>
                  <a:gd name="T5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2">
                    <a:moveTo>
                      <a:pt x="0" y="62"/>
                    </a:moveTo>
                    <a:lnTo>
                      <a:pt x="9" y="0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1410">
                <a:extLst>
                  <a:ext uri="{FF2B5EF4-FFF2-40B4-BE49-F238E27FC236}">
                    <a16:creationId xmlns:a16="http://schemas.microsoft.com/office/drawing/2014/main" id="{94492F2F-89E2-9F93-AF81-C742165D1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2" y="2773"/>
                <a:ext cx="29" cy="8"/>
              </a:xfrm>
              <a:custGeom>
                <a:avLst/>
                <a:gdLst>
                  <a:gd name="T0" fmla="*/ 0 w 173"/>
                  <a:gd name="T1" fmla="*/ 26 h 48"/>
                  <a:gd name="T2" fmla="*/ 23 w 173"/>
                  <a:gd name="T3" fmla="*/ 48 h 48"/>
                  <a:gd name="T4" fmla="*/ 74 w 173"/>
                  <a:gd name="T5" fmla="*/ 1 h 48"/>
                  <a:gd name="T6" fmla="*/ 173 w 173"/>
                  <a:gd name="T7" fmla="*/ 0 h 48"/>
                  <a:gd name="T8" fmla="*/ 172 w 173"/>
                  <a:gd name="T9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3" h="48">
                    <a:moveTo>
                      <a:pt x="0" y="26"/>
                    </a:moveTo>
                    <a:lnTo>
                      <a:pt x="23" y="48"/>
                    </a:lnTo>
                    <a:lnTo>
                      <a:pt x="74" y="1"/>
                    </a:lnTo>
                    <a:lnTo>
                      <a:pt x="173" y="0"/>
                    </a:lnTo>
                    <a:lnTo>
                      <a:pt x="172" y="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3" name="Group 1612">
              <a:extLst>
                <a:ext uri="{FF2B5EF4-FFF2-40B4-BE49-F238E27FC236}">
                  <a16:creationId xmlns:a16="http://schemas.microsoft.com/office/drawing/2014/main" id="{8835AEC2-3E6C-F667-9B34-2830C6C509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7" y="54"/>
              <a:ext cx="4008" cy="4264"/>
              <a:chOff x="1827" y="54"/>
              <a:chExt cx="4008" cy="4264"/>
            </a:xfrm>
          </p:grpSpPr>
          <p:sp>
            <p:nvSpPr>
              <p:cNvPr id="349" name="Freeform 1412">
                <a:extLst>
                  <a:ext uri="{FF2B5EF4-FFF2-40B4-BE49-F238E27FC236}">
                    <a16:creationId xmlns:a16="http://schemas.microsoft.com/office/drawing/2014/main" id="{A03D5A4E-2605-1EC5-54BF-D06F3210DD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2774"/>
                <a:ext cx="1" cy="11"/>
              </a:xfrm>
              <a:custGeom>
                <a:avLst/>
                <a:gdLst>
                  <a:gd name="T0" fmla="*/ 8 w 8"/>
                  <a:gd name="T1" fmla="*/ 0 h 62"/>
                  <a:gd name="T2" fmla="*/ 0 w 8"/>
                  <a:gd name="T3" fmla="*/ 56 h 62"/>
                  <a:gd name="T4" fmla="*/ 2 w 8"/>
                  <a:gd name="T5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2">
                    <a:moveTo>
                      <a:pt x="8" y="0"/>
                    </a:moveTo>
                    <a:lnTo>
                      <a:pt x="0" y="56"/>
                    </a:lnTo>
                    <a:lnTo>
                      <a:pt x="2" y="6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1413">
                <a:extLst>
                  <a:ext uri="{FF2B5EF4-FFF2-40B4-BE49-F238E27FC236}">
                    <a16:creationId xmlns:a16="http://schemas.microsoft.com/office/drawing/2014/main" id="{23ED44F3-8FB3-0FF6-D9C1-052909F1D5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2" y="2768"/>
                <a:ext cx="4" cy="10"/>
              </a:xfrm>
              <a:custGeom>
                <a:avLst/>
                <a:gdLst>
                  <a:gd name="T0" fmla="*/ 22 w 22"/>
                  <a:gd name="T1" fmla="*/ 0 h 61"/>
                  <a:gd name="T2" fmla="*/ 5 w 22"/>
                  <a:gd name="T3" fmla="*/ 32 h 61"/>
                  <a:gd name="T4" fmla="*/ 0 w 22"/>
                  <a:gd name="T5" fmla="*/ 58 h 61"/>
                  <a:gd name="T6" fmla="*/ 3 w 22"/>
                  <a:gd name="T7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61">
                    <a:moveTo>
                      <a:pt x="22" y="0"/>
                    </a:moveTo>
                    <a:lnTo>
                      <a:pt x="5" y="32"/>
                    </a:lnTo>
                    <a:lnTo>
                      <a:pt x="0" y="58"/>
                    </a:lnTo>
                    <a:lnTo>
                      <a:pt x="3" y="6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1414">
                <a:extLst>
                  <a:ext uri="{FF2B5EF4-FFF2-40B4-BE49-F238E27FC236}">
                    <a16:creationId xmlns:a16="http://schemas.microsoft.com/office/drawing/2014/main" id="{66A4271E-B215-6B04-742E-32F327A8A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2" y="2768"/>
                <a:ext cx="4" cy="10"/>
              </a:xfrm>
              <a:custGeom>
                <a:avLst/>
                <a:gdLst>
                  <a:gd name="T0" fmla="*/ 0 w 20"/>
                  <a:gd name="T1" fmla="*/ 61 h 61"/>
                  <a:gd name="T2" fmla="*/ 4 w 20"/>
                  <a:gd name="T3" fmla="*/ 37 h 61"/>
                  <a:gd name="T4" fmla="*/ 20 w 20"/>
                  <a:gd name="T5" fmla="*/ 4 h 61"/>
                  <a:gd name="T6" fmla="*/ 19 w 20"/>
                  <a:gd name="T7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61">
                    <a:moveTo>
                      <a:pt x="0" y="61"/>
                    </a:moveTo>
                    <a:lnTo>
                      <a:pt x="4" y="37"/>
                    </a:lnTo>
                    <a:lnTo>
                      <a:pt x="20" y="4"/>
                    </a:lnTo>
                    <a:lnTo>
                      <a:pt x="1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Line 1415">
                <a:extLst>
                  <a:ext uri="{FF2B5EF4-FFF2-40B4-BE49-F238E27FC236}">
                    <a16:creationId xmlns:a16="http://schemas.microsoft.com/office/drawing/2014/main" id="{1793CBC7-F847-C339-399F-D9F3695A98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90" y="2785"/>
                <a:ext cx="2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1416">
                <a:extLst>
                  <a:ext uri="{FF2B5EF4-FFF2-40B4-BE49-F238E27FC236}">
                    <a16:creationId xmlns:a16="http://schemas.microsoft.com/office/drawing/2014/main" id="{113C969E-40D9-2B10-C4CD-1988BFA2F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2794"/>
                <a:ext cx="4" cy="12"/>
              </a:xfrm>
              <a:custGeom>
                <a:avLst/>
                <a:gdLst>
                  <a:gd name="T0" fmla="*/ 22 w 22"/>
                  <a:gd name="T1" fmla="*/ 76 h 76"/>
                  <a:gd name="T2" fmla="*/ 4 w 22"/>
                  <a:gd name="T3" fmla="*/ 6 h 76"/>
                  <a:gd name="T4" fmla="*/ 0 w 22"/>
                  <a:gd name="T5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76">
                    <a:moveTo>
                      <a:pt x="22" y="76"/>
                    </a:moveTo>
                    <a:lnTo>
                      <a:pt x="4" y="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Line 1417">
                <a:extLst>
                  <a:ext uri="{FF2B5EF4-FFF2-40B4-BE49-F238E27FC236}">
                    <a16:creationId xmlns:a16="http://schemas.microsoft.com/office/drawing/2014/main" id="{08EBC9A4-FBEC-BB37-1570-B55C80BC11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90" y="2785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1418">
                <a:extLst>
                  <a:ext uri="{FF2B5EF4-FFF2-40B4-BE49-F238E27FC236}">
                    <a16:creationId xmlns:a16="http://schemas.microsoft.com/office/drawing/2014/main" id="{F5FF8DA6-FA8A-FFA6-4D0B-4D889CC5C7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0" y="2785"/>
                <a:ext cx="2" cy="5"/>
              </a:xfrm>
              <a:custGeom>
                <a:avLst/>
                <a:gdLst>
                  <a:gd name="T0" fmla="*/ 0 w 11"/>
                  <a:gd name="T1" fmla="*/ 0 h 32"/>
                  <a:gd name="T2" fmla="*/ 9 w 11"/>
                  <a:gd name="T3" fmla="*/ 27 h 32"/>
                  <a:gd name="T4" fmla="*/ 11 w 11"/>
                  <a:gd name="T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32">
                    <a:moveTo>
                      <a:pt x="0" y="0"/>
                    </a:moveTo>
                    <a:lnTo>
                      <a:pt x="9" y="27"/>
                    </a:lnTo>
                    <a:lnTo>
                      <a:pt x="11" y="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1419">
                <a:extLst>
                  <a:ext uri="{FF2B5EF4-FFF2-40B4-BE49-F238E27FC236}">
                    <a16:creationId xmlns:a16="http://schemas.microsoft.com/office/drawing/2014/main" id="{96B3CF4D-D75B-EEAB-3ECE-042CC08FA6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2" y="2790"/>
                <a:ext cx="2" cy="4"/>
              </a:xfrm>
              <a:custGeom>
                <a:avLst/>
                <a:gdLst>
                  <a:gd name="T0" fmla="*/ 0 w 12"/>
                  <a:gd name="T1" fmla="*/ 0 h 18"/>
                  <a:gd name="T2" fmla="*/ 12 w 12"/>
                  <a:gd name="T3" fmla="*/ 17 h 18"/>
                  <a:gd name="T4" fmla="*/ 12 w 12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8">
                    <a:moveTo>
                      <a:pt x="0" y="0"/>
                    </a:moveTo>
                    <a:lnTo>
                      <a:pt x="12" y="17"/>
                    </a:lnTo>
                    <a:lnTo>
                      <a:pt x="12" y="1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1420">
                <a:extLst>
                  <a:ext uri="{FF2B5EF4-FFF2-40B4-BE49-F238E27FC236}">
                    <a16:creationId xmlns:a16="http://schemas.microsoft.com/office/drawing/2014/main" id="{93FA5598-B4C4-0F0E-662A-0B3B0DCB7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2807"/>
                <a:ext cx="2" cy="18"/>
              </a:xfrm>
              <a:custGeom>
                <a:avLst/>
                <a:gdLst>
                  <a:gd name="T0" fmla="*/ 10 w 13"/>
                  <a:gd name="T1" fmla="*/ 0 h 112"/>
                  <a:gd name="T2" fmla="*/ 13 w 13"/>
                  <a:gd name="T3" fmla="*/ 56 h 112"/>
                  <a:gd name="T4" fmla="*/ 0 w 13"/>
                  <a:gd name="T5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12">
                    <a:moveTo>
                      <a:pt x="10" y="0"/>
                    </a:moveTo>
                    <a:lnTo>
                      <a:pt x="13" y="56"/>
                    </a:lnTo>
                    <a:lnTo>
                      <a:pt x="0" y="11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1421">
                <a:extLst>
                  <a:ext uri="{FF2B5EF4-FFF2-40B4-BE49-F238E27FC236}">
                    <a16:creationId xmlns:a16="http://schemas.microsoft.com/office/drawing/2014/main" id="{7E134009-4029-75D5-229C-A9AE5D6F4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2807"/>
                <a:ext cx="2" cy="18"/>
              </a:xfrm>
              <a:custGeom>
                <a:avLst/>
                <a:gdLst>
                  <a:gd name="T0" fmla="*/ 0 w 15"/>
                  <a:gd name="T1" fmla="*/ 112 h 112"/>
                  <a:gd name="T2" fmla="*/ 1 w 15"/>
                  <a:gd name="T3" fmla="*/ 111 h 112"/>
                  <a:gd name="T4" fmla="*/ 15 w 15"/>
                  <a:gd name="T5" fmla="*/ 49 h 112"/>
                  <a:gd name="T6" fmla="*/ 10 w 15"/>
                  <a:gd name="T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12">
                    <a:moveTo>
                      <a:pt x="0" y="112"/>
                    </a:moveTo>
                    <a:lnTo>
                      <a:pt x="1" y="111"/>
                    </a:lnTo>
                    <a:lnTo>
                      <a:pt x="15" y="49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1422">
                <a:extLst>
                  <a:ext uri="{FF2B5EF4-FFF2-40B4-BE49-F238E27FC236}">
                    <a16:creationId xmlns:a16="http://schemas.microsoft.com/office/drawing/2014/main" id="{7156E840-C2CA-470B-3E76-CD48E8F0E8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5" y="2830"/>
                <a:ext cx="3" cy="15"/>
              </a:xfrm>
              <a:custGeom>
                <a:avLst/>
                <a:gdLst>
                  <a:gd name="T0" fmla="*/ 6 w 18"/>
                  <a:gd name="T1" fmla="*/ 0 h 88"/>
                  <a:gd name="T2" fmla="*/ 5 w 18"/>
                  <a:gd name="T3" fmla="*/ 1 h 88"/>
                  <a:gd name="T4" fmla="*/ 0 w 18"/>
                  <a:gd name="T5" fmla="*/ 44 h 88"/>
                  <a:gd name="T6" fmla="*/ 18 w 18"/>
                  <a:gd name="T7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88">
                    <a:moveTo>
                      <a:pt x="6" y="0"/>
                    </a:moveTo>
                    <a:lnTo>
                      <a:pt x="5" y="1"/>
                    </a:lnTo>
                    <a:lnTo>
                      <a:pt x="0" y="44"/>
                    </a:lnTo>
                    <a:lnTo>
                      <a:pt x="18" y="8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1423">
                <a:extLst>
                  <a:ext uri="{FF2B5EF4-FFF2-40B4-BE49-F238E27FC236}">
                    <a16:creationId xmlns:a16="http://schemas.microsoft.com/office/drawing/2014/main" id="{69A49B02-7A68-EC75-4828-F2CC990C22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7" y="2845"/>
                <a:ext cx="11" cy="12"/>
              </a:xfrm>
              <a:custGeom>
                <a:avLst/>
                <a:gdLst>
                  <a:gd name="T0" fmla="*/ 0 w 68"/>
                  <a:gd name="T1" fmla="*/ 76 h 76"/>
                  <a:gd name="T2" fmla="*/ 27 w 68"/>
                  <a:gd name="T3" fmla="*/ 8 h 76"/>
                  <a:gd name="T4" fmla="*/ 68 w 68"/>
                  <a:gd name="T5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76">
                    <a:moveTo>
                      <a:pt x="0" y="76"/>
                    </a:moveTo>
                    <a:lnTo>
                      <a:pt x="27" y="8"/>
                    </a:lnTo>
                    <a:lnTo>
                      <a:pt x="68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1424">
                <a:extLst>
                  <a:ext uri="{FF2B5EF4-FFF2-40B4-BE49-F238E27FC236}">
                    <a16:creationId xmlns:a16="http://schemas.microsoft.com/office/drawing/2014/main" id="{4531A931-E369-1F47-D8AD-C0B07E568F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5" y="2830"/>
                <a:ext cx="4" cy="15"/>
              </a:xfrm>
              <a:custGeom>
                <a:avLst/>
                <a:gdLst>
                  <a:gd name="T0" fmla="*/ 17 w 20"/>
                  <a:gd name="T1" fmla="*/ 88 h 88"/>
                  <a:gd name="T2" fmla="*/ 20 w 20"/>
                  <a:gd name="T3" fmla="*/ 87 h 88"/>
                  <a:gd name="T4" fmla="*/ 0 w 20"/>
                  <a:gd name="T5" fmla="*/ 39 h 88"/>
                  <a:gd name="T6" fmla="*/ 5 w 20"/>
                  <a:gd name="T7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88">
                    <a:moveTo>
                      <a:pt x="17" y="88"/>
                    </a:moveTo>
                    <a:lnTo>
                      <a:pt x="20" y="87"/>
                    </a:lnTo>
                    <a:lnTo>
                      <a:pt x="0" y="39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1425">
                <a:extLst>
                  <a:ext uri="{FF2B5EF4-FFF2-40B4-BE49-F238E27FC236}">
                    <a16:creationId xmlns:a16="http://schemas.microsoft.com/office/drawing/2014/main" id="{7551B00A-6624-2933-26D4-BF0398C96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6" y="2825"/>
                <a:ext cx="4" cy="5"/>
              </a:xfrm>
              <a:custGeom>
                <a:avLst/>
                <a:gdLst>
                  <a:gd name="T0" fmla="*/ 0 w 21"/>
                  <a:gd name="T1" fmla="*/ 29 h 29"/>
                  <a:gd name="T2" fmla="*/ 0 w 21"/>
                  <a:gd name="T3" fmla="*/ 25 h 29"/>
                  <a:gd name="T4" fmla="*/ 21 w 21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9">
                    <a:moveTo>
                      <a:pt x="0" y="29"/>
                    </a:moveTo>
                    <a:lnTo>
                      <a:pt x="0" y="25"/>
                    </a:lnTo>
                    <a:lnTo>
                      <a:pt x="2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1426">
                <a:extLst>
                  <a:ext uri="{FF2B5EF4-FFF2-40B4-BE49-F238E27FC236}">
                    <a16:creationId xmlns:a16="http://schemas.microsoft.com/office/drawing/2014/main" id="{49D38FAE-BD24-650B-BF62-2F8B7863B8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0" y="2815"/>
                <a:ext cx="5" cy="8"/>
              </a:xfrm>
              <a:custGeom>
                <a:avLst/>
                <a:gdLst>
                  <a:gd name="T0" fmla="*/ 0 w 29"/>
                  <a:gd name="T1" fmla="*/ 44 h 44"/>
                  <a:gd name="T2" fmla="*/ 29 w 29"/>
                  <a:gd name="T3" fmla="*/ 41 h 44"/>
                  <a:gd name="T4" fmla="*/ 28 w 29"/>
                  <a:gd name="T5" fmla="*/ 6 h 44"/>
                  <a:gd name="T6" fmla="*/ 25 w 29"/>
                  <a:gd name="T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4">
                    <a:moveTo>
                      <a:pt x="0" y="44"/>
                    </a:moveTo>
                    <a:lnTo>
                      <a:pt x="29" y="41"/>
                    </a:lnTo>
                    <a:lnTo>
                      <a:pt x="28" y="6"/>
                    </a:lnTo>
                    <a:lnTo>
                      <a:pt x="25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Line 1427">
                <a:extLst>
                  <a:ext uri="{FF2B5EF4-FFF2-40B4-BE49-F238E27FC236}">
                    <a16:creationId xmlns:a16="http://schemas.microsoft.com/office/drawing/2014/main" id="{F400E3BA-6959-5792-89BA-20A3A6C463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98" y="2806"/>
                <a:ext cx="3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1428">
                <a:extLst>
                  <a:ext uri="{FF2B5EF4-FFF2-40B4-BE49-F238E27FC236}">
                    <a16:creationId xmlns:a16="http://schemas.microsoft.com/office/drawing/2014/main" id="{4D2DD8E4-E903-DCBC-8168-E5DD2371CF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8" y="2806"/>
                <a:ext cx="3" cy="6"/>
              </a:xfrm>
              <a:custGeom>
                <a:avLst/>
                <a:gdLst>
                  <a:gd name="T0" fmla="*/ 0 w 17"/>
                  <a:gd name="T1" fmla="*/ 0 h 34"/>
                  <a:gd name="T2" fmla="*/ 16 w 17"/>
                  <a:gd name="T3" fmla="*/ 34 h 34"/>
                  <a:gd name="T4" fmla="*/ 17 w 17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34">
                    <a:moveTo>
                      <a:pt x="0" y="0"/>
                    </a:moveTo>
                    <a:lnTo>
                      <a:pt x="16" y="34"/>
                    </a:lnTo>
                    <a:lnTo>
                      <a:pt x="17" y="3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1429">
                <a:extLst>
                  <a:ext uri="{FF2B5EF4-FFF2-40B4-BE49-F238E27FC236}">
                    <a16:creationId xmlns:a16="http://schemas.microsoft.com/office/drawing/2014/main" id="{585205A0-553E-FABF-52C9-F49F2FC8B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1" y="2809"/>
                <a:ext cx="14" cy="6"/>
              </a:xfrm>
              <a:custGeom>
                <a:avLst/>
                <a:gdLst>
                  <a:gd name="T0" fmla="*/ 0 w 83"/>
                  <a:gd name="T1" fmla="*/ 16 h 37"/>
                  <a:gd name="T2" fmla="*/ 33 w 83"/>
                  <a:gd name="T3" fmla="*/ 24 h 37"/>
                  <a:gd name="T4" fmla="*/ 58 w 83"/>
                  <a:gd name="T5" fmla="*/ 0 h 37"/>
                  <a:gd name="T6" fmla="*/ 83 w 83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3" h="37">
                    <a:moveTo>
                      <a:pt x="0" y="16"/>
                    </a:moveTo>
                    <a:lnTo>
                      <a:pt x="33" y="24"/>
                    </a:lnTo>
                    <a:lnTo>
                      <a:pt x="58" y="0"/>
                    </a:lnTo>
                    <a:lnTo>
                      <a:pt x="83" y="37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1430">
                <a:extLst>
                  <a:ext uri="{FF2B5EF4-FFF2-40B4-BE49-F238E27FC236}">
                    <a16:creationId xmlns:a16="http://schemas.microsoft.com/office/drawing/2014/main" id="{F0A297BD-EAB3-D20F-5583-DE87CEF715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9" y="2815"/>
                <a:ext cx="6" cy="8"/>
              </a:xfrm>
              <a:custGeom>
                <a:avLst/>
                <a:gdLst>
                  <a:gd name="T0" fmla="*/ 30 w 32"/>
                  <a:gd name="T1" fmla="*/ 0 h 44"/>
                  <a:gd name="T2" fmla="*/ 32 w 32"/>
                  <a:gd name="T3" fmla="*/ 36 h 44"/>
                  <a:gd name="T4" fmla="*/ 0 w 32"/>
                  <a:gd name="T5" fmla="*/ 39 h 44"/>
                  <a:gd name="T6" fmla="*/ 5 w 32"/>
                  <a:gd name="T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44">
                    <a:moveTo>
                      <a:pt x="30" y="0"/>
                    </a:moveTo>
                    <a:lnTo>
                      <a:pt x="32" y="36"/>
                    </a:lnTo>
                    <a:lnTo>
                      <a:pt x="0" y="39"/>
                    </a:lnTo>
                    <a:lnTo>
                      <a:pt x="5" y="4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1431">
                <a:extLst>
                  <a:ext uri="{FF2B5EF4-FFF2-40B4-BE49-F238E27FC236}">
                    <a16:creationId xmlns:a16="http://schemas.microsoft.com/office/drawing/2014/main" id="{836109F8-EA0B-665B-F886-5A119E434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0" y="2823"/>
                <a:ext cx="3" cy="5"/>
              </a:xfrm>
              <a:custGeom>
                <a:avLst/>
                <a:gdLst>
                  <a:gd name="T0" fmla="*/ 0 w 19"/>
                  <a:gd name="T1" fmla="*/ 0 h 29"/>
                  <a:gd name="T2" fmla="*/ 19 w 19"/>
                  <a:gd name="T3" fmla="*/ 27 h 29"/>
                  <a:gd name="T4" fmla="*/ 19 w 19"/>
                  <a:gd name="T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29">
                    <a:moveTo>
                      <a:pt x="0" y="0"/>
                    </a:moveTo>
                    <a:lnTo>
                      <a:pt x="19" y="27"/>
                    </a:lnTo>
                    <a:lnTo>
                      <a:pt x="19" y="2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1432">
                <a:extLst>
                  <a:ext uri="{FF2B5EF4-FFF2-40B4-BE49-F238E27FC236}">
                    <a16:creationId xmlns:a16="http://schemas.microsoft.com/office/drawing/2014/main" id="{24AF104F-C422-E9AB-40A1-6F68BA2B0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1" y="2828"/>
                <a:ext cx="3" cy="14"/>
              </a:xfrm>
              <a:custGeom>
                <a:avLst/>
                <a:gdLst>
                  <a:gd name="T0" fmla="*/ 14 w 16"/>
                  <a:gd name="T1" fmla="*/ 0 h 88"/>
                  <a:gd name="T2" fmla="*/ 16 w 16"/>
                  <a:gd name="T3" fmla="*/ 43 h 88"/>
                  <a:gd name="T4" fmla="*/ 0 w 16"/>
                  <a:gd name="T5" fmla="*/ 65 h 88"/>
                  <a:gd name="T6" fmla="*/ 9 w 16"/>
                  <a:gd name="T7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88">
                    <a:moveTo>
                      <a:pt x="14" y="0"/>
                    </a:moveTo>
                    <a:lnTo>
                      <a:pt x="16" y="43"/>
                    </a:lnTo>
                    <a:lnTo>
                      <a:pt x="0" y="65"/>
                    </a:lnTo>
                    <a:lnTo>
                      <a:pt x="9" y="8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1433">
                <a:extLst>
                  <a:ext uri="{FF2B5EF4-FFF2-40B4-BE49-F238E27FC236}">
                    <a16:creationId xmlns:a16="http://schemas.microsoft.com/office/drawing/2014/main" id="{5A78004D-36A3-C18E-C017-D367CD5D3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2" y="2828"/>
                <a:ext cx="2" cy="14"/>
              </a:xfrm>
              <a:custGeom>
                <a:avLst/>
                <a:gdLst>
                  <a:gd name="T0" fmla="*/ 6 w 15"/>
                  <a:gd name="T1" fmla="*/ 88 h 88"/>
                  <a:gd name="T2" fmla="*/ 0 w 15"/>
                  <a:gd name="T3" fmla="*/ 72 h 88"/>
                  <a:gd name="T4" fmla="*/ 15 w 15"/>
                  <a:gd name="T5" fmla="*/ 49 h 88"/>
                  <a:gd name="T6" fmla="*/ 14 w 15"/>
                  <a:gd name="T7" fmla="*/ 5 h 88"/>
                  <a:gd name="T8" fmla="*/ 11 w 15"/>
                  <a:gd name="T9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88">
                    <a:moveTo>
                      <a:pt x="6" y="88"/>
                    </a:moveTo>
                    <a:lnTo>
                      <a:pt x="0" y="72"/>
                    </a:lnTo>
                    <a:lnTo>
                      <a:pt x="15" y="49"/>
                    </a:lnTo>
                    <a:lnTo>
                      <a:pt x="14" y="5"/>
                    </a:lnTo>
                    <a:lnTo>
                      <a:pt x="11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1434">
                <a:extLst>
                  <a:ext uri="{FF2B5EF4-FFF2-40B4-BE49-F238E27FC236}">
                    <a16:creationId xmlns:a16="http://schemas.microsoft.com/office/drawing/2014/main" id="{993B01F8-FA74-22E3-CBB1-2605C48B05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2846"/>
                <a:ext cx="3" cy="16"/>
              </a:xfrm>
              <a:custGeom>
                <a:avLst/>
                <a:gdLst>
                  <a:gd name="T0" fmla="*/ 18 w 18"/>
                  <a:gd name="T1" fmla="*/ 96 h 96"/>
                  <a:gd name="T2" fmla="*/ 2 w 18"/>
                  <a:gd name="T3" fmla="*/ 4 h 96"/>
                  <a:gd name="T4" fmla="*/ 0 w 18"/>
                  <a:gd name="T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96">
                    <a:moveTo>
                      <a:pt x="18" y="96"/>
                    </a:moveTo>
                    <a:lnTo>
                      <a:pt x="2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1435">
                <a:extLst>
                  <a:ext uri="{FF2B5EF4-FFF2-40B4-BE49-F238E27FC236}">
                    <a16:creationId xmlns:a16="http://schemas.microsoft.com/office/drawing/2014/main" id="{D5DC6A84-50F7-7DBC-0291-EDFBC0818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2845"/>
                <a:ext cx="0" cy="1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0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Line 1436">
                <a:extLst>
                  <a:ext uri="{FF2B5EF4-FFF2-40B4-BE49-F238E27FC236}">
                    <a16:creationId xmlns:a16="http://schemas.microsoft.com/office/drawing/2014/main" id="{9C4448C7-48FF-F056-E7C3-BD8DCA7F57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13" y="2842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Line 1437">
                <a:extLst>
                  <a:ext uri="{FF2B5EF4-FFF2-40B4-BE49-F238E27FC236}">
                    <a16:creationId xmlns:a16="http://schemas.microsoft.com/office/drawing/2014/main" id="{C33B73D3-8D0C-7D38-2FDB-D69293DE6C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14" y="2845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1438">
                <a:extLst>
                  <a:ext uri="{FF2B5EF4-FFF2-40B4-BE49-F238E27FC236}">
                    <a16:creationId xmlns:a16="http://schemas.microsoft.com/office/drawing/2014/main" id="{BB1F6B5C-C6C9-B98B-76FB-0C1DF2E54C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2846"/>
                <a:ext cx="3" cy="16"/>
              </a:xfrm>
              <a:custGeom>
                <a:avLst/>
                <a:gdLst>
                  <a:gd name="T0" fmla="*/ 0 w 18"/>
                  <a:gd name="T1" fmla="*/ 0 h 96"/>
                  <a:gd name="T2" fmla="*/ 15 w 18"/>
                  <a:gd name="T3" fmla="*/ 93 h 96"/>
                  <a:gd name="T4" fmla="*/ 18 w 18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96">
                    <a:moveTo>
                      <a:pt x="0" y="0"/>
                    </a:moveTo>
                    <a:lnTo>
                      <a:pt x="15" y="93"/>
                    </a:lnTo>
                    <a:lnTo>
                      <a:pt x="18" y="9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1439">
                <a:extLst>
                  <a:ext uri="{FF2B5EF4-FFF2-40B4-BE49-F238E27FC236}">
                    <a16:creationId xmlns:a16="http://schemas.microsoft.com/office/drawing/2014/main" id="{AC88F38E-545B-34F0-6A3C-5BE20F03A0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2" y="2862"/>
                <a:ext cx="4" cy="8"/>
              </a:xfrm>
              <a:custGeom>
                <a:avLst/>
                <a:gdLst>
                  <a:gd name="T0" fmla="*/ 0 w 27"/>
                  <a:gd name="T1" fmla="*/ 50 h 50"/>
                  <a:gd name="T2" fmla="*/ 0 w 27"/>
                  <a:gd name="T3" fmla="*/ 48 h 50"/>
                  <a:gd name="T4" fmla="*/ 27 w 27"/>
                  <a:gd name="T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50">
                    <a:moveTo>
                      <a:pt x="0" y="50"/>
                    </a:moveTo>
                    <a:lnTo>
                      <a:pt x="0" y="48"/>
                    </a:lnTo>
                    <a:lnTo>
                      <a:pt x="2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Line 1440">
                <a:extLst>
                  <a:ext uri="{FF2B5EF4-FFF2-40B4-BE49-F238E27FC236}">
                    <a16:creationId xmlns:a16="http://schemas.microsoft.com/office/drawing/2014/main" id="{3A8F3969-9584-328B-4DC9-49D88B7F3B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30" y="2870"/>
                <a:ext cx="2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1441">
                <a:extLst>
                  <a:ext uri="{FF2B5EF4-FFF2-40B4-BE49-F238E27FC236}">
                    <a16:creationId xmlns:a16="http://schemas.microsoft.com/office/drawing/2014/main" id="{11F79E5F-89DF-7C67-07E0-BA5EA78B2D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7" y="2862"/>
                <a:ext cx="13" cy="14"/>
              </a:xfrm>
              <a:custGeom>
                <a:avLst/>
                <a:gdLst>
                  <a:gd name="T0" fmla="*/ 0 w 81"/>
                  <a:gd name="T1" fmla="*/ 0 h 87"/>
                  <a:gd name="T2" fmla="*/ 40 w 81"/>
                  <a:gd name="T3" fmla="*/ 59 h 87"/>
                  <a:gd name="T4" fmla="*/ 78 w 81"/>
                  <a:gd name="T5" fmla="*/ 85 h 87"/>
                  <a:gd name="T6" fmla="*/ 81 w 81"/>
                  <a:gd name="T7" fmla="*/ 87 h 87"/>
                  <a:gd name="T8" fmla="*/ 81 w 81"/>
                  <a:gd name="T9" fmla="*/ 8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7">
                    <a:moveTo>
                      <a:pt x="0" y="0"/>
                    </a:moveTo>
                    <a:lnTo>
                      <a:pt x="40" y="59"/>
                    </a:lnTo>
                    <a:lnTo>
                      <a:pt x="78" y="85"/>
                    </a:lnTo>
                    <a:lnTo>
                      <a:pt x="81" y="87"/>
                    </a:lnTo>
                    <a:lnTo>
                      <a:pt x="81" y="8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1442">
                <a:extLst>
                  <a:ext uri="{FF2B5EF4-FFF2-40B4-BE49-F238E27FC236}">
                    <a16:creationId xmlns:a16="http://schemas.microsoft.com/office/drawing/2014/main" id="{72915537-40CE-7651-71D2-B770CB9EA2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2870"/>
                <a:ext cx="2" cy="6"/>
              </a:xfrm>
              <a:custGeom>
                <a:avLst/>
                <a:gdLst>
                  <a:gd name="T0" fmla="*/ 8 w 8"/>
                  <a:gd name="T1" fmla="*/ 0 h 34"/>
                  <a:gd name="T2" fmla="*/ 6 w 8"/>
                  <a:gd name="T3" fmla="*/ 4 h 34"/>
                  <a:gd name="T4" fmla="*/ 0 w 8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4">
                    <a:moveTo>
                      <a:pt x="8" y="0"/>
                    </a:moveTo>
                    <a:lnTo>
                      <a:pt x="6" y="4"/>
                    </a:lnTo>
                    <a:lnTo>
                      <a:pt x="0" y="3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1443">
                <a:extLst>
                  <a:ext uri="{FF2B5EF4-FFF2-40B4-BE49-F238E27FC236}">
                    <a16:creationId xmlns:a16="http://schemas.microsoft.com/office/drawing/2014/main" id="{0B7889F2-C248-6107-3E2B-E63FCC1BE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2857"/>
                <a:ext cx="1" cy="5"/>
              </a:xfrm>
              <a:custGeom>
                <a:avLst/>
                <a:gdLst>
                  <a:gd name="T0" fmla="*/ 4 w 4"/>
                  <a:gd name="T1" fmla="*/ 0 h 28"/>
                  <a:gd name="T2" fmla="*/ 2 w 4"/>
                  <a:gd name="T3" fmla="*/ 5 h 28"/>
                  <a:gd name="T4" fmla="*/ 0 w 4"/>
                  <a:gd name="T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8">
                    <a:moveTo>
                      <a:pt x="4" y="0"/>
                    </a:moveTo>
                    <a:lnTo>
                      <a:pt x="2" y="5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1444">
                <a:extLst>
                  <a:ext uri="{FF2B5EF4-FFF2-40B4-BE49-F238E27FC236}">
                    <a16:creationId xmlns:a16="http://schemas.microsoft.com/office/drawing/2014/main" id="{46046E27-EFA0-E39B-04F4-105ADAEB8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2857"/>
                <a:ext cx="1" cy="5"/>
              </a:xfrm>
              <a:custGeom>
                <a:avLst/>
                <a:gdLst>
                  <a:gd name="T0" fmla="*/ 0 w 4"/>
                  <a:gd name="T1" fmla="*/ 28 h 28"/>
                  <a:gd name="T2" fmla="*/ 0 w 4"/>
                  <a:gd name="T3" fmla="*/ 27 h 28"/>
                  <a:gd name="T4" fmla="*/ 4 w 4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8">
                    <a:moveTo>
                      <a:pt x="0" y="28"/>
                    </a:moveTo>
                    <a:lnTo>
                      <a:pt x="0" y="27"/>
                    </a:lnTo>
                    <a:lnTo>
                      <a:pt x="4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1445">
                <a:extLst>
                  <a:ext uri="{FF2B5EF4-FFF2-40B4-BE49-F238E27FC236}">
                    <a16:creationId xmlns:a16="http://schemas.microsoft.com/office/drawing/2014/main" id="{BFCBDF23-1DDC-F6F0-C382-27F3C6E5E9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2794"/>
                <a:ext cx="4" cy="12"/>
              </a:xfrm>
              <a:custGeom>
                <a:avLst/>
                <a:gdLst>
                  <a:gd name="T0" fmla="*/ 0 w 22"/>
                  <a:gd name="T1" fmla="*/ 0 h 76"/>
                  <a:gd name="T2" fmla="*/ 19 w 22"/>
                  <a:gd name="T3" fmla="*/ 71 h 76"/>
                  <a:gd name="T4" fmla="*/ 22 w 22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76">
                    <a:moveTo>
                      <a:pt x="0" y="0"/>
                    </a:moveTo>
                    <a:lnTo>
                      <a:pt x="19" y="71"/>
                    </a:lnTo>
                    <a:lnTo>
                      <a:pt x="22" y="7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Line 1446">
                <a:extLst>
                  <a:ext uri="{FF2B5EF4-FFF2-40B4-BE49-F238E27FC236}">
                    <a16:creationId xmlns:a16="http://schemas.microsoft.com/office/drawing/2014/main" id="{C3852995-01AF-A49C-DA4C-97D30EED00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43" y="2918"/>
                <a:ext cx="3" cy="8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1447">
                <a:extLst>
                  <a:ext uri="{FF2B5EF4-FFF2-40B4-BE49-F238E27FC236}">
                    <a16:creationId xmlns:a16="http://schemas.microsoft.com/office/drawing/2014/main" id="{AC32E836-2700-C7C7-84D2-50677262E8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" y="2918"/>
                <a:ext cx="3" cy="8"/>
              </a:xfrm>
              <a:custGeom>
                <a:avLst/>
                <a:gdLst>
                  <a:gd name="T0" fmla="*/ 0 w 14"/>
                  <a:gd name="T1" fmla="*/ 0 h 49"/>
                  <a:gd name="T2" fmla="*/ 5 w 14"/>
                  <a:gd name="T3" fmla="*/ 24 h 49"/>
                  <a:gd name="T4" fmla="*/ 14 w 14"/>
                  <a:gd name="T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49">
                    <a:moveTo>
                      <a:pt x="0" y="0"/>
                    </a:moveTo>
                    <a:lnTo>
                      <a:pt x="5" y="24"/>
                    </a:lnTo>
                    <a:lnTo>
                      <a:pt x="14" y="4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Line 1448">
                <a:extLst>
                  <a:ext uri="{FF2B5EF4-FFF2-40B4-BE49-F238E27FC236}">
                    <a16:creationId xmlns:a16="http://schemas.microsoft.com/office/drawing/2014/main" id="{2619CC7C-2C02-6349-C2D0-AD90398DBDF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66" y="2783"/>
                <a:ext cx="2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1449">
                <a:extLst>
                  <a:ext uri="{FF2B5EF4-FFF2-40B4-BE49-F238E27FC236}">
                    <a16:creationId xmlns:a16="http://schemas.microsoft.com/office/drawing/2014/main" id="{9EA243A4-2155-B25E-688C-8CCF78A9E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5" y="3353"/>
                <a:ext cx="75" cy="69"/>
              </a:xfrm>
              <a:custGeom>
                <a:avLst/>
                <a:gdLst>
                  <a:gd name="T0" fmla="*/ 4 w 453"/>
                  <a:gd name="T1" fmla="*/ 131 h 415"/>
                  <a:gd name="T2" fmla="*/ 0 w 453"/>
                  <a:gd name="T3" fmla="*/ 158 h 415"/>
                  <a:gd name="T4" fmla="*/ 19 w 453"/>
                  <a:gd name="T5" fmla="*/ 237 h 415"/>
                  <a:gd name="T6" fmla="*/ 92 w 453"/>
                  <a:gd name="T7" fmla="*/ 238 h 415"/>
                  <a:gd name="T8" fmla="*/ 109 w 453"/>
                  <a:gd name="T9" fmla="*/ 259 h 415"/>
                  <a:gd name="T10" fmla="*/ 113 w 453"/>
                  <a:gd name="T11" fmla="*/ 306 h 415"/>
                  <a:gd name="T12" fmla="*/ 127 w 453"/>
                  <a:gd name="T13" fmla="*/ 360 h 415"/>
                  <a:gd name="T14" fmla="*/ 126 w 453"/>
                  <a:gd name="T15" fmla="*/ 406 h 415"/>
                  <a:gd name="T16" fmla="*/ 204 w 453"/>
                  <a:gd name="T17" fmla="*/ 413 h 415"/>
                  <a:gd name="T18" fmla="*/ 241 w 453"/>
                  <a:gd name="T19" fmla="*/ 406 h 415"/>
                  <a:gd name="T20" fmla="*/ 275 w 453"/>
                  <a:gd name="T21" fmla="*/ 415 h 415"/>
                  <a:gd name="T22" fmla="*/ 343 w 453"/>
                  <a:gd name="T23" fmla="*/ 365 h 415"/>
                  <a:gd name="T24" fmla="*/ 395 w 453"/>
                  <a:gd name="T25" fmla="*/ 307 h 415"/>
                  <a:gd name="T26" fmla="*/ 436 w 453"/>
                  <a:gd name="T27" fmla="*/ 281 h 415"/>
                  <a:gd name="T28" fmla="*/ 453 w 453"/>
                  <a:gd name="T29" fmla="*/ 233 h 415"/>
                  <a:gd name="T30" fmla="*/ 441 w 453"/>
                  <a:gd name="T31" fmla="*/ 201 h 415"/>
                  <a:gd name="T32" fmla="*/ 399 w 453"/>
                  <a:gd name="T33" fmla="*/ 168 h 415"/>
                  <a:gd name="T34" fmla="*/ 325 w 453"/>
                  <a:gd name="T35" fmla="*/ 228 h 415"/>
                  <a:gd name="T36" fmla="*/ 307 w 453"/>
                  <a:gd name="T37" fmla="*/ 261 h 415"/>
                  <a:gd name="T38" fmla="*/ 247 w 453"/>
                  <a:gd name="T39" fmla="*/ 192 h 415"/>
                  <a:gd name="T40" fmla="*/ 224 w 453"/>
                  <a:gd name="T41" fmla="*/ 131 h 415"/>
                  <a:gd name="T42" fmla="*/ 230 w 453"/>
                  <a:gd name="T43" fmla="*/ 97 h 415"/>
                  <a:gd name="T44" fmla="*/ 208 w 453"/>
                  <a:gd name="T45" fmla="*/ 82 h 415"/>
                  <a:gd name="T46" fmla="*/ 125 w 453"/>
                  <a:gd name="T47" fmla="*/ 79 h 415"/>
                  <a:gd name="T48" fmla="*/ 89 w 453"/>
                  <a:gd name="T49" fmla="*/ 91 h 415"/>
                  <a:gd name="T50" fmla="*/ 43 w 453"/>
                  <a:gd name="T51" fmla="*/ 3 h 415"/>
                  <a:gd name="T52" fmla="*/ 51 w 453"/>
                  <a:gd name="T53" fmla="*/ 0 h 415"/>
                  <a:gd name="T54" fmla="*/ 28 w 453"/>
                  <a:gd name="T55" fmla="*/ 6 h 415"/>
                  <a:gd name="T56" fmla="*/ 32 w 453"/>
                  <a:gd name="T57" fmla="*/ 81 h 415"/>
                  <a:gd name="T58" fmla="*/ 4 w 453"/>
                  <a:gd name="T59" fmla="*/ 131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53" h="415">
                    <a:moveTo>
                      <a:pt x="4" y="131"/>
                    </a:moveTo>
                    <a:lnTo>
                      <a:pt x="0" y="158"/>
                    </a:lnTo>
                    <a:lnTo>
                      <a:pt x="19" y="237"/>
                    </a:lnTo>
                    <a:lnTo>
                      <a:pt x="92" y="238"/>
                    </a:lnTo>
                    <a:lnTo>
                      <a:pt x="109" y="259"/>
                    </a:lnTo>
                    <a:lnTo>
                      <a:pt x="113" y="306"/>
                    </a:lnTo>
                    <a:lnTo>
                      <a:pt x="127" y="360"/>
                    </a:lnTo>
                    <a:lnTo>
                      <a:pt x="126" y="406"/>
                    </a:lnTo>
                    <a:lnTo>
                      <a:pt x="204" y="413"/>
                    </a:lnTo>
                    <a:lnTo>
                      <a:pt x="241" y="406"/>
                    </a:lnTo>
                    <a:lnTo>
                      <a:pt x="275" y="415"/>
                    </a:lnTo>
                    <a:lnTo>
                      <a:pt x="343" y="365"/>
                    </a:lnTo>
                    <a:lnTo>
                      <a:pt x="395" y="307"/>
                    </a:lnTo>
                    <a:lnTo>
                      <a:pt x="436" y="281"/>
                    </a:lnTo>
                    <a:lnTo>
                      <a:pt x="453" y="233"/>
                    </a:lnTo>
                    <a:lnTo>
                      <a:pt x="441" y="201"/>
                    </a:lnTo>
                    <a:lnTo>
                      <a:pt x="399" y="168"/>
                    </a:lnTo>
                    <a:lnTo>
                      <a:pt x="325" y="228"/>
                    </a:lnTo>
                    <a:lnTo>
                      <a:pt x="307" y="261"/>
                    </a:lnTo>
                    <a:lnTo>
                      <a:pt x="247" y="192"/>
                    </a:lnTo>
                    <a:lnTo>
                      <a:pt x="224" y="131"/>
                    </a:lnTo>
                    <a:lnTo>
                      <a:pt x="230" y="97"/>
                    </a:lnTo>
                    <a:lnTo>
                      <a:pt x="208" y="82"/>
                    </a:lnTo>
                    <a:lnTo>
                      <a:pt x="125" y="79"/>
                    </a:lnTo>
                    <a:lnTo>
                      <a:pt x="89" y="91"/>
                    </a:lnTo>
                    <a:lnTo>
                      <a:pt x="43" y="3"/>
                    </a:lnTo>
                    <a:lnTo>
                      <a:pt x="51" y="0"/>
                    </a:lnTo>
                    <a:lnTo>
                      <a:pt x="28" y="6"/>
                    </a:lnTo>
                    <a:lnTo>
                      <a:pt x="32" y="81"/>
                    </a:lnTo>
                    <a:lnTo>
                      <a:pt x="4" y="13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1450">
                <a:extLst>
                  <a:ext uri="{FF2B5EF4-FFF2-40B4-BE49-F238E27FC236}">
                    <a16:creationId xmlns:a16="http://schemas.microsoft.com/office/drawing/2014/main" id="{4A2DD8EF-670D-318D-8AB2-44478D04A8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" y="3403"/>
                <a:ext cx="1" cy="5"/>
              </a:xfrm>
              <a:custGeom>
                <a:avLst/>
                <a:gdLst>
                  <a:gd name="T0" fmla="*/ 11 w 11"/>
                  <a:gd name="T1" fmla="*/ 32 h 32"/>
                  <a:gd name="T2" fmla="*/ 0 w 11"/>
                  <a:gd name="T3" fmla="*/ 0 h 32"/>
                  <a:gd name="T4" fmla="*/ 6 w 11"/>
                  <a:gd name="T5" fmla="*/ 27 h 32"/>
                  <a:gd name="T6" fmla="*/ 11 w 11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32">
                    <a:moveTo>
                      <a:pt x="11" y="32"/>
                    </a:moveTo>
                    <a:lnTo>
                      <a:pt x="0" y="0"/>
                    </a:lnTo>
                    <a:lnTo>
                      <a:pt x="6" y="27"/>
                    </a:lnTo>
                    <a:lnTo>
                      <a:pt x="11" y="3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1451">
                <a:extLst>
                  <a:ext uri="{FF2B5EF4-FFF2-40B4-BE49-F238E27FC236}">
                    <a16:creationId xmlns:a16="http://schemas.microsoft.com/office/drawing/2014/main" id="{5B775FB4-1757-0160-AD44-47484EA11C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1" y="3408"/>
                <a:ext cx="24" cy="35"/>
              </a:xfrm>
              <a:custGeom>
                <a:avLst/>
                <a:gdLst>
                  <a:gd name="T0" fmla="*/ 142 w 142"/>
                  <a:gd name="T1" fmla="*/ 175 h 208"/>
                  <a:gd name="T2" fmla="*/ 100 w 142"/>
                  <a:gd name="T3" fmla="*/ 208 h 208"/>
                  <a:gd name="T4" fmla="*/ 71 w 142"/>
                  <a:gd name="T5" fmla="*/ 184 h 208"/>
                  <a:gd name="T6" fmla="*/ 19 w 142"/>
                  <a:gd name="T7" fmla="*/ 163 h 208"/>
                  <a:gd name="T8" fmla="*/ 58 w 142"/>
                  <a:gd name="T9" fmla="*/ 125 h 208"/>
                  <a:gd name="T10" fmla="*/ 14 w 142"/>
                  <a:gd name="T11" fmla="*/ 82 h 208"/>
                  <a:gd name="T12" fmla="*/ 51 w 142"/>
                  <a:gd name="T13" fmla="*/ 87 h 208"/>
                  <a:gd name="T14" fmla="*/ 0 w 142"/>
                  <a:gd name="T15" fmla="*/ 30 h 208"/>
                  <a:gd name="T16" fmla="*/ 62 w 142"/>
                  <a:gd name="T17" fmla="*/ 74 h 208"/>
                  <a:gd name="T18" fmla="*/ 82 w 142"/>
                  <a:gd name="T19" fmla="*/ 52 h 208"/>
                  <a:gd name="T20" fmla="*/ 67 w 142"/>
                  <a:gd name="T21" fmla="*/ 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2" h="208">
                    <a:moveTo>
                      <a:pt x="142" y="175"/>
                    </a:moveTo>
                    <a:lnTo>
                      <a:pt x="100" y="208"/>
                    </a:lnTo>
                    <a:lnTo>
                      <a:pt x="71" y="184"/>
                    </a:lnTo>
                    <a:lnTo>
                      <a:pt x="19" y="163"/>
                    </a:lnTo>
                    <a:lnTo>
                      <a:pt x="58" y="125"/>
                    </a:lnTo>
                    <a:lnTo>
                      <a:pt x="14" y="82"/>
                    </a:lnTo>
                    <a:lnTo>
                      <a:pt x="51" y="87"/>
                    </a:lnTo>
                    <a:lnTo>
                      <a:pt x="0" y="30"/>
                    </a:lnTo>
                    <a:lnTo>
                      <a:pt x="62" y="74"/>
                    </a:lnTo>
                    <a:lnTo>
                      <a:pt x="82" y="52"/>
                    </a:lnTo>
                    <a:lnTo>
                      <a:pt x="6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1452">
                <a:extLst>
                  <a:ext uri="{FF2B5EF4-FFF2-40B4-BE49-F238E27FC236}">
                    <a16:creationId xmlns:a16="http://schemas.microsoft.com/office/drawing/2014/main" id="{07F1424B-DFE8-C09B-CD76-021E4EC9B5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5" y="3435"/>
                <a:ext cx="2" cy="3"/>
              </a:xfrm>
              <a:custGeom>
                <a:avLst/>
                <a:gdLst>
                  <a:gd name="T0" fmla="*/ 0 w 12"/>
                  <a:gd name="T1" fmla="*/ 17 h 17"/>
                  <a:gd name="T2" fmla="*/ 2 w 12"/>
                  <a:gd name="T3" fmla="*/ 16 h 17"/>
                  <a:gd name="T4" fmla="*/ 12 w 12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7">
                    <a:moveTo>
                      <a:pt x="0" y="17"/>
                    </a:moveTo>
                    <a:lnTo>
                      <a:pt x="2" y="16"/>
                    </a:lnTo>
                    <a:lnTo>
                      <a:pt x="1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1453">
                <a:extLst>
                  <a:ext uri="{FF2B5EF4-FFF2-40B4-BE49-F238E27FC236}">
                    <a16:creationId xmlns:a16="http://schemas.microsoft.com/office/drawing/2014/main" id="{37F4F01C-08A1-630C-DFB7-DDB54CBF6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3392"/>
                <a:ext cx="219" cy="65"/>
              </a:xfrm>
              <a:custGeom>
                <a:avLst/>
                <a:gdLst>
                  <a:gd name="T0" fmla="*/ 2 w 1314"/>
                  <a:gd name="T1" fmla="*/ 0 h 389"/>
                  <a:gd name="T2" fmla="*/ 0 w 1314"/>
                  <a:gd name="T3" fmla="*/ 56 h 389"/>
                  <a:gd name="T4" fmla="*/ 286 w 1314"/>
                  <a:gd name="T5" fmla="*/ 71 h 389"/>
                  <a:gd name="T6" fmla="*/ 331 w 1314"/>
                  <a:gd name="T7" fmla="*/ 84 h 389"/>
                  <a:gd name="T8" fmla="*/ 379 w 1314"/>
                  <a:gd name="T9" fmla="*/ 79 h 389"/>
                  <a:gd name="T10" fmla="*/ 442 w 1314"/>
                  <a:gd name="T11" fmla="*/ 59 h 389"/>
                  <a:gd name="T12" fmla="*/ 575 w 1314"/>
                  <a:gd name="T13" fmla="*/ 65 h 389"/>
                  <a:gd name="T14" fmla="*/ 629 w 1314"/>
                  <a:gd name="T15" fmla="*/ 81 h 389"/>
                  <a:gd name="T16" fmla="*/ 671 w 1314"/>
                  <a:gd name="T17" fmla="*/ 104 h 389"/>
                  <a:gd name="T18" fmla="*/ 696 w 1314"/>
                  <a:gd name="T19" fmla="*/ 132 h 389"/>
                  <a:gd name="T20" fmla="*/ 715 w 1314"/>
                  <a:gd name="T21" fmla="*/ 187 h 389"/>
                  <a:gd name="T22" fmla="*/ 644 w 1314"/>
                  <a:gd name="T23" fmla="*/ 266 h 389"/>
                  <a:gd name="T24" fmla="*/ 661 w 1314"/>
                  <a:gd name="T25" fmla="*/ 289 h 389"/>
                  <a:gd name="T26" fmla="*/ 693 w 1314"/>
                  <a:gd name="T27" fmla="*/ 310 h 389"/>
                  <a:gd name="T28" fmla="*/ 736 w 1314"/>
                  <a:gd name="T29" fmla="*/ 329 h 389"/>
                  <a:gd name="T30" fmla="*/ 850 w 1314"/>
                  <a:gd name="T31" fmla="*/ 346 h 389"/>
                  <a:gd name="T32" fmla="*/ 972 w 1314"/>
                  <a:gd name="T33" fmla="*/ 333 h 389"/>
                  <a:gd name="T34" fmla="*/ 1059 w 1314"/>
                  <a:gd name="T35" fmla="*/ 334 h 389"/>
                  <a:gd name="T36" fmla="*/ 1141 w 1314"/>
                  <a:gd name="T37" fmla="*/ 359 h 389"/>
                  <a:gd name="T38" fmla="*/ 1200 w 1314"/>
                  <a:gd name="T39" fmla="*/ 389 h 389"/>
                  <a:gd name="T40" fmla="*/ 1228 w 1314"/>
                  <a:gd name="T41" fmla="*/ 384 h 389"/>
                  <a:gd name="T42" fmla="*/ 1238 w 1314"/>
                  <a:gd name="T43" fmla="*/ 357 h 389"/>
                  <a:gd name="T44" fmla="*/ 1280 w 1314"/>
                  <a:gd name="T45" fmla="*/ 319 h 389"/>
                  <a:gd name="T46" fmla="*/ 1314 w 1314"/>
                  <a:gd name="T47" fmla="*/ 272 h 3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14" h="389">
                    <a:moveTo>
                      <a:pt x="2" y="0"/>
                    </a:moveTo>
                    <a:lnTo>
                      <a:pt x="0" y="56"/>
                    </a:lnTo>
                    <a:lnTo>
                      <a:pt x="286" y="71"/>
                    </a:lnTo>
                    <a:lnTo>
                      <a:pt x="331" y="84"/>
                    </a:lnTo>
                    <a:lnTo>
                      <a:pt x="379" y="79"/>
                    </a:lnTo>
                    <a:lnTo>
                      <a:pt x="442" y="59"/>
                    </a:lnTo>
                    <a:lnTo>
                      <a:pt x="575" y="65"/>
                    </a:lnTo>
                    <a:lnTo>
                      <a:pt x="629" y="81"/>
                    </a:lnTo>
                    <a:lnTo>
                      <a:pt x="671" y="104"/>
                    </a:lnTo>
                    <a:lnTo>
                      <a:pt x="696" y="132"/>
                    </a:lnTo>
                    <a:lnTo>
                      <a:pt x="715" y="187"/>
                    </a:lnTo>
                    <a:lnTo>
                      <a:pt x="644" y="266"/>
                    </a:lnTo>
                    <a:lnTo>
                      <a:pt x="661" y="289"/>
                    </a:lnTo>
                    <a:lnTo>
                      <a:pt x="693" y="310"/>
                    </a:lnTo>
                    <a:lnTo>
                      <a:pt x="736" y="329"/>
                    </a:lnTo>
                    <a:lnTo>
                      <a:pt x="850" y="346"/>
                    </a:lnTo>
                    <a:lnTo>
                      <a:pt x="972" y="333"/>
                    </a:lnTo>
                    <a:lnTo>
                      <a:pt x="1059" y="334"/>
                    </a:lnTo>
                    <a:lnTo>
                      <a:pt x="1141" y="359"/>
                    </a:lnTo>
                    <a:lnTo>
                      <a:pt x="1200" y="389"/>
                    </a:lnTo>
                    <a:lnTo>
                      <a:pt x="1228" y="384"/>
                    </a:lnTo>
                    <a:lnTo>
                      <a:pt x="1238" y="357"/>
                    </a:lnTo>
                    <a:lnTo>
                      <a:pt x="1280" y="319"/>
                    </a:lnTo>
                    <a:lnTo>
                      <a:pt x="1314" y="27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Line 1454">
                <a:extLst>
                  <a:ext uri="{FF2B5EF4-FFF2-40B4-BE49-F238E27FC236}">
                    <a16:creationId xmlns:a16="http://schemas.microsoft.com/office/drawing/2014/main" id="{8DA09DF5-04EB-F733-AA29-73ADFE780C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57" y="3432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Line 1455">
                <a:extLst>
                  <a:ext uri="{FF2B5EF4-FFF2-40B4-BE49-F238E27FC236}">
                    <a16:creationId xmlns:a16="http://schemas.microsoft.com/office/drawing/2014/main" id="{AA3B36A2-CC12-8316-FC87-A2050EEF0E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855" y="3435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1456">
                <a:extLst>
                  <a:ext uri="{FF2B5EF4-FFF2-40B4-BE49-F238E27FC236}">
                    <a16:creationId xmlns:a16="http://schemas.microsoft.com/office/drawing/2014/main" id="{80543E61-E995-0F3D-CEA8-11CA772F5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7" y="3260"/>
                <a:ext cx="9" cy="26"/>
              </a:xfrm>
              <a:custGeom>
                <a:avLst/>
                <a:gdLst>
                  <a:gd name="T0" fmla="*/ 52 w 52"/>
                  <a:gd name="T1" fmla="*/ 0 h 156"/>
                  <a:gd name="T2" fmla="*/ 29 w 52"/>
                  <a:gd name="T3" fmla="*/ 38 h 156"/>
                  <a:gd name="T4" fmla="*/ 0 w 52"/>
                  <a:gd name="T5" fmla="*/ 128 h 156"/>
                  <a:gd name="T6" fmla="*/ 3 w 52"/>
                  <a:gd name="T7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56">
                    <a:moveTo>
                      <a:pt x="52" y="0"/>
                    </a:moveTo>
                    <a:lnTo>
                      <a:pt x="29" y="38"/>
                    </a:lnTo>
                    <a:lnTo>
                      <a:pt x="0" y="128"/>
                    </a:lnTo>
                    <a:lnTo>
                      <a:pt x="3" y="15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1457">
                <a:extLst>
                  <a:ext uri="{FF2B5EF4-FFF2-40B4-BE49-F238E27FC236}">
                    <a16:creationId xmlns:a16="http://schemas.microsoft.com/office/drawing/2014/main" id="{BEA8BD9B-8447-59CE-ECDC-CDF8C476FC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3244"/>
                <a:ext cx="4" cy="16"/>
              </a:xfrm>
              <a:custGeom>
                <a:avLst/>
                <a:gdLst>
                  <a:gd name="T0" fmla="*/ 26 w 26"/>
                  <a:gd name="T1" fmla="*/ 0 h 99"/>
                  <a:gd name="T2" fmla="*/ 24 w 26"/>
                  <a:gd name="T3" fmla="*/ 56 h 99"/>
                  <a:gd name="T4" fmla="*/ 0 w 26"/>
                  <a:gd name="T5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99">
                    <a:moveTo>
                      <a:pt x="26" y="0"/>
                    </a:moveTo>
                    <a:lnTo>
                      <a:pt x="24" y="56"/>
                    </a:lnTo>
                    <a:lnTo>
                      <a:pt x="0" y="9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Line 1458">
                <a:extLst>
                  <a:ext uri="{FF2B5EF4-FFF2-40B4-BE49-F238E27FC236}">
                    <a16:creationId xmlns:a16="http://schemas.microsoft.com/office/drawing/2014/main" id="{42CC6ED6-7469-E161-F035-FB090583E6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69" y="3241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1459">
                <a:extLst>
                  <a:ext uri="{FF2B5EF4-FFF2-40B4-BE49-F238E27FC236}">
                    <a16:creationId xmlns:a16="http://schemas.microsoft.com/office/drawing/2014/main" id="{F00FD779-3DC5-61F3-C77F-5848C8722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9" y="3241"/>
                <a:ext cx="1" cy="3"/>
              </a:xfrm>
              <a:custGeom>
                <a:avLst/>
                <a:gdLst>
                  <a:gd name="T0" fmla="*/ 6 w 6"/>
                  <a:gd name="T1" fmla="*/ 17 h 17"/>
                  <a:gd name="T2" fmla="*/ 6 w 6"/>
                  <a:gd name="T3" fmla="*/ 16 h 17"/>
                  <a:gd name="T4" fmla="*/ 0 w 6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17">
                    <a:moveTo>
                      <a:pt x="6" y="17"/>
                    </a:moveTo>
                    <a:lnTo>
                      <a:pt x="6" y="1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1460">
                <a:extLst>
                  <a:ext uri="{FF2B5EF4-FFF2-40B4-BE49-F238E27FC236}">
                    <a16:creationId xmlns:a16="http://schemas.microsoft.com/office/drawing/2014/main" id="{1A96C0E6-A2B8-1930-3E69-E6610F7EB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7" y="3260"/>
                <a:ext cx="9" cy="26"/>
              </a:xfrm>
              <a:custGeom>
                <a:avLst/>
                <a:gdLst>
                  <a:gd name="T0" fmla="*/ 3 w 52"/>
                  <a:gd name="T1" fmla="*/ 156 h 156"/>
                  <a:gd name="T2" fmla="*/ 0 w 52"/>
                  <a:gd name="T3" fmla="*/ 128 h 156"/>
                  <a:gd name="T4" fmla="*/ 30 w 52"/>
                  <a:gd name="T5" fmla="*/ 38 h 156"/>
                  <a:gd name="T6" fmla="*/ 52 w 52"/>
                  <a:gd name="T7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56">
                    <a:moveTo>
                      <a:pt x="3" y="156"/>
                    </a:moveTo>
                    <a:lnTo>
                      <a:pt x="0" y="128"/>
                    </a:lnTo>
                    <a:lnTo>
                      <a:pt x="30" y="38"/>
                    </a:lnTo>
                    <a:lnTo>
                      <a:pt x="52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1461">
                <a:extLst>
                  <a:ext uri="{FF2B5EF4-FFF2-40B4-BE49-F238E27FC236}">
                    <a16:creationId xmlns:a16="http://schemas.microsoft.com/office/drawing/2014/main" id="{8AA8C51D-3473-D409-4BED-7A803F3D9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9" y="3290"/>
                <a:ext cx="4" cy="8"/>
              </a:xfrm>
              <a:custGeom>
                <a:avLst/>
                <a:gdLst>
                  <a:gd name="T0" fmla="*/ 18 w 19"/>
                  <a:gd name="T1" fmla="*/ 46 h 46"/>
                  <a:gd name="T2" fmla="*/ 19 w 19"/>
                  <a:gd name="T3" fmla="*/ 46 h 46"/>
                  <a:gd name="T4" fmla="*/ 0 w 19"/>
                  <a:gd name="T5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46">
                    <a:moveTo>
                      <a:pt x="18" y="46"/>
                    </a:moveTo>
                    <a:lnTo>
                      <a:pt x="19" y="4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Line 1462">
                <a:extLst>
                  <a:ext uri="{FF2B5EF4-FFF2-40B4-BE49-F238E27FC236}">
                    <a16:creationId xmlns:a16="http://schemas.microsoft.com/office/drawing/2014/main" id="{B381478A-DFB5-287C-00EE-E407583F3A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59" y="3290"/>
                <a:ext cx="3" cy="8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1463">
                <a:extLst>
                  <a:ext uri="{FF2B5EF4-FFF2-40B4-BE49-F238E27FC236}">
                    <a16:creationId xmlns:a16="http://schemas.microsoft.com/office/drawing/2014/main" id="{39C0CAB3-7300-C9F4-1AE9-58F2B69F6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5" y="3293"/>
                <a:ext cx="9" cy="4"/>
              </a:xfrm>
              <a:custGeom>
                <a:avLst/>
                <a:gdLst>
                  <a:gd name="T0" fmla="*/ 51 w 51"/>
                  <a:gd name="T1" fmla="*/ 0 h 26"/>
                  <a:gd name="T2" fmla="*/ 12 w 51"/>
                  <a:gd name="T3" fmla="*/ 6 h 26"/>
                  <a:gd name="T4" fmla="*/ 0 w 51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1" h="26">
                    <a:moveTo>
                      <a:pt x="51" y="0"/>
                    </a:moveTo>
                    <a:lnTo>
                      <a:pt x="12" y="6"/>
                    </a:lnTo>
                    <a:lnTo>
                      <a:pt x="0" y="2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1464">
                <a:extLst>
                  <a:ext uri="{FF2B5EF4-FFF2-40B4-BE49-F238E27FC236}">
                    <a16:creationId xmlns:a16="http://schemas.microsoft.com/office/drawing/2014/main" id="{48725EA3-2F2A-2DF1-5136-89202B3EF5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4" y="3297"/>
                <a:ext cx="1" cy="8"/>
              </a:xfrm>
              <a:custGeom>
                <a:avLst/>
                <a:gdLst>
                  <a:gd name="T0" fmla="*/ 2 w 7"/>
                  <a:gd name="T1" fmla="*/ 50 h 50"/>
                  <a:gd name="T2" fmla="*/ 0 w 7"/>
                  <a:gd name="T3" fmla="*/ 12 h 50"/>
                  <a:gd name="T4" fmla="*/ 7 w 7"/>
                  <a:gd name="T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0">
                    <a:moveTo>
                      <a:pt x="2" y="50"/>
                    </a:moveTo>
                    <a:lnTo>
                      <a:pt x="0" y="12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1465">
                <a:extLst>
                  <a:ext uri="{FF2B5EF4-FFF2-40B4-BE49-F238E27FC236}">
                    <a16:creationId xmlns:a16="http://schemas.microsoft.com/office/drawing/2014/main" id="{7ED2444F-6B44-901C-0D83-2F8833F78C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4" y="3308"/>
                <a:ext cx="5" cy="6"/>
              </a:xfrm>
              <a:custGeom>
                <a:avLst/>
                <a:gdLst>
                  <a:gd name="T0" fmla="*/ 0 w 26"/>
                  <a:gd name="T1" fmla="*/ 36 h 36"/>
                  <a:gd name="T2" fmla="*/ 10 w 26"/>
                  <a:gd name="T3" fmla="*/ 9 h 36"/>
                  <a:gd name="T4" fmla="*/ 26 w 26"/>
                  <a:gd name="T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6">
                    <a:moveTo>
                      <a:pt x="0" y="36"/>
                    </a:moveTo>
                    <a:lnTo>
                      <a:pt x="10" y="9"/>
                    </a:lnTo>
                    <a:lnTo>
                      <a:pt x="26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1466">
                <a:extLst>
                  <a:ext uri="{FF2B5EF4-FFF2-40B4-BE49-F238E27FC236}">
                    <a16:creationId xmlns:a16="http://schemas.microsoft.com/office/drawing/2014/main" id="{D080AF18-D528-8943-EF5B-AD15D713E9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4" y="3308"/>
                <a:ext cx="5" cy="6"/>
              </a:xfrm>
              <a:custGeom>
                <a:avLst/>
                <a:gdLst>
                  <a:gd name="T0" fmla="*/ 26 w 26"/>
                  <a:gd name="T1" fmla="*/ 0 h 36"/>
                  <a:gd name="T2" fmla="*/ 9 w 26"/>
                  <a:gd name="T3" fmla="*/ 9 h 36"/>
                  <a:gd name="T4" fmla="*/ 0 w 26"/>
                  <a:gd name="T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6">
                    <a:moveTo>
                      <a:pt x="26" y="0"/>
                    </a:moveTo>
                    <a:lnTo>
                      <a:pt x="9" y="9"/>
                    </a:lnTo>
                    <a:lnTo>
                      <a:pt x="0" y="36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1467">
                <a:extLst>
                  <a:ext uri="{FF2B5EF4-FFF2-40B4-BE49-F238E27FC236}">
                    <a16:creationId xmlns:a16="http://schemas.microsoft.com/office/drawing/2014/main" id="{DA21FF39-B277-DFBD-DE0F-597DF90CE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4" y="3297"/>
                <a:ext cx="1" cy="8"/>
              </a:xfrm>
              <a:custGeom>
                <a:avLst/>
                <a:gdLst>
                  <a:gd name="T0" fmla="*/ 8 w 8"/>
                  <a:gd name="T1" fmla="*/ 0 h 50"/>
                  <a:gd name="T2" fmla="*/ 0 w 8"/>
                  <a:gd name="T3" fmla="*/ 13 h 50"/>
                  <a:gd name="T4" fmla="*/ 3 w 8"/>
                  <a:gd name="T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0">
                    <a:moveTo>
                      <a:pt x="8" y="0"/>
                    </a:moveTo>
                    <a:lnTo>
                      <a:pt x="0" y="13"/>
                    </a:lnTo>
                    <a:lnTo>
                      <a:pt x="3" y="5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Line 1468">
                <a:extLst>
                  <a:ext uri="{FF2B5EF4-FFF2-40B4-BE49-F238E27FC236}">
                    <a16:creationId xmlns:a16="http://schemas.microsoft.com/office/drawing/2014/main" id="{D42CFAF4-CE45-2755-EB0E-BFDCC3E7FC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09" y="3305"/>
                <a:ext cx="5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1469">
                <a:extLst>
                  <a:ext uri="{FF2B5EF4-FFF2-40B4-BE49-F238E27FC236}">
                    <a16:creationId xmlns:a16="http://schemas.microsoft.com/office/drawing/2014/main" id="{D90BC837-7A4E-3BC9-4B17-EC92396DBE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5" y="3294"/>
                <a:ext cx="17" cy="4"/>
              </a:xfrm>
              <a:custGeom>
                <a:avLst/>
                <a:gdLst>
                  <a:gd name="T0" fmla="*/ 103 w 103"/>
                  <a:gd name="T1" fmla="*/ 24 h 29"/>
                  <a:gd name="T2" fmla="*/ 48 w 103"/>
                  <a:gd name="T3" fmla="*/ 29 h 29"/>
                  <a:gd name="T4" fmla="*/ 10 w 103"/>
                  <a:gd name="T5" fmla="*/ 2 h 29"/>
                  <a:gd name="T6" fmla="*/ 0 w 103"/>
                  <a:gd name="T7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3" h="29">
                    <a:moveTo>
                      <a:pt x="103" y="24"/>
                    </a:moveTo>
                    <a:lnTo>
                      <a:pt x="48" y="29"/>
                    </a:lnTo>
                    <a:lnTo>
                      <a:pt x="10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1470">
                <a:extLst>
                  <a:ext uri="{FF2B5EF4-FFF2-40B4-BE49-F238E27FC236}">
                    <a16:creationId xmlns:a16="http://schemas.microsoft.com/office/drawing/2014/main" id="{5C42A556-A678-7BFD-8099-3FAB1BB766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" y="3291"/>
                <a:ext cx="8" cy="3"/>
              </a:xfrm>
              <a:custGeom>
                <a:avLst/>
                <a:gdLst>
                  <a:gd name="T0" fmla="*/ 0 w 49"/>
                  <a:gd name="T1" fmla="*/ 0 h 14"/>
                  <a:gd name="T2" fmla="*/ 22 w 49"/>
                  <a:gd name="T3" fmla="*/ 11 h 14"/>
                  <a:gd name="T4" fmla="*/ 49 w 49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" h="14">
                    <a:moveTo>
                      <a:pt x="0" y="0"/>
                    </a:moveTo>
                    <a:lnTo>
                      <a:pt x="22" y="11"/>
                    </a:lnTo>
                    <a:lnTo>
                      <a:pt x="49" y="1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1471">
                <a:extLst>
                  <a:ext uri="{FF2B5EF4-FFF2-40B4-BE49-F238E27FC236}">
                    <a16:creationId xmlns:a16="http://schemas.microsoft.com/office/drawing/2014/main" id="{69BB60E3-844F-5060-2192-3698AFE030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" y="3291"/>
                <a:ext cx="7" cy="2"/>
              </a:xfrm>
              <a:custGeom>
                <a:avLst/>
                <a:gdLst>
                  <a:gd name="T0" fmla="*/ 0 w 43"/>
                  <a:gd name="T1" fmla="*/ 10 h 10"/>
                  <a:gd name="T2" fmla="*/ 33 w 43"/>
                  <a:gd name="T3" fmla="*/ 5 h 10"/>
                  <a:gd name="T4" fmla="*/ 43 w 43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10">
                    <a:moveTo>
                      <a:pt x="0" y="10"/>
                    </a:moveTo>
                    <a:lnTo>
                      <a:pt x="33" y="5"/>
                    </a:lnTo>
                    <a:lnTo>
                      <a:pt x="4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1472">
                <a:extLst>
                  <a:ext uri="{FF2B5EF4-FFF2-40B4-BE49-F238E27FC236}">
                    <a16:creationId xmlns:a16="http://schemas.microsoft.com/office/drawing/2014/main" id="{82BCF68C-81E0-F28D-234F-169638969B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" y="3291"/>
                <a:ext cx="7" cy="2"/>
              </a:xfrm>
              <a:custGeom>
                <a:avLst/>
                <a:gdLst>
                  <a:gd name="T0" fmla="*/ 43 w 43"/>
                  <a:gd name="T1" fmla="*/ 0 h 10"/>
                  <a:gd name="T2" fmla="*/ 34 w 43"/>
                  <a:gd name="T3" fmla="*/ 4 h 10"/>
                  <a:gd name="T4" fmla="*/ 0 w 43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10">
                    <a:moveTo>
                      <a:pt x="43" y="0"/>
                    </a:moveTo>
                    <a:lnTo>
                      <a:pt x="34" y="4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1473">
                <a:extLst>
                  <a:ext uri="{FF2B5EF4-FFF2-40B4-BE49-F238E27FC236}">
                    <a16:creationId xmlns:a16="http://schemas.microsoft.com/office/drawing/2014/main" id="{6BE5045C-A585-E8A6-8359-117C7F0652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3290"/>
                <a:ext cx="6" cy="1"/>
              </a:xfrm>
              <a:custGeom>
                <a:avLst/>
                <a:gdLst>
                  <a:gd name="T0" fmla="*/ 37 w 37"/>
                  <a:gd name="T1" fmla="*/ 10 h 10"/>
                  <a:gd name="T2" fmla="*/ 16 w 37"/>
                  <a:gd name="T3" fmla="*/ 0 h 10"/>
                  <a:gd name="T4" fmla="*/ 0 w 37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10">
                    <a:moveTo>
                      <a:pt x="37" y="10"/>
                    </a:moveTo>
                    <a:lnTo>
                      <a:pt x="16" y="0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1474">
                <a:extLst>
                  <a:ext uri="{FF2B5EF4-FFF2-40B4-BE49-F238E27FC236}">
                    <a16:creationId xmlns:a16="http://schemas.microsoft.com/office/drawing/2014/main" id="{E0B0510D-C642-0D51-3B6B-F6828361A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" y="3291"/>
                <a:ext cx="8" cy="3"/>
              </a:xfrm>
              <a:custGeom>
                <a:avLst/>
                <a:gdLst>
                  <a:gd name="T0" fmla="*/ 49 w 49"/>
                  <a:gd name="T1" fmla="*/ 14 h 14"/>
                  <a:gd name="T2" fmla="*/ 22 w 49"/>
                  <a:gd name="T3" fmla="*/ 10 h 14"/>
                  <a:gd name="T4" fmla="*/ 0 w 4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" h="14">
                    <a:moveTo>
                      <a:pt x="49" y="14"/>
                    </a:moveTo>
                    <a:lnTo>
                      <a:pt x="22" y="1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1475">
                <a:extLst>
                  <a:ext uri="{FF2B5EF4-FFF2-40B4-BE49-F238E27FC236}">
                    <a16:creationId xmlns:a16="http://schemas.microsoft.com/office/drawing/2014/main" id="{36FB5040-42A1-BE60-7245-81D15CC9CC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1" y="3331"/>
                <a:ext cx="3" cy="5"/>
              </a:xfrm>
              <a:custGeom>
                <a:avLst/>
                <a:gdLst>
                  <a:gd name="T0" fmla="*/ 15 w 16"/>
                  <a:gd name="T1" fmla="*/ 31 h 31"/>
                  <a:gd name="T2" fmla="*/ 16 w 16"/>
                  <a:gd name="T3" fmla="*/ 29 h 31"/>
                  <a:gd name="T4" fmla="*/ 1 w 16"/>
                  <a:gd name="T5" fmla="*/ 0 h 31"/>
                  <a:gd name="T6" fmla="*/ 0 w 16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31">
                    <a:moveTo>
                      <a:pt x="15" y="31"/>
                    </a:moveTo>
                    <a:lnTo>
                      <a:pt x="16" y="29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Line 1476">
                <a:extLst>
                  <a:ext uri="{FF2B5EF4-FFF2-40B4-BE49-F238E27FC236}">
                    <a16:creationId xmlns:a16="http://schemas.microsoft.com/office/drawing/2014/main" id="{A30BDF90-8586-A6B4-0F3E-CE29F3B006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11" y="3331"/>
                <a:ext cx="3" cy="5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Line 1477">
                <a:extLst>
                  <a:ext uri="{FF2B5EF4-FFF2-40B4-BE49-F238E27FC236}">
                    <a16:creationId xmlns:a16="http://schemas.microsoft.com/office/drawing/2014/main" id="{E8D80010-7516-774E-1BE3-5FBEE672E2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10" y="3336"/>
                <a:ext cx="4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1478">
                <a:extLst>
                  <a:ext uri="{FF2B5EF4-FFF2-40B4-BE49-F238E27FC236}">
                    <a16:creationId xmlns:a16="http://schemas.microsoft.com/office/drawing/2014/main" id="{311A2C20-0825-85C7-C3BB-FA3CCB9D0F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" y="3314"/>
                <a:ext cx="12" cy="20"/>
              </a:xfrm>
              <a:custGeom>
                <a:avLst/>
                <a:gdLst>
                  <a:gd name="T0" fmla="*/ 33 w 73"/>
                  <a:gd name="T1" fmla="*/ 0 h 117"/>
                  <a:gd name="T2" fmla="*/ 0 w 73"/>
                  <a:gd name="T3" fmla="*/ 93 h 117"/>
                  <a:gd name="T4" fmla="*/ 1 w 73"/>
                  <a:gd name="T5" fmla="*/ 93 h 117"/>
                  <a:gd name="T6" fmla="*/ 39 w 73"/>
                  <a:gd name="T7" fmla="*/ 117 h 117"/>
                  <a:gd name="T8" fmla="*/ 40 w 73"/>
                  <a:gd name="T9" fmla="*/ 117 h 117"/>
                  <a:gd name="T10" fmla="*/ 73 w 73"/>
                  <a:gd name="T11" fmla="*/ 10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3" h="117">
                    <a:moveTo>
                      <a:pt x="33" y="0"/>
                    </a:moveTo>
                    <a:lnTo>
                      <a:pt x="0" y="93"/>
                    </a:lnTo>
                    <a:lnTo>
                      <a:pt x="1" y="93"/>
                    </a:lnTo>
                    <a:lnTo>
                      <a:pt x="39" y="117"/>
                    </a:lnTo>
                    <a:lnTo>
                      <a:pt x="40" y="117"/>
                    </a:lnTo>
                    <a:lnTo>
                      <a:pt x="73" y="104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1479">
                <a:extLst>
                  <a:ext uri="{FF2B5EF4-FFF2-40B4-BE49-F238E27FC236}">
                    <a16:creationId xmlns:a16="http://schemas.microsoft.com/office/drawing/2014/main" id="{C1180FD9-6A4E-65A3-79B1-42A8F738A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6" y="3340"/>
                <a:ext cx="4" cy="6"/>
              </a:xfrm>
              <a:custGeom>
                <a:avLst/>
                <a:gdLst>
                  <a:gd name="T0" fmla="*/ 0 w 29"/>
                  <a:gd name="T1" fmla="*/ 33 h 33"/>
                  <a:gd name="T2" fmla="*/ 1 w 29"/>
                  <a:gd name="T3" fmla="*/ 33 h 33"/>
                  <a:gd name="T4" fmla="*/ 29 w 29"/>
                  <a:gd name="T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33">
                    <a:moveTo>
                      <a:pt x="0" y="33"/>
                    </a:moveTo>
                    <a:lnTo>
                      <a:pt x="1" y="33"/>
                    </a:lnTo>
                    <a:lnTo>
                      <a:pt x="2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1480">
                <a:extLst>
                  <a:ext uri="{FF2B5EF4-FFF2-40B4-BE49-F238E27FC236}">
                    <a16:creationId xmlns:a16="http://schemas.microsoft.com/office/drawing/2014/main" id="{EEB6DBC7-5BF3-AD5C-DB7E-1FB2CC4DD1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2" y="3347"/>
                <a:ext cx="6" cy="9"/>
              </a:xfrm>
              <a:custGeom>
                <a:avLst/>
                <a:gdLst>
                  <a:gd name="T0" fmla="*/ 0 w 39"/>
                  <a:gd name="T1" fmla="*/ 55 h 55"/>
                  <a:gd name="T2" fmla="*/ 18 w 39"/>
                  <a:gd name="T3" fmla="*/ 36 h 55"/>
                  <a:gd name="T4" fmla="*/ 39 w 39"/>
                  <a:gd name="T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5">
                    <a:moveTo>
                      <a:pt x="0" y="55"/>
                    </a:moveTo>
                    <a:lnTo>
                      <a:pt x="18" y="36"/>
                    </a:lnTo>
                    <a:lnTo>
                      <a:pt x="39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1481">
                <a:extLst>
                  <a:ext uri="{FF2B5EF4-FFF2-40B4-BE49-F238E27FC236}">
                    <a16:creationId xmlns:a16="http://schemas.microsoft.com/office/drawing/2014/main" id="{7AED42AD-2157-C998-6486-F5008AE9E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8" y="3345"/>
                <a:ext cx="8" cy="2"/>
              </a:xfrm>
              <a:custGeom>
                <a:avLst/>
                <a:gdLst>
                  <a:gd name="T0" fmla="*/ 44 w 44"/>
                  <a:gd name="T1" fmla="*/ 5 h 12"/>
                  <a:gd name="T2" fmla="*/ 7 w 44"/>
                  <a:gd name="T3" fmla="*/ 0 h 12"/>
                  <a:gd name="T4" fmla="*/ 7 w 44"/>
                  <a:gd name="T5" fmla="*/ 1 h 12"/>
                  <a:gd name="T6" fmla="*/ 0 w 44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4" h="12">
                    <a:moveTo>
                      <a:pt x="44" y="5"/>
                    </a:moveTo>
                    <a:lnTo>
                      <a:pt x="7" y="0"/>
                    </a:lnTo>
                    <a:lnTo>
                      <a:pt x="7" y="1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1482">
                <a:extLst>
                  <a:ext uri="{FF2B5EF4-FFF2-40B4-BE49-F238E27FC236}">
                    <a16:creationId xmlns:a16="http://schemas.microsoft.com/office/drawing/2014/main" id="{7044D136-7F5D-78CB-2AE4-9A4E81906F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2" y="3347"/>
                <a:ext cx="6" cy="9"/>
              </a:xfrm>
              <a:custGeom>
                <a:avLst/>
                <a:gdLst>
                  <a:gd name="T0" fmla="*/ 39 w 39"/>
                  <a:gd name="T1" fmla="*/ 0 h 55"/>
                  <a:gd name="T2" fmla="*/ 17 w 39"/>
                  <a:gd name="T3" fmla="*/ 36 h 55"/>
                  <a:gd name="T4" fmla="*/ 0 w 39"/>
                  <a:gd name="T5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55">
                    <a:moveTo>
                      <a:pt x="39" y="0"/>
                    </a:moveTo>
                    <a:lnTo>
                      <a:pt x="17" y="36"/>
                    </a:lnTo>
                    <a:lnTo>
                      <a:pt x="0" y="55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Line 1483">
                <a:extLst>
                  <a:ext uri="{FF2B5EF4-FFF2-40B4-BE49-F238E27FC236}">
                    <a16:creationId xmlns:a16="http://schemas.microsoft.com/office/drawing/2014/main" id="{2A1F07D7-B538-63E4-C948-AF9B9E0676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06" y="3340"/>
                <a:ext cx="4" cy="6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Line 1484">
                <a:extLst>
                  <a:ext uri="{FF2B5EF4-FFF2-40B4-BE49-F238E27FC236}">
                    <a16:creationId xmlns:a16="http://schemas.microsoft.com/office/drawing/2014/main" id="{A238CEBA-A4C9-8D52-8010-9A253594DB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58" y="3286"/>
                <a:ext cx="1" cy="4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1485">
                <a:extLst>
                  <a:ext uri="{FF2B5EF4-FFF2-40B4-BE49-F238E27FC236}">
                    <a16:creationId xmlns:a16="http://schemas.microsoft.com/office/drawing/2014/main" id="{BA1FC7F4-0297-98A9-796F-56A9DB1CB3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1" y="3358"/>
                <a:ext cx="4" cy="13"/>
              </a:xfrm>
              <a:custGeom>
                <a:avLst/>
                <a:gdLst>
                  <a:gd name="T0" fmla="*/ 22 w 23"/>
                  <a:gd name="T1" fmla="*/ 77 h 77"/>
                  <a:gd name="T2" fmla="*/ 23 w 23"/>
                  <a:gd name="T3" fmla="*/ 76 h 77"/>
                  <a:gd name="T4" fmla="*/ 0 w 23"/>
                  <a:gd name="T5" fmla="*/ 27 h 77"/>
                  <a:gd name="T6" fmla="*/ 17 w 23"/>
                  <a:gd name="T7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77">
                    <a:moveTo>
                      <a:pt x="22" y="77"/>
                    </a:moveTo>
                    <a:lnTo>
                      <a:pt x="23" y="76"/>
                    </a:lnTo>
                    <a:lnTo>
                      <a:pt x="0" y="27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1486">
                <a:extLst>
                  <a:ext uri="{FF2B5EF4-FFF2-40B4-BE49-F238E27FC236}">
                    <a16:creationId xmlns:a16="http://schemas.microsoft.com/office/drawing/2014/main" id="{36316DA1-0F7A-E113-978D-2E02BA4F54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2" y="3356"/>
                <a:ext cx="20" cy="8"/>
              </a:xfrm>
              <a:custGeom>
                <a:avLst/>
                <a:gdLst>
                  <a:gd name="T0" fmla="*/ 117 w 117"/>
                  <a:gd name="T1" fmla="*/ 0 h 50"/>
                  <a:gd name="T2" fmla="*/ 88 w 117"/>
                  <a:gd name="T3" fmla="*/ 0 h 50"/>
                  <a:gd name="T4" fmla="*/ 54 w 117"/>
                  <a:gd name="T5" fmla="*/ 31 h 50"/>
                  <a:gd name="T6" fmla="*/ 18 w 117"/>
                  <a:gd name="T7" fmla="*/ 37 h 50"/>
                  <a:gd name="T8" fmla="*/ 0 w 117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0">
                    <a:moveTo>
                      <a:pt x="117" y="0"/>
                    </a:moveTo>
                    <a:lnTo>
                      <a:pt x="88" y="0"/>
                    </a:lnTo>
                    <a:lnTo>
                      <a:pt x="54" y="31"/>
                    </a:lnTo>
                    <a:lnTo>
                      <a:pt x="18" y="37"/>
                    </a:lnTo>
                    <a:lnTo>
                      <a:pt x="0" y="5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1487">
                <a:extLst>
                  <a:ext uri="{FF2B5EF4-FFF2-40B4-BE49-F238E27FC236}">
                    <a16:creationId xmlns:a16="http://schemas.microsoft.com/office/drawing/2014/main" id="{BE8F0B9E-6E64-7984-13F4-85C1D14EE5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3" y="3358"/>
                <a:ext cx="6" cy="9"/>
              </a:xfrm>
              <a:custGeom>
                <a:avLst/>
                <a:gdLst>
                  <a:gd name="T0" fmla="*/ 32 w 32"/>
                  <a:gd name="T1" fmla="*/ 55 h 55"/>
                  <a:gd name="T2" fmla="*/ 0 w 32"/>
                  <a:gd name="T3" fmla="*/ 27 h 55"/>
                  <a:gd name="T4" fmla="*/ 3 w 32"/>
                  <a:gd name="T5" fmla="*/ 0 h 55"/>
                  <a:gd name="T6" fmla="*/ 3 w 32"/>
                  <a:gd name="T7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55">
                    <a:moveTo>
                      <a:pt x="32" y="55"/>
                    </a:moveTo>
                    <a:lnTo>
                      <a:pt x="0" y="27"/>
                    </a:lnTo>
                    <a:lnTo>
                      <a:pt x="3" y="0"/>
                    </a:lnTo>
                    <a:lnTo>
                      <a:pt x="3" y="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1488">
                <a:extLst>
                  <a:ext uri="{FF2B5EF4-FFF2-40B4-BE49-F238E27FC236}">
                    <a16:creationId xmlns:a16="http://schemas.microsoft.com/office/drawing/2014/main" id="{5BF6CF09-DADA-374C-BB89-00F24B2E46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1" y="3358"/>
                <a:ext cx="4" cy="13"/>
              </a:xfrm>
              <a:custGeom>
                <a:avLst/>
                <a:gdLst>
                  <a:gd name="T0" fmla="*/ 18 w 23"/>
                  <a:gd name="T1" fmla="*/ 1 h 78"/>
                  <a:gd name="T2" fmla="*/ 18 w 23"/>
                  <a:gd name="T3" fmla="*/ 0 h 78"/>
                  <a:gd name="T4" fmla="*/ 0 w 23"/>
                  <a:gd name="T5" fmla="*/ 28 h 78"/>
                  <a:gd name="T6" fmla="*/ 23 w 23"/>
                  <a:gd name="T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78">
                    <a:moveTo>
                      <a:pt x="18" y="1"/>
                    </a:moveTo>
                    <a:lnTo>
                      <a:pt x="18" y="0"/>
                    </a:lnTo>
                    <a:lnTo>
                      <a:pt x="0" y="28"/>
                    </a:lnTo>
                    <a:lnTo>
                      <a:pt x="23" y="78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1489">
                <a:extLst>
                  <a:ext uri="{FF2B5EF4-FFF2-40B4-BE49-F238E27FC236}">
                    <a16:creationId xmlns:a16="http://schemas.microsoft.com/office/drawing/2014/main" id="{3F73B564-276B-ECAA-9035-B07D8E669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3383"/>
                <a:ext cx="7" cy="8"/>
              </a:xfrm>
              <a:custGeom>
                <a:avLst/>
                <a:gdLst>
                  <a:gd name="T0" fmla="*/ 0 w 40"/>
                  <a:gd name="T1" fmla="*/ 51 h 51"/>
                  <a:gd name="T2" fmla="*/ 10 w 40"/>
                  <a:gd name="T3" fmla="*/ 13 h 51"/>
                  <a:gd name="T4" fmla="*/ 40 w 40"/>
                  <a:gd name="T5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1">
                    <a:moveTo>
                      <a:pt x="0" y="51"/>
                    </a:moveTo>
                    <a:lnTo>
                      <a:pt x="10" y="13"/>
                    </a:lnTo>
                    <a:lnTo>
                      <a:pt x="40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Line 1490">
                <a:extLst>
                  <a:ext uri="{FF2B5EF4-FFF2-40B4-BE49-F238E27FC236}">
                    <a16:creationId xmlns:a16="http://schemas.microsoft.com/office/drawing/2014/main" id="{85D03E12-666E-D9E7-0A9C-A142BF6B4C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36" y="3391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1491">
                <a:extLst>
                  <a:ext uri="{FF2B5EF4-FFF2-40B4-BE49-F238E27FC236}">
                    <a16:creationId xmlns:a16="http://schemas.microsoft.com/office/drawing/2014/main" id="{F9D4C039-FF7A-2D20-D436-AF88F13041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3383"/>
                <a:ext cx="7" cy="8"/>
              </a:xfrm>
              <a:custGeom>
                <a:avLst/>
                <a:gdLst>
                  <a:gd name="T0" fmla="*/ 40 w 40"/>
                  <a:gd name="T1" fmla="*/ 0 h 51"/>
                  <a:gd name="T2" fmla="*/ 8 w 40"/>
                  <a:gd name="T3" fmla="*/ 13 h 51"/>
                  <a:gd name="T4" fmla="*/ 0 w 40"/>
                  <a:gd name="T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51">
                    <a:moveTo>
                      <a:pt x="40" y="0"/>
                    </a:moveTo>
                    <a:lnTo>
                      <a:pt x="8" y="13"/>
                    </a:lnTo>
                    <a:lnTo>
                      <a:pt x="0" y="51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1492">
                <a:extLst>
                  <a:ext uri="{FF2B5EF4-FFF2-40B4-BE49-F238E27FC236}">
                    <a16:creationId xmlns:a16="http://schemas.microsoft.com/office/drawing/2014/main" id="{1A5EB768-6315-CD6A-AD27-CB9AB79A4E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9" y="3364"/>
                <a:ext cx="3" cy="3"/>
              </a:xfrm>
              <a:custGeom>
                <a:avLst/>
                <a:gdLst>
                  <a:gd name="T0" fmla="*/ 0 w 23"/>
                  <a:gd name="T1" fmla="*/ 18 h 19"/>
                  <a:gd name="T2" fmla="*/ 0 w 23"/>
                  <a:gd name="T3" fmla="*/ 19 h 19"/>
                  <a:gd name="T4" fmla="*/ 23 w 23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9">
                    <a:moveTo>
                      <a:pt x="0" y="18"/>
                    </a:moveTo>
                    <a:lnTo>
                      <a:pt x="0" y="19"/>
                    </a:lnTo>
                    <a:lnTo>
                      <a:pt x="23" y="0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Line 1493">
                <a:extLst>
                  <a:ext uri="{FF2B5EF4-FFF2-40B4-BE49-F238E27FC236}">
                    <a16:creationId xmlns:a16="http://schemas.microsoft.com/office/drawing/2014/main" id="{35692B4F-7676-A976-08A6-BA92FCBE14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69" y="3364"/>
                <a:ext cx="3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1494">
                <a:extLst>
                  <a:ext uri="{FF2B5EF4-FFF2-40B4-BE49-F238E27FC236}">
                    <a16:creationId xmlns:a16="http://schemas.microsoft.com/office/drawing/2014/main" id="{28CFD5C2-51D5-2A45-DC00-B001EDB96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3" y="3371"/>
                <a:ext cx="22" cy="12"/>
              </a:xfrm>
              <a:custGeom>
                <a:avLst/>
                <a:gdLst>
                  <a:gd name="T0" fmla="*/ 128 w 128"/>
                  <a:gd name="T1" fmla="*/ 0 h 72"/>
                  <a:gd name="T2" fmla="*/ 76 w 128"/>
                  <a:gd name="T3" fmla="*/ 37 h 72"/>
                  <a:gd name="T4" fmla="*/ 0 w 128"/>
                  <a:gd name="T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" h="72">
                    <a:moveTo>
                      <a:pt x="128" y="0"/>
                    </a:moveTo>
                    <a:lnTo>
                      <a:pt x="76" y="37"/>
                    </a:lnTo>
                    <a:lnTo>
                      <a:pt x="0" y="72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Line 1495">
                <a:extLst>
                  <a:ext uri="{FF2B5EF4-FFF2-40B4-BE49-F238E27FC236}">
                    <a16:creationId xmlns:a16="http://schemas.microsoft.com/office/drawing/2014/main" id="{AC7E9290-CF8E-2B1B-6149-CAADD44090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834" y="4003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1496">
                <a:extLst>
                  <a:ext uri="{FF2B5EF4-FFF2-40B4-BE49-F238E27FC236}">
                    <a16:creationId xmlns:a16="http://schemas.microsoft.com/office/drawing/2014/main" id="{AE15F8B2-9BCF-8ECF-D1EB-89EE57110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8" y="4006"/>
                <a:ext cx="267" cy="312"/>
              </a:xfrm>
              <a:custGeom>
                <a:avLst/>
                <a:gdLst>
                  <a:gd name="T0" fmla="*/ 1504 w 1602"/>
                  <a:gd name="T1" fmla="*/ 167 h 1873"/>
                  <a:gd name="T2" fmla="*/ 1502 w 1602"/>
                  <a:gd name="T3" fmla="*/ 173 h 1873"/>
                  <a:gd name="T4" fmla="*/ 1468 w 1602"/>
                  <a:gd name="T5" fmla="*/ 334 h 1873"/>
                  <a:gd name="T6" fmla="*/ 1443 w 1602"/>
                  <a:gd name="T7" fmla="*/ 472 h 1873"/>
                  <a:gd name="T8" fmla="*/ 1472 w 1602"/>
                  <a:gd name="T9" fmla="*/ 625 h 1873"/>
                  <a:gd name="T10" fmla="*/ 1463 w 1602"/>
                  <a:gd name="T11" fmla="*/ 751 h 1873"/>
                  <a:gd name="T12" fmla="*/ 1451 w 1602"/>
                  <a:gd name="T13" fmla="*/ 985 h 1873"/>
                  <a:gd name="T14" fmla="*/ 1468 w 1602"/>
                  <a:gd name="T15" fmla="*/ 1073 h 1873"/>
                  <a:gd name="T16" fmla="*/ 1403 w 1602"/>
                  <a:gd name="T17" fmla="*/ 1116 h 1873"/>
                  <a:gd name="T18" fmla="*/ 1352 w 1602"/>
                  <a:gd name="T19" fmla="*/ 1178 h 1873"/>
                  <a:gd name="T20" fmla="*/ 1317 w 1602"/>
                  <a:gd name="T21" fmla="*/ 1188 h 1873"/>
                  <a:gd name="T22" fmla="*/ 1286 w 1602"/>
                  <a:gd name="T23" fmla="*/ 1262 h 1873"/>
                  <a:gd name="T24" fmla="*/ 1376 w 1602"/>
                  <a:gd name="T25" fmla="*/ 1219 h 1873"/>
                  <a:gd name="T26" fmla="*/ 1447 w 1602"/>
                  <a:gd name="T27" fmla="*/ 1236 h 1873"/>
                  <a:gd name="T28" fmla="*/ 1321 w 1602"/>
                  <a:gd name="T29" fmla="*/ 1386 h 1873"/>
                  <a:gd name="T30" fmla="*/ 1294 w 1602"/>
                  <a:gd name="T31" fmla="*/ 1456 h 1873"/>
                  <a:gd name="T32" fmla="*/ 1301 w 1602"/>
                  <a:gd name="T33" fmla="*/ 1500 h 1873"/>
                  <a:gd name="T34" fmla="*/ 1281 w 1602"/>
                  <a:gd name="T35" fmla="*/ 1579 h 1873"/>
                  <a:gd name="T36" fmla="*/ 1229 w 1602"/>
                  <a:gd name="T37" fmla="*/ 1646 h 1873"/>
                  <a:gd name="T38" fmla="*/ 1199 w 1602"/>
                  <a:gd name="T39" fmla="*/ 1733 h 1873"/>
                  <a:gd name="T40" fmla="*/ 1260 w 1602"/>
                  <a:gd name="T41" fmla="*/ 1702 h 1873"/>
                  <a:gd name="T42" fmla="*/ 1241 w 1602"/>
                  <a:gd name="T43" fmla="*/ 1770 h 1873"/>
                  <a:gd name="T44" fmla="*/ 1167 w 1602"/>
                  <a:gd name="T45" fmla="*/ 1871 h 1873"/>
                  <a:gd name="T46" fmla="*/ 1061 w 1602"/>
                  <a:gd name="T47" fmla="*/ 1825 h 1873"/>
                  <a:gd name="T48" fmla="*/ 953 w 1602"/>
                  <a:gd name="T49" fmla="*/ 1815 h 1873"/>
                  <a:gd name="T50" fmla="*/ 962 w 1602"/>
                  <a:gd name="T51" fmla="*/ 1741 h 1873"/>
                  <a:gd name="T52" fmla="*/ 969 w 1602"/>
                  <a:gd name="T53" fmla="*/ 1683 h 1873"/>
                  <a:gd name="T54" fmla="*/ 905 w 1602"/>
                  <a:gd name="T55" fmla="*/ 1688 h 1873"/>
                  <a:gd name="T56" fmla="*/ 875 w 1602"/>
                  <a:gd name="T57" fmla="*/ 1633 h 1873"/>
                  <a:gd name="T58" fmla="*/ 850 w 1602"/>
                  <a:gd name="T59" fmla="*/ 1636 h 1873"/>
                  <a:gd name="T60" fmla="*/ 781 w 1602"/>
                  <a:gd name="T61" fmla="*/ 1633 h 1873"/>
                  <a:gd name="T62" fmla="*/ 722 w 1602"/>
                  <a:gd name="T63" fmla="*/ 1586 h 1873"/>
                  <a:gd name="T64" fmla="*/ 665 w 1602"/>
                  <a:gd name="T65" fmla="*/ 1590 h 1873"/>
                  <a:gd name="T66" fmla="*/ 579 w 1602"/>
                  <a:gd name="T67" fmla="*/ 1581 h 1873"/>
                  <a:gd name="T68" fmla="*/ 496 w 1602"/>
                  <a:gd name="T69" fmla="*/ 1516 h 1873"/>
                  <a:gd name="T70" fmla="*/ 418 w 1602"/>
                  <a:gd name="T71" fmla="*/ 1522 h 1873"/>
                  <a:gd name="T72" fmla="*/ 423 w 1602"/>
                  <a:gd name="T73" fmla="*/ 1457 h 1873"/>
                  <a:gd name="T74" fmla="*/ 341 w 1602"/>
                  <a:gd name="T75" fmla="*/ 1432 h 1873"/>
                  <a:gd name="T76" fmla="*/ 293 w 1602"/>
                  <a:gd name="T77" fmla="*/ 1402 h 1873"/>
                  <a:gd name="T78" fmla="*/ 274 w 1602"/>
                  <a:gd name="T79" fmla="*/ 1346 h 1873"/>
                  <a:gd name="T80" fmla="*/ 300 w 1602"/>
                  <a:gd name="T81" fmla="*/ 1223 h 1873"/>
                  <a:gd name="T82" fmla="*/ 403 w 1602"/>
                  <a:gd name="T83" fmla="*/ 1177 h 1873"/>
                  <a:gd name="T84" fmla="*/ 459 w 1602"/>
                  <a:gd name="T85" fmla="*/ 1110 h 1873"/>
                  <a:gd name="T86" fmla="*/ 468 w 1602"/>
                  <a:gd name="T87" fmla="*/ 1057 h 1873"/>
                  <a:gd name="T88" fmla="*/ 336 w 1602"/>
                  <a:gd name="T89" fmla="*/ 1015 h 1873"/>
                  <a:gd name="T90" fmla="*/ 229 w 1602"/>
                  <a:gd name="T91" fmla="*/ 1004 h 1873"/>
                  <a:gd name="T92" fmla="*/ 216 w 1602"/>
                  <a:gd name="T93" fmla="*/ 940 h 1873"/>
                  <a:gd name="T94" fmla="*/ 92 w 1602"/>
                  <a:gd name="T95" fmla="*/ 968 h 1873"/>
                  <a:gd name="T96" fmla="*/ 0 w 1602"/>
                  <a:gd name="T97" fmla="*/ 956 h 1873"/>
                  <a:gd name="T98" fmla="*/ 45 w 1602"/>
                  <a:gd name="T99" fmla="*/ 934 h 1873"/>
                  <a:gd name="T100" fmla="*/ 116 w 1602"/>
                  <a:gd name="T101" fmla="*/ 818 h 1873"/>
                  <a:gd name="T102" fmla="*/ 136 w 1602"/>
                  <a:gd name="T103" fmla="*/ 792 h 1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602" h="1873">
                    <a:moveTo>
                      <a:pt x="1602" y="0"/>
                    </a:moveTo>
                    <a:lnTo>
                      <a:pt x="1532" y="130"/>
                    </a:lnTo>
                    <a:lnTo>
                      <a:pt x="1504" y="167"/>
                    </a:lnTo>
                    <a:lnTo>
                      <a:pt x="1497" y="162"/>
                    </a:lnTo>
                    <a:lnTo>
                      <a:pt x="1469" y="204"/>
                    </a:lnTo>
                    <a:lnTo>
                      <a:pt x="1502" y="173"/>
                    </a:lnTo>
                    <a:lnTo>
                      <a:pt x="1460" y="254"/>
                    </a:lnTo>
                    <a:lnTo>
                      <a:pt x="1459" y="308"/>
                    </a:lnTo>
                    <a:lnTo>
                      <a:pt x="1468" y="334"/>
                    </a:lnTo>
                    <a:lnTo>
                      <a:pt x="1459" y="393"/>
                    </a:lnTo>
                    <a:lnTo>
                      <a:pt x="1448" y="419"/>
                    </a:lnTo>
                    <a:lnTo>
                      <a:pt x="1443" y="472"/>
                    </a:lnTo>
                    <a:lnTo>
                      <a:pt x="1456" y="522"/>
                    </a:lnTo>
                    <a:lnTo>
                      <a:pt x="1455" y="522"/>
                    </a:lnTo>
                    <a:lnTo>
                      <a:pt x="1472" y="625"/>
                    </a:lnTo>
                    <a:lnTo>
                      <a:pt x="1455" y="687"/>
                    </a:lnTo>
                    <a:lnTo>
                      <a:pt x="1466" y="714"/>
                    </a:lnTo>
                    <a:lnTo>
                      <a:pt x="1463" y="751"/>
                    </a:lnTo>
                    <a:lnTo>
                      <a:pt x="1485" y="765"/>
                    </a:lnTo>
                    <a:lnTo>
                      <a:pt x="1488" y="962"/>
                    </a:lnTo>
                    <a:lnTo>
                      <a:pt x="1451" y="985"/>
                    </a:lnTo>
                    <a:lnTo>
                      <a:pt x="1440" y="1011"/>
                    </a:lnTo>
                    <a:lnTo>
                      <a:pt x="1462" y="1037"/>
                    </a:lnTo>
                    <a:lnTo>
                      <a:pt x="1468" y="1073"/>
                    </a:lnTo>
                    <a:lnTo>
                      <a:pt x="1437" y="1119"/>
                    </a:lnTo>
                    <a:lnTo>
                      <a:pt x="1421" y="1112"/>
                    </a:lnTo>
                    <a:lnTo>
                      <a:pt x="1403" y="1116"/>
                    </a:lnTo>
                    <a:lnTo>
                      <a:pt x="1396" y="1133"/>
                    </a:lnTo>
                    <a:lnTo>
                      <a:pt x="1412" y="1165"/>
                    </a:lnTo>
                    <a:lnTo>
                      <a:pt x="1352" y="1178"/>
                    </a:lnTo>
                    <a:lnTo>
                      <a:pt x="1331" y="1151"/>
                    </a:lnTo>
                    <a:lnTo>
                      <a:pt x="1314" y="1160"/>
                    </a:lnTo>
                    <a:lnTo>
                      <a:pt x="1317" y="1188"/>
                    </a:lnTo>
                    <a:lnTo>
                      <a:pt x="1281" y="1217"/>
                    </a:lnTo>
                    <a:lnTo>
                      <a:pt x="1277" y="1245"/>
                    </a:lnTo>
                    <a:lnTo>
                      <a:pt x="1286" y="1262"/>
                    </a:lnTo>
                    <a:lnTo>
                      <a:pt x="1302" y="1271"/>
                    </a:lnTo>
                    <a:lnTo>
                      <a:pt x="1349" y="1216"/>
                    </a:lnTo>
                    <a:lnTo>
                      <a:pt x="1376" y="1219"/>
                    </a:lnTo>
                    <a:lnTo>
                      <a:pt x="1398" y="1237"/>
                    </a:lnTo>
                    <a:lnTo>
                      <a:pt x="1424" y="1231"/>
                    </a:lnTo>
                    <a:lnTo>
                      <a:pt x="1447" y="1236"/>
                    </a:lnTo>
                    <a:lnTo>
                      <a:pt x="1417" y="1282"/>
                    </a:lnTo>
                    <a:lnTo>
                      <a:pt x="1414" y="1318"/>
                    </a:lnTo>
                    <a:lnTo>
                      <a:pt x="1321" y="1386"/>
                    </a:lnTo>
                    <a:lnTo>
                      <a:pt x="1299" y="1417"/>
                    </a:lnTo>
                    <a:lnTo>
                      <a:pt x="1274" y="1427"/>
                    </a:lnTo>
                    <a:lnTo>
                      <a:pt x="1294" y="1456"/>
                    </a:lnTo>
                    <a:lnTo>
                      <a:pt x="1275" y="1497"/>
                    </a:lnTo>
                    <a:lnTo>
                      <a:pt x="1286" y="1511"/>
                    </a:lnTo>
                    <a:lnTo>
                      <a:pt x="1301" y="1500"/>
                    </a:lnTo>
                    <a:lnTo>
                      <a:pt x="1311" y="1543"/>
                    </a:lnTo>
                    <a:lnTo>
                      <a:pt x="1303" y="1560"/>
                    </a:lnTo>
                    <a:lnTo>
                      <a:pt x="1281" y="1579"/>
                    </a:lnTo>
                    <a:lnTo>
                      <a:pt x="1282" y="1597"/>
                    </a:lnTo>
                    <a:lnTo>
                      <a:pt x="1266" y="1603"/>
                    </a:lnTo>
                    <a:lnTo>
                      <a:pt x="1229" y="1646"/>
                    </a:lnTo>
                    <a:lnTo>
                      <a:pt x="1196" y="1662"/>
                    </a:lnTo>
                    <a:lnTo>
                      <a:pt x="1195" y="1688"/>
                    </a:lnTo>
                    <a:lnTo>
                      <a:pt x="1199" y="1733"/>
                    </a:lnTo>
                    <a:lnTo>
                      <a:pt x="1183" y="1740"/>
                    </a:lnTo>
                    <a:lnTo>
                      <a:pt x="1191" y="1757"/>
                    </a:lnTo>
                    <a:lnTo>
                      <a:pt x="1260" y="1702"/>
                    </a:lnTo>
                    <a:lnTo>
                      <a:pt x="1276" y="1702"/>
                    </a:lnTo>
                    <a:lnTo>
                      <a:pt x="1267" y="1736"/>
                    </a:lnTo>
                    <a:lnTo>
                      <a:pt x="1241" y="1770"/>
                    </a:lnTo>
                    <a:lnTo>
                      <a:pt x="1203" y="1839"/>
                    </a:lnTo>
                    <a:lnTo>
                      <a:pt x="1201" y="1858"/>
                    </a:lnTo>
                    <a:lnTo>
                      <a:pt x="1167" y="1871"/>
                    </a:lnTo>
                    <a:lnTo>
                      <a:pt x="1128" y="1873"/>
                    </a:lnTo>
                    <a:lnTo>
                      <a:pt x="1096" y="1831"/>
                    </a:lnTo>
                    <a:lnTo>
                      <a:pt x="1061" y="1825"/>
                    </a:lnTo>
                    <a:lnTo>
                      <a:pt x="1035" y="1816"/>
                    </a:lnTo>
                    <a:lnTo>
                      <a:pt x="1005" y="1799"/>
                    </a:lnTo>
                    <a:lnTo>
                      <a:pt x="953" y="1815"/>
                    </a:lnTo>
                    <a:lnTo>
                      <a:pt x="935" y="1798"/>
                    </a:lnTo>
                    <a:lnTo>
                      <a:pt x="943" y="1762"/>
                    </a:lnTo>
                    <a:lnTo>
                      <a:pt x="962" y="1741"/>
                    </a:lnTo>
                    <a:lnTo>
                      <a:pt x="960" y="1723"/>
                    </a:lnTo>
                    <a:lnTo>
                      <a:pt x="982" y="1693"/>
                    </a:lnTo>
                    <a:lnTo>
                      <a:pt x="969" y="1683"/>
                    </a:lnTo>
                    <a:lnTo>
                      <a:pt x="941" y="1682"/>
                    </a:lnTo>
                    <a:lnTo>
                      <a:pt x="932" y="1665"/>
                    </a:lnTo>
                    <a:lnTo>
                      <a:pt x="905" y="1688"/>
                    </a:lnTo>
                    <a:lnTo>
                      <a:pt x="887" y="1683"/>
                    </a:lnTo>
                    <a:lnTo>
                      <a:pt x="876" y="1669"/>
                    </a:lnTo>
                    <a:lnTo>
                      <a:pt x="875" y="1633"/>
                    </a:lnTo>
                    <a:lnTo>
                      <a:pt x="894" y="1594"/>
                    </a:lnTo>
                    <a:lnTo>
                      <a:pt x="877" y="1599"/>
                    </a:lnTo>
                    <a:lnTo>
                      <a:pt x="850" y="1636"/>
                    </a:lnTo>
                    <a:lnTo>
                      <a:pt x="834" y="1646"/>
                    </a:lnTo>
                    <a:lnTo>
                      <a:pt x="807" y="1627"/>
                    </a:lnTo>
                    <a:lnTo>
                      <a:pt x="781" y="1633"/>
                    </a:lnTo>
                    <a:lnTo>
                      <a:pt x="766" y="1610"/>
                    </a:lnTo>
                    <a:lnTo>
                      <a:pt x="739" y="1608"/>
                    </a:lnTo>
                    <a:lnTo>
                      <a:pt x="722" y="1586"/>
                    </a:lnTo>
                    <a:lnTo>
                      <a:pt x="701" y="1614"/>
                    </a:lnTo>
                    <a:lnTo>
                      <a:pt x="682" y="1595"/>
                    </a:lnTo>
                    <a:lnTo>
                      <a:pt x="665" y="1590"/>
                    </a:lnTo>
                    <a:lnTo>
                      <a:pt x="655" y="1576"/>
                    </a:lnTo>
                    <a:lnTo>
                      <a:pt x="612" y="1582"/>
                    </a:lnTo>
                    <a:lnTo>
                      <a:pt x="579" y="1581"/>
                    </a:lnTo>
                    <a:lnTo>
                      <a:pt x="555" y="1544"/>
                    </a:lnTo>
                    <a:lnTo>
                      <a:pt x="500" y="1543"/>
                    </a:lnTo>
                    <a:lnTo>
                      <a:pt x="496" y="1516"/>
                    </a:lnTo>
                    <a:lnTo>
                      <a:pt x="481" y="1505"/>
                    </a:lnTo>
                    <a:lnTo>
                      <a:pt x="436" y="1519"/>
                    </a:lnTo>
                    <a:lnTo>
                      <a:pt x="418" y="1522"/>
                    </a:lnTo>
                    <a:lnTo>
                      <a:pt x="408" y="1509"/>
                    </a:lnTo>
                    <a:lnTo>
                      <a:pt x="425" y="1476"/>
                    </a:lnTo>
                    <a:lnTo>
                      <a:pt x="423" y="1457"/>
                    </a:lnTo>
                    <a:lnTo>
                      <a:pt x="399" y="1449"/>
                    </a:lnTo>
                    <a:lnTo>
                      <a:pt x="362" y="1451"/>
                    </a:lnTo>
                    <a:lnTo>
                      <a:pt x="341" y="1432"/>
                    </a:lnTo>
                    <a:lnTo>
                      <a:pt x="305" y="1428"/>
                    </a:lnTo>
                    <a:lnTo>
                      <a:pt x="290" y="1419"/>
                    </a:lnTo>
                    <a:lnTo>
                      <a:pt x="293" y="1402"/>
                    </a:lnTo>
                    <a:lnTo>
                      <a:pt x="312" y="1382"/>
                    </a:lnTo>
                    <a:lnTo>
                      <a:pt x="292" y="1352"/>
                    </a:lnTo>
                    <a:lnTo>
                      <a:pt x="274" y="1346"/>
                    </a:lnTo>
                    <a:lnTo>
                      <a:pt x="285" y="1298"/>
                    </a:lnTo>
                    <a:lnTo>
                      <a:pt x="286" y="1234"/>
                    </a:lnTo>
                    <a:lnTo>
                      <a:pt x="300" y="1223"/>
                    </a:lnTo>
                    <a:lnTo>
                      <a:pt x="307" y="1207"/>
                    </a:lnTo>
                    <a:lnTo>
                      <a:pt x="337" y="1225"/>
                    </a:lnTo>
                    <a:lnTo>
                      <a:pt x="403" y="1177"/>
                    </a:lnTo>
                    <a:lnTo>
                      <a:pt x="438" y="1177"/>
                    </a:lnTo>
                    <a:lnTo>
                      <a:pt x="450" y="1163"/>
                    </a:lnTo>
                    <a:lnTo>
                      <a:pt x="459" y="1110"/>
                    </a:lnTo>
                    <a:lnTo>
                      <a:pt x="522" y="1075"/>
                    </a:lnTo>
                    <a:lnTo>
                      <a:pt x="513" y="1049"/>
                    </a:lnTo>
                    <a:lnTo>
                      <a:pt x="468" y="1057"/>
                    </a:lnTo>
                    <a:lnTo>
                      <a:pt x="444" y="1044"/>
                    </a:lnTo>
                    <a:lnTo>
                      <a:pt x="371" y="1044"/>
                    </a:lnTo>
                    <a:lnTo>
                      <a:pt x="336" y="1015"/>
                    </a:lnTo>
                    <a:lnTo>
                      <a:pt x="310" y="1006"/>
                    </a:lnTo>
                    <a:lnTo>
                      <a:pt x="257" y="1037"/>
                    </a:lnTo>
                    <a:lnTo>
                      <a:pt x="229" y="1004"/>
                    </a:lnTo>
                    <a:lnTo>
                      <a:pt x="247" y="953"/>
                    </a:lnTo>
                    <a:lnTo>
                      <a:pt x="234" y="939"/>
                    </a:lnTo>
                    <a:lnTo>
                      <a:pt x="216" y="940"/>
                    </a:lnTo>
                    <a:lnTo>
                      <a:pt x="111" y="996"/>
                    </a:lnTo>
                    <a:lnTo>
                      <a:pt x="93" y="995"/>
                    </a:lnTo>
                    <a:lnTo>
                      <a:pt x="92" y="968"/>
                    </a:lnTo>
                    <a:lnTo>
                      <a:pt x="84" y="953"/>
                    </a:lnTo>
                    <a:lnTo>
                      <a:pt x="18" y="949"/>
                    </a:lnTo>
                    <a:lnTo>
                      <a:pt x="0" y="956"/>
                    </a:lnTo>
                    <a:lnTo>
                      <a:pt x="3" y="931"/>
                    </a:lnTo>
                    <a:lnTo>
                      <a:pt x="20" y="924"/>
                    </a:lnTo>
                    <a:lnTo>
                      <a:pt x="45" y="934"/>
                    </a:lnTo>
                    <a:lnTo>
                      <a:pt x="92" y="904"/>
                    </a:lnTo>
                    <a:lnTo>
                      <a:pt x="131" y="841"/>
                    </a:lnTo>
                    <a:lnTo>
                      <a:pt x="116" y="818"/>
                    </a:lnTo>
                    <a:lnTo>
                      <a:pt x="93" y="803"/>
                    </a:lnTo>
                    <a:lnTo>
                      <a:pt x="91" y="786"/>
                    </a:lnTo>
                    <a:lnTo>
                      <a:pt x="136" y="792"/>
                    </a:lnTo>
                    <a:lnTo>
                      <a:pt x="172" y="753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1497">
                <a:extLst>
                  <a:ext uri="{FF2B5EF4-FFF2-40B4-BE49-F238E27FC236}">
                    <a16:creationId xmlns:a16="http://schemas.microsoft.com/office/drawing/2014/main" id="{672F3D4D-0608-FAA4-1798-4791C56FAC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9" y="4313"/>
                <a:ext cx="7" cy="5"/>
              </a:xfrm>
              <a:custGeom>
                <a:avLst/>
                <a:gdLst>
                  <a:gd name="T0" fmla="*/ 39 w 39"/>
                  <a:gd name="T1" fmla="*/ 9 h 26"/>
                  <a:gd name="T2" fmla="*/ 20 w 39"/>
                  <a:gd name="T3" fmla="*/ 26 h 26"/>
                  <a:gd name="T4" fmla="*/ 0 w 39"/>
                  <a:gd name="T5" fmla="*/ 9 h 26"/>
                  <a:gd name="T6" fmla="*/ 11 w 39"/>
                  <a:gd name="T7" fmla="*/ 1 h 26"/>
                  <a:gd name="T8" fmla="*/ 25 w 39"/>
                  <a:gd name="T9" fmla="*/ 0 h 26"/>
                  <a:gd name="T10" fmla="*/ 39 w 39"/>
                  <a:gd name="T11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6">
                    <a:moveTo>
                      <a:pt x="39" y="9"/>
                    </a:moveTo>
                    <a:lnTo>
                      <a:pt x="20" y="26"/>
                    </a:lnTo>
                    <a:lnTo>
                      <a:pt x="0" y="9"/>
                    </a:lnTo>
                    <a:lnTo>
                      <a:pt x="11" y="1"/>
                    </a:lnTo>
                    <a:lnTo>
                      <a:pt x="25" y="0"/>
                    </a:lnTo>
                    <a:lnTo>
                      <a:pt x="39" y="9"/>
                    </a:lnTo>
                  </a:path>
                </a:pathLst>
              </a:cu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Line 1498">
                <a:extLst>
                  <a:ext uri="{FF2B5EF4-FFF2-40B4-BE49-F238E27FC236}">
                    <a16:creationId xmlns:a16="http://schemas.microsoft.com/office/drawing/2014/main" id="{255D112E-82C5-082F-8B35-D699F03520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597" y="4131"/>
                <a:ext cx="6" cy="1"/>
              </a:xfrm>
              <a:prstGeom prst="line">
                <a:avLst/>
              </a:prstGeom>
              <a:noFill/>
              <a:ln w="4763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1499">
                <a:extLst>
                  <a:ext uri="{FF2B5EF4-FFF2-40B4-BE49-F238E27FC236}">
                    <a16:creationId xmlns:a16="http://schemas.microsoft.com/office/drawing/2014/main" id="{9EE5EB40-B7A9-6287-D36E-4F54E5500EA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48" y="815"/>
                <a:ext cx="245" cy="191"/>
              </a:xfrm>
              <a:custGeom>
                <a:avLst/>
                <a:gdLst>
                  <a:gd name="T0" fmla="*/ 399 w 1476"/>
                  <a:gd name="T1" fmla="*/ 75 h 1144"/>
                  <a:gd name="T2" fmla="*/ 295 w 1476"/>
                  <a:gd name="T3" fmla="*/ 168 h 1144"/>
                  <a:gd name="T4" fmla="*/ 128 w 1476"/>
                  <a:gd name="T5" fmla="*/ 182 h 1144"/>
                  <a:gd name="T6" fmla="*/ 178 w 1476"/>
                  <a:gd name="T7" fmla="*/ 239 h 1144"/>
                  <a:gd name="T8" fmla="*/ 349 w 1476"/>
                  <a:gd name="T9" fmla="*/ 275 h 1144"/>
                  <a:gd name="T10" fmla="*/ 352 w 1476"/>
                  <a:gd name="T11" fmla="*/ 325 h 1144"/>
                  <a:gd name="T12" fmla="*/ 328 w 1476"/>
                  <a:gd name="T13" fmla="*/ 411 h 1144"/>
                  <a:gd name="T14" fmla="*/ 209 w 1476"/>
                  <a:gd name="T15" fmla="*/ 481 h 1144"/>
                  <a:gd name="T16" fmla="*/ 102 w 1476"/>
                  <a:gd name="T17" fmla="*/ 521 h 1144"/>
                  <a:gd name="T18" fmla="*/ 38 w 1476"/>
                  <a:gd name="T19" fmla="*/ 641 h 1144"/>
                  <a:gd name="T20" fmla="*/ 80 w 1476"/>
                  <a:gd name="T21" fmla="*/ 681 h 1144"/>
                  <a:gd name="T22" fmla="*/ 104 w 1476"/>
                  <a:gd name="T23" fmla="*/ 698 h 1144"/>
                  <a:gd name="T24" fmla="*/ 127 w 1476"/>
                  <a:gd name="T25" fmla="*/ 755 h 1144"/>
                  <a:gd name="T26" fmla="*/ 145 w 1476"/>
                  <a:gd name="T27" fmla="*/ 838 h 1144"/>
                  <a:gd name="T28" fmla="*/ 174 w 1476"/>
                  <a:gd name="T29" fmla="*/ 902 h 1144"/>
                  <a:gd name="T30" fmla="*/ 202 w 1476"/>
                  <a:gd name="T31" fmla="*/ 938 h 1144"/>
                  <a:gd name="T32" fmla="*/ 263 w 1476"/>
                  <a:gd name="T33" fmla="*/ 1033 h 1144"/>
                  <a:gd name="T34" fmla="*/ 271 w 1476"/>
                  <a:gd name="T35" fmla="*/ 1047 h 1144"/>
                  <a:gd name="T36" fmla="*/ 310 w 1476"/>
                  <a:gd name="T37" fmla="*/ 1058 h 1144"/>
                  <a:gd name="T38" fmla="*/ 313 w 1476"/>
                  <a:gd name="T39" fmla="*/ 1081 h 1144"/>
                  <a:gd name="T40" fmla="*/ 485 w 1476"/>
                  <a:gd name="T41" fmla="*/ 1125 h 1144"/>
                  <a:gd name="T42" fmla="*/ 508 w 1476"/>
                  <a:gd name="T43" fmla="*/ 1066 h 1144"/>
                  <a:gd name="T44" fmla="*/ 580 w 1476"/>
                  <a:gd name="T45" fmla="*/ 952 h 1144"/>
                  <a:gd name="T46" fmla="*/ 567 w 1476"/>
                  <a:gd name="T47" fmla="*/ 876 h 1144"/>
                  <a:gd name="T48" fmla="*/ 606 w 1476"/>
                  <a:gd name="T49" fmla="*/ 848 h 1144"/>
                  <a:gd name="T50" fmla="*/ 701 w 1476"/>
                  <a:gd name="T51" fmla="*/ 783 h 1144"/>
                  <a:gd name="T52" fmla="*/ 759 w 1476"/>
                  <a:gd name="T53" fmla="*/ 762 h 1144"/>
                  <a:gd name="T54" fmla="*/ 848 w 1476"/>
                  <a:gd name="T55" fmla="*/ 739 h 1144"/>
                  <a:gd name="T56" fmla="*/ 922 w 1476"/>
                  <a:gd name="T57" fmla="*/ 724 h 1144"/>
                  <a:gd name="T58" fmla="*/ 1019 w 1476"/>
                  <a:gd name="T59" fmla="*/ 620 h 1144"/>
                  <a:gd name="T60" fmla="*/ 1032 w 1476"/>
                  <a:gd name="T61" fmla="*/ 651 h 1144"/>
                  <a:gd name="T62" fmla="*/ 1069 w 1476"/>
                  <a:gd name="T63" fmla="*/ 726 h 1144"/>
                  <a:gd name="T64" fmla="*/ 1185 w 1476"/>
                  <a:gd name="T65" fmla="*/ 633 h 1144"/>
                  <a:gd name="T66" fmla="*/ 1232 w 1476"/>
                  <a:gd name="T67" fmla="*/ 671 h 1144"/>
                  <a:gd name="T68" fmla="*/ 1361 w 1476"/>
                  <a:gd name="T69" fmla="*/ 648 h 1144"/>
                  <a:gd name="T70" fmla="*/ 1357 w 1476"/>
                  <a:gd name="T71" fmla="*/ 589 h 1144"/>
                  <a:gd name="T72" fmla="*/ 1442 w 1476"/>
                  <a:gd name="T73" fmla="*/ 511 h 1144"/>
                  <a:gd name="T74" fmla="*/ 1371 w 1476"/>
                  <a:gd name="T75" fmla="*/ 413 h 1144"/>
                  <a:gd name="T76" fmla="*/ 1450 w 1476"/>
                  <a:gd name="T77" fmla="*/ 341 h 1144"/>
                  <a:gd name="T78" fmla="*/ 1333 w 1476"/>
                  <a:gd name="T79" fmla="*/ 313 h 1144"/>
                  <a:gd name="T80" fmla="*/ 1228 w 1476"/>
                  <a:gd name="T81" fmla="*/ 325 h 1144"/>
                  <a:gd name="T82" fmla="*/ 1135 w 1476"/>
                  <a:gd name="T83" fmla="*/ 303 h 1144"/>
                  <a:gd name="T84" fmla="*/ 1069 w 1476"/>
                  <a:gd name="T85" fmla="*/ 341 h 1144"/>
                  <a:gd name="T86" fmla="*/ 1004 w 1476"/>
                  <a:gd name="T87" fmla="*/ 310 h 1144"/>
                  <a:gd name="T88" fmla="*/ 886 w 1476"/>
                  <a:gd name="T89" fmla="*/ 327 h 1144"/>
                  <a:gd name="T90" fmla="*/ 714 w 1476"/>
                  <a:gd name="T91" fmla="*/ 235 h 1144"/>
                  <a:gd name="T92" fmla="*/ 670 w 1476"/>
                  <a:gd name="T93" fmla="*/ 161 h 1144"/>
                  <a:gd name="T94" fmla="*/ 637 w 1476"/>
                  <a:gd name="T95" fmla="*/ 89 h 1144"/>
                  <a:gd name="T96" fmla="*/ 631 w 1476"/>
                  <a:gd name="T97" fmla="*/ 67 h 1144"/>
                  <a:gd name="T98" fmla="*/ 600 w 1476"/>
                  <a:gd name="T99" fmla="*/ 30 h 1144"/>
                  <a:gd name="T100" fmla="*/ 534 w 1476"/>
                  <a:gd name="T101" fmla="*/ 42 h 1144"/>
                  <a:gd name="T102" fmla="*/ 531 w 1476"/>
                  <a:gd name="T103" fmla="*/ 5 h 1144"/>
                  <a:gd name="T104" fmla="*/ 513 w 1476"/>
                  <a:gd name="T105" fmla="*/ 235 h 1144"/>
                  <a:gd name="T106" fmla="*/ 437 w 1476"/>
                  <a:gd name="T107" fmla="*/ 320 h 1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476" h="1144">
                    <a:moveTo>
                      <a:pt x="401" y="63"/>
                    </a:moveTo>
                    <a:lnTo>
                      <a:pt x="406" y="64"/>
                    </a:lnTo>
                    <a:lnTo>
                      <a:pt x="409" y="66"/>
                    </a:lnTo>
                    <a:lnTo>
                      <a:pt x="408" y="69"/>
                    </a:lnTo>
                    <a:lnTo>
                      <a:pt x="404" y="73"/>
                    </a:lnTo>
                    <a:lnTo>
                      <a:pt x="399" y="75"/>
                    </a:lnTo>
                    <a:lnTo>
                      <a:pt x="395" y="76"/>
                    </a:lnTo>
                    <a:lnTo>
                      <a:pt x="395" y="113"/>
                    </a:lnTo>
                    <a:lnTo>
                      <a:pt x="337" y="113"/>
                    </a:lnTo>
                    <a:lnTo>
                      <a:pt x="308" y="135"/>
                    </a:lnTo>
                    <a:lnTo>
                      <a:pt x="308" y="156"/>
                    </a:lnTo>
                    <a:lnTo>
                      <a:pt x="295" y="168"/>
                    </a:lnTo>
                    <a:lnTo>
                      <a:pt x="285" y="196"/>
                    </a:lnTo>
                    <a:lnTo>
                      <a:pt x="263" y="196"/>
                    </a:lnTo>
                    <a:lnTo>
                      <a:pt x="256" y="175"/>
                    </a:lnTo>
                    <a:lnTo>
                      <a:pt x="237" y="175"/>
                    </a:lnTo>
                    <a:lnTo>
                      <a:pt x="193" y="163"/>
                    </a:lnTo>
                    <a:lnTo>
                      <a:pt x="128" y="182"/>
                    </a:lnTo>
                    <a:lnTo>
                      <a:pt x="109" y="206"/>
                    </a:lnTo>
                    <a:lnTo>
                      <a:pt x="121" y="225"/>
                    </a:lnTo>
                    <a:lnTo>
                      <a:pt x="116" y="239"/>
                    </a:lnTo>
                    <a:lnTo>
                      <a:pt x="130" y="256"/>
                    </a:lnTo>
                    <a:lnTo>
                      <a:pt x="156" y="242"/>
                    </a:lnTo>
                    <a:lnTo>
                      <a:pt x="178" y="239"/>
                    </a:lnTo>
                    <a:lnTo>
                      <a:pt x="188" y="232"/>
                    </a:lnTo>
                    <a:lnTo>
                      <a:pt x="263" y="220"/>
                    </a:lnTo>
                    <a:lnTo>
                      <a:pt x="299" y="225"/>
                    </a:lnTo>
                    <a:lnTo>
                      <a:pt x="306" y="246"/>
                    </a:lnTo>
                    <a:lnTo>
                      <a:pt x="335" y="270"/>
                    </a:lnTo>
                    <a:lnTo>
                      <a:pt x="349" y="275"/>
                    </a:lnTo>
                    <a:lnTo>
                      <a:pt x="358" y="256"/>
                    </a:lnTo>
                    <a:lnTo>
                      <a:pt x="373" y="275"/>
                    </a:lnTo>
                    <a:lnTo>
                      <a:pt x="342" y="318"/>
                    </a:lnTo>
                    <a:lnTo>
                      <a:pt x="346" y="321"/>
                    </a:lnTo>
                    <a:lnTo>
                      <a:pt x="348" y="324"/>
                    </a:lnTo>
                    <a:lnTo>
                      <a:pt x="352" y="325"/>
                    </a:lnTo>
                    <a:lnTo>
                      <a:pt x="354" y="323"/>
                    </a:lnTo>
                    <a:lnTo>
                      <a:pt x="358" y="320"/>
                    </a:lnTo>
                    <a:lnTo>
                      <a:pt x="371" y="311"/>
                    </a:lnTo>
                    <a:lnTo>
                      <a:pt x="385" y="327"/>
                    </a:lnTo>
                    <a:lnTo>
                      <a:pt x="371" y="356"/>
                    </a:lnTo>
                    <a:lnTo>
                      <a:pt x="328" y="411"/>
                    </a:lnTo>
                    <a:lnTo>
                      <a:pt x="313" y="446"/>
                    </a:lnTo>
                    <a:lnTo>
                      <a:pt x="292" y="455"/>
                    </a:lnTo>
                    <a:lnTo>
                      <a:pt x="287" y="477"/>
                    </a:lnTo>
                    <a:lnTo>
                      <a:pt x="256" y="489"/>
                    </a:lnTo>
                    <a:lnTo>
                      <a:pt x="221" y="477"/>
                    </a:lnTo>
                    <a:lnTo>
                      <a:pt x="209" y="481"/>
                    </a:lnTo>
                    <a:lnTo>
                      <a:pt x="202" y="474"/>
                    </a:lnTo>
                    <a:lnTo>
                      <a:pt x="149" y="463"/>
                    </a:lnTo>
                    <a:lnTo>
                      <a:pt x="130" y="470"/>
                    </a:lnTo>
                    <a:lnTo>
                      <a:pt x="109" y="527"/>
                    </a:lnTo>
                    <a:lnTo>
                      <a:pt x="105" y="529"/>
                    </a:lnTo>
                    <a:lnTo>
                      <a:pt x="102" y="521"/>
                    </a:lnTo>
                    <a:lnTo>
                      <a:pt x="102" y="513"/>
                    </a:lnTo>
                    <a:lnTo>
                      <a:pt x="86" y="503"/>
                    </a:lnTo>
                    <a:lnTo>
                      <a:pt x="64" y="511"/>
                    </a:lnTo>
                    <a:lnTo>
                      <a:pt x="56" y="546"/>
                    </a:lnTo>
                    <a:lnTo>
                      <a:pt x="66" y="620"/>
                    </a:lnTo>
                    <a:lnTo>
                      <a:pt x="38" y="641"/>
                    </a:lnTo>
                    <a:lnTo>
                      <a:pt x="30" y="653"/>
                    </a:lnTo>
                    <a:lnTo>
                      <a:pt x="0" y="648"/>
                    </a:lnTo>
                    <a:lnTo>
                      <a:pt x="6" y="676"/>
                    </a:lnTo>
                    <a:lnTo>
                      <a:pt x="36" y="691"/>
                    </a:lnTo>
                    <a:lnTo>
                      <a:pt x="64" y="676"/>
                    </a:lnTo>
                    <a:lnTo>
                      <a:pt x="80" y="681"/>
                    </a:lnTo>
                    <a:lnTo>
                      <a:pt x="88" y="698"/>
                    </a:lnTo>
                    <a:lnTo>
                      <a:pt x="92" y="699"/>
                    </a:lnTo>
                    <a:lnTo>
                      <a:pt x="95" y="700"/>
                    </a:lnTo>
                    <a:lnTo>
                      <a:pt x="99" y="703"/>
                    </a:lnTo>
                    <a:lnTo>
                      <a:pt x="100" y="699"/>
                    </a:lnTo>
                    <a:lnTo>
                      <a:pt x="104" y="698"/>
                    </a:lnTo>
                    <a:lnTo>
                      <a:pt x="108" y="699"/>
                    </a:lnTo>
                    <a:lnTo>
                      <a:pt x="116" y="703"/>
                    </a:lnTo>
                    <a:lnTo>
                      <a:pt x="121" y="705"/>
                    </a:lnTo>
                    <a:lnTo>
                      <a:pt x="136" y="746"/>
                    </a:lnTo>
                    <a:lnTo>
                      <a:pt x="131" y="752"/>
                    </a:lnTo>
                    <a:lnTo>
                      <a:pt x="127" y="755"/>
                    </a:lnTo>
                    <a:lnTo>
                      <a:pt x="124" y="755"/>
                    </a:lnTo>
                    <a:lnTo>
                      <a:pt x="122" y="755"/>
                    </a:lnTo>
                    <a:lnTo>
                      <a:pt x="118" y="753"/>
                    </a:lnTo>
                    <a:lnTo>
                      <a:pt x="130" y="783"/>
                    </a:lnTo>
                    <a:lnTo>
                      <a:pt x="130" y="826"/>
                    </a:lnTo>
                    <a:lnTo>
                      <a:pt x="145" y="838"/>
                    </a:lnTo>
                    <a:lnTo>
                      <a:pt x="148" y="851"/>
                    </a:lnTo>
                    <a:lnTo>
                      <a:pt x="154" y="863"/>
                    </a:lnTo>
                    <a:lnTo>
                      <a:pt x="157" y="867"/>
                    </a:lnTo>
                    <a:lnTo>
                      <a:pt x="164" y="869"/>
                    </a:lnTo>
                    <a:lnTo>
                      <a:pt x="171" y="898"/>
                    </a:lnTo>
                    <a:lnTo>
                      <a:pt x="174" y="902"/>
                    </a:lnTo>
                    <a:lnTo>
                      <a:pt x="180" y="903"/>
                    </a:lnTo>
                    <a:lnTo>
                      <a:pt x="188" y="902"/>
                    </a:lnTo>
                    <a:lnTo>
                      <a:pt x="197" y="909"/>
                    </a:lnTo>
                    <a:lnTo>
                      <a:pt x="209" y="915"/>
                    </a:lnTo>
                    <a:lnTo>
                      <a:pt x="202" y="916"/>
                    </a:lnTo>
                    <a:lnTo>
                      <a:pt x="202" y="938"/>
                    </a:lnTo>
                    <a:lnTo>
                      <a:pt x="228" y="912"/>
                    </a:lnTo>
                    <a:lnTo>
                      <a:pt x="242" y="959"/>
                    </a:lnTo>
                    <a:lnTo>
                      <a:pt x="256" y="969"/>
                    </a:lnTo>
                    <a:lnTo>
                      <a:pt x="263" y="990"/>
                    </a:lnTo>
                    <a:lnTo>
                      <a:pt x="237" y="1016"/>
                    </a:lnTo>
                    <a:lnTo>
                      <a:pt x="263" y="1033"/>
                    </a:lnTo>
                    <a:lnTo>
                      <a:pt x="262" y="1038"/>
                    </a:lnTo>
                    <a:lnTo>
                      <a:pt x="262" y="1042"/>
                    </a:lnTo>
                    <a:lnTo>
                      <a:pt x="263" y="1046"/>
                    </a:lnTo>
                    <a:lnTo>
                      <a:pt x="266" y="1048"/>
                    </a:lnTo>
                    <a:lnTo>
                      <a:pt x="268" y="1048"/>
                    </a:lnTo>
                    <a:lnTo>
                      <a:pt x="271" y="1047"/>
                    </a:lnTo>
                    <a:lnTo>
                      <a:pt x="280" y="1040"/>
                    </a:lnTo>
                    <a:lnTo>
                      <a:pt x="299" y="1048"/>
                    </a:lnTo>
                    <a:lnTo>
                      <a:pt x="316" y="1052"/>
                    </a:lnTo>
                    <a:lnTo>
                      <a:pt x="318" y="1055"/>
                    </a:lnTo>
                    <a:lnTo>
                      <a:pt x="313" y="1056"/>
                    </a:lnTo>
                    <a:lnTo>
                      <a:pt x="310" y="1058"/>
                    </a:lnTo>
                    <a:lnTo>
                      <a:pt x="302" y="1059"/>
                    </a:lnTo>
                    <a:lnTo>
                      <a:pt x="280" y="1074"/>
                    </a:lnTo>
                    <a:lnTo>
                      <a:pt x="273" y="1090"/>
                    </a:lnTo>
                    <a:lnTo>
                      <a:pt x="252" y="1102"/>
                    </a:lnTo>
                    <a:lnTo>
                      <a:pt x="292" y="1111"/>
                    </a:lnTo>
                    <a:lnTo>
                      <a:pt x="313" y="1081"/>
                    </a:lnTo>
                    <a:lnTo>
                      <a:pt x="352" y="1118"/>
                    </a:lnTo>
                    <a:lnTo>
                      <a:pt x="395" y="1126"/>
                    </a:lnTo>
                    <a:lnTo>
                      <a:pt x="421" y="1138"/>
                    </a:lnTo>
                    <a:lnTo>
                      <a:pt x="463" y="1144"/>
                    </a:lnTo>
                    <a:lnTo>
                      <a:pt x="484" y="1131"/>
                    </a:lnTo>
                    <a:lnTo>
                      <a:pt x="485" y="1125"/>
                    </a:lnTo>
                    <a:lnTo>
                      <a:pt x="489" y="1120"/>
                    </a:lnTo>
                    <a:lnTo>
                      <a:pt x="492" y="1117"/>
                    </a:lnTo>
                    <a:lnTo>
                      <a:pt x="499" y="1116"/>
                    </a:lnTo>
                    <a:lnTo>
                      <a:pt x="528" y="1098"/>
                    </a:lnTo>
                    <a:lnTo>
                      <a:pt x="520" y="1081"/>
                    </a:lnTo>
                    <a:lnTo>
                      <a:pt x="508" y="1066"/>
                    </a:lnTo>
                    <a:lnTo>
                      <a:pt x="537" y="1055"/>
                    </a:lnTo>
                    <a:lnTo>
                      <a:pt x="549" y="1033"/>
                    </a:lnTo>
                    <a:lnTo>
                      <a:pt x="563" y="1016"/>
                    </a:lnTo>
                    <a:lnTo>
                      <a:pt x="551" y="990"/>
                    </a:lnTo>
                    <a:lnTo>
                      <a:pt x="577" y="976"/>
                    </a:lnTo>
                    <a:lnTo>
                      <a:pt x="580" y="952"/>
                    </a:lnTo>
                    <a:lnTo>
                      <a:pt x="570" y="931"/>
                    </a:lnTo>
                    <a:lnTo>
                      <a:pt x="556" y="919"/>
                    </a:lnTo>
                    <a:lnTo>
                      <a:pt x="563" y="896"/>
                    </a:lnTo>
                    <a:lnTo>
                      <a:pt x="567" y="886"/>
                    </a:lnTo>
                    <a:lnTo>
                      <a:pt x="569" y="879"/>
                    </a:lnTo>
                    <a:lnTo>
                      <a:pt x="567" y="876"/>
                    </a:lnTo>
                    <a:lnTo>
                      <a:pt x="565" y="875"/>
                    </a:lnTo>
                    <a:lnTo>
                      <a:pt x="562" y="874"/>
                    </a:lnTo>
                    <a:lnTo>
                      <a:pt x="558" y="874"/>
                    </a:lnTo>
                    <a:lnTo>
                      <a:pt x="563" y="859"/>
                    </a:lnTo>
                    <a:lnTo>
                      <a:pt x="577" y="862"/>
                    </a:lnTo>
                    <a:lnTo>
                      <a:pt x="606" y="848"/>
                    </a:lnTo>
                    <a:lnTo>
                      <a:pt x="634" y="862"/>
                    </a:lnTo>
                    <a:lnTo>
                      <a:pt x="648" y="855"/>
                    </a:lnTo>
                    <a:lnTo>
                      <a:pt x="656" y="846"/>
                    </a:lnTo>
                    <a:lnTo>
                      <a:pt x="658" y="826"/>
                    </a:lnTo>
                    <a:lnTo>
                      <a:pt x="687" y="809"/>
                    </a:lnTo>
                    <a:lnTo>
                      <a:pt x="701" y="783"/>
                    </a:lnTo>
                    <a:lnTo>
                      <a:pt x="741" y="753"/>
                    </a:lnTo>
                    <a:lnTo>
                      <a:pt x="744" y="761"/>
                    </a:lnTo>
                    <a:lnTo>
                      <a:pt x="749" y="766"/>
                    </a:lnTo>
                    <a:lnTo>
                      <a:pt x="751" y="766"/>
                    </a:lnTo>
                    <a:lnTo>
                      <a:pt x="756" y="765"/>
                    </a:lnTo>
                    <a:lnTo>
                      <a:pt x="759" y="762"/>
                    </a:lnTo>
                    <a:lnTo>
                      <a:pt x="763" y="759"/>
                    </a:lnTo>
                    <a:lnTo>
                      <a:pt x="765" y="756"/>
                    </a:lnTo>
                    <a:lnTo>
                      <a:pt x="769" y="755"/>
                    </a:lnTo>
                    <a:lnTo>
                      <a:pt x="784" y="767"/>
                    </a:lnTo>
                    <a:lnTo>
                      <a:pt x="815" y="741"/>
                    </a:lnTo>
                    <a:lnTo>
                      <a:pt x="848" y="739"/>
                    </a:lnTo>
                    <a:lnTo>
                      <a:pt x="856" y="726"/>
                    </a:lnTo>
                    <a:lnTo>
                      <a:pt x="876" y="713"/>
                    </a:lnTo>
                    <a:lnTo>
                      <a:pt x="876" y="698"/>
                    </a:lnTo>
                    <a:lnTo>
                      <a:pt x="900" y="689"/>
                    </a:lnTo>
                    <a:lnTo>
                      <a:pt x="915" y="705"/>
                    </a:lnTo>
                    <a:lnTo>
                      <a:pt x="922" y="724"/>
                    </a:lnTo>
                    <a:lnTo>
                      <a:pt x="943" y="696"/>
                    </a:lnTo>
                    <a:lnTo>
                      <a:pt x="965" y="691"/>
                    </a:lnTo>
                    <a:lnTo>
                      <a:pt x="1012" y="667"/>
                    </a:lnTo>
                    <a:lnTo>
                      <a:pt x="1012" y="639"/>
                    </a:lnTo>
                    <a:lnTo>
                      <a:pt x="1015" y="627"/>
                    </a:lnTo>
                    <a:lnTo>
                      <a:pt x="1019" y="620"/>
                    </a:lnTo>
                    <a:lnTo>
                      <a:pt x="1020" y="618"/>
                    </a:lnTo>
                    <a:lnTo>
                      <a:pt x="1022" y="619"/>
                    </a:lnTo>
                    <a:lnTo>
                      <a:pt x="1024" y="623"/>
                    </a:lnTo>
                    <a:lnTo>
                      <a:pt x="1026" y="633"/>
                    </a:lnTo>
                    <a:lnTo>
                      <a:pt x="1033" y="648"/>
                    </a:lnTo>
                    <a:lnTo>
                      <a:pt x="1032" y="651"/>
                    </a:lnTo>
                    <a:lnTo>
                      <a:pt x="1033" y="654"/>
                    </a:lnTo>
                    <a:lnTo>
                      <a:pt x="1036" y="656"/>
                    </a:lnTo>
                    <a:lnTo>
                      <a:pt x="1041" y="657"/>
                    </a:lnTo>
                    <a:lnTo>
                      <a:pt x="1048" y="655"/>
                    </a:lnTo>
                    <a:lnTo>
                      <a:pt x="1057" y="709"/>
                    </a:lnTo>
                    <a:lnTo>
                      <a:pt x="1069" y="726"/>
                    </a:lnTo>
                    <a:lnTo>
                      <a:pt x="1071" y="759"/>
                    </a:lnTo>
                    <a:lnTo>
                      <a:pt x="1100" y="739"/>
                    </a:lnTo>
                    <a:lnTo>
                      <a:pt x="1115" y="646"/>
                    </a:lnTo>
                    <a:lnTo>
                      <a:pt x="1154" y="627"/>
                    </a:lnTo>
                    <a:lnTo>
                      <a:pt x="1165" y="603"/>
                    </a:lnTo>
                    <a:lnTo>
                      <a:pt x="1185" y="633"/>
                    </a:lnTo>
                    <a:lnTo>
                      <a:pt x="1213" y="641"/>
                    </a:lnTo>
                    <a:lnTo>
                      <a:pt x="1241" y="659"/>
                    </a:lnTo>
                    <a:lnTo>
                      <a:pt x="1232" y="662"/>
                    </a:lnTo>
                    <a:lnTo>
                      <a:pt x="1229" y="664"/>
                    </a:lnTo>
                    <a:lnTo>
                      <a:pt x="1228" y="667"/>
                    </a:lnTo>
                    <a:lnTo>
                      <a:pt x="1232" y="671"/>
                    </a:lnTo>
                    <a:lnTo>
                      <a:pt x="1235" y="674"/>
                    </a:lnTo>
                    <a:lnTo>
                      <a:pt x="1261" y="674"/>
                    </a:lnTo>
                    <a:lnTo>
                      <a:pt x="1276" y="667"/>
                    </a:lnTo>
                    <a:lnTo>
                      <a:pt x="1283" y="659"/>
                    </a:lnTo>
                    <a:lnTo>
                      <a:pt x="1343" y="667"/>
                    </a:lnTo>
                    <a:lnTo>
                      <a:pt x="1361" y="648"/>
                    </a:lnTo>
                    <a:lnTo>
                      <a:pt x="1383" y="667"/>
                    </a:lnTo>
                    <a:lnTo>
                      <a:pt x="1404" y="653"/>
                    </a:lnTo>
                    <a:lnTo>
                      <a:pt x="1426" y="648"/>
                    </a:lnTo>
                    <a:lnTo>
                      <a:pt x="1426" y="631"/>
                    </a:lnTo>
                    <a:lnTo>
                      <a:pt x="1361" y="620"/>
                    </a:lnTo>
                    <a:lnTo>
                      <a:pt x="1357" y="589"/>
                    </a:lnTo>
                    <a:lnTo>
                      <a:pt x="1378" y="583"/>
                    </a:lnTo>
                    <a:lnTo>
                      <a:pt x="1426" y="605"/>
                    </a:lnTo>
                    <a:lnTo>
                      <a:pt x="1435" y="583"/>
                    </a:lnTo>
                    <a:lnTo>
                      <a:pt x="1471" y="581"/>
                    </a:lnTo>
                    <a:lnTo>
                      <a:pt x="1476" y="539"/>
                    </a:lnTo>
                    <a:lnTo>
                      <a:pt x="1442" y="511"/>
                    </a:lnTo>
                    <a:lnTo>
                      <a:pt x="1426" y="503"/>
                    </a:lnTo>
                    <a:lnTo>
                      <a:pt x="1421" y="491"/>
                    </a:lnTo>
                    <a:lnTo>
                      <a:pt x="1404" y="474"/>
                    </a:lnTo>
                    <a:lnTo>
                      <a:pt x="1383" y="468"/>
                    </a:lnTo>
                    <a:lnTo>
                      <a:pt x="1361" y="439"/>
                    </a:lnTo>
                    <a:lnTo>
                      <a:pt x="1371" y="413"/>
                    </a:lnTo>
                    <a:lnTo>
                      <a:pt x="1383" y="403"/>
                    </a:lnTo>
                    <a:lnTo>
                      <a:pt x="1385" y="389"/>
                    </a:lnTo>
                    <a:lnTo>
                      <a:pt x="1404" y="374"/>
                    </a:lnTo>
                    <a:lnTo>
                      <a:pt x="1428" y="391"/>
                    </a:lnTo>
                    <a:lnTo>
                      <a:pt x="1435" y="353"/>
                    </a:lnTo>
                    <a:lnTo>
                      <a:pt x="1450" y="341"/>
                    </a:lnTo>
                    <a:lnTo>
                      <a:pt x="1450" y="320"/>
                    </a:lnTo>
                    <a:lnTo>
                      <a:pt x="1442" y="311"/>
                    </a:lnTo>
                    <a:lnTo>
                      <a:pt x="1435" y="292"/>
                    </a:lnTo>
                    <a:lnTo>
                      <a:pt x="1418" y="285"/>
                    </a:lnTo>
                    <a:lnTo>
                      <a:pt x="1383" y="335"/>
                    </a:lnTo>
                    <a:lnTo>
                      <a:pt x="1333" y="313"/>
                    </a:lnTo>
                    <a:lnTo>
                      <a:pt x="1307" y="341"/>
                    </a:lnTo>
                    <a:lnTo>
                      <a:pt x="1300" y="356"/>
                    </a:lnTo>
                    <a:lnTo>
                      <a:pt x="1276" y="353"/>
                    </a:lnTo>
                    <a:lnTo>
                      <a:pt x="1269" y="332"/>
                    </a:lnTo>
                    <a:lnTo>
                      <a:pt x="1254" y="327"/>
                    </a:lnTo>
                    <a:lnTo>
                      <a:pt x="1228" y="325"/>
                    </a:lnTo>
                    <a:lnTo>
                      <a:pt x="1226" y="313"/>
                    </a:lnTo>
                    <a:lnTo>
                      <a:pt x="1204" y="306"/>
                    </a:lnTo>
                    <a:lnTo>
                      <a:pt x="1197" y="289"/>
                    </a:lnTo>
                    <a:lnTo>
                      <a:pt x="1169" y="282"/>
                    </a:lnTo>
                    <a:lnTo>
                      <a:pt x="1161" y="296"/>
                    </a:lnTo>
                    <a:lnTo>
                      <a:pt x="1135" y="303"/>
                    </a:lnTo>
                    <a:lnTo>
                      <a:pt x="1115" y="335"/>
                    </a:lnTo>
                    <a:lnTo>
                      <a:pt x="1107" y="336"/>
                    </a:lnTo>
                    <a:lnTo>
                      <a:pt x="1101" y="337"/>
                    </a:lnTo>
                    <a:lnTo>
                      <a:pt x="1095" y="335"/>
                    </a:lnTo>
                    <a:lnTo>
                      <a:pt x="1091" y="332"/>
                    </a:lnTo>
                    <a:lnTo>
                      <a:pt x="1069" y="341"/>
                    </a:lnTo>
                    <a:lnTo>
                      <a:pt x="1048" y="318"/>
                    </a:lnTo>
                    <a:lnTo>
                      <a:pt x="1015" y="325"/>
                    </a:lnTo>
                    <a:lnTo>
                      <a:pt x="1013" y="320"/>
                    </a:lnTo>
                    <a:lnTo>
                      <a:pt x="1012" y="317"/>
                    </a:lnTo>
                    <a:lnTo>
                      <a:pt x="1009" y="312"/>
                    </a:lnTo>
                    <a:lnTo>
                      <a:pt x="1004" y="310"/>
                    </a:lnTo>
                    <a:lnTo>
                      <a:pt x="1001" y="310"/>
                    </a:lnTo>
                    <a:lnTo>
                      <a:pt x="993" y="311"/>
                    </a:lnTo>
                    <a:lnTo>
                      <a:pt x="998" y="332"/>
                    </a:lnTo>
                    <a:lnTo>
                      <a:pt x="969" y="335"/>
                    </a:lnTo>
                    <a:lnTo>
                      <a:pt x="962" y="346"/>
                    </a:lnTo>
                    <a:lnTo>
                      <a:pt x="886" y="327"/>
                    </a:lnTo>
                    <a:lnTo>
                      <a:pt x="876" y="282"/>
                    </a:lnTo>
                    <a:lnTo>
                      <a:pt x="841" y="268"/>
                    </a:lnTo>
                    <a:lnTo>
                      <a:pt x="834" y="256"/>
                    </a:lnTo>
                    <a:lnTo>
                      <a:pt x="756" y="263"/>
                    </a:lnTo>
                    <a:lnTo>
                      <a:pt x="715" y="239"/>
                    </a:lnTo>
                    <a:lnTo>
                      <a:pt x="714" y="235"/>
                    </a:lnTo>
                    <a:lnTo>
                      <a:pt x="713" y="225"/>
                    </a:lnTo>
                    <a:lnTo>
                      <a:pt x="693" y="225"/>
                    </a:lnTo>
                    <a:lnTo>
                      <a:pt x="693" y="206"/>
                    </a:lnTo>
                    <a:lnTo>
                      <a:pt x="680" y="196"/>
                    </a:lnTo>
                    <a:lnTo>
                      <a:pt x="680" y="182"/>
                    </a:lnTo>
                    <a:lnTo>
                      <a:pt x="670" y="161"/>
                    </a:lnTo>
                    <a:lnTo>
                      <a:pt x="648" y="154"/>
                    </a:lnTo>
                    <a:lnTo>
                      <a:pt x="641" y="135"/>
                    </a:lnTo>
                    <a:lnTo>
                      <a:pt x="634" y="126"/>
                    </a:lnTo>
                    <a:lnTo>
                      <a:pt x="620" y="120"/>
                    </a:lnTo>
                    <a:lnTo>
                      <a:pt x="620" y="106"/>
                    </a:lnTo>
                    <a:lnTo>
                      <a:pt x="637" y="89"/>
                    </a:lnTo>
                    <a:lnTo>
                      <a:pt x="648" y="83"/>
                    </a:lnTo>
                    <a:lnTo>
                      <a:pt x="647" y="76"/>
                    </a:lnTo>
                    <a:lnTo>
                      <a:pt x="645" y="70"/>
                    </a:lnTo>
                    <a:lnTo>
                      <a:pt x="640" y="67"/>
                    </a:lnTo>
                    <a:lnTo>
                      <a:pt x="634" y="68"/>
                    </a:lnTo>
                    <a:lnTo>
                      <a:pt x="631" y="67"/>
                    </a:lnTo>
                    <a:lnTo>
                      <a:pt x="627" y="70"/>
                    </a:lnTo>
                    <a:lnTo>
                      <a:pt x="622" y="42"/>
                    </a:lnTo>
                    <a:lnTo>
                      <a:pt x="618" y="37"/>
                    </a:lnTo>
                    <a:lnTo>
                      <a:pt x="615" y="34"/>
                    </a:lnTo>
                    <a:lnTo>
                      <a:pt x="606" y="31"/>
                    </a:lnTo>
                    <a:lnTo>
                      <a:pt x="600" y="30"/>
                    </a:lnTo>
                    <a:lnTo>
                      <a:pt x="594" y="31"/>
                    </a:lnTo>
                    <a:lnTo>
                      <a:pt x="583" y="36"/>
                    </a:lnTo>
                    <a:lnTo>
                      <a:pt x="577" y="37"/>
                    </a:lnTo>
                    <a:lnTo>
                      <a:pt x="574" y="40"/>
                    </a:lnTo>
                    <a:lnTo>
                      <a:pt x="573" y="50"/>
                    </a:lnTo>
                    <a:lnTo>
                      <a:pt x="534" y="42"/>
                    </a:lnTo>
                    <a:lnTo>
                      <a:pt x="520" y="42"/>
                    </a:lnTo>
                    <a:lnTo>
                      <a:pt x="530" y="26"/>
                    </a:lnTo>
                    <a:lnTo>
                      <a:pt x="523" y="7"/>
                    </a:lnTo>
                    <a:lnTo>
                      <a:pt x="527" y="7"/>
                    </a:lnTo>
                    <a:lnTo>
                      <a:pt x="530" y="7"/>
                    </a:lnTo>
                    <a:lnTo>
                      <a:pt x="531" y="5"/>
                    </a:lnTo>
                    <a:lnTo>
                      <a:pt x="530" y="3"/>
                    </a:lnTo>
                    <a:lnTo>
                      <a:pt x="527" y="0"/>
                    </a:lnTo>
                    <a:lnTo>
                      <a:pt x="523" y="0"/>
                    </a:lnTo>
                    <a:lnTo>
                      <a:pt x="395" y="39"/>
                    </a:lnTo>
                    <a:lnTo>
                      <a:pt x="401" y="63"/>
                    </a:lnTo>
                    <a:close/>
                    <a:moveTo>
                      <a:pt x="513" y="235"/>
                    </a:moveTo>
                    <a:lnTo>
                      <a:pt x="541" y="263"/>
                    </a:lnTo>
                    <a:lnTo>
                      <a:pt x="534" y="292"/>
                    </a:lnTo>
                    <a:lnTo>
                      <a:pt x="508" y="298"/>
                    </a:lnTo>
                    <a:lnTo>
                      <a:pt x="491" y="313"/>
                    </a:lnTo>
                    <a:lnTo>
                      <a:pt x="478" y="335"/>
                    </a:lnTo>
                    <a:lnTo>
                      <a:pt x="437" y="320"/>
                    </a:lnTo>
                    <a:lnTo>
                      <a:pt x="437" y="256"/>
                    </a:lnTo>
                    <a:lnTo>
                      <a:pt x="451" y="235"/>
                    </a:lnTo>
                    <a:lnTo>
                      <a:pt x="513" y="23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1500">
                <a:extLst>
                  <a:ext uri="{FF2B5EF4-FFF2-40B4-BE49-F238E27FC236}">
                    <a16:creationId xmlns:a16="http://schemas.microsoft.com/office/drawing/2014/main" id="{32B0B2A5-8281-9B61-472E-A6D10D8F6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6" y="924"/>
                <a:ext cx="164" cy="144"/>
              </a:xfrm>
              <a:custGeom>
                <a:avLst/>
                <a:gdLst>
                  <a:gd name="T0" fmla="*/ 263 w 981"/>
                  <a:gd name="T1" fmla="*/ 235 h 862"/>
                  <a:gd name="T2" fmla="*/ 163 w 981"/>
                  <a:gd name="T3" fmla="*/ 293 h 862"/>
                  <a:gd name="T4" fmla="*/ 47 w 981"/>
                  <a:gd name="T5" fmla="*/ 392 h 862"/>
                  <a:gd name="T6" fmla="*/ 11 w 981"/>
                  <a:gd name="T7" fmla="*/ 491 h 862"/>
                  <a:gd name="T8" fmla="*/ 33 w 981"/>
                  <a:gd name="T9" fmla="*/ 578 h 862"/>
                  <a:gd name="T10" fmla="*/ 26 w 981"/>
                  <a:gd name="T11" fmla="*/ 584 h 862"/>
                  <a:gd name="T12" fmla="*/ 89 w 981"/>
                  <a:gd name="T13" fmla="*/ 578 h 862"/>
                  <a:gd name="T14" fmla="*/ 99 w 981"/>
                  <a:gd name="T15" fmla="*/ 576 h 862"/>
                  <a:gd name="T16" fmla="*/ 97 w 981"/>
                  <a:gd name="T17" fmla="*/ 563 h 862"/>
                  <a:gd name="T18" fmla="*/ 95 w 981"/>
                  <a:gd name="T19" fmla="*/ 502 h 862"/>
                  <a:gd name="T20" fmla="*/ 111 w 981"/>
                  <a:gd name="T21" fmla="*/ 491 h 862"/>
                  <a:gd name="T22" fmla="*/ 135 w 981"/>
                  <a:gd name="T23" fmla="*/ 428 h 862"/>
                  <a:gd name="T24" fmla="*/ 218 w 981"/>
                  <a:gd name="T25" fmla="*/ 521 h 862"/>
                  <a:gd name="T26" fmla="*/ 242 w 981"/>
                  <a:gd name="T27" fmla="*/ 523 h 862"/>
                  <a:gd name="T28" fmla="*/ 326 w 981"/>
                  <a:gd name="T29" fmla="*/ 612 h 862"/>
                  <a:gd name="T30" fmla="*/ 328 w 981"/>
                  <a:gd name="T31" fmla="*/ 616 h 862"/>
                  <a:gd name="T32" fmla="*/ 326 w 981"/>
                  <a:gd name="T33" fmla="*/ 798 h 862"/>
                  <a:gd name="T34" fmla="*/ 375 w 981"/>
                  <a:gd name="T35" fmla="*/ 781 h 862"/>
                  <a:gd name="T36" fmla="*/ 420 w 981"/>
                  <a:gd name="T37" fmla="*/ 793 h 862"/>
                  <a:gd name="T38" fmla="*/ 483 w 981"/>
                  <a:gd name="T39" fmla="*/ 797 h 862"/>
                  <a:gd name="T40" fmla="*/ 520 w 981"/>
                  <a:gd name="T41" fmla="*/ 834 h 862"/>
                  <a:gd name="T42" fmla="*/ 627 w 981"/>
                  <a:gd name="T43" fmla="*/ 861 h 862"/>
                  <a:gd name="T44" fmla="*/ 635 w 981"/>
                  <a:gd name="T45" fmla="*/ 852 h 862"/>
                  <a:gd name="T46" fmla="*/ 733 w 981"/>
                  <a:gd name="T47" fmla="*/ 784 h 862"/>
                  <a:gd name="T48" fmla="*/ 820 w 981"/>
                  <a:gd name="T49" fmla="*/ 722 h 862"/>
                  <a:gd name="T50" fmla="*/ 674 w 981"/>
                  <a:gd name="T51" fmla="*/ 537 h 862"/>
                  <a:gd name="T52" fmla="*/ 743 w 981"/>
                  <a:gd name="T53" fmla="*/ 484 h 862"/>
                  <a:gd name="T54" fmla="*/ 798 w 981"/>
                  <a:gd name="T55" fmla="*/ 435 h 862"/>
                  <a:gd name="T56" fmla="*/ 776 w 981"/>
                  <a:gd name="T57" fmla="*/ 399 h 862"/>
                  <a:gd name="T58" fmla="*/ 824 w 981"/>
                  <a:gd name="T59" fmla="*/ 273 h 862"/>
                  <a:gd name="T60" fmla="*/ 892 w 981"/>
                  <a:gd name="T61" fmla="*/ 317 h 862"/>
                  <a:gd name="T62" fmla="*/ 924 w 981"/>
                  <a:gd name="T63" fmla="*/ 249 h 862"/>
                  <a:gd name="T64" fmla="*/ 826 w 981"/>
                  <a:gd name="T65" fmla="*/ 198 h 862"/>
                  <a:gd name="T66" fmla="*/ 812 w 981"/>
                  <a:gd name="T67" fmla="*/ 214 h 862"/>
                  <a:gd name="T68" fmla="*/ 783 w 981"/>
                  <a:gd name="T69" fmla="*/ 178 h 862"/>
                  <a:gd name="T70" fmla="*/ 746 w 981"/>
                  <a:gd name="T71" fmla="*/ 126 h 862"/>
                  <a:gd name="T72" fmla="*/ 750 w 981"/>
                  <a:gd name="T73" fmla="*/ 117 h 862"/>
                  <a:gd name="T74" fmla="*/ 741 w 981"/>
                  <a:gd name="T75" fmla="*/ 57 h 862"/>
                  <a:gd name="T76" fmla="*/ 653 w 981"/>
                  <a:gd name="T77" fmla="*/ 30 h 862"/>
                  <a:gd name="T78" fmla="*/ 563 w 981"/>
                  <a:gd name="T79" fmla="*/ 36 h 862"/>
                  <a:gd name="T80" fmla="*/ 520 w 981"/>
                  <a:gd name="T81" fmla="*/ 164 h 862"/>
                  <a:gd name="T82" fmla="*/ 535 w 981"/>
                  <a:gd name="T83" fmla="*/ 174 h 862"/>
                  <a:gd name="T84" fmla="*/ 546 w 981"/>
                  <a:gd name="T85" fmla="*/ 188 h 862"/>
                  <a:gd name="T86" fmla="*/ 583 w 981"/>
                  <a:gd name="T87" fmla="*/ 169 h 862"/>
                  <a:gd name="T88" fmla="*/ 591 w 981"/>
                  <a:gd name="T89" fmla="*/ 185 h 862"/>
                  <a:gd name="T90" fmla="*/ 677 w 981"/>
                  <a:gd name="T91" fmla="*/ 207 h 862"/>
                  <a:gd name="T92" fmla="*/ 686 w 981"/>
                  <a:gd name="T93" fmla="*/ 235 h 862"/>
                  <a:gd name="T94" fmla="*/ 634 w 981"/>
                  <a:gd name="T95" fmla="*/ 299 h 862"/>
                  <a:gd name="T96" fmla="*/ 617 w 981"/>
                  <a:gd name="T97" fmla="*/ 328 h 862"/>
                  <a:gd name="T98" fmla="*/ 534 w 981"/>
                  <a:gd name="T99" fmla="*/ 337 h 862"/>
                  <a:gd name="T100" fmla="*/ 432 w 981"/>
                  <a:gd name="T101" fmla="*/ 406 h 862"/>
                  <a:gd name="T102" fmla="*/ 374 w 981"/>
                  <a:gd name="T103" fmla="*/ 534 h 862"/>
                  <a:gd name="T104" fmla="*/ 363 w 981"/>
                  <a:gd name="T105" fmla="*/ 463 h 862"/>
                  <a:gd name="T106" fmla="*/ 392 w 981"/>
                  <a:gd name="T107" fmla="*/ 375 h 862"/>
                  <a:gd name="T108" fmla="*/ 374 w 981"/>
                  <a:gd name="T109" fmla="*/ 285 h 862"/>
                  <a:gd name="T110" fmla="*/ 389 w 981"/>
                  <a:gd name="T111" fmla="*/ 250 h 862"/>
                  <a:gd name="T112" fmla="*/ 420 w 981"/>
                  <a:gd name="T113" fmla="*/ 164 h 862"/>
                  <a:gd name="T114" fmla="*/ 342 w 981"/>
                  <a:gd name="T115" fmla="*/ 171 h 862"/>
                  <a:gd name="T116" fmla="*/ 331 w 981"/>
                  <a:gd name="T117" fmla="*/ 173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81" h="862">
                    <a:moveTo>
                      <a:pt x="313" y="185"/>
                    </a:moveTo>
                    <a:lnTo>
                      <a:pt x="304" y="206"/>
                    </a:lnTo>
                    <a:lnTo>
                      <a:pt x="313" y="243"/>
                    </a:lnTo>
                    <a:lnTo>
                      <a:pt x="276" y="256"/>
                    </a:lnTo>
                    <a:lnTo>
                      <a:pt x="263" y="235"/>
                    </a:lnTo>
                    <a:lnTo>
                      <a:pt x="246" y="249"/>
                    </a:lnTo>
                    <a:lnTo>
                      <a:pt x="226" y="252"/>
                    </a:lnTo>
                    <a:lnTo>
                      <a:pt x="213" y="256"/>
                    </a:lnTo>
                    <a:lnTo>
                      <a:pt x="185" y="285"/>
                    </a:lnTo>
                    <a:lnTo>
                      <a:pt x="163" y="293"/>
                    </a:lnTo>
                    <a:lnTo>
                      <a:pt x="161" y="316"/>
                    </a:lnTo>
                    <a:lnTo>
                      <a:pt x="147" y="337"/>
                    </a:lnTo>
                    <a:lnTo>
                      <a:pt x="106" y="342"/>
                    </a:lnTo>
                    <a:lnTo>
                      <a:pt x="104" y="371"/>
                    </a:lnTo>
                    <a:lnTo>
                      <a:pt x="47" y="392"/>
                    </a:lnTo>
                    <a:lnTo>
                      <a:pt x="56" y="428"/>
                    </a:lnTo>
                    <a:lnTo>
                      <a:pt x="69" y="441"/>
                    </a:lnTo>
                    <a:lnTo>
                      <a:pt x="50" y="458"/>
                    </a:lnTo>
                    <a:lnTo>
                      <a:pt x="33" y="491"/>
                    </a:lnTo>
                    <a:lnTo>
                      <a:pt x="11" y="491"/>
                    </a:lnTo>
                    <a:lnTo>
                      <a:pt x="11" y="508"/>
                    </a:lnTo>
                    <a:lnTo>
                      <a:pt x="0" y="534"/>
                    </a:lnTo>
                    <a:lnTo>
                      <a:pt x="0" y="549"/>
                    </a:lnTo>
                    <a:lnTo>
                      <a:pt x="19" y="571"/>
                    </a:lnTo>
                    <a:lnTo>
                      <a:pt x="33" y="578"/>
                    </a:lnTo>
                    <a:lnTo>
                      <a:pt x="36" y="578"/>
                    </a:lnTo>
                    <a:lnTo>
                      <a:pt x="37" y="579"/>
                    </a:lnTo>
                    <a:lnTo>
                      <a:pt x="35" y="580"/>
                    </a:lnTo>
                    <a:lnTo>
                      <a:pt x="32" y="582"/>
                    </a:lnTo>
                    <a:lnTo>
                      <a:pt x="26" y="584"/>
                    </a:lnTo>
                    <a:lnTo>
                      <a:pt x="28" y="594"/>
                    </a:lnTo>
                    <a:lnTo>
                      <a:pt x="42" y="580"/>
                    </a:lnTo>
                    <a:lnTo>
                      <a:pt x="78" y="591"/>
                    </a:lnTo>
                    <a:lnTo>
                      <a:pt x="85" y="578"/>
                    </a:lnTo>
                    <a:lnTo>
                      <a:pt x="89" y="578"/>
                    </a:lnTo>
                    <a:lnTo>
                      <a:pt x="93" y="578"/>
                    </a:lnTo>
                    <a:lnTo>
                      <a:pt x="96" y="577"/>
                    </a:lnTo>
                    <a:lnTo>
                      <a:pt x="96" y="576"/>
                    </a:lnTo>
                    <a:lnTo>
                      <a:pt x="97" y="576"/>
                    </a:lnTo>
                    <a:lnTo>
                      <a:pt x="99" y="576"/>
                    </a:lnTo>
                    <a:lnTo>
                      <a:pt x="99" y="573"/>
                    </a:lnTo>
                    <a:lnTo>
                      <a:pt x="99" y="571"/>
                    </a:lnTo>
                    <a:lnTo>
                      <a:pt x="98" y="566"/>
                    </a:lnTo>
                    <a:lnTo>
                      <a:pt x="97" y="564"/>
                    </a:lnTo>
                    <a:lnTo>
                      <a:pt x="97" y="563"/>
                    </a:lnTo>
                    <a:lnTo>
                      <a:pt x="106" y="541"/>
                    </a:lnTo>
                    <a:lnTo>
                      <a:pt x="106" y="530"/>
                    </a:lnTo>
                    <a:lnTo>
                      <a:pt x="97" y="515"/>
                    </a:lnTo>
                    <a:lnTo>
                      <a:pt x="95" y="507"/>
                    </a:lnTo>
                    <a:lnTo>
                      <a:pt x="95" y="502"/>
                    </a:lnTo>
                    <a:lnTo>
                      <a:pt x="96" y="497"/>
                    </a:lnTo>
                    <a:lnTo>
                      <a:pt x="99" y="495"/>
                    </a:lnTo>
                    <a:lnTo>
                      <a:pt x="101" y="491"/>
                    </a:lnTo>
                    <a:lnTo>
                      <a:pt x="106" y="491"/>
                    </a:lnTo>
                    <a:lnTo>
                      <a:pt x="111" y="491"/>
                    </a:lnTo>
                    <a:lnTo>
                      <a:pt x="118" y="495"/>
                    </a:lnTo>
                    <a:lnTo>
                      <a:pt x="118" y="491"/>
                    </a:lnTo>
                    <a:lnTo>
                      <a:pt x="118" y="465"/>
                    </a:lnTo>
                    <a:lnTo>
                      <a:pt x="113" y="435"/>
                    </a:lnTo>
                    <a:lnTo>
                      <a:pt x="135" y="428"/>
                    </a:lnTo>
                    <a:lnTo>
                      <a:pt x="150" y="408"/>
                    </a:lnTo>
                    <a:lnTo>
                      <a:pt x="168" y="430"/>
                    </a:lnTo>
                    <a:lnTo>
                      <a:pt x="156" y="458"/>
                    </a:lnTo>
                    <a:lnTo>
                      <a:pt x="176" y="537"/>
                    </a:lnTo>
                    <a:lnTo>
                      <a:pt x="218" y="521"/>
                    </a:lnTo>
                    <a:lnTo>
                      <a:pt x="221" y="527"/>
                    </a:lnTo>
                    <a:lnTo>
                      <a:pt x="227" y="530"/>
                    </a:lnTo>
                    <a:lnTo>
                      <a:pt x="233" y="529"/>
                    </a:lnTo>
                    <a:lnTo>
                      <a:pt x="241" y="525"/>
                    </a:lnTo>
                    <a:lnTo>
                      <a:pt x="242" y="523"/>
                    </a:lnTo>
                    <a:lnTo>
                      <a:pt x="246" y="523"/>
                    </a:lnTo>
                    <a:lnTo>
                      <a:pt x="268" y="558"/>
                    </a:lnTo>
                    <a:lnTo>
                      <a:pt x="306" y="594"/>
                    </a:lnTo>
                    <a:lnTo>
                      <a:pt x="328" y="608"/>
                    </a:lnTo>
                    <a:lnTo>
                      <a:pt x="326" y="612"/>
                    </a:lnTo>
                    <a:lnTo>
                      <a:pt x="328" y="616"/>
                    </a:lnTo>
                    <a:lnTo>
                      <a:pt x="328" y="615"/>
                    </a:lnTo>
                    <a:lnTo>
                      <a:pt x="332" y="617"/>
                    </a:lnTo>
                    <a:lnTo>
                      <a:pt x="329" y="616"/>
                    </a:lnTo>
                    <a:lnTo>
                      <a:pt x="328" y="616"/>
                    </a:lnTo>
                    <a:lnTo>
                      <a:pt x="318" y="634"/>
                    </a:lnTo>
                    <a:lnTo>
                      <a:pt x="304" y="656"/>
                    </a:lnTo>
                    <a:lnTo>
                      <a:pt x="313" y="701"/>
                    </a:lnTo>
                    <a:lnTo>
                      <a:pt x="335" y="741"/>
                    </a:lnTo>
                    <a:lnTo>
                      <a:pt x="326" y="798"/>
                    </a:lnTo>
                    <a:lnTo>
                      <a:pt x="354" y="751"/>
                    </a:lnTo>
                    <a:lnTo>
                      <a:pt x="363" y="772"/>
                    </a:lnTo>
                    <a:lnTo>
                      <a:pt x="365" y="779"/>
                    </a:lnTo>
                    <a:lnTo>
                      <a:pt x="370" y="783"/>
                    </a:lnTo>
                    <a:lnTo>
                      <a:pt x="375" y="781"/>
                    </a:lnTo>
                    <a:lnTo>
                      <a:pt x="385" y="777"/>
                    </a:lnTo>
                    <a:lnTo>
                      <a:pt x="406" y="791"/>
                    </a:lnTo>
                    <a:lnTo>
                      <a:pt x="412" y="792"/>
                    </a:lnTo>
                    <a:lnTo>
                      <a:pt x="420" y="790"/>
                    </a:lnTo>
                    <a:lnTo>
                      <a:pt x="420" y="793"/>
                    </a:lnTo>
                    <a:lnTo>
                      <a:pt x="439" y="806"/>
                    </a:lnTo>
                    <a:lnTo>
                      <a:pt x="468" y="791"/>
                    </a:lnTo>
                    <a:lnTo>
                      <a:pt x="489" y="793"/>
                    </a:lnTo>
                    <a:lnTo>
                      <a:pt x="484" y="795"/>
                    </a:lnTo>
                    <a:lnTo>
                      <a:pt x="483" y="797"/>
                    </a:lnTo>
                    <a:lnTo>
                      <a:pt x="484" y="798"/>
                    </a:lnTo>
                    <a:lnTo>
                      <a:pt x="489" y="801"/>
                    </a:lnTo>
                    <a:lnTo>
                      <a:pt x="489" y="806"/>
                    </a:lnTo>
                    <a:lnTo>
                      <a:pt x="503" y="834"/>
                    </a:lnTo>
                    <a:lnTo>
                      <a:pt x="520" y="834"/>
                    </a:lnTo>
                    <a:lnTo>
                      <a:pt x="532" y="856"/>
                    </a:lnTo>
                    <a:lnTo>
                      <a:pt x="605" y="843"/>
                    </a:lnTo>
                    <a:lnTo>
                      <a:pt x="627" y="850"/>
                    </a:lnTo>
                    <a:lnTo>
                      <a:pt x="627" y="859"/>
                    </a:lnTo>
                    <a:lnTo>
                      <a:pt x="627" y="861"/>
                    </a:lnTo>
                    <a:lnTo>
                      <a:pt x="629" y="862"/>
                    </a:lnTo>
                    <a:lnTo>
                      <a:pt x="629" y="861"/>
                    </a:lnTo>
                    <a:lnTo>
                      <a:pt x="631" y="859"/>
                    </a:lnTo>
                    <a:lnTo>
                      <a:pt x="632" y="856"/>
                    </a:lnTo>
                    <a:lnTo>
                      <a:pt x="635" y="852"/>
                    </a:lnTo>
                    <a:lnTo>
                      <a:pt x="636" y="846"/>
                    </a:lnTo>
                    <a:lnTo>
                      <a:pt x="639" y="843"/>
                    </a:lnTo>
                    <a:lnTo>
                      <a:pt x="661" y="830"/>
                    </a:lnTo>
                    <a:lnTo>
                      <a:pt x="667" y="815"/>
                    </a:lnTo>
                    <a:lnTo>
                      <a:pt x="733" y="784"/>
                    </a:lnTo>
                    <a:lnTo>
                      <a:pt x="739" y="772"/>
                    </a:lnTo>
                    <a:lnTo>
                      <a:pt x="770" y="777"/>
                    </a:lnTo>
                    <a:lnTo>
                      <a:pt x="796" y="765"/>
                    </a:lnTo>
                    <a:lnTo>
                      <a:pt x="831" y="730"/>
                    </a:lnTo>
                    <a:lnTo>
                      <a:pt x="820" y="722"/>
                    </a:lnTo>
                    <a:lnTo>
                      <a:pt x="820" y="656"/>
                    </a:lnTo>
                    <a:lnTo>
                      <a:pt x="755" y="637"/>
                    </a:lnTo>
                    <a:lnTo>
                      <a:pt x="755" y="613"/>
                    </a:lnTo>
                    <a:lnTo>
                      <a:pt x="689" y="563"/>
                    </a:lnTo>
                    <a:lnTo>
                      <a:pt x="674" y="537"/>
                    </a:lnTo>
                    <a:lnTo>
                      <a:pt x="683" y="515"/>
                    </a:lnTo>
                    <a:lnTo>
                      <a:pt x="700" y="501"/>
                    </a:lnTo>
                    <a:lnTo>
                      <a:pt x="719" y="489"/>
                    </a:lnTo>
                    <a:lnTo>
                      <a:pt x="730" y="484"/>
                    </a:lnTo>
                    <a:lnTo>
                      <a:pt x="743" y="484"/>
                    </a:lnTo>
                    <a:lnTo>
                      <a:pt x="748" y="484"/>
                    </a:lnTo>
                    <a:lnTo>
                      <a:pt x="754" y="486"/>
                    </a:lnTo>
                    <a:lnTo>
                      <a:pt x="767" y="495"/>
                    </a:lnTo>
                    <a:lnTo>
                      <a:pt x="776" y="465"/>
                    </a:lnTo>
                    <a:lnTo>
                      <a:pt x="798" y="435"/>
                    </a:lnTo>
                    <a:lnTo>
                      <a:pt x="781" y="406"/>
                    </a:lnTo>
                    <a:lnTo>
                      <a:pt x="785" y="401"/>
                    </a:lnTo>
                    <a:lnTo>
                      <a:pt x="786" y="399"/>
                    </a:lnTo>
                    <a:lnTo>
                      <a:pt x="782" y="398"/>
                    </a:lnTo>
                    <a:lnTo>
                      <a:pt x="776" y="399"/>
                    </a:lnTo>
                    <a:lnTo>
                      <a:pt x="774" y="402"/>
                    </a:lnTo>
                    <a:lnTo>
                      <a:pt x="767" y="352"/>
                    </a:lnTo>
                    <a:lnTo>
                      <a:pt x="776" y="335"/>
                    </a:lnTo>
                    <a:lnTo>
                      <a:pt x="833" y="323"/>
                    </a:lnTo>
                    <a:lnTo>
                      <a:pt x="824" y="273"/>
                    </a:lnTo>
                    <a:lnTo>
                      <a:pt x="855" y="280"/>
                    </a:lnTo>
                    <a:lnTo>
                      <a:pt x="876" y="313"/>
                    </a:lnTo>
                    <a:lnTo>
                      <a:pt x="880" y="317"/>
                    </a:lnTo>
                    <a:lnTo>
                      <a:pt x="885" y="318"/>
                    </a:lnTo>
                    <a:lnTo>
                      <a:pt x="892" y="317"/>
                    </a:lnTo>
                    <a:lnTo>
                      <a:pt x="898" y="316"/>
                    </a:lnTo>
                    <a:lnTo>
                      <a:pt x="981" y="302"/>
                    </a:lnTo>
                    <a:lnTo>
                      <a:pt x="966" y="271"/>
                    </a:lnTo>
                    <a:lnTo>
                      <a:pt x="931" y="259"/>
                    </a:lnTo>
                    <a:lnTo>
                      <a:pt x="924" y="249"/>
                    </a:lnTo>
                    <a:lnTo>
                      <a:pt x="855" y="230"/>
                    </a:lnTo>
                    <a:lnTo>
                      <a:pt x="833" y="216"/>
                    </a:lnTo>
                    <a:lnTo>
                      <a:pt x="831" y="208"/>
                    </a:lnTo>
                    <a:lnTo>
                      <a:pt x="830" y="203"/>
                    </a:lnTo>
                    <a:lnTo>
                      <a:pt x="826" y="198"/>
                    </a:lnTo>
                    <a:lnTo>
                      <a:pt x="823" y="197"/>
                    </a:lnTo>
                    <a:lnTo>
                      <a:pt x="821" y="200"/>
                    </a:lnTo>
                    <a:lnTo>
                      <a:pt x="817" y="203"/>
                    </a:lnTo>
                    <a:lnTo>
                      <a:pt x="814" y="209"/>
                    </a:lnTo>
                    <a:lnTo>
                      <a:pt x="812" y="214"/>
                    </a:lnTo>
                    <a:lnTo>
                      <a:pt x="808" y="214"/>
                    </a:lnTo>
                    <a:lnTo>
                      <a:pt x="806" y="215"/>
                    </a:lnTo>
                    <a:lnTo>
                      <a:pt x="804" y="214"/>
                    </a:lnTo>
                    <a:lnTo>
                      <a:pt x="803" y="202"/>
                    </a:lnTo>
                    <a:lnTo>
                      <a:pt x="783" y="178"/>
                    </a:lnTo>
                    <a:lnTo>
                      <a:pt x="759" y="166"/>
                    </a:lnTo>
                    <a:lnTo>
                      <a:pt x="753" y="152"/>
                    </a:lnTo>
                    <a:lnTo>
                      <a:pt x="731" y="138"/>
                    </a:lnTo>
                    <a:lnTo>
                      <a:pt x="746" y="128"/>
                    </a:lnTo>
                    <a:lnTo>
                      <a:pt x="746" y="126"/>
                    </a:lnTo>
                    <a:lnTo>
                      <a:pt x="746" y="125"/>
                    </a:lnTo>
                    <a:lnTo>
                      <a:pt x="747" y="125"/>
                    </a:lnTo>
                    <a:lnTo>
                      <a:pt x="749" y="123"/>
                    </a:lnTo>
                    <a:lnTo>
                      <a:pt x="751" y="119"/>
                    </a:lnTo>
                    <a:lnTo>
                      <a:pt x="750" y="117"/>
                    </a:lnTo>
                    <a:lnTo>
                      <a:pt x="750" y="116"/>
                    </a:lnTo>
                    <a:lnTo>
                      <a:pt x="749" y="114"/>
                    </a:lnTo>
                    <a:lnTo>
                      <a:pt x="746" y="109"/>
                    </a:lnTo>
                    <a:lnTo>
                      <a:pt x="748" y="60"/>
                    </a:lnTo>
                    <a:lnTo>
                      <a:pt x="741" y="57"/>
                    </a:lnTo>
                    <a:lnTo>
                      <a:pt x="739" y="55"/>
                    </a:lnTo>
                    <a:lnTo>
                      <a:pt x="739" y="52"/>
                    </a:lnTo>
                    <a:lnTo>
                      <a:pt x="709" y="52"/>
                    </a:lnTo>
                    <a:lnTo>
                      <a:pt x="674" y="23"/>
                    </a:lnTo>
                    <a:lnTo>
                      <a:pt x="653" y="30"/>
                    </a:lnTo>
                    <a:lnTo>
                      <a:pt x="631" y="28"/>
                    </a:lnTo>
                    <a:lnTo>
                      <a:pt x="613" y="0"/>
                    </a:lnTo>
                    <a:lnTo>
                      <a:pt x="589" y="17"/>
                    </a:lnTo>
                    <a:lnTo>
                      <a:pt x="563" y="14"/>
                    </a:lnTo>
                    <a:lnTo>
                      <a:pt x="563" y="36"/>
                    </a:lnTo>
                    <a:lnTo>
                      <a:pt x="577" y="73"/>
                    </a:lnTo>
                    <a:lnTo>
                      <a:pt x="539" y="102"/>
                    </a:lnTo>
                    <a:lnTo>
                      <a:pt x="534" y="121"/>
                    </a:lnTo>
                    <a:lnTo>
                      <a:pt x="527" y="135"/>
                    </a:lnTo>
                    <a:lnTo>
                      <a:pt x="520" y="164"/>
                    </a:lnTo>
                    <a:lnTo>
                      <a:pt x="524" y="160"/>
                    </a:lnTo>
                    <a:lnTo>
                      <a:pt x="528" y="161"/>
                    </a:lnTo>
                    <a:lnTo>
                      <a:pt x="532" y="165"/>
                    </a:lnTo>
                    <a:lnTo>
                      <a:pt x="536" y="172"/>
                    </a:lnTo>
                    <a:lnTo>
                      <a:pt x="535" y="174"/>
                    </a:lnTo>
                    <a:lnTo>
                      <a:pt x="534" y="178"/>
                    </a:lnTo>
                    <a:lnTo>
                      <a:pt x="533" y="181"/>
                    </a:lnTo>
                    <a:lnTo>
                      <a:pt x="536" y="184"/>
                    </a:lnTo>
                    <a:lnTo>
                      <a:pt x="539" y="186"/>
                    </a:lnTo>
                    <a:lnTo>
                      <a:pt x="546" y="188"/>
                    </a:lnTo>
                    <a:lnTo>
                      <a:pt x="589" y="159"/>
                    </a:lnTo>
                    <a:lnTo>
                      <a:pt x="584" y="165"/>
                    </a:lnTo>
                    <a:lnTo>
                      <a:pt x="581" y="166"/>
                    </a:lnTo>
                    <a:lnTo>
                      <a:pt x="581" y="168"/>
                    </a:lnTo>
                    <a:lnTo>
                      <a:pt x="583" y="169"/>
                    </a:lnTo>
                    <a:lnTo>
                      <a:pt x="588" y="168"/>
                    </a:lnTo>
                    <a:lnTo>
                      <a:pt x="588" y="167"/>
                    </a:lnTo>
                    <a:lnTo>
                      <a:pt x="589" y="167"/>
                    </a:lnTo>
                    <a:lnTo>
                      <a:pt x="591" y="166"/>
                    </a:lnTo>
                    <a:lnTo>
                      <a:pt x="591" y="185"/>
                    </a:lnTo>
                    <a:lnTo>
                      <a:pt x="634" y="166"/>
                    </a:lnTo>
                    <a:lnTo>
                      <a:pt x="653" y="159"/>
                    </a:lnTo>
                    <a:lnTo>
                      <a:pt x="683" y="159"/>
                    </a:lnTo>
                    <a:lnTo>
                      <a:pt x="676" y="202"/>
                    </a:lnTo>
                    <a:lnTo>
                      <a:pt x="677" y="207"/>
                    </a:lnTo>
                    <a:lnTo>
                      <a:pt x="680" y="214"/>
                    </a:lnTo>
                    <a:lnTo>
                      <a:pt x="692" y="227"/>
                    </a:lnTo>
                    <a:lnTo>
                      <a:pt x="691" y="229"/>
                    </a:lnTo>
                    <a:lnTo>
                      <a:pt x="689" y="233"/>
                    </a:lnTo>
                    <a:lnTo>
                      <a:pt x="686" y="235"/>
                    </a:lnTo>
                    <a:lnTo>
                      <a:pt x="683" y="237"/>
                    </a:lnTo>
                    <a:lnTo>
                      <a:pt x="663" y="256"/>
                    </a:lnTo>
                    <a:lnTo>
                      <a:pt x="648" y="259"/>
                    </a:lnTo>
                    <a:lnTo>
                      <a:pt x="653" y="280"/>
                    </a:lnTo>
                    <a:lnTo>
                      <a:pt x="634" y="299"/>
                    </a:lnTo>
                    <a:lnTo>
                      <a:pt x="627" y="321"/>
                    </a:lnTo>
                    <a:lnTo>
                      <a:pt x="624" y="319"/>
                    </a:lnTo>
                    <a:lnTo>
                      <a:pt x="622" y="320"/>
                    </a:lnTo>
                    <a:lnTo>
                      <a:pt x="619" y="323"/>
                    </a:lnTo>
                    <a:lnTo>
                      <a:pt x="617" y="328"/>
                    </a:lnTo>
                    <a:lnTo>
                      <a:pt x="596" y="335"/>
                    </a:lnTo>
                    <a:lnTo>
                      <a:pt x="581" y="330"/>
                    </a:lnTo>
                    <a:lnTo>
                      <a:pt x="561" y="335"/>
                    </a:lnTo>
                    <a:lnTo>
                      <a:pt x="548" y="328"/>
                    </a:lnTo>
                    <a:lnTo>
                      <a:pt x="534" y="337"/>
                    </a:lnTo>
                    <a:lnTo>
                      <a:pt x="520" y="349"/>
                    </a:lnTo>
                    <a:lnTo>
                      <a:pt x="520" y="363"/>
                    </a:lnTo>
                    <a:lnTo>
                      <a:pt x="498" y="373"/>
                    </a:lnTo>
                    <a:lnTo>
                      <a:pt x="461" y="406"/>
                    </a:lnTo>
                    <a:lnTo>
                      <a:pt x="432" y="406"/>
                    </a:lnTo>
                    <a:lnTo>
                      <a:pt x="420" y="423"/>
                    </a:lnTo>
                    <a:lnTo>
                      <a:pt x="411" y="445"/>
                    </a:lnTo>
                    <a:lnTo>
                      <a:pt x="396" y="449"/>
                    </a:lnTo>
                    <a:lnTo>
                      <a:pt x="404" y="501"/>
                    </a:lnTo>
                    <a:lnTo>
                      <a:pt x="374" y="534"/>
                    </a:lnTo>
                    <a:lnTo>
                      <a:pt x="361" y="534"/>
                    </a:lnTo>
                    <a:lnTo>
                      <a:pt x="354" y="513"/>
                    </a:lnTo>
                    <a:lnTo>
                      <a:pt x="328" y="506"/>
                    </a:lnTo>
                    <a:lnTo>
                      <a:pt x="348" y="491"/>
                    </a:lnTo>
                    <a:lnTo>
                      <a:pt x="363" y="463"/>
                    </a:lnTo>
                    <a:lnTo>
                      <a:pt x="346" y="441"/>
                    </a:lnTo>
                    <a:lnTo>
                      <a:pt x="363" y="428"/>
                    </a:lnTo>
                    <a:lnTo>
                      <a:pt x="368" y="395"/>
                    </a:lnTo>
                    <a:lnTo>
                      <a:pt x="391" y="380"/>
                    </a:lnTo>
                    <a:lnTo>
                      <a:pt x="392" y="375"/>
                    </a:lnTo>
                    <a:lnTo>
                      <a:pt x="392" y="371"/>
                    </a:lnTo>
                    <a:lnTo>
                      <a:pt x="388" y="367"/>
                    </a:lnTo>
                    <a:lnTo>
                      <a:pt x="382" y="363"/>
                    </a:lnTo>
                    <a:lnTo>
                      <a:pt x="356" y="299"/>
                    </a:lnTo>
                    <a:lnTo>
                      <a:pt x="374" y="285"/>
                    </a:lnTo>
                    <a:lnTo>
                      <a:pt x="382" y="273"/>
                    </a:lnTo>
                    <a:lnTo>
                      <a:pt x="378" y="252"/>
                    </a:lnTo>
                    <a:lnTo>
                      <a:pt x="384" y="251"/>
                    </a:lnTo>
                    <a:lnTo>
                      <a:pt x="386" y="250"/>
                    </a:lnTo>
                    <a:lnTo>
                      <a:pt x="389" y="250"/>
                    </a:lnTo>
                    <a:lnTo>
                      <a:pt x="393" y="247"/>
                    </a:lnTo>
                    <a:lnTo>
                      <a:pt x="396" y="243"/>
                    </a:lnTo>
                    <a:lnTo>
                      <a:pt x="398" y="223"/>
                    </a:lnTo>
                    <a:lnTo>
                      <a:pt x="424" y="214"/>
                    </a:lnTo>
                    <a:lnTo>
                      <a:pt x="420" y="164"/>
                    </a:lnTo>
                    <a:lnTo>
                      <a:pt x="396" y="164"/>
                    </a:lnTo>
                    <a:lnTo>
                      <a:pt x="370" y="193"/>
                    </a:lnTo>
                    <a:lnTo>
                      <a:pt x="346" y="171"/>
                    </a:lnTo>
                    <a:lnTo>
                      <a:pt x="344" y="171"/>
                    </a:lnTo>
                    <a:lnTo>
                      <a:pt x="342" y="171"/>
                    </a:lnTo>
                    <a:lnTo>
                      <a:pt x="341" y="171"/>
                    </a:lnTo>
                    <a:lnTo>
                      <a:pt x="341" y="172"/>
                    </a:lnTo>
                    <a:lnTo>
                      <a:pt x="337" y="171"/>
                    </a:lnTo>
                    <a:lnTo>
                      <a:pt x="333" y="170"/>
                    </a:lnTo>
                    <a:lnTo>
                      <a:pt x="331" y="173"/>
                    </a:lnTo>
                    <a:lnTo>
                      <a:pt x="328" y="173"/>
                    </a:lnTo>
                    <a:lnTo>
                      <a:pt x="313" y="18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1501">
                <a:extLst>
                  <a:ext uri="{FF2B5EF4-FFF2-40B4-BE49-F238E27FC236}">
                    <a16:creationId xmlns:a16="http://schemas.microsoft.com/office/drawing/2014/main" id="{E323CC84-2F61-613F-E21E-F2F2A2710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1" y="1027"/>
                <a:ext cx="0" cy="0"/>
              </a:xfrm>
              <a:custGeom>
                <a:avLst/>
                <a:gdLst>
                  <a:gd name="T0" fmla="*/ 4 w 4"/>
                  <a:gd name="T1" fmla="*/ 2 h 2"/>
                  <a:gd name="T2" fmla="*/ 0 w 4"/>
                  <a:gd name="T3" fmla="*/ 0 h 2"/>
                  <a:gd name="T4" fmla="*/ 0 w 4"/>
                  <a:gd name="T5" fmla="*/ 1 h 2"/>
                  <a:gd name="T6" fmla="*/ 1 w 4"/>
                  <a:gd name="T7" fmla="*/ 1 h 2"/>
                  <a:gd name="T8" fmla="*/ 4 w 4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4" y="2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1502">
                <a:extLst>
                  <a:ext uri="{FF2B5EF4-FFF2-40B4-BE49-F238E27FC236}">
                    <a16:creationId xmlns:a16="http://schemas.microsoft.com/office/drawing/2014/main" id="{AA9881EA-A923-2104-AAA9-8466E6170F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4" y="856"/>
                <a:ext cx="204" cy="212"/>
              </a:xfrm>
              <a:custGeom>
                <a:avLst/>
                <a:gdLst>
                  <a:gd name="T0" fmla="*/ 890 w 1222"/>
                  <a:gd name="T1" fmla="*/ 22 h 1275"/>
                  <a:gd name="T2" fmla="*/ 800 w 1222"/>
                  <a:gd name="T3" fmla="*/ 0 h 1275"/>
                  <a:gd name="T4" fmla="*/ 797 w 1222"/>
                  <a:gd name="T5" fmla="*/ 23 h 1275"/>
                  <a:gd name="T6" fmla="*/ 788 w 1222"/>
                  <a:gd name="T7" fmla="*/ 29 h 1275"/>
                  <a:gd name="T8" fmla="*/ 699 w 1222"/>
                  <a:gd name="T9" fmla="*/ 48 h 1275"/>
                  <a:gd name="T10" fmla="*/ 661 w 1222"/>
                  <a:gd name="T11" fmla="*/ 140 h 1275"/>
                  <a:gd name="T12" fmla="*/ 594 w 1222"/>
                  <a:gd name="T13" fmla="*/ 233 h 1275"/>
                  <a:gd name="T14" fmla="*/ 550 w 1222"/>
                  <a:gd name="T15" fmla="*/ 304 h 1275"/>
                  <a:gd name="T16" fmla="*/ 469 w 1222"/>
                  <a:gd name="T17" fmla="*/ 345 h 1275"/>
                  <a:gd name="T18" fmla="*/ 456 w 1222"/>
                  <a:gd name="T19" fmla="*/ 334 h 1275"/>
                  <a:gd name="T20" fmla="*/ 432 w 1222"/>
                  <a:gd name="T21" fmla="*/ 316 h 1275"/>
                  <a:gd name="T22" fmla="*/ 414 w 1222"/>
                  <a:gd name="T23" fmla="*/ 298 h 1275"/>
                  <a:gd name="T24" fmla="*/ 409 w 1222"/>
                  <a:gd name="T25" fmla="*/ 179 h 1275"/>
                  <a:gd name="T26" fmla="*/ 365 w 1222"/>
                  <a:gd name="T27" fmla="*/ 120 h 1275"/>
                  <a:gd name="T28" fmla="*/ 300 w 1222"/>
                  <a:gd name="T29" fmla="*/ 77 h 1275"/>
                  <a:gd name="T30" fmla="*/ 234 w 1222"/>
                  <a:gd name="T31" fmla="*/ 113 h 1275"/>
                  <a:gd name="T32" fmla="*/ 150 w 1222"/>
                  <a:gd name="T33" fmla="*/ 70 h 1275"/>
                  <a:gd name="T34" fmla="*/ 131 w 1222"/>
                  <a:gd name="T35" fmla="*/ 170 h 1275"/>
                  <a:gd name="T36" fmla="*/ 200 w 1222"/>
                  <a:gd name="T37" fmla="*/ 236 h 1275"/>
                  <a:gd name="T38" fmla="*/ 60 w 1222"/>
                  <a:gd name="T39" fmla="*/ 329 h 1275"/>
                  <a:gd name="T40" fmla="*/ 12 w 1222"/>
                  <a:gd name="T41" fmla="*/ 394 h 1275"/>
                  <a:gd name="T42" fmla="*/ 24 w 1222"/>
                  <a:gd name="T43" fmla="*/ 414 h 1275"/>
                  <a:gd name="T44" fmla="*/ 35 w 1222"/>
                  <a:gd name="T45" fmla="*/ 438 h 1275"/>
                  <a:gd name="T46" fmla="*/ 122 w 1222"/>
                  <a:gd name="T47" fmla="*/ 518 h 1275"/>
                  <a:gd name="T48" fmla="*/ 138 w 1222"/>
                  <a:gd name="T49" fmla="*/ 560 h 1275"/>
                  <a:gd name="T50" fmla="*/ 163 w 1222"/>
                  <a:gd name="T51" fmla="*/ 559 h 1275"/>
                  <a:gd name="T52" fmla="*/ 272 w 1222"/>
                  <a:gd name="T53" fmla="*/ 614 h 1275"/>
                  <a:gd name="T54" fmla="*/ 332 w 1222"/>
                  <a:gd name="T55" fmla="*/ 704 h 1275"/>
                  <a:gd name="T56" fmla="*/ 238 w 1222"/>
                  <a:gd name="T57" fmla="*/ 733 h 1275"/>
                  <a:gd name="T58" fmla="*/ 132 w 1222"/>
                  <a:gd name="T59" fmla="*/ 775 h 1275"/>
                  <a:gd name="T60" fmla="*/ 157 w 1222"/>
                  <a:gd name="T61" fmla="*/ 890 h 1275"/>
                  <a:gd name="T62" fmla="*/ 224 w 1222"/>
                  <a:gd name="T63" fmla="*/ 956 h 1275"/>
                  <a:gd name="T64" fmla="*/ 316 w 1222"/>
                  <a:gd name="T65" fmla="*/ 1049 h 1275"/>
                  <a:gd name="T66" fmla="*/ 344 w 1222"/>
                  <a:gd name="T67" fmla="*/ 1070 h 1275"/>
                  <a:gd name="T68" fmla="*/ 309 w 1222"/>
                  <a:gd name="T69" fmla="*/ 1061 h 1275"/>
                  <a:gd name="T70" fmla="*/ 319 w 1222"/>
                  <a:gd name="T71" fmla="*/ 1149 h 1275"/>
                  <a:gd name="T72" fmla="*/ 521 w 1222"/>
                  <a:gd name="T73" fmla="*/ 1089 h 1275"/>
                  <a:gd name="T74" fmla="*/ 591 w 1222"/>
                  <a:gd name="T75" fmla="*/ 1185 h 1275"/>
                  <a:gd name="T76" fmla="*/ 685 w 1222"/>
                  <a:gd name="T77" fmla="*/ 1253 h 1275"/>
                  <a:gd name="T78" fmla="*/ 751 w 1222"/>
                  <a:gd name="T79" fmla="*/ 1275 h 1275"/>
                  <a:gd name="T80" fmla="*/ 799 w 1222"/>
                  <a:gd name="T81" fmla="*/ 1111 h 1275"/>
                  <a:gd name="T82" fmla="*/ 770 w 1222"/>
                  <a:gd name="T83" fmla="*/ 1094 h 1275"/>
                  <a:gd name="T84" fmla="*/ 769 w 1222"/>
                  <a:gd name="T85" fmla="*/ 1035 h 1275"/>
                  <a:gd name="T86" fmla="*/ 870 w 1222"/>
                  <a:gd name="T87" fmla="*/ 985 h 1275"/>
                  <a:gd name="T88" fmla="*/ 968 w 1222"/>
                  <a:gd name="T89" fmla="*/ 960 h 1275"/>
                  <a:gd name="T90" fmla="*/ 1034 w 1222"/>
                  <a:gd name="T91" fmla="*/ 956 h 1275"/>
                  <a:gd name="T92" fmla="*/ 1198 w 1222"/>
                  <a:gd name="T93" fmla="*/ 913 h 1275"/>
                  <a:gd name="T94" fmla="*/ 1158 w 1222"/>
                  <a:gd name="T95" fmla="*/ 761 h 1275"/>
                  <a:gd name="T96" fmla="*/ 1072 w 1222"/>
                  <a:gd name="T97" fmla="*/ 655 h 1275"/>
                  <a:gd name="T98" fmla="*/ 1058 w 1222"/>
                  <a:gd name="T99" fmla="*/ 521 h 1275"/>
                  <a:gd name="T100" fmla="*/ 930 w 1222"/>
                  <a:gd name="T101" fmla="*/ 489 h 1275"/>
                  <a:gd name="T102" fmla="*/ 1012 w 1222"/>
                  <a:gd name="T103" fmla="*/ 450 h 1275"/>
                  <a:gd name="T104" fmla="*/ 1040 w 1222"/>
                  <a:gd name="T105" fmla="*/ 431 h 1275"/>
                  <a:gd name="T106" fmla="*/ 1055 w 1222"/>
                  <a:gd name="T107" fmla="*/ 350 h 1275"/>
                  <a:gd name="T108" fmla="*/ 1134 w 1222"/>
                  <a:gd name="T109" fmla="*/ 133 h 1275"/>
                  <a:gd name="T110" fmla="*/ 1005 w 1222"/>
                  <a:gd name="T111" fmla="*/ 34 h 1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22" h="1275">
                    <a:moveTo>
                      <a:pt x="977" y="70"/>
                    </a:moveTo>
                    <a:lnTo>
                      <a:pt x="962" y="79"/>
                    </a:lnTo>
                    <a:lnTo>
                      <a:pt x="877" y="79"/>
                    </a:lnTo>
                    <a:lnTo>
                      <a:pt x="863" y="48"/>
                    </a:lnTo>
                    <a:lnTo>
                      <a:pt x="894" y="29"/>
                    </a:lnTo>
                    <a:lnTo>
                      <a:pt x="891" y="23"/>
                    </a:lnTo>
                    <a:lnTo>
                      <a:pt x="890" y="22"/>
                    </a:lnTo>
                    <a:lnTo>
                      <a:pt x="892" y="19"/>
                    </a:lnTo>
                    <a:lnTo>
                      <a:pt x="894" y="15"/>
                    </a:lnTo>
                    <a:lnTo>
                      <a:pt x="877" y="7"/>
                    </a:lnTo>
                    <a:lnTo>
                      <a:pt x="849" y="7"/>
                    </a:lnTo>
                    <a:lnTo>
                      <a:pt x="829" y="20"/>
                    </a:lnTo>
                    <a:lnTo>
                      <a:pt x="808" y="1"/>
                    </a:lnTo>
                    <a:lnTo>
                      <a:pt x="800" y="0"/>
                    </a:lnTo>
                    <a:lnTo>
                      <a:pt x="796" y="3"/>
                    </a:lnTo>
                    <a:lnTo>
                      <a:pt x="795" y="9"/>
                    </a:lnTo>
                    <a:lnTo>
                      <a:pt x="796" y="14"/>
                    </a:lnTo>
                    <a:lnTo>
                      <a:pt x="799" y="20"/>
                    </a:lnTo>
                    <a:lnTo>
                      <a:pt x="798" y="22"/>
                    </a:lnTo>
                    <a:lnTo>
                      <a:pt x="797" y="22"/>
                    </a:lnTo>
                    <a:lnTo>
                      <a:pt x="797" y="23"/>
                    </a:lnTo>
                    <a:lnTo>
                      <a:pt x="797" y="25"/>
                    </a:lnTo>
                    <a:lnTo>
                      <a:pt x="795" y="26"/>
                    </a:lnTo>
                    <a:lnTo>
                      <a:pt x="794" y="28"/>
                    </a:lnTo>
                    <a:lnTo>
                      <a:pt x="791" y="28"/>
                    </a:lnTo>
                    <a:lnTo>
                      <a:pt x="789" y="28"/>
                    </a:lnTo>
                    <a:lnTo>
                      <a:pt x="788" y="28"/>
                    </a:lnTo>
                    <a:lnTo>
                      <a:pt x="788" y="29"/>
                    </a:lnTo>
                    <a:lnTo>
                      <a:pt x="783" y="29"/>
                    </a:lnTo>
                    <a:lnTo>
                      <a:pt x="779" y="29"/>
                    </a:lnTo>
                    <a:lnTo>
                      <a:pt x="777" y="15"/>
                    </a:lnTo>
                    <a:lnTo>
                      <a:pt x="756" y="7"/>
                    </a:lnTo>
                    <a:lnTo>
                      <a:pt x="720" y="20"/>
                    </a:lnTo>
                    <a:lnTo>
                      <a:pt x="714" y="34"/>
                    </a:lnTo>
                    <a:lnTo>
                      <a:pt x="699" y="48"/>
                    </a:lnTo>
                    <a:lnTo>
                      <a:pt x="687" y="51"/>
                    </a:lnTo>
                    <a:lnTo>
                      <a:pt x="664" y="79"/>
                    </a:lnTo>
                    <a:lnTo>
                      <a:pt x="649" y="84"/>
                    </a:lnTo>
                    <a:lnTo>
                      <a:pt x="644" y="100"/>
                    </a:lnTo>
                    <a:lnTo>
                      <a:pt x="659" y="136"/>
                    </a:lnTo>
                    <a:lnTo>
                      <a:pt x="660" y="137"/>
                    </a:lnTo>
                    <a:lnTo>
                      <a:pt x="661" y="140"/>
                    </a:lnTo>
                    <a:lnTo>
                      <a:pt x="661" y="144"/>
                    </a:lnTo>
                    <a:lnTo>
                      <a:pt x="658" y="146"/>
                    </a:lnTo>
                    <a:lnTo>
                      <a:pt x="651" y="148"/>
                    </a:lnTo>
                    <a:lnTo>
                      <a:pt x="644" y="150"/>
                    </a:lnTo>
                    <a:lnTo>
                      <a:pt x="635" y="170"/>
                    </a:lnTo>
                    <a:lnTo>
                      <a:pt x="631" y="214"/>
                    </a:lnTo>
                    <a:lnTo>
                      <a:pt x="594" y="233"/>
                    </a:lnTo>
                    <a:lnTo>
                      <a:pt x="581" y="244"/>
                    </a:lnTo>
                    <a:lnTo>
                      <a:pt x="564" y="276"/>
                    </a:lnTo>
                    <a:lnTo>
                      <a:pt x="566" y="292"/>
                    </a:lnTo>
                    <a:lnTo>
                      <a:pt x="559" y="291"/>
                    </a:lnTo>
                    <a:lnTo>
                      <a:pt x="554" y="294"/>
                    </a:lnTo>
                    <a:lnTo>
                      <a:pt x="550" y="297"/>
                    </a:lnTo>
                    <a:lnTo>
                      <a:pt x="550" y="304"/>
                    </a:lnTo>
                    <a:lnTo>
                      <a:pt x="551" y="314"/>
                    </a:lnTo>
                    <a:lnTo>
                      <a:pt x="507" y="340"/>
                    </a:lnTo>
                    <a:lnTo>
                      <a:pt x="485" y="336"/>
                    </a:lnTo>
                    <a:lnTo>
                      <a:pt x="482" y="338"/>
                    </a:lnTo>
                    <a:lnTo>
                      <a:pt x="480" y="341"/>
                    </a:lnTo>
                    <a:lnTo>
                      <a:pt x="475" y="345"/>
                    </a:lnTo>
                    <a:lnTo>
                      <a:pt x="469" y="345"/>
                    </a:lnTo>
                    <a:lnTo>
                      <a:pt x="465" y="342"/>
                    </a:lnTo>
                    <a:lnTo>
                      <a:pt x="459" y="340"/>
                    </a:lnTo>
                    <a:lnTo>
                      <a:pt x="462" y="338"/>
                    </a:lnTo>
                    <a:lnTo>
                      <a:pt x="465" y="337"/>
                    </a:lnTo>
                    <a:lnTo>
                      <a:pt x="464" y="337"/>
                    </a:lnTo>
                    <a:lnTo>
                      <a:pt x="460" y="336"/>
                    </a:lnTo>
                    <a:lnTo>
                      <a:pt x="456" y="334"/>
                    </a:lnTo>
                    <a:lnTo>
                      <a:pt x="449" y="326"/>
                    </a:lnTo>
                    <a:lnTo>
                      <a:pt x="438" y="307"/>
                    </a:lnTo>
                    <a:lnTo>
                      <a:pt x="436" y="311"/>
                    </a:lnTo>
                    <a:lnTo>
                      <a:pt x="436" y="314"/>
                    </a:lnTo>
                    <a:lnTo>
                      <a:pt x="434" y="316"/>
                    </a:lnTo>
                    <a:lnTo>
                      <a:pt x="434" y="317"/>
                    </a:lnTo>
                    <a:lnTo>
                      <a:pt x="432" y="316"/>
                    </a:lnTo>
                    <a:lnTo>
                      <a:pt x="431" y="314"/>
                    </a:lnTo>
                    <a:lnTo>
                      <a:pt x="429" y="311"/>
                    </a:lnTo>
                    <a:lnTo>
                      <a:pt x="428" y="309"/>
                    </a:lnTo>
                    <a:lnTo>
                      <a:pt x="428" y="308"/>
                    </a:lnTo>
                    <a:lnTo>
                      <a:pt x="421" y="300"/>
                    </a:lnTo>
                    <a:lnTo>
                      <a:pt x="417" y="298"/>
                    </a:lnTo>
                    <a:lnTo>
                      <a:pt x="414" y="298"/>
                    </a:lnTo>
                    <a:lnTo>
                      <a:pt x="438" y="276"/>
                    </a:lnTo>
                    <a:lnTo>
                      <a:pt x="444" y="227"/>
                    </a:lnTo>
                    <a:lnTo>
                      <a:pt x="388" y="236"/>
                    </a:lnTo>
                    <a:lnTo>
                      <a:pt x="381" y="222"/>
                    </a:lnTo>
                    <a:lnTo>
                      <a:pt x="392" y="207"/>
                    </a:lnTo>
                    <a:lnTo>
                      <a:pt x="423" y="200"/>
                    </a:lnTo>
                    <a:lnTo>
                      <a:pt x="409" y="179"/>
                    </a:lnTo>
                    <a:lnTo>
                      <a:pt x="366" y="164"/>
                    </a:lnTo>
                    <a:lnTo>
                      <a:pt x="357" y="127"/>
                    </a:lnTo>
                    <a:lnTo>
                      <a:pt x="359" y="126"/>
                    </a:lnTo>
                    <a:lnTo>
                      <a:pt x="362" y="126"/>
                    </a:lnTo>
                    <a:lnTo>
                      <a:pt x="363" y="124"/>
                    </a:lnTo>
                    <a:lnTo>
                      <a:pt x="365" y="123"/>
                    </a:lnTo>
                    <a:lnTo>
                      <a:pt x="365" y="120"/>
                    </a:lnTo>
                    <a:lnTo>
                      <a:pt x="366" y="118"/>
                    </a:lnTo>
                    <a:lnTo>
                      <a:pt x="366" y="115"/>
                    </a:lnTo>
                    <a:lnTo>
                      <a:pt x="366" y="112"/>
                    </a:lnTo>
                    <a:lnTo>
                      <a:pt x="357" y="91"/>
                    </a:lnTo>
                    <a:lnTo>
                      <a:pt x="335" y="91"/>
                    </a:lnTo>
                    <a:lnTo>
                      <a:pt x="316" y="77"/>
                    </a:lnTo>
                    <a:lnTo>
                      <a:pt x="300" y="77"/>
                    </a:lnTo>
                    <a:lnTo>
                      <a:pt x="285" y="122"/>
                    </a:lnTo>
                    <a:lnTo>
                      <a:pt x="246" y="112"/>
                    </a:lnTo>
                    <a:lnTo>
                      <a:pt x="243" y="113"/>
                    </a:lnTo>
                    <a:lnTo>
                      <a:pt x="242" y="116"/>
                    </a:lnTo>
                    <a:lnTo>
                      <a:pt x="240" y="118"/>
                    </a:lnTo>
                    <a:lnTo>
                      <a:pt x="236" y="117"/>
                    </a:lnTo>
                    <a:lnTo>
                      <a:pt x="234" y="113"/>
                    </a:lnTo>
                    <a:lnTo>
                      <a:pt x="231" y="108"/>
                    </a:lnTo>
                    <a:lnTo>
                      <a:pt x="231" y="105"/>
                    </a:lnTo>
                    <a:lnTo>
                      <a:pt x="222" y="94"/>
                    </a:lnTo>
                    <a:lnTo>
                      <a:pt x="229" y="62"/>
                    </a:lnTo>
                    <a:lnTo>
                      <a:pt x="229" y="41"/>
                    </a:lnTo>
                    <a:lnTo>
                      <a:pt x="214" y="22"/>
                    </a:lnTo>
                    <a:lnTo>
                      <a:pt x="150" y="70"/>
                    </a:lnTo>
                    <a:lnTo>
                      <a:pt x="86" y="84"/>
                    </a:lnTo>
                    <a:lnTo>
                      <a:pt x="103" y="84"/>
                    </a:lnTo>
                    <a:lnTo>
                      <a:pt x="129" y="120"/>
                    </a:lnTo>
                    <a:lnTo>
                      <a:pt x="129" y="144"/>
                    </a:lnTo>
                    <a:lnTo>
                      <a:pt x="143" y="141"/>
                    </a:lnTo>
                    <a:lnTo>
                      <a:pt x="153" y="157"/>
                    </a:lnTo>
                    <a:lnTo>
                      <a:pt x="131" y="170"/>
                    </a:lnTo>
                    <a:lnTo>
                      <a:pt x="138" y="177"/>
                    </a:lnTo>
                    <a:lnTo>
                      <a:pt x="129" y="191"/>
                    </a:lnTo>
                    <a:lnTo>
                      <a:pt x="138" y="207"/>
                    </a:lnTo>
                    <a:lnTo>
                      <a:pt x="150" y="214"/>
                    </a:lnTo>
                    <a:lnTo>
                      <a:pt x="166" y="220"/>
                    </a:lnTo>
                    <a:lnTo>
                      <a:pt x="192" y="205"/>
                    </a:lnTo>
                    <a:lnTo>
                      <a:pt x="200" y="236"/>
                    </a:lnTo>
                    <a:lnTo>
                      <a:pt x="216" y="270"/>
                    </a:lnTo>
                    <a:lnTo>
                      <a:pt x="203" y="283"/>
                    </a:lnTo>
                    <a:lnTo>
                      <a:pt x="164" y="290"/>
                    </a:lnTo>
                    <a:lnTo>
                      <a:pt x="153" y="283"/>
                    </a:lnTo>
                    <a:lnTo>
                      <a:pt x="64" y="290"/>
                    </a:lnTo>
                    <a:lnTo>
                      <a:pt x="38" y="314"/>
                    </a:lnTo>
                    <a:lnTo>
                      <a:pt x="60" y="329"/>
                    </a:lnTo>
                    <a:lnTo>
                      <a:pt x="44" y="362"/>
                    </a:lnTo>
                    <a:lnTo>
                      <a:pt x="15" y="370"/>
                    </a:lnTo>
                    <a:lnTo>
                      <a:pt x="0" y="364"/>
                    </a:lnTo>
                    <a:lnTo>
                      <a:pt x="7" y="390"/>
                    </a:lnTo>
                    <a:lnTo>
                      <a:pt x="7" y="389"/>
                    </a:lnTo>
                    <a:lnTo>
                      <a:pt x="9" y="391"/>
                    </a:lnTo>
                    <a:lnTo>
                      <a:pt x="12" y="394"/>
                    </a:lnTo>
                    <a:lnTo>
                      <a:pt x="19" y="401"/>
                    </a:lnTo>
                    <a:lnTo>
                      <a:pt x="17" y="405"/>
                    </a:lnTo>
                    <a:lnTo>
                      <a:pt x="18" y="403"/>
                    </a:lnTo>
                    <a:lnTo>
                      <a:pt x="20" y="403"/>
                    </a:lnTo>
                    <a:lnTo>
                      <a:pt x="23" y="404"/>
                    </a:lnTo>
                    <a:lnTo>
                      <a:pt x="24" y="407"/>
                    </a:lnTo>
                    <a:lnTo>
                      <a:pt x="24" y="414"/>
                    </a:lnTo>
                    <a:lnTo>
                      <a:pt x="28" y="416"/>
                    </a:lnTo>
                    <a:lnTo>
                      <a:pt x="31" y="419"/>
                    </a:lnTo>
                    <a:lnTo>
                      <a:pt x="32" y="424"/>
                    </a:lnTo>
                    <a:lnTo>
                      <a:pt x="32" y="429"/>
                    </a:lnTo>
                    <a:lnTo>
                      <a:pt x="29" y="429"/>
                    </a:lnTo>
                    <a:lnTo>
                      <a:pt x="31" y="435"/>
                    </a:lnTo>
                    <a:lnTo>
                      <a:pt x="35" y="438"/>
                    </a:lnTo>
                    <a:lnTo>
                      <a:pt x="39" y="438"/>
                    </a:lnTo>
                    <a:lnTo>
                      <a:pt x="46" y="435"/>
                    </a:lnTo>
                    <a:lnTo>
                      <a:pt x="50" y="450"/>
                    </a:lnTo>
                    <a:lnTo>
                      <a:pt x="67" y="464"/>
                    </a:lnTo>
                    <a:lnTo>
                      <a:pt x="94" y="472"/>
                    </a:lnTo>
                    <a:lnTo>
                      <a:pt x="110" y="485"/>
                    </a:lnTo>
                    <a:lnTo>
                      <a:pt x="122" y="518"/>
                    </a:lnTo>
                    <a:lnTo>
                      <a:pt x="103" y="542"/>
                    </a:lnTo>
                    <a:lnTo>
                      <a:pt x="106" y="549"/>
                    </a:lnTo>
                    <a:lnTo>
                      <a:pt x="112" y="556"/>
                    </a:lnTo>
                    <a:lnTo>
                      <a:pt x="120" y="562"/>
                    </a:lnTo>
                    <a:lnTo>
                      <a:pt x="129" y="568"/>
                    </a:lnTo>
                    <a:lnTo>
                      <a:pt x="133" y="563"/>
                    </a:lnTo>
                    <a:lnTo>
                      <a:pt x="138" y="560"/>
                    </a:lnTo>
                    <a:lnTo>
                      <a:pt x="143" y="557"/>
                    </a:lnTo>
                    <a:lnTo>
                      <a:pt x="147" y="556"/>
                    </a:lnTo>
                    <a:lnTo>
                      <a:pt x="149" y="555"/>
                    </a:lnTo>
                    <a:lnTo>
                      <a:pt x="153" y="556"/>
                    </a:lnTo>
                    <a:lnTo>
                      <a:pt x="157" y="557"/>
                    </a:lnTo>
                    <a:lnTo>
                      <a:pt x="163" y="560"/>
                    </a:lnTo>
                    <a:lnTo>
                      <a:pt x="163" y="559"/>
                    </a:lnTo>
                    <a:lnTo>
                      <a:pt x="164" y="562"/>
                    </a:lnTo>
                    <a:lnTo>
                      <a:pt x="166" y="578"/>
                    </a:lnTo>
                    <a:lnTo>
                      <a:pt x="188" y="605"/>
                    </a:lnTo>
                    <a:lnTo>
                      <a:pt x="209" y="592"/>
                    </a:lnTo>
                    <a:lnTo>
                      <a:pt x="250" y="578"/>
                    </a:lnTo>
                    <a:lnTo>
                      <a:pt x="264" y="585"/>
                    </a:lnTo>
                    <a:lnTo>
                      <a:pt x="272" y="614"/>
                    </a:lnTo>
                    <a:lnTo>
                      <a:pt x="302" y="626"/>
                    </a:lnTo>
                    <a:lnTo>
                      <a:pt x="321" y="647"/>
                    </a:lnTo>
                    <a:lnTo>
                      <a:pt x="345" y="661"/>
                    </a:lnTo>
                    <a:lnTo>
                      <a:pt x="342" y="692"/>
                    </a:lnTo>
                    <a:lnTo>
                      <a:pt x="333" y="698"/>
                    </a:lnTo>
                    <a:lnTo>
                      <a:pt x="331" y="700"/>
                    </a:lnTo>
                    <a:lnTo>
                      <a:pt x="332" y="704"/>
                    </a:lnTo>
                    <a:lnTo>
                      <a:pt x="335" y="708"/>
                    </a:lnTo>
                    <a:lnTo>
                      <a:pt x="339" y="709"/>
                    </a:lnTo>
                    <a:lnTo>
                      <a:pt x="345" y="711"/>
                    </a:lnTo>
                    <a:lnTo>
                      <a:pt x="316" y="728"/>
                    </a:lnTo>
                    <a:lnTo>
                      <a:pt x="300" y="747"/>
                    </a:lnTo>
                    <a:lnTo>
                      <a:pt x="246" y="740"/>
                    </a:lnTo>
                    <a:lnTo>
                      <a:pt x="238" y="733"/>
                    </a:lnTo>
                    <a:lnTo>
                      <a:pt x="188" y="735"/>
                    </a:lnTo>
                    <a:lnTo>
                      <a:pt x="153" y="747"/>
                    </a:lnTo>
                    <a:lnTo>
                      <a:pt x="146" y="761"/>
                    </a:lnTo>
                    <a:lnTo>
                      <a:pt x="139" y="761"/>
                    </a:lnTo>
                    <a:lnTo>
                      <a:pt x="136" y="763"/>
                    </a:lnTo>
                    <a:lnTo>
                      <a:pt x="132" y="768"/>
                    </a:lnTo>
                    <a:lnTo>
                      <a:pt x="132" y="775"/>
                    </a:lnTo>
                    <a:lnTo>
                      <a:pt x="136" y="785"/>
                    </a:lnTo>
                    <a:lnTo>
                      <a:pt x="137" y="790"/>
                    </a:lnTo>
                    <a:lnTo>
                      <a:pt x="136" y="790"/>
                    </a:lnTo>
                    <a:lnTo>
                      <a:pt x="129" y="818"/>
                    </a:lnTo>
                    <a:lnTo>
                      <a:pt x="131" y="840"/>
                    </a:lnTo>
                    <a:lnTo>
                      <a:pt x="159" y="857"/>
                    </a:lnTo>
                    <a:lnTo>
                      <a:pt x="157" y="890"/>
                    </a:lnTo>
                    <a:lnTo>
                      <a:pt x="158" y="894"/>
                    </a:lnTo>
                    <a:lnTo>
                      <a:pt x="160" y="895"/>
                    </a:lnTo>
                    <a:lnTo>
                      <a:pt x="164" y="897"/>
                    </a:lnTo>
                    <a:lnTo>
                      <a:pt x="164" y="920"/>
                    </a:lnTo>
                    <a:lnTo>
                      <a:pt x="181" y="935"/>
                    </a:lnTo>
                    <a:lnTo>
                      <a:pt x="209" y="940"/>
                    </a:lnTo>
                    <a:lnTo>
                      <a:pt x="224" y="956"/>
                    </a:lnTo>
                    <a:lnTo>
                      <a:pt x="236" y="975"/>
                    </a:lnTo>
                    <a:lnTo>
                      <a:pt x="285" y="1013"/>
                    </a:lnTo>
                    <a:lnTo>
                      <a:pt x="309" y="1013"/>
                    </a:lnTo>
                    <a:lnTo>
                      <a:pt x="324" y="1040"/>
                    </a:lnTo>
                    <a:lnTo>
                      <a:pt x="316" y="1041"/>
                    </a:lnTo>
                    <a:lnTo>
                      <a:pt x="315" y="1046"/>
                    </a:lnTo>
                    <a:lnTo>
                      <a:pt x="316" y="1049"/>
                    </a:lnTo>
                    <a:lnTo>
                      <a:pt x="329" y="1072"/>
                    </a:lnTo>
                    <a:lnTo>
                      <a:pt x="333" y="1074"/>
                    </a:lnTo>
                    <a:lnTo>
                      <a:pt x="335" y="1071"/>
                    </a:lnTo>
                    <a:lnTo>
                      <a:pt x="338" y="1070"/>
                    </a:lnTo>
                    <a:lnTo>
                      <a:pt x="340" y="1069"/>
                    </a:lnTo>
                    <a:lnTo>
                      <a:pt x="343" y="1070"/>
                    </a:lnTo>
                    <a:lnTo>
                      <a:pt x="344" y="1070"/>
                    </a:lnTo>
                    <a:lnTo>
                      <a:pt x="346" y="1072"/>
                    </a:lnTo>
                    <a:lnTo>
                      <a:pt x="350" y="1077"/>
                    </a:lnTo>
                    <a:lnTo>
                      <a:pt x="350" y="1082"/>
                    </a:lnTo>
                    <a:lnTo>
                      <a:pt x="333" y="1074"/>
                    </a:lnTo>
                    <a:lnTo>
                      <a:pt x="331" y="1075"/>
                    </a:lnTo>
                    <a:lnTo>
                      <a:pt x="329" y="1072"/>
                    </a:lnTo>
                    <a:lnTo>
                      <a:pt x="309" y="1061"/>
                    </a:lnTo>
                    <a:lnTo>
                      <a:pt x="272" y="1077"/>
                    </a:lnTo>
                    <a:lnTo>
                      <a:pt x="281" y="1120"/>
                    </a:lnTo>
                    <a:lnTo>
                      <a:pt x="279" y="1132"/>
                    </a:lnTo>
                    <a:lnTo>
                      <a:pt x="309" y="1139"/>
                    </a:lnTo>
                    <a:lnTo>
                      <a:pt x="311" y="1145"/>
                    </a:lnTo>
                    <a:lnTo>
                      <a:pt x="315" y="1149"/>
                    </a:lnTo>
                    <a:lnTo>
                      <a:pt x="319" y="1149"/>
                    </a:lnTo>
                    <a:lnTo>
                      <a:pt x="325" y="1147"/>
                    </a:lnTo>
                    <a:lnTo>
                      <a:pt x="331" y="1142"/>
                    </a:lnTo>
                    <a:lnTo>
                      <a:pt x="381" y="1118"/>
                    </a:lnTo>
                    <a:lnTo>
                      <a:pt x="429" y="1120"/>
                    </a:lnTo>
                    <a:lnTo>
                      <a:pt x="457" y="1077"/>
                    </a:lnTo>
                    <a:lnTo>
                      <a:pt x="492" y="1068"/>
                    </a:lnTo>
                    <a:lnTo>
                      <a:pt x="521" y="1089"/>
                    </a:lnTo>
                    <a:lnTo>
                      <a:pt x="507" y="1103"/>
                    </a:lnTo>
                    <a:lnTo>
                      <a:pt x="557" y="1146"/>
                    </a:lnTo>
                    <a:lnTo>
                      <a:pt x="573" y="1149"/>
                    </a:lnTo>
                    <a:lnTo>
                      <a:pt x="585" y="1182"/>
                    </a:lnTo>
                    <a:lnTo>
                      <a:pt x="586" y="1182"/>
                    </a:lnTo>
                    <a:lnTo>
                      <a:pt x="588" y="1183"/>
                    </a:lnTo>
                    <a:lnTo>
                      <a:pt x="591" y="1185"/>
                    </a:lnTo>
                    <a:lnTo>
                      <a:pt x="593" y="1185"/>
                    </a:lnTo>
                    <a:lnTo>
                      <a:pt x="595" y="1185"/>
                    </a:lnTo>
                    <a:lnTo>
                      <a:pt x="599" y="1184"/>
                    </a:lnTo>
                    <a:lnTo>
                      <a:pt x="627" y="1153"/>
                    </a:lnTo>
                    <a:lnTo>
                      <a:pt x="651" y="1163"/>
                    </a:lnTo>
                    <a:lnTo>
                      <a:pt x="677" y="1184"/>
                    </a:lnTo>
                    <a:lnTo>
                      <a:pt x="685" y="1253"/>
                    </a:lnTo>
                    <a:lnTo>
                      <a:pt x="706" y="1253"/>
                    </a:lnTo>
                    <a:lnTo>
                      <a:pt x="735" y="1268"/>
                    </a:lnTo>
                    <a:lnTo>
                      <a:pt x="739" y="1264"/>
                    </a:lnTo>
                    <a:lnTo>
                      <a:pt x="743" y="1262"/>
                    </a:lnTo>
                    <a:lnTo>
                      <a:pt x="746" y="1264"/>
                    </a:lnTo>
                    <a:lnTo>
                      <a:pt x="750" y="1268"/>
                    </a:lnTo>
                    <a:lnTo>
                      <a:pt x="751" y="1275"/>
                    </a:lnTo>
                    <a:lnTo>
                      <a:pt x="787" y="1270"/>
                    </a:lnTo>
                    <a:lnTo>
                      <a:pt x="799" y="1242"/>
                    </a:lnTo>
                    <a:lnTo>
                      <a:pt x="773" y="1225"/>
                    </a:lnTo>
                    <a:lnTo>
                      <a:pt x="773" y="1199"/>
                    </a:lnTo>
                    <a:lnTo>
                      <a:pt x="794" y="1163"/>
                    </a:lnTo>
                    <a:lnTo>
                      <a:pt x="792" y="1139"/>
                    </a:lnTo>
                    <a:lnTo>
                      <a:pt x="799" y="1111"/>
                    </a:lnTo>
                    <a:lnTo>
                      <a:pt x="777" y="1105"/>
                    </a:lnTo>
                    <a:lnTo>
                      <a:pt x="773" y="1104"/>
                    </a:lnTo>
                    <a:lnTo>
                      <a:pt x="771" y="1104"/>
                    </a:lnTo>
                    <a:lnTo>
                      <a:pt x="769" y="1102"/>
                    </a:lnTo>
                    <a:lnTo>
                      <a:pt x="769" y="1101"/>
                    </a:lnTo>
                    <a:lnTo>
                      <a:pt x="769" y="1097"/>
                    </a:lnTo>
                    <a:lnTo>
                      <a:pt x="770" y="1094"/>
                    </a:lnTo>
                    <a:lnTo>
                      <a:pt x="773" y="1092"/>
                    </a:lnTo>
                    <a:lnTo>
                      <a:pt x="756" y="1070"/>
                    </a:lnTo>
                    <a:lnTo>
                      <a:pt x="759" y="1053"/>
                    </a:lnTo>
                    <a:lnTo>
                      <a:pt x="762" y="1047"/>
                    </a:lnTo>
                    <a:lnTo>
                      <a:pt x="769" y="1041"/>
                    </a:lnTo>
                    <a:lnTo>
                      <a:pt x="769" y="1038"/>
                    </a:lnTo>
                    <a:lnTo>
                      <a:pt x="769" y="1035"/>
                    </a:lnTo>
                    <a:lnTo>
                      <a:pt x="770" y="1032"/>
                    </a:lnTo>
                    <a:lnTo>
                      <a:pt x="792" y="1042"/>
                    </a:lnTo>
                    <a:lnTo>
                      <a:pt x="820" y="1027"/>
                    </a:lnTo>
                    <a:lnTo>
                      <a:pt x="829" y="1032"/>
                    </a:lnTo>
                    <a:lnTo>
                      <a:pt x="873" y="1020"/>
                    </a:lnTo>
                    <a:lnTo>
                      <a:pt x="856" y="990"/>
                    </a:lnTo>
                    <a:lnTo>
                      <a:pt x="870" y="985"/>
                    </a:lnTo>
                    <a:lnTo>
                      <a:pt x="870" y="970"/>
                    </a:lnTo>
                    <a:lnTo>
                      <a:pt x="894" y="949"/>
                    </a:lnTo>
                    <a:lnTo>
                      <a:pt x="908" y="942"/>
                    </a:lnTo>
                    <a:lnTo>
                      <a:pt x="929" y="935"/>
                    </a:lnTo>
                    <a:lnTo>
                      <a:pt x="955" y="970"/>
                    </a:lnTo>
                    <a:lnTo>
                      <a:pt x="960" y="962"/>
                    </a:lnTo>
                    <a:lnTo>
                      <a:pt x="968" y="960"/>
                    </a:lnTo>
                    <a:lnTo>
                      <a:pt x="976" y="962"/>
                    </a:lnTo>
                    <a:lnTo>
                      <a:pt x="986" y="970"/>
                    </a:lnTo>
                    <a:lnTo>
                      <a:pt x="992" y="975"/>
                    </a:lnTo>
                    <a:lnTo>
                      <a:pt x="996" y="981"/>
                    </a:lnTo>
                    <a:lnTo>
                      <a:pt x="999" y="983"/>
                    </a:lnTo>
                    <a:lnTo>
                      <a:pt x="1027" y="970"/>
                    </a:lnTo>
                    <a:lnTo>
                      <a:pt x="1034" y="956"/>
                    </a:lnTo>
                    <a:lnTo>
                      <a:pt x="1062" y="977"/>
                    </a:lnTo>
                    <a:lnTo>
                      <a:pt x="1072" y="990"/>
                    </a:lnTo>
                    <a:lnTo>
                      <a:pt x="1120" y="963"/>
                    </a:lnTo>
                    <a:lnTo>
                      <a:pt x="1136" y="977"/>
                    </a:lnTo>
                    <a:lnTo>
                      <a:pt x="1155" y="953"/>
                    </a:lnTo>
                    <a:lnTo>
                      <a:pt x="1222" y="935"/>
                    </a:lnTo>
                    <a:lnTo>
                      <a:pt x="1198" y="913"/>
                    </a:lnTo>
                    <a:lnTo>
                      <a:pt x="1205" y="875"/>
                    </a:lnTo>
                    <a:lnTo>
                      <a:pt x="1219" y="847"/>
                    </a:lnTo>
                    <a:lnTo>
                      <a:pt x="1170" y="833"/>
                    </a:lnTo>
                    <a:lnTo>
                      <a:pt x="1143" y="833"/>
                    </a:lnTo>
                    <a:lnTo>
                      <a:pt x="1155" y="804"/>
                    </a:lnTo>
                    <a:lnTo>
                      <a:pt x="1155" y="783"/>
                    </a:lnTo>
                    <a:lnTo>
                      <a:pt x="1158" y="761"/>
                    </a:lnTo>
                    <a:lnTo>
                      <a:pt x="1108" y="754"/>
                    </a:lnTo>
                    <a:lnTo>
                      <a:pt x="1091" y="747"/>
                    </a:lnTo>
                    <a:lnTo>
                      <a:pt x="1079" y="728"/>
                    </a:lnTo>
                    <a:lnTo>
                      <a:pt x="1079" y="697"/>
                    </a:lnTo>
                    <a:lnTo>
                      <a:pt x="1051" y="685"/>
                    </a:lnTo>
                    <a:lnTo>
                      <a:pt x="1049" y="661"/>
                    </a:lnTo>
                    <a:lnTo>
                      <a:pt x="1072" y="655"/>
                    </a:lnTo>
                    <a:lnTo>
                      <a:pt x="1062" y="626"/>
                    </a:lnTo>
                    <a:lnTo>
                      <a:pt x="1044" y="626"/>
                    </a:lnTo>
                    <a:lnTo>
                      <a:pt x="1027" y="607"/>
                    </a:lnTo>
                    <a:lnTo>
                      <a:pt x="1022" y="590"/>
                    </a:lnTo>
                    <a:lnTo>
                      <a:pt x="994" y="564"/>
                    </a:lnTo>
                    <a:lnTo>
                      <a:pt x="1055" y="547"/>
                    </a:lnTo>
                    <a:lnTo>
                      <a:pt x="1058" y="521"/>
                    </a:lnTo>
                    <a:lnTo>
                      <a:pt x="1029" y="512"/>
                    </a:lnTo>
                    <a:lnTo>
                      <a:pt x="1008" y="500"/>
                    </a:lnTo>
                    <a:lnTo>
                      <a:pt x="949" y="490"/>
                    </a:lnTo>
                    <a:lnTo>
                      <a:pt x="943" y="492"/>
                    </a:lnTo>
                    <a:lnTo>
                      <a:pt x="937" y="493"/>
                    </a:lnTo>
                    <a:lnTo>
                      <a:pt x="933" y="492"/>
                    </a:lnTo>
                    <a:lnTo>
                      <a:pt x="930" y="489"/>
                    </a:lnTo>
                    <a:lnTo>
                      <a:pt x="927" y="479"/>
                    </a:lnTo>
                    <a:lnTo>
                      <a:pt x="906" y="476"/>
                    </a:lnTo>
                    <a:lnTo>
                      <a:pt x="927" y="479"/>
                    </a:lnTo>
                    <a:lnTo>
                      <a:pt x="949" y="490"/>
                    </a:lnTo>
                    <a:lnTo>
                      <a:pt x="955" y="464"/>
                    </a:lnTo>
                    <a:lnTo>
                      <a:pt x="992" y="464"/>
                    </a:lnTo>
                    <a:lnTo>
                      <a:pt x="1012" y="450"/>
                    </a:lnTo>
                    <a:lnTo>
                      <a:pt x="1011" y="442"/>
                    </a:lnTo>
                    <a:lnTo>
                      <a:pt x="1012" y="437"/>
                    </a:lnTo>
                    <a:lnTo>
                      <a:pt x="1014" y="433"/>
                    </a:lnTo>
                    <a:lnTo>
                      <a:pt x="1020" y="431"/>
                    </a:lnTo>
                    <a:lnTo>
                      <a:pt x="1025" y="429"/>
                    </a:lnTo>
                    <a:lnTo>
                      <a:pt x="1032" y="430"/>
                    </a:lnTo>
                    <a:lnTo>
                      <a:pt x="1040" y="431"/>
                    </a:lnTo>
                    <a:lnTo>
                      <a:pt x="1051" y="435"/>
                    </a:lnTo>
                    <a:lnTo>
                      <a:pt x="1051" y="433"/>
                    </a:lnTo>
                    <a:lnTo>
                      <a:pt x="1051" y="414"/>
                    </a:lnTo>
                    <a:lnTo>
                      <a:pt x="1034" y="398"/>
                    </a:lnTo>
                    <a:lnTo>
                      <a:pt x="1051" y="414"/>
                    </a:lnTo>
                    <a:lnTo>
                      <a:pt x="1062" y="379"/>
                    </a:lnTo>
                    <a:lnTo>
                      <a:pt x="1055" y="350"/>
                    </a:lnTo>
                    <a:lnTo>
                      <a:pt x="1101" y="336"/>
                    </a:lnTo>
                    <a:lnTo>
                      <a:pt x="1094" y="314"/>
                    </a:lnTo>
                    <a:lnTo>
                      <a:pt x="1077" y="307"/>
                    </a:lnTo>
                    <a:lnTo>
                      <a:pt x="1084" y="212"/>
                    </a:lnTo>
                    <a:lnTo>
                      <a:pt x="1105" y="200"/>
                    </a:lnTo>
                    <a:lnTo>
                      <a:pt x="1114" y="170"/>
                    </a:lnTo>
                    <a:lnTo>
                      <a:pt x="1134" y="133"/>
                    </a:lnTo>
                    <a:lnTo>
                      <a:pt x="1155" y="120"/>
                    </a:lnTo>
                    <a:lnTo>
                      <a:pt x="1136" y="107"/>
                    </a:lnTo>
                    <a:lnTo>
                      <a:pt x="1120" y="100"/>
                    </a:lnTo>
                    <a:lnTo>
                      <a:pt x="1084" y="105"/>
                    </a:lnTo>
                    <a:lnTo>
                      <a:pt x="1036" y="51"/>
                    </a:lnTo>
                    <a:lnTo>
                      <a:pt x="1022" y="51"/>
                    </a:lnTo>
                    <a:lnTo>
                      <a:pt x="1005" y="34"/>
                    </a:lnTo>
                    <a:lnTo>
                      <a:pt x="984" y="51"/>
                    </a:lnTo>
                    <a:lnTo>
                      <a:pt x="975" y="53"/>
                    </a:lnTo>
                    <a:lnTo>
                      <a:pt x="972" y="57"/>
                    </a:lnTo>
                    <a:lnTo>
                      <a:pt x="977" y="7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1503">
                <a:extLst>
                  <a:ext uri="{FF2B5EF4-FFF2-40B4-BE49-F238E27FC236}">
                    <a16:creationId xmlns:a16="http://schemas.microsoft.com/office/drawing/2014/main" id="{F2D6C997-040A-6F67-5129-0937850327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896"/>
                <a:ext cx="14" cy="14"/>
              </a:xfrm>
              <a:custGeom>
                <a:avLst/>
                <a:gdLst>
                  <a:gd name="T0" fmla="*/ 28 w 85"/>
                  <a:gd name="T1" fmla="*/ 20 h 82"/>
                  <a:gd name="T2" fmla="*/ 12 w 85"/>
                  <a:gd name="T3" fmla="*/ 28 h 82"/>
                  <a:gd name="T4" fmla="*/ 0 w 85"/>
                  <a:gd name="T5" fmla="*/ 76 h 82"/>
                  <a:gd name="T6" fmla="*/ 26 w 85"/>
                  <a:gd name="T7" fmla="*/ 78 h 82"/>
                  <a:gd name="T8" fmla="*/ 28 w 85"/>
                  <a:gd name="T9" fmla="*/ 73 h 82"/>
                  <a:gd name="T10" fmla="*/ 30 w 85"/>
                  <a:gd name="T11" fmla="*/ 73 h 82"/>
                  <a:gd name="T12" fmla="*/ 32 w 85"/>
                  <a:gd name="T13" fmla="*/ 76 h 82"/>
                  <a:gd name="T14" fmla="*/ 33 w 85"/>
                  <a:gd name="T15" fmla="*/ 78 h 82"/>
                  <a:gd name="T16" fmla="*/ 36 w 85"/>
                  <a:gd name="T17" fmla="*/ 82 h 82"/>
                  <a:gd name="T18" fmla="*/ 71 w 85"/>
                  <a:gd name="T19" fmla="*/ 82 h 82"/>
                  <a:gd name="T20" fmla="*/ 85 w 85"/>
                  <a:gd name="T21" fmla="*/ 70 h 82"/>
                  <a:gd name="T22" fmla="*/ 69 w 85"/>
                  <a:gd name="T23" fmla="*/ 39 h 82"/>
                  <a:gd name="T24" fmla="*/ 64 w 85"/>
                  <a:gd name="T25" fmla="*/ 0 h 82"/>
                  <a:gd name="T26" fmla="*/ 28 w 85"/>
                  <a:gd name="T27" fmla="*/ 2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82">
                    <a:moveTo>
                      <a:pt x="28" y="20"/>
                    </a:moveTo>
                    <a:lnTo>
                      <a:pt x="12" y="28"/>
                    </a:lnTo>
                    <a:lnTo>
                      <a:pt x="0" y="76"/>
                    </a:lnTo>
                    <a:lnTo>
                      <a:pt x="26" y="78"/>
                    </a:lnTo>
                    <a:lnTo>
                      <a:pt x="28" y="73"/>
                    </a:lnTo>
                    <a:lnTo>
                      <a:pt x="30" y="73"/>
                    </a:lnTo>
                    <a:lnTo>
                      <a:pt x="32" y="76"/>
                    </a:lnTo>
                    <a:lnTo>
                      <a:pt x="33" y="78"/>
                    </a:lnTo>
                    <a:lnTo>
                      <a:pt x="36" y="82"/>
                    </a:lnTo>
                    <a:lnTo>
                      <a:pt x="71" y="82"/>
                    </a:lnTo>
                    <a:lnTo>
                      <a:pt x="85" y="70"/>
                    </a:lnTo>
                    <a:lnTo>
                      <a:pt x="69" y="39"/>
                    </a:lnTo>
                    <a:lnTo>
                      <a:pt x="64" y="0"/>
                    </a:lnTo>
                    <a:lnTo>
                      <a:pt x="28" y="2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1504">
                <a:extLst>
                  <a:ext uri="{FF2B5EF4-FFF2-40B4-BE49-F238E27FC236}">
                    <a16:creationId xmlns:a16="http://schemas.microsoft.com/office/drawing/2014/main" id="{F619D752-160C-0BF3-E7FB-39178EEC8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1034"/>
                <a:ext cx="1" cy="1"/>
              </a:xfrm>
              <a:custGeom>
                <a:avLst/>
                <a:gdLst>
                  <a:gd name="T0" fmla="*/ 2 w 4"/>
                  <a:gd name="T1" fmla="*/ 3 h 3"/>
                  <a:gd name="T2" fmla="*/ 4 w 4"/>
                  <a:gd name="T3" fmla="*/ 2 h 3"/>
                  <a:gd name="T4" fmla="*/ 0 w 4"/>
                  <a:gd name="T5" fmla="*/ 0 h 3"/>
                  <a:gd name="T6" fmla="*/ 2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lnTo>
                      <a:pt x="4" y="2"/>
                    </a:lnTo>
                    <a:lnTo>
                      <a:pt x="0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1505">
                <a:extLst>
                  <a:ext uri="{FF2B5EF4-FFF2-40B4-BE49-F238E27FC236}">
                    <a16:creationId xmlns:a16="http://schemas.microsoft.com/office/drawing/2014/main" id="{1A9C9AD0-35F8-0B2C-4474-06A5D40147D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1" y="329"/>
                <a:ext cx="199" cy="170"/>
              </a:xfrm>
              <a:custGeom>
                <a:avLst/>
                <a:gdLst>
                  <a:gd name="T0" fmla="*/ 1031 w 1200"/>
                  <a:gd name="T1" fmla="*/ 200 h 1022"/>
                  <a:gd name="T2" fmla="*/ 951 w 1200"/>
                  <a:gd name="T3" fmla="*/ 194 h 1022"/>
                  <a:gd name="T4" fmla="*/ 948 w 1200"/>
                  <a:gd name="T5" fmla="*/ 202 h 1022"/>
                  <a:gd name="T6" fmla="*/ 791 w 1200"/>
                  <a:gd name="T7" fmla="*/ 189 h 1022"/>
                  <a:gd name="T8" fmla="*/ 689 w 1200"/>
                  <a:gd name="T9" fmla="*/ 359 h 1022"/>
                  <a:gd name="T10" fmla="*/ 679 w 1200"/>
                  <a:gd name="T11" fmla="*/ 424 h 1022"/>
                  <a:gd name="T12" fmla="*/ 632 w 1200"/>
                  <a:gd name="T13" fmla="*/ 457 h 1022"/>
                  <a:gd name="T14" fmla="*/ 570 w 1200"/>
                  <a:gd name="T15" fmla="*/ 481 h 1022"/>
                  <a:gd name="T16" fmla="*/ 624 w 1200"/>
                  <a:gd name="T17" fmla="*/ 395 h 1022"/>
                  <a:gd name="T18" fmla="*/ 592 w 1200"/>
                  <a:gd name="T19" fmla="*/ 330 h 1022"/>
                  <a:gd name="T20" fmla="*/ 624 w 1200"/>
                  <a:gd name="T21" fmla="*/ 222 h 1022"/>
                  <a:gd name="T22" fmla="*/ 682 w 1200"/>
                  <a:gd name="T23" fmla="*/ 115 h 1022"/>
                  <a:gd name="T24" fmla="*/ 601 w 1200"/>
                  <a:gd name="T25" fmla="*/ 53 h 1022"/>
                  <a:gd name="T26" fmla="*/ 578 w 1200"/>
                  <a:gd name="T27" fmla="*/ 37 h 1022"/>
                  <a:gd name="T28" fmla="*/ 459 w 1200"/>
                  <a:gd name="T29" fmla="*/ 14 h 1022"/>
                  <a:gd name="T30" fmla="*/ 328 w 1200"/>
                  <a:gd name="T31" fmla="*/ 112 h 1022"/>
                  <a:gd name="T32" fmla="*/ 319 w 1200"/>
                  <a:gd name="T33" fmla="*/ 110 h 1022"/>
                  <a:gd name="T34" fmla="*/ 232 w 1200"/>
                  <a:gd name="T35" fmla="*/ 46 h 1022"/>
                  <a:gd name="T36" fmla="*/ 62 w 1200"/>
                  <a:gd name="T37" fmla="*/ 143 h 1022"/>
                  <a:gd name="T38" fmla="*/ 26 w 1200"/>
                  <a:gd name="T39" fmla="*/ 172 h 1022"/>
                  <a:gd name="T40" fmla="*/ 8 w 1200"/>
                  <a:gd name="T41" fmla="*/ 195 h 1022"/>
                  <a:gd name="T42" fmla="*/ 43 w 1200"/>
                  <a:gd name="T43" fmla="*/ 263 h 1022"/>
                  <a:gd name="T44" fmla="*/ 62 w 1200"/>
                  <a:gd name="T45" fmla="*/ 365 h 1022"/>
                  <a:gd name="T46" fmla="*/ 40 w 1200"/>
                  <a:gd name="T47" fmla="*/ 564 h 1022"/>
                  <a:gd name="T48" fmla="*/ 22 w 1200"/>
                  <a:gd name="T49" fmla="*/ 579 h 1022"/>
                  <a:gd name="T50" fmla="*/ 30 w 1200"/>
                  <a:gd name="T51" fmla="*/ 606 h 1022"/>
                  <a:gd name="T52" fmla="*/ 69 w 1200"/>
                  <a:gd name="T53" fmla="*/ 692 h 1022"/>
                  <a:gd name="T54" fmla="*/ 126 w 1200"/>
                  <a:gd name="T55" fmla="*/ 856 h 1022"/>
                  <a:gd name="T56" fmla="*/ 211 w 1200"/>
                  <a:gd name="T57" fmla="*/ 828 h 1022"/>
                  <a:gd name="T58" fmla="*/ 325 w 1200"/>
                  <a:gd name="T59" fmla="*/ 778 h 1022"/>
                  <a:gd name="T60" fmla="*/ 539 w 1200"/>
                  <a:gd name="T61" fmla="*/ 837 h 1022"/>
                  <a:gd name="T62" fmla="*/ 603 w 1200"/>
                  <a:gd name="T63" fmla="*/ 873 h 1022"/>
                  <a:gd name="T64" fmla="*/ 647 w 1200"/>
                  <a:gd name="T65" fmla="*/ 886 h 1022"/>
                  <a:gd name="T66" fmla="*/ 663 w 1200"/>
                  <a:gd name="T67" fmla="*/ 881 h 1022"/>
                  <a:gd name="T68" fmla="*/ 782 w 1200"/>
                  <a:gd name="T69" fmla="*/ 828 h 1022"/>
                  <a:gd name="T70" fmla="*/ 852 w 1200"/>
                  <a:gd name="T71" fmla="*/ 987 h 1022"/>
                  <a:gd name="T72" fmla="*/ 867 w 1200"/>
                  <a:gd name="T73" fmla="*/ 988 h 1022"/>
                  <a:gd name="T74" fmla="*/ 936 w 1200"/>
                  <a:gd name="T75" fmla="*/ 990 h 1022"/>
                  <a:gd name="T76" fmla="*/ 1066 w 1200"/>
                  <a:gd name="T77" fmla="*/ 988 h 1022"/>
                  <a:gd name="T78" fmla="*/ 1135 w 1200"/>
                  <a:gd name="T79" fmla="*/ 810 h 1022"/>
                  <a:gd name="T80" fmla="*/ 1152 w 1200"/>
                  <a:gd name="T81" fmla="*/ 609 h 1022"/>
                  <a:gd name="T82" fmla="*/ 1095 w 1200"/>
                  <a:gd name="T83" fmla="*/ 579 h 1022"/>
                  <a:gd name="T84" fmla="*/ 1024 w 1200"/>
                  <a:gd name="T85" fmla="*/ 574 h 1022"/>
                  <a:gd name="T86" fmla="*/ 1067 w 1200"/>
                  <a:gd name="T87" fmla="*/ 388 h 1022"/>
                  <a:gd name="T88" fmla="*/ 1074 w 1200"/>
                  <a:gd name="T89" fmla="*/ 171 h 1022"/>
                  <a:gd name="T90" fmla="*/ 418 w 1200"/>
                  <a:gd name="T91" fmla="*/ 139 h 1022"/>
                  <a:gd name="T92" fmla="*/ 335 w 1200"/>
                  <a:gd name="T93" fmla="*/ 117 h 1022"/>
                  <a:gd name="T94" fmla="*/ 461 w 1200"/>
                  <a:gd name="T95" fmla="*/ 252 h 1022"/>
                  <a:gd name="T96" fmla="*/ 488 w 1200"/>
                  <a:gd name="T97" fmla="*/ 230 h 1022"/>
                  <a:gd name="T98" fmla="*/ 501 w 1200"/>
                  <a:gd name="T99" fmla="*/ 235 h 1022"/>
                  <a:gd name="T100" fmla="*/ 447 w 1200"/>
                  <a:gd name="T101" fmla="*/ 343 h 1022"/>
                  <a:gd name="T102" fmla="*/ 440 w 1200"/>
                  <a:gd name="T103" fmla="*/ 443 h 1022"/>
                  <a:gd name="T104" fmla="*/ 413 w 1200"/>
                  <a:gd name="T105" fmla="*/ 493 h 1022"/>
                  <a:gd name="T106" fmla="*/ 311 w 1200"/>
                  <a:gd name="T107" fmla="*/ 559 h 1022"/>
                  <a:gd name="T108" fmla="*/ 206 w 1200"/>
                  <a:gd name="T109" fmla="*/ 450 h 1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00" h="1022">
                    <a:moveTo>
                      <a:pt x="1064" y="197"/>
                    </a:moveTo>
                    <a:lnTo>
                      <a:pt x="1076" y="215"/>
                    </a:lnTo>
                    <a:lnTo>
                      <a:pt x="1083" y="243"/>
                    </a:lnTo>
                    <a:lnTo>
                      <a:pt x="1045" y="243"/>
                    </a:lnTo>
                    <a:lnTo>
                      <a:pt x="1026" y="246"/>
                    </a:lnTo>
                    <a:lnTo>
                      <a:pt x="1024" y="222"/>
                    </a:lnTo>
                    <a:lnTo>
                      <a:pt x="1031" y="200"/>
                    </a:lnTo>
                    <a:lnTo>
                      <a:pt x="995" y="224"/>
                    </a:lnTo>
                    <a:lnTo>
                      <a:pt x="983" y="196"/>
                    </a:lnTo>
                    <a:lnTo>
                      <a:pt x="960" y="186"/>
                    </a:lnTo>
                    <a:lnTo>
                      <a:pt x="952" y="181"/>
                    </a:lnTo>
                    <a:lnTo>
                      <a:pt x="949" y="182"/>
                    </a:lnTo>
                    <a:lnTo>
                      <a:pt x="948" y="186"/>
                    </a:lnTo>
                    <a:lnTo>
                      <a:pt x="951" y="194"/>
                    </a:lnTo>
                    <a:lnTo>
                      <a:pt x="952" y="198"/>
                    </a:lnTo>
                    <a:lnTo>
                      <a:pt x="951" y="198"/>
                    </a:lnTo>
                    <a:lnTo>
                      <a:pt x="951" y="199"/>
                    </a:lnTo>
                    <a:lnTo>
                      <a:pt x="951" y="201"/>
                    </a:lnTo>
                    <a:lnTo>
                      <a:pt x="949" y="201"/>
                    </a:lnTo>
                    <a:lnTo>
                      <a:pt x="948" y="201"/>
                    </a:lnTo>
                    <a:lnTo>
                      <a:pt x="948" y="202"/>
                    </a:lnTo>
                    <a:lnTo>
                      <a:pt x="945" y="202"/>
                    </a:lnTo>
                    <a:lnTo>
                      <a:pt x="874" y="217"/>
                    </a:lnTo>
                    <a:lnTo>
                      <a:pt x="848" y="231"/>
                    </a:lnTo>
                    <a:lnTo>
                      <a:pt x="839" y="217"/>
                    </a:lnTo>
                    <a:lnTo>
                      <a:pt x="832" y="186"/>
                    </a:lnTo>
                    <a:lnTo>
                      <a:pt x="817" y="174"/>
                    </a:lnTo>
                    <a:lnTo>
                      <a:pt x="791" y="189"/>
                    </a:lnTo>
                    <a:lnTo>
                      <a:pt x="763" y="209"/>
                    </a:lnTo>
                    <a:lnTo>
                      <a:pt x="752" y="222"/>
                    </a:lnTo>
                    <a:lnTo>
                      <a:pt x="756" y="250"/>
                    </a:lnTo>
                    <a:lnTo>
                      <a:pt x="746" y="272"/>
                    </a:lnTo>
                    <a:lnTo>
                      <a:pt x="710" y="309"/>
                    </a:lnTo>
                    <a:lnTo>
                      <a:pt x="698" y="331"/>
                    </a:lnTo>
                    <a:lnTo>
                      <a:pt x="689" y="359"/>
                    </a:lnTo>
                    <a:lnTo>
                      <a:pt x="706" y="395"/>
                    </a:lnTo>
                    <a:lnTo>
                      <a:pt x="726" y="402"/>
                    </a:lnTo>
                    <a:lnTo>
                      <a:pt x="726" y="417"/>
                    </a:lnTo>
                    <a:lnTo>
                      <a:pt x="684" y="435"/>
                    </a:lnTo>
                    <a:lnTo>
                      <a:pt x="682" y="430"/>
                    </a:lnTo>
                    <a:lnTo>
                      <a:pt x="681" y="427"/>
                    </a:lnTo>
                    <a:lnTo>
                      <a:pt x="679" y="424"/>
                    </a:lnTo>
                    <a:lnTo>
                      <a:pt x="677" y="423"/>
                    </a:lnTo>
                    <a:lnTo>
                      <a:pt x="672" y="421"/>
                    </a:lnTo>
                    <a:lnTo>
                      <a:pt x="669" y="421"/>
                    </a:lnTo>
                    <a:lnTo>
                      <a:pt x="660" y="422"/>
                    </a:lnTo>
                    <a:lnTo>
                      <a:pt x="660" y="424"/>
                    </a:lnTo>
                    <a:lnTo>
                      <a:pt x="646" y="443"/>
                    </a:lnTo>
                    <a:lnTo>
                      <a:pt x="632" y="457"/>
                    </a:lnTo>
                    <a:lnTo>
                      <a:pt x="613" y="472"/>
                    </a:lnTo>
                    <a:lnTo>
                      <a:pt x="604" y="481"/>
                    </a:lnTo>
                    <a:lnTo>
                      <a:pt x="604" y="495"/>
                    </a:lnTo>
                    <a:lnTo>
                      <a:pt x="584" y="500"/>
                    </a:lnTo>
                    <a:lnTo>
                      <a:pt x="584" y="514"/>
                    </a:lnTo>
                    <a:lnTo>
                      <a:pt x="578" y="488"/>
                    </a:lnTo>
                    <a:lnTo>
                      <a:pt x="570" y="481"/>
                    </a:lnTo>
                    <a:lnTo>
                      <a:pt x="570" y="452"/>
                    </a:lnTo>
                    <a:lnTo>
                      <a:pt x="572" y="448"/>
                    </a:lnTo>
                    <a:lnTo>
                      <a:pt x="566" y="447"/>
                    </a:lnTo>
                    <a:lnTo>
                      <a:pt x="561" y="450"/>
                    </a:lnTo>
                    <a:lnTo>
                      <a:pt x="561" y="422"/>
                    </a:lnTo>
                    <a:lnTo>
                      <a:pt x="589" y="428"/>
                    </a:lnTo>
                    <a:lnTo>
                      <a:pt x="624" y="395"/>
                    </a:lnTo>
                    <a:lnTo>
                      <a:pt x="620" y="367"/>
                    </a:lnTo>
                    <a:lnTo>
                      <a:pt x="591" y="343"/>
                    </a:lnTo>
                    <a:lnTo>
                      <a:pt x="597" y="335"/>
                    </a:lnTo>
                    <a:lnTo>
                      <a:pt x="601" y="332"/>
                    </a:lnTo>
                    <a:lnTo>
                      <a:pt x="600" y="330"/>
                    </a:lnTo>
                    <a:lnTo>
                      <a:pt x="596" y="331"/>
                    </a:lnTo>
                    <a:lnTo>
                      <a:pt x="592" y="330"/>
                    </a:lnTo>
                    <a:lnTo>
                      <a:pt x="590" y="329"/>
                    </a:lnTo>
                    <a:lnTo>
                      <a:pt x="589" y="326"/>
                    </a:lnTo>
                    <a:lnTo>
                      <a:pt x="589" y="322"/>
                    </a:lnTo>
                    <a:lnTo>
                      <a:pt x="561" y="302"/>
                    </a:lnTo>
                    <a:lnTo>
                      <a:pt x="575" y="289"/>
                    </a:lnTo>
                    <a:lnTo>
                      <a:pt x="584" y="267"/>
                    </a:lnTo>
                    <a:lnTo>
                      <a:pt x="624" y="222"/>
                    </a:lnTo>
                    <a:lnTo>
                      <a:pt x="639" y="222"/>
                    </a:lnTo>
                    <a:lnTo>
                      <a:pt x="663" y="200"/>
                    </a:lnTo>
                    <a:lnTo>
                      <a:pt x="677" y="202"/>
                    </a:lnTo>
                    <a:lnTo>
                      <a:pt x="677" y="172"/>
                    </a:lnTo>
                    <a:lnTo>
                      <a:pt x="704" y="150"/>
                    </a:lnTo>
                    <a:lnTo>
                      <a:pt x="698" y="122"/>
                    </a:lnTo>
                    <a:lnTo>
                      <a:pt x="682" y="115"/>
                    </a:lnTo>
                    <a:lnTo>
                      <a:pt x="656" y="93"/>
                    </a:lnTo>
                    <a:lnTo>
                      <a:pt x="670" y="67"/>
                    </a:lnTo>
                    <a:lnTo>
                      <a:pt x="661" y="59"/>
                    </a:lnTo>
                    <a:lnTo>
                      <a:pt x="617" y="60"/>
                    </a:lnTo>
                    <a:lnTo>
                      <a:pt x="602" y="52"/>
                    </a:lnTo>
                    <a:lnTo>
                      <a:pt x="601" y="52"/>
                    </a:lnTo>
                    <a:lnTo>
                      <a:pt x="601" y="53"/>
                    </a:lnTo>
                    <a:lnTo>
                      <a:pt x="600" y="53"/>
                    </a:lnTo>
                    <a:lnTo>
                      <a:pt x="600" y="54"/>
                    </a:lnTo>
                    <a:lnTo>
                      <a:pt x="597" y="53"/>
                    </a:lnTo>
                    <a:lnTo>
                      <a:pt x="595" y="51"/>
                    </a:lnTo>
                    <a:lnTo>
                      <a:pt x="587" y="44"/>
                    </a:lnTo>
                    <a:lnTo>
                      <a:pt x="582" y="40"/>
                    </a:lnTo>
                    <a:lnTo>
                      <a:pt x="578" y="37"/>
                    </a:lnTo>
                    <a:lnTo>
                      <a:pt x="553" y="17"/>
                    </a:lnTo>
                    <a:lnTo>
                      <a:pt x="506" y="0"/>
                    </a:lnTo>
                    <a:lnTo>
                      <a:pt x="490" y="12"/>
                    </a:lnTo>
                    <a:lnTo>
                      <a:pt x="480" y="23"/>
                    </a:lnTo>
                    <a:lnTo>
                      <a:pt x="465" y="19"/>
                    </a:lnTo>
                    <a:lnTo>
                      <a:pt x="461" y="16"/>
                    </a:lnTo>
                    <a:lnTo>
                      <a:pt x="459" y="14"/>
                    </a:lnTo>
                    <a:lnTo>
                      <a:pt x="458" y="13"/>
                    </a:lnTo>
                    <a:lnTo>
                      <a:pt x="453" y="9"/>
                    </a:lnTo>
                    <a:lnTo>
                      <a:pt x="449" y="3"/>
                    </a:lnTo>
                    <a:lnTo>
                      <a:pt x="350" y="25"/>
                    </a:lnTo>
                    <a:lnTo>
                      <a:pt x="328" y="107"/>
                    </a:lnTo>
                    <a:lnTo>
                      <a:pt x="328" y="110"/>
                    </a:lnTo>
                    <a:lnTo>
                      <a:pt x="328" y="112"/>
                    </a:lnTo>
                    <a:lnTo>
                      <a:pt x="327" y="112"/>
                    </a:lnTo>
                    <a:lnTo>
                      <a:pt x="327" y="113"/>
                    </a:lnTo>
                    <a:lnTo>
                      <a:pt x="327" y="114"/>
                    </a:lnTo>
                    <a:lnTo>
                      <a:pt x="325" y="113"/>
                    </a:lnTo>
                    <a:lnTo>
                      <a:pt x="324" y="113"/>
                    </a:lnTo>
                    <a:lnTo>
                      <a:pt x="321" y="111"/>
                    </a:lnTo>
                    <a:lnTo>
                      <a:pt x="319" y="110"/>
                    </a:lnTo>
                    <a:lnTo>
                      <a:pt x="306" y="109"/>
                    </a:lnTo>
                    <a:lnTo>
                      <a:pt x="306" y="129"/>
                    </a:lnTo>
                    <a:lnTo>
                      <a:pt x="285" y="115"/>
                    </a:lnTo>
                    <a:lnTo>
                      <a:pt x="263" y="93"/>
                    </a:lnTo>
                    <a:lnTo>
                      <a:pt x="262" y="90"/>
                    </a:lnTo>
                    <a:lnTo>
                      <a:pt x="254" y="67"/>
                    </a:lnTo>
                    <a:lnTo>
                      <a:pt x="232" y="46"/>
                    </a:lnTo>
                    <a:lnTo>
                      <a:pt x="204" y="60"/>
                    </a:lnTo>
                    <a:lnTo>
                      <a:pt x="193" y="87"/>
                    </a:lnTo>
                    <a:lnTo>
                      <a:pt x="154" y="72"/>
                    </a:lnTo>
                    <a:lnTo>
                      <a:pt x="140" y="96"/>
                    </a:lnTo>
                    <a:lnTo>
                      <a:pt x="119" y="115"/>
                    </a:lnTo>
                    <a:lnTo>
                      <a:pt x="90" y="124"/>
                    </a:lnTo>
                    <a:lnTo>
                      <a:pt x="62" y="143"/>
                    </a:lnTo>
                    <a:lnTo>
                      <a:pt x="50" y="139"/>
                    </a:lnTo>
                    <a:lnTo>
                      <a:pt x="21" y="150"/>
                    </a:lnTo>
                    <a:lnTo>
                      <a:pt x="21" y="151"/>
                    </a:lnTo>
                    <a:lnTo>
                      <a:pt x="22" y="153"/>
                    </a:lnTo>
                    <a:lnTo>
                      <a:pt x="24" y="157"/>
                    </a:lnTo>
                    <a:lnTo>
                      <a:pt x="26" y="166"/>
                    </a:lnTo>
                    <a:lnTo>
                      <a:pt x="26" y="172"/>
                    </a:lnTo>
                    <a:lnTo>
                      <a:pt x="25" y="172"/>
                    </a:lnTo>
                    <a:lnTo>
                      <a:pt x="25" y="173"/>
                    </a:lnTo>
                    <a:lnTo>
                      <a:pt x="25" y="175"/>
                    </a:lnTo>
                    <a:lnTo>
                      <a:pt x="25" y="179"/>
                    </a:lnTo>
                    <a:lnTo>
                      <a:pt x="21" y="184"/>
                    </a:lnTo>
                    <a:lnTo>
                      <a:pt x="16" y="191"/>
                    </a:lnTo>
                    <a:lnTo>
                      <a:pt x="8" y="195"/>
                    </a:lnTo>
                    <a:lnTo>
                      <a:pt x="0" y="200"/>
                    </a:lnTo>
                    <a:lnTo>
                      <a:pt x="0" y="215"/>
                    </a:lnTo>
                    <a:lnTo>
                      <a:pt x="21" y="231"/>
                    </a:lnTo>
                    <a:lnTo>
                      <a:pt x="33" y="257"/>
                    </a:lnTo>
                    <a:lnTo>
                      <a:pt x="36" y="262"/>
                    </a:lnTo>
                    <a:lnTo>
                      <a:pt x="41" y="265"/>
                    </a:lnTo>
                    <a:lnTo>
                      <a:pt x="43" y="263"/>
                    </a:lnTo>
                    <a:lnTo>
                      <a:pt x="44" y="264"/>
                    </a:lnTo>
                    <a:lnTo>
                      <a:pt x="43" y="267"/>
                    </a:lnTo>
                    <a:lnTo>
                      <a:pt x="40" y="272"/>
                    </a:lnTo>
                    <a:lnTo>
                      <a:pt x="69" y="281"/>
                    </a:lnTo>
                    <a:lnTo>
                      <a:pt x="69" y="317"/>
                    </a:lnTo>
                    <a:lnTo>
                      <a:pt x="56" y="343"/>
                    </a:lnTo>
                    <a:lnTo>
                      <a:pt x="62" y="365"/>
                    </a:lnTo>
                    <a:lnTo>
                      <a:pt x="36" y="395"/>
                    </a:lnTo>
                    <a:lnTo>
                      <a:pt x="50" y="414"/>
                    </a:lnTo>
                    <a:lnTo>
                      <a:pt x="36" y="424"/>
                    </a:lnTo>
                    <a:lnTo>
                      <a:pt x="28" y="445"/>
                    </a:lnTo>
                    <a:lnTo>
                      <a:pt x="47" y="516"/>
                    </a:lnTo>
                    <a:lnTo>
                      <a:pt x="26" y="537"/>
                    </a:lnTo>
                    <a:lnTo>
                      <a:pt x="40" y="564"/>
                    </a:lnTo>
                    <a:lnTo>
                      <a:pt x="36" y="569"/>
                    </a:lnTo>
                    <a:lnTo>
                      <a:pt x="31" y="573"/>
                    </a:lnTo>
                    <a:lnTo>
                      <a:pt x="29" y="573"/>
                    </a:lnTo>
                    <a:lnTo>
                      <a:pt x="28" y="573"/>
                    </a:lnTo>
                    <a:lnTo>
                      <a:pt x="28" y="574"/>
                    </a:lnTo>
                    <a:lnTo>
                      <a:pt x="26" y="576"/>
                    </a:lnTo>
                    <a:lnTo>
                      <a:pt x="22" y="579"/>
                    </a:lnTo>
                    <a:lnTo>
                      <a:pt x="21" y="582"/>
                    </a:lnTo>
                    <a:lnTo>
                      <a:pt x="26" y="587"/>
                    </a:lnTo>
                    <a:lnTo>
                      <a:pt x="30" y="589"/>
                    </a:lnTo>
                    <a:lnTo>
                      <a:pt x="33" y="594"/>
                    </a:lnTo>
                    <a:lnTo>
                      <a:pt x="35" y="596"/>
                    </a:lnTo>
                    <a:lnTo>
                      <a:pt x="35" y="600"/>
                    </a:lnTo>
                    <a:lnTo>
                      <a:pt x="30" y="606"/>
                    </a:lnTo>
                    <a:lnTo>
                      <a:pt x="26" y="610"/>
                    </a:lnTo>
                    <a:lnTo>
                      <a:pt x="21" y="614"/>
                    </a:lnTo>
                    <a:lnTo>
                      <a:pt x="33" y="624"/>
                    </a:lnTo>
                    <a:lnTo>
                      <a:pt x="47" y="624"/>
                    </a:lnTo>
                    <a:lnTo>
                      <a:pt x="64" y="637"/>
                    </a:lnTo>
                    <a:lnTo>
                      <a:pt x="71" y="652"/>
                    </a:lnTo>
                    <a:lnTo>
                      <a:pt x="69" y="692"/>
                    </a:lnTo>
                    <a:lnTo>
                      <a:pt x="62" y="716"/>
                    </a:lnTo>
                    <a:lnTo>
                      <a:pt x="71" y="752"/>
                    </a:lnTo>
                    <a:lnTo>
                      <a:pt x="56" y="785"/>
                    </a:lnTo>
                    <a:lnTo>
                      <a:pt x="56" y="807"/>
                    </a:lnTo>
                    <a:lnTo>
                      <a:pt x="71" y="820"/>
                    </a:lnTo>
                    <a:lnTo>
                      <a:pt x="97" y="828"/>
                    </a:lnTo>
                    <a:lnTo>
                      <a:pt x="126" y="856"/>
                    </a:lnTo>
                    <a:lnTo>
                      <a:pt x="132" y="878"/>
                    </a:lnTo>
                    <a:lnTo>
                      <a:pt x="169" y="852"/>
                    </a:lnTo>
                    <a:lnTo>
                      <a:pt x="185" y="842"/>
                    </a:lnTo>
                    <a:lnTo>
                      <a:pt x="211" y="859"/>
                    </a:lnTo>
                    <a:lnTo>
                      <a:pt x="211" y="837"/>
                    </a:lnTo>
                    <a:lnTo>
                      <a:pt x="197" y="830"/>
                    </a:lnTo>
                    <a:lnTo>
                      <a:pt x="211" y="828"/>
                    </a:lnTo>
                    <a:lnTo>
                      <a:pt x="221" y="807"/>
                    </a:lnTo>
                    <a:lnTo>
                      <a:pt x="247" y="794"/>
                    </a:lnTo>
                    <a:lnTo>
                      <a:pt x="254" y="787"/>
                    </a:lnTo>
                    <a:lnTo>
                      <a:pt x="275" y="778"/>
                    </a:lnTo>
                    <a:lnTo>
                      <a:pt x="289" y="778"/>
                    </a:lnTo>
                    <a:lnTo>
                      <a:pt x="311" y="759"/>
                    </a:lnTo>
                    <a:lnTo>
                      <a:pt x="325" y="778"/>
                    </a:lnTo>
                    <a:lnTo>
                      <a:pt x="369" y="807"/>
                    </a:lnTo>
                    <a:lnTo>
                      <a:pt x="413" y="809"/>
                    </a:lnTo>
                    <a:lnTo>
                      <a:pt x="418" y="820"/>
                    </a:lnTo>
                    <a:lnTo>
                      <a:pt x="456" y="816"/>
                    </a:lnTo>
                    <a:lnTo>
                      <a:pt x="478" y="837"/>
                    </a:lnTo>
                    <a:lnTo>
                      <a:pt x="517" y="813"/>
                    </a:lnTo>
                    <a:lnTo>
                      <a:pt x="539" y="837"/>
                    </a:lnTo>
                    <a:lnTo>
                      <a:pt x="582" y="842"/>
                    </a:lnTo>
                    <a:lnTo>
                      <a:pt x="606" y="866"/>
                    </a:lnTo>
                    <a:lnTo>
                      <a:pt x="596" y="865"/>
                    </a:lnTo>
                    <a:lnTo>
                      <a:pt x="592" y="866"/>
                    </a:lnTo>
                    <a:lnTo>
                      <a:pt x="592" y="868"/>
                    </a:lnTo>
                    <a:lnTo>
                      <a:pt x="598" y="872"/>
                    </a:lnTo>
                    <a:lnTo>
                      <a:pt x="603" y="873"/>
                    </a:lnTo>
                    <a:lnTo>
                      <a:pt x="607" y="879"/>
                    </a:lnTo>
                    <a:lnTo>
                      <a:pt x="613" y="885"/>
                    </a:lnTo>
                    <a:lnTo>
                      <a:pt x="610" y="916"/>
                    </a:lnTo>
                    <a:lnTo>
                      <a:pt x="624" y="902"/>
                    </a:lnTo>
                    <a:lnTo>
                      <a:pt x="646" y="887"/>
                    </a:lnTo>
                    <a:lnTo>
                      <a:pt x="646" y="886"/>
                    </a:lnTo>
                    <a:lnTo>
                      <a:pt x="647" y="886"/>
                    </a:lnTo>
                    <a:lnTo>
                      <a:pt x="649" y="886"/>
                    </a:lnTo>
                    <a:lnTo>
                      <a:pt x="654" y="886"/>
                    </a:lnTo>
                    <a:lnTo>
                      <a:pt x="654" y="885"/>
                    </a:lnTo>
                    <a:lnTo>
                      <a:pt x="655" y="885"/>
                    </a:lnTo>
                    <a:lnTo>
                      <a:pt x="657" y="885"/>
                    </a:lnTo>
                    <a:lnTo>
                      <a:pt x="661" y="884"/>
                    </a:lnTo>
                    <a:lnTo>
                      <a:pt x="663" y="881"/>
                    </a:lnTo>
                    <a:lnTo>
                      <a:pt x="664" y="879"/>
                    </a:lnTo>
                    <a:lnTo>
                      <a:pt x="666" y="878"/>
                    </a:lnTo>
                    <a:lnTo>
                      <a:pt x="670" y="870"/>
                    </a:lnTo>
                    <a:lnTo>
                      <a:pt x="717" y="866"/>
                    </a:lnTo>
                    <a:lnTo>
                      <a:pt x="732" y="852"/>
                    </a:lnTo>
                    <a:lnTo>
                      <a:pt x="760" y="842"/>
                    </a:lnTo>
                    <a:lnTo>
                      <a:pt x="782" y="828"/>
                    </a:lnTo>
                    <a:lnTo>
                      <a:pt x="796" y="859"/>
                    </a:lnTo>
                    <a:lnTo>
                      <a:pt x="769" y="928"/>
                    </a:lnTo>
                    <a:lnTo>
                      <a:pt x="776" y="956"/>
                    </a:lnTo>
                    <a:lnTo>
                      <a:pt x="813" y="956"/>
                    </a:lnTo>
                    <a:lnTo>
                      <a:pt x="824" y="980"/>
                    </a:lnTo>
                    <a:lnTo>
                      <a:pt x="841" y="978"/>
                    </a:lnTo>
                    <a:lnTo>
                      <a:pt x="852" y="987"/>
                    </a:lnTo>
                    <a:lnTo>
                      <a:pt x="854" y="987"/>
                    </a:lnTo>
                    <a:lnTo>
                      <a:pt x="855" y="987"/>
                    </a:lnTo>
                    <a:lnTo>
                      <a:pt x="858" y="988"/>
                    </a:lnTo>
                    <a:lnTo>
                      <a:pt x="860" y="988"/>
                    </a:lnTo>
                    <a:lnTo>
                      <a:pt x="861" y="988"/>
                    </a:lnTo>
                    <a:lnTo>
                      <a:pt x="863" y="989"/>
                    </a:lnTo>
                    <a:lnTo>
                      <a:pt x="867" y="988"/>
                    </a:lnTo>
                    <a:lnTo>
                      <a:pt x="871" y="987"/>
                    </a:lnTo>
                    <a:lnTo>
                      <a:pt x="878" y="981"/>
                    </a:lnTo>
                    <a:lnTo>
                      <a:pt x="888" y="979"/>
                    </a:lnTo>
                    <a:lnTo>
                      <a:pt x="898" y="979"/>
                    </a:lnTo>
                    <a:lnTo>
                      <a:pt x="911" y="983"/>
                    </a:lnTo>
                    <a:lnTo>
                      <a:pt x="927" y="988"/>
                    </a:lnTo>
                    <a:lnTo>
                      <a:pt x="936" y="990"/>
                    </a:lnTo>
                    <a:lnTo>
                      <a:pt x="945" y="992"/>
                    </a:lnTo>
                    <a:lnTo>
                      <a:pt x="952" y="1022"/>
                    </a:lnTo>
                    <a:lnTo>
                      <a:pt x="989" y="1015"/>
                    </a:lnTo>
                    <a:lnTo>
                      <a:pt x="1002" y="1006"/>
                    </a:lnTo>
                    <a:lnTo>
                      <a:pt x="1017" y="1009"/>
                    </a:lnTo>
                    <a:lnTo>
                      <a:pt x="1052" y="992"/>
                    </a:lnTo>
                    <a:lnTo>
                      <a:pt x="1066" y="988"/>
                    </a:lnTo>
                    <a:lnTo>
                      <a:pt x="1090" y="952"/>
                    </a:lnTo>
                    <a:lnTo>
                      <a:pt x="1064" y="932"/>
                    </a:lnTo>
                    <a:lnTo>
                      <a:pt x="1052" y="916"/>
                    </a:lnTo>
                    <a:lnTo>
                      <a:pt x="1045" y="909"/>
                    </a:lnTo>
                    <a:lnTo>
                      <a:pt x="1045" y="906"/>
                    </a:lnTo>
                    <a:lnTo>
                      <a:pt x="1102" y="813"/>
                    </a:lnTo>
                    <a:lnTo>
                      <a:pt x="1135" y="810"/>
                    </a:lnTo>
                    <a:lnTo>
                      <a:pt x="1200" y="759"/>
                    </a:lnTo>
                    <a:lnTo>
                      <a:pt x="1191" y="707"/>
                    </a:lnTo>
                    <a:lnTo>
                      <a:pt x="1176" y="700"/>
                    </a:lnTo>
                    <a:lnTo>
                      <a:pt x="1158" y="676"/>
                    </a:lnTo>
                    <a:lnTo>
                      <a:pt x="1157" y="655"/>
                    </a:lnTo>
                    <a:lnTo>
                      <a:pt x="1148" y="631"/>
                    </a:lnTo>
                    <a:lnTo>
                      <a:pt x="1152" y="609"/>
                    </a:lnTo>
                    <a:lnTo>
                      <a:pt x="1145" y="587"/>
                    </a:lnTo>
                    <a:lnTo>
                      <a:pt x="1136" y="581"/>
                    </a:lnTo>
                    <a:lnTo>
                      <a:pt x="1130" y="579"/>
                    </a:lnTo>
                    <a:lnTo>
                      <a:pt x="1120" y="577"/>
                    </a:lnTo>
                    <a:lnTo>
                      <a:pt x="1109" y="578"/>
                    </a:lnTo>
                    <a:lnTo>
                      <a:pt x="1101" y="579"/>
                    </a:lnTo>
                    <a:lnTo>
                      <a:pt x="1095" y="579"/>
                    </a:lnTo>
                    <a:lnTo>
                      <a:pt x="1088" y="578"/>
                    </a:lnTo>
                    <a:lnTo>
                      <a:pt x="1085" y="581"/>
                    </a:lnTo>
                    <a:lnTo>
                      <a:pt x="1082" y="582"/>
                    </a:lnTo>
                    <a:lnTo>
                      <a:pt x="1079" y="585"/>
                    </a:lnTo>
                    <a:lnTo>
                      <a:pt x="1074" y="589"/>
                    </a:lnTo>
                    <a:lnTo>
                      <a:pt x="1067" y="595"/>
                    </a:lnTo>
                    <a:lnTo>
                      <a:pt x="1024" y="574"/>
                    </a:lnTo>
                    <a:lnTo>
                      <a:pt x="1069" y="496"/>
                    </a:lnTo>
                    <a:lnTo>
                      <a:pt x="1069" y="428"/>
                    </a:lnTo>
                    <a:lnTo>
                      <a:pt x="1068" y="425"/>
                    </a:lnTo>
                    <a:lnTo>
                      <a:pt x="1069" y="424"/>
                    </a:lnTo>
                    <a:lnTo>
                      <a:pt x="1070" y="422"/>
                    </a:lnTo>
                    <a:lnTo>
                      <a:pt x="1074" y="422"/>
                    </a:lnTo>
                    <a:lnTo>
                      <a:pt x="1067" y="388"/>
                    </a:lnTo>
                    <a:lnTo>
                      <a:pt x="1059" y="367"/>
                    </a:lnTo>
                    <a:lnTo>
                      <a:pt x="1076" y="365"/>
                    </a:lnTo>
                    <a:lnTo>
                      <a:pt x="1091" y="357"/>
                    </a:lnTo>
                    <a:lnTo>
                      <a:pt x="1176" y="257"/>
                    </a:lnTo>
                    <a:lnTo>
                      <a:pt x="1161" y="218"/>
                    </a:lnTo>
                    <a:lnTo>
                      <a:pt x="1097" y="189"/>
                    </a:lnTo>
                    <a:lnTo>
                      <a:pt x="1074" y="171"/>
                    </a:lnTo>
                    <a:lnTo>
                      <a:pt x="1064" y="197"/>
                    </a:lnTo>
                    <a:close/>
                    <a:moveTo>
                      <a:pt x="356" y="107"/>
                    </a:moveTo>
                    <a:lnTo>
                      <a:pt x="363" y="96"/>
                    </a:lnTo>
                    <a:lnTo>
                      <a:pt x="369" y="115"/>
                    </a:lnTo>
                    <a:lnTo>
                      <a:pt x="378" y="124"/>
                    </a:lnTo>
                    <a:lnTo>
                      <a:pt x="404" y="124"/>
                    </a:lnTo>
                    <a:lnTo>
                      <a:pt x="418" y="139"/>
                    </a:lnTo>
                    <a:lnTo>
                      <a:pt x="391" y="165"/>
                    </a:lnTo>
                    <a:lnTo>
                      <a:pt x="378" y="153"/>
                    </a:lnTo>
                    <a:lnTo>
                      <a:pt x="341" y="153"/>
                    </a:lnTo>
                    <a:lnTo>
                      <a:pt x="325" y="165"/>
                    </a:lnTo>
                    <a:lnTo>
                      <a:pt x="311" y="143"/>
                    </a:lnTo>
                    <a:lnTo>
                      <a:pt x="335" y="137"/>
                    </a:lnTo>
                    <a:lnTo>
                      <a:pt x="335" y="117"/>
                    </a:lnTo>
                    <a:lnTo>
                      <a:pt x="356" y="107"/>
                    </a:lnTo>
                    <a:close/>
                    <a:moveTo>
                      <a:pt x="213" y="395"/>
                    </a:moveTo>
                    <a:lnTo>
                      <a:pt x="226" y="388"/>
                    </a:lnTo>
                    <a:lnTo>
                      <a:pt x="256" y="345"/>
                    </a:lnTo>
                    <a:lnTo>
                      <a:pt x="371" y="222"/>
                    </a:lnTo>
                    <a:lnTo>
                      <a:pt x="421" y="257"/>
                    </a:lnTo>
                    <a:lnTo>
                      <a:pt x="461" y="252"/>
                    </a:lnTo>
                    <a:lnTo>
                      <a:pt x="467" y="246"/>
                    </a:lnTo>
                    <a:lnTo>
                      <a:pt x="482" y="246"/>
                    </a:lnTo>
                    <a:lnTo>
                      <a:pt x="481" y="237"/>
                    </a:lnTo>
                    <a:lnTo>
                      <a:pt x="482" y="232"/>
                    </a:lnTo>
                    <a:lnTo>
                      <a:pt x="484" y="232"/>
                    </a:lnTo>
                    <a:lnTo>
                      <a:pt x="489" y="239"/>
                    </a:lnTo>
                    <a:lnTo>
                      <a:pt x="488" y="230"/>
                    </a:lnTo>
                    <a:lnTo>
                      <a:pt x="490" y="226"/>
                    </a:lnTo>
                    <a:lnTo>
                      <a:pt x="493" y="226"/>
                    </a:lnTo>
                    <a:lnTo>
                      <a:pt x="500" y="230"/>
                    </a:lnTo>
                    <a:lnTo>
                      <a:pt x="501" y="232"/>
                    </a:lnTo>
                    <a:lnTo>
                      <a:pt x="501" y="233"/>
                    </a:lnTo>
                    <a:lnTo>
                      <a:pt x="502" y="235"/>
                    </a:lnTo>
                    <a:lnTo>
                      <a:pt x="501" y="235"/>
                    </a:lnTo>
                    <a:lnTo>
                      <a:pt x="501" y="237"/>
                    </a:lnTo>
                    <a:lnTo>
                      <a:pt x="499" y="239"/>
                    </a:lnTo>
                    <a:lnTo>
                      <a:pt x="504" y="285"/>
                    </a:lnTo>
                    <a:lnTo>
                      <a:pt x="489" y="302"/>
                    </a:lnTo>
                    <a:lnTo>
                      <a:pt x="467" y="309"/>
                    </a:lnTo>
                    <a:lnTo>
                      <a:pt x="467" y="339"/>
                    </a:lnTo>
                    <a:lnTo>
                      <a:pt x="447" y="343"/>
                    </a:lnTo>
                    <a:lnTo>
                      <a:pt x="389" y="367"/>
                    </a:lnTo>
                    <a:lnTo>
                      <a:pt x="397" y="402"/>
                    </a:lnTo>
                    <a:lnTo>
                      <a:pt x="413" y="417"/>
                    </a:lnTo>
                    <a:lnTo>
                      <a:pt x="425" y="450"/>
                    </a:lnTo>
                    <a:lnTo>
                      <a:pt x="432" y="444"/>
                    </a:lnTo>
                    <a:lnTo>
                      <a:pt x="436" y="444"/>
                    </a:lnTo>
                    <a:lnTo>
                      <a:pt x="440" y="443"/>
                    </a:lnTo>
                    <a:lnTo>
                      <a:pt x="447" y="443"/>
                    </a:lnTo>
                    <a:lnTo>
                      <a:pt x="482" y="445"/>
                    </a:lnTo>
                    <a:lnTo>
                      <a:pt x="489" y="467"/>
                    </a:lnTo>
                    <a:lnTo>
                      <a:pt x="467" y="485"/>
                    </a:lnTo>
                    <a:lnTo>
                      <a:pt x="432" y="481"/>
                    </a:lnTo>
                    <a:lnTo>
                      <a:pt x="425" y="488"/>
                    </a:lnTo>
                    <a:lnTo>
                      <a:pt x="413" y="493"/>
                    </a:lnTo>
                    <a:lnTo>
                      <a:pt x="411" y="514"/>
                    </a:lnTo>
                    <a:lnTo>
                      <a:pt x="391" y="528"/>
                    </a:lnTo>
                    <a:lnTo>
                      <a:pt x="371" y="531"/>
                    </a:lnTo>
                    <a:lnTo>
                      <a:pt x="332" y="543"/>
                    </a:lnTo>
                    <a:lnTo>
                      <a:pt x="321" y="566"/>
                    </a:lnTo>
                    <a:lnTo>
                      <a:pt x="319" y="581"/>
                    </a:lnTo>
                    <a:lnTo>
                      <a:pt x="311" y="559"/>
                    </a:lnTo>
                    <a:lnTo>
                      <a:pt x="292" y="574"/>
                    </a:lnTo>
                    <a:lnTo>
                      <a:pt x="235" y="559"/>
                    </a:lnTo>
                    <a:lnTo>
                      <a:pt x="219" y="557"/>
                    </a:lnTo>
                    <a:lnTo>
                      <a:pt x="221" y="528"/>
                    </a:lnTo>
                    <a:lnTo>
                      <a:pt x="232" y="524"/>
                    </a:lnTo>
                    <a:lnTo>
                      <a:pt x="219" y="457"/>
                    </a:lnTo>
                    <a:lnTo>
                      <a:pt x="206" y="450"/>
                    </a:lnTo>
                    <a:lnTo>
                      <a:pt x="211" y="435"/>
                    </a:lnTo>
                    <a:lnTo>
                      <a:pt x="204" y="414"/>
                    </a:lnTo>
                    <a:lnTo>
                      <a:pt x="213" y="39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1506">
                <a:extLst>
                  <a:ext uri="{FF2B5EF4-FFF2-40B4-BE49-F238E27FC236}">
                    <a16:creationId xmlns:a16="http://schemas.microsoft.com/office/drawing/2014/main" id="{324F25CF-8098-52E3-2092-FDFE83633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395"/>
                <a:ext cx="1" cy="2"/>
              </a:xfrm>
              <a:custGeom>
                <a:avLst/>
                <a:gdLst>
                  <a:gd name="T0" fmla="*/ 8 w 8"/>
                  <a:gd name="T1" fmla="*/ 14 h 14"/>
                  <a:gd name="T2" fmla="*/ 5 w 8"/>
                  <a:gd name="T3" fmla="*/ 0 h 14"/>
                  <a:gd name="T4" fmla="*/ 2 w 8"/>
                  <a:gd name="T5" fmla="*/ 2 h 14"/>
                  <a:gd name="T6" fmla="*/ 1 w 8"/>
                  <a:gd name="T7" fmla="*/ 5 h 14"/>
                  <a:gd name="T8" fmla="*/ 0 w 8"/>
                  <a:gd name="T9" fmla="*/ 9 h 14"/>
                  <a:gd name="T10" fmla="*/ 1 w 8"/>
                  <a:gd name="T11" fmla="*/ 11 h 14"/>
                  <a:gd name="T12" fmla="*/ 2 w 8"/>
                  <a:gd name="T13" fmla="*/ 11 h 14"/>
                  <a:gd name="T14" fmla="*/ 5 w 8"/>
                  <a:gd name="T15" fmla="*/ 12 h 14"/>
                  <a:gd name="T16" fmla="*/ 8 w 8"/>
                  <a:gd name="T1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4">
                    <a:moveTo>
                      <a:pt x="8" y="14"/>
                    </a:moveTo>
                    <a:lnTo>
                      <a:pt x="5" y="0"/>
                    </a:lnTo>
                    <a:lnTo>
                      <a:pt x="2" y="2"/>
                    </a:lnTo>
                    <a:lnTo>
                      <a:pt x="1" y="5"/>
                    </a:lnTo>
                    <a:lnTo>
                      <a:pt x="0" y="9"/>
                    </a:lnTo>
                    <a:lnTo>
                      <a:pt x="1" y="11"/>
                    </a:lnTo>
                    <a:lnTo>
                      <a:pt x="2" y="11"/>
                    </a:lnTo>
                    <a:lnTo>
                      <a:pt x="5" y="12"/>
                    </a:ln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1507">
                <a:extLst>
                  <a:ext uri="{FF2B5EF4-FFF2-40B4-BE49-F238E27FC236}">
                    <a16:creationId xmlns:a16="http://schemas.microsoft.com/office/drawing/2014/main" id="{3B751487-DC18-EDCE-04C3-7D963E049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5" y="408"/>
                <a:ext cx="197" cy="201"/>
              </a:xfrm>
              <a:custGeom>
                <a:avLst/>
                <a:gdLst>
                  <a:gd name="T0" fmla="*/ 841 w 1181"/>
                  <a:gd name="T1" fmla="*/ 205 h 1210"/>
                  <a:gd name="T2" fmla="*/ 819 w 1181"/>
                  <a:gd name="T3" fmla="*/ 283 h 1210"/>
                  <a:gd name="T4" fmla="*/ 841 w 1181"/>
                  <a:gd name="T5" fmla="*/ 312 h 1210"/>
                  <a:gd name="T6" fmla="*/ 833 w 1181"/>
                  <a:gd name="T7" fmla="*/ 418 h 1210"/>
                  <a:gd name="T8" fmla="*/ 732 w 1181"/>
                  <a:gd name="T9" fmla="*/ 489 h 1210"/>
                  <a:gd name="T10" fmla="*/ 542 w 1181"/>
                  <a:gd name="T11" fmla="*/ 586 h 1210"/>
                  <a:gd name="T12" fmla="*/ 388 w 1181"/>
                  <a:gd name="T13" fmla="*/ 618 h 1210"/>
                  <a:gd name="T14" fmla="*/ 315 w 1181"/>
                  <a:gd name="T15" fmla="*/ 597 h 1210"/>
                  <a:gd name="T16" fmla="*/ 192 w 1181"/>
                  <a:gd name="T17" fmla="*/ 557 h 1210"/>
                  <a:gd name="T18" fmla="*/ 52 w 1181"/>
                  <a:gd name="T19" fmla="*/ 576 h 1210"/>
                  <a:gd name="T20" fmla="*/ 48 w 1181"/>
                  <a:gd name="T21" fmla="*/ 718 h 1210"/>
                  <a:gd name="T22" fmla="*/ 42 w 1181"/>
                  <a:gd name="T23" fmla="*/ 868 h 1210"/>
                  <a:gd name="T24" fmla="*/ 25 w 1181"/>
                  <a:gd name="T25" fmla="*/ 985 h 1210"/>
                  <a:gd name="T26" fmla="*/ 33 w 1181"/>
                  <a:gd name="T27" fmla="*/ 1020 h 1210"/>
                  <a:gd name="T28" fmla="*/ 48 w 1181"/>
                  <a:gd name="T29" fmla="*/ 1082 h 1210"/>
                  <a:gd name="T30" fmla="*/ 42 w 1181"/>
                  <a:gd name="T31" fmla="*/ 1139 h 1210"/>
                  <a:gd name="T32" fmla="*/ 90 w 1181"/>
                  <a:gd name="T33" fmla="*/ 1210 h 1210"/>
                  <a:gd name="T34" fmla="*/ 221 w 1181"/>
                  <a:gd name="T35" fmla="*/ 1162 h 1210"/>
                  <a:gd name="T36" fmla="*/ 347 w 1181"/>
                  <a:gd name="T37" fmla="*/ 1182 h 1210"/>
                  <a:gd name="T38" fmla="*/ 363 w 1181"/>
                  <a:gd name="T39" fmla="*/ 1176 h 1210"/>
                  <a:gd name="T40" fmla="*/ 440 w 1181"/>
                  <a:gd name="T41" fmla="*/ 1160 h 1210"/>
                  <a:gd name="T42" fmla="*/ 427 w 1181"/>
                  <a:gd name="T43" fmla="*/ 1159 h 1210"/>
                  <a:gd name="T44" fmla="*/ 427 w 1181"/>
                  <a:gd name="T45" fmla="*/ 1149 h 1210"/>
                  <a:gd name="T46" fmla="*/ 497 w 1181"/>
                  <a:gd name="T47" fmla="*/ 1106 h 1210"/>
                  <a:gd name="T48" fmla="*/ 542 w 1181"/>
                  <a:gd name="T49" fmla="*/ 1070 h 1210"/>
                  <a:gd name="T50" fmla="*/ 550 w 1181"/>
                  <a:gd name="T51" fmla="*/ 1060 h 1210"/>
                  <a:gd name="T52" fmla="*/ 567 w 1181"/>
                  <a:gd name="T53" fmla="*/ 1071 h 1210"/>
                  <a:gd name="T54" fmla="*/ 570 w 1181"/>
                  <a:gd name="T55" fmla="*/ 1081 h 1210"/>
                  <a:gd name="T56" fmla="*/ 596 w 1181"/>
                  <a:gd name="T57" fmla="*/ 1092 h 1210"/>
                  <a:gd name="T58" fmla="*/ 692 w 1181"/>
                  <a:gd name="T59" fmla="*/ 1056 h 1210"/>
                  <a:gd name="T60" fmla="*/ 781 w 1181"/>
                  <a:gd name="T61" fmla="*/ 1020 h 1210"/>
                  <a:gd name="T62" fmla="*/ 841 w 1181"/>
                  <a:gd name="T63" fmla="*/ 906 h 1210"/>
                  <a:gd name="T64" fmla="*/ 860 w 1181"/>
                  <a:gd name="T65" fmla="*/ 904 h 1210"/>
                  <a:gd name="T66" fmla="*/ 940 w 1181"/>
                  <a:gd name="T67" fmla="*/ 971 h 1210"/>
                  <a:gd name="T68" fmla="*/ 974 w 1181"/>
                  <a:gd name="T69" fmla="*/ 947 h 1210"/>
                  <a:gd name="T70" fmla="*/ 1055 w 1181"/>
                  <a:gd name="T71" fmla="*/ 971 h 1210"/>
                  <a:gd name="T72" fmla="*/ 1096 w 1181"/>
                  <a:gd name="T73" fmla="*/ 1010 h 1210"/>
                  <a:gd name="T74" fmla="*/ 1097 w 1181"/>
                  <a:gd name="T75" fmla="*/ 1017 h 1210"/>
                  <a:gd name="T76" fmla="*/ 1140 w 1181"/>
                  <a:gd name="T77" fmla="*/ 975 h 1210"/>
                  <a:gd name="T78" fmla="*/ 1147 w 1181"/>
                  <a:gd name="T79" fmla="*/ 918 h 1210"/>
                  <a:gd name="T80" fmla="*/ 1131 w 1181"/>
                  <a:gd name="T81" fmla="*/ 849 h 1210"/>
                  <a:gd name="T82" fmla="*/ 1173 w 1181"/>
                  <a:gd name="T83" fmla="*/ 706 h 1210"/>
                  <a:gd name="T84" fmla="*/ 1123 w 1181"/>
                  <a:gd name="T85" fmla="*/ 625 h 1210"/>
                  <a:gd name="T86" fmla="*/ 1017 w 1181"/>
                  <a:gd name="T87" fmla="*/ 541 h 1210"/>
                  <a:gd name="T88" fmla="*/ 1053 w 1181"/>
                  <a:gd name="T89" fmla="*/ 457 h 1210"/>
                  <a:gd name="T90" fmla="*/ 1081 w 1181"/>
                  <a:gd name="T91" fmla="*/ 343 h 1210"/>
                  <a:gd name="T92" fmla="*/ 1087 w 1181"/>
                  <a:gd name="T93" fmla="*/ 234 h 1210"/>
                  <a:gd name="T94" fmla="*/ 1138 w 1181"/>
                  <a:gd name="T95" fmla="*/ 205 h 1210"/>
                  <a:gd name="T96" fmla="*/ 1137 w 1181"/>
                  <a:gd name="T97" fmla="*/ 186 h 1210"/>
                  <a:gd name="T98" fmla="*/ 1127 w 1181"/>
                  <a:gd name="T99" fmla="*/ 127 h 1210"/>
                  <a:gd name="T100" fmla="*/ 1147 w 1181"/>
                  <a:gd name="T101" fmla="*/ 58 h 1210"/>
                  <a:gd name="T102" fmla="*/ 1065 w 1181"/>
                  <a:gd name="T103" fmla="*/ 33 h 1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181" h="1210">
                    <a:moveTo>
                      <a:pt x="1011" y="48"/>
                    </a:moveTo>
                    <a:lnTo>
                      <a:pt x="951" y="83"/>
                    </a:lnTo>
                    <a:lnTo>
                      <a:pt x="929" y="152"/>
                    </a:lnTo>
                    <a:lnTo>
                      <a:pt x="841" y="205"/>
                    </a:lnTo>
                    <a:lnTo>
                      <a:pt x="813" y="271"/>
                    </a:lnTo>
                    <a:lnTo>
                      <a:pt x="814" y="273"/>
                    </a:lnTo>
                    <a:lnTo>
                      <a:pt x="817" y="279"/>
                    </a:lnTo>
                    <a:lnTo>
                      <a:pt x="819" y="283"/>
                    </a:lnTo>
                    <a:lnTo>
                      <a:pt x="825" y="289"/>
                    </a:lnTo>
                    <a:lnTo>
                      <a:pt x="829" y="290"/>
                    </a:lnTo>
                    <a:lnTo>
                      <a:pt x="834" y="290"/>
                    </a:lnTo>
                    <a:lnTo>
                      <a:pt x="841" y="312"/>
                    </a:lnTo>
                    <a:lnTo>
                      <a:pt x="825" y="371"/>
                    </a:lnTo>
                    <a:lnTo>
                      <a:pt x="821" y="373"/>
                    </a:lnTo>
                    <a:lnTo>
                      <a:pt x="819" y="378"/>
                    </a:lnTo>
                    <a:lnTo>
                      <a:pt x="833" y="418"/>
                    </a:lnTo>
                    <a:lnTo>
                      <a:pt x="827" y="425"/>
                    </a:lnTo>
                    <a:lnTo>
                      <a:pt x="834" y="455"/>
                    </a:lnTo>
                    <a:lnTo>
                      <a:pt x="753" y="476"/>
                    </a:lnTo>
                    <a:lnTo>
                      <a:pt x="732" y="489"/>
                    </a:lnTo>
                    <a:lnTo>
                      <a:pt x="632" y="505"/>
                    </a:lnTo>
                    <a:lnTo>
                      <a:pt x="625" y="521"/>
                    </a:lnTo>
                    <a:lnTo>
                      <a:pt x="570" y="542"/>
                    </a:lnTo>
                    <a:lnTo>
                      <a:pt x="542" y="586"/>
                    </a:lnTo>
                    <a:lnTo>
                      <a:pt x="520" y="597"/>
                    </a:lnTo>
                    <a:lnTo>
                      <a:pt x="471" y="597"/>
                    </a:lnTo>
                    <a:lnTo>
                      <a:pt x="418" y="633"/>
                    </a:lnTo>
                    <a:lnTo>
                      <a:pt x="388" y="618"/>
                    </a:lnTo>
                    <a:lnTo>
                      <a:pt x="385" y="614"/>
                    </a:lnTo>
                    <a:lnTo>
                      <a:pt x="377" y="607"/>
                    </a:lnTo>
                    <a:lnTo>
                      <a:pt x="325" y="597"/>
                    </a:lnTo>
                    <a:lnTo>
                      <a:pt x="315" y="597"/>
                    </a:lnTo>
                    <a:lnTo>
                      <a:pt x="292" y="583"/>
                    </a:lnTo>
                    <a:lnTo>
                      <a:pt x="243" y="593"/>
                    </a:lnTo>
                    <a:lnTo>
                      <a:pt x="221" y="562"/>
                    </a:lnTo>
                    <a:lnTo>
                      <a:pt x="192" y="557"/>
                    </a:lnTo>
                    <a:lnTo>
                      <a:pt x="176" y="542"/>
                    </a:lnTo>
                    <a:lnTo>
                      <a:pt x="155" y="554"/>
                    </a:lnTo>
                    <a:lnTo>
                      <a:pt x="80" y="566"/>
                    </a:lnTo>
                    <a:lnTo>
                      <a:pt x="52" y="576"/>
                    </a:lnTo>
                    <a:lnTo>
                      <a:pt x="26" y="614"/>
                    </a:lnTo>
                    <a:lnTo>
                      <a:pt x="18" y="697"/>
                    </a:lnTo>
                    <a:lnTo>
                      <a:pt x="42" y="704"/>
                    </a:lnTo>
                    <a:lnTo>
                      <a:pt x="48" y="718"/>
                    </a:lnTo>
                    <a:lnTo>
                      <a:pt x="64" y="725"/>
                    </a:lnTo>
                    <a:lnTo>
                      <a:pt x="83" y="718"/>
                    </a:lnTo>
                    <a:lnTo>
                      <a:pt x="64" y="856"/>
                    </a:lnTo>
                    <a:lnTo>
                      <a:pt x="42" y="868"/>
                    </a:lnTo>
                    <a:lnTo>
                      <a:pt x="14" y="982"/>
                    </a:lnTo>
                    <a:lnTo>
                      <a:pt x="17" y="981"/>
                    </a:lnTo>
                    <a:lnTo>
                      <a:pt x="21" y="982"/>
                    </a:lnTo>
                    <a:lnTo>
                      <a:pt x="25" y="985"/>
                    </a:lnTo>
                    <a:lnTo>
                      <a:pt x="25" y="991"/>
                    </a:lnTo>
                    <a:lnTo>
                      <a:pt x="23" y="994"/>
                    </a:lnTo>
                    <a:lnTo>
                      <a:pt x="22" y="999"/>
                    </a:lnTo>
                    <a:lnTo>
                      <a:pt x="33" y="1020"/>
                    </a:lnTo>
                    <a:lnTo>
                      <a:pt x="0" y="1056"/>
                    </a:lnTo>
                    <a:lnTo>
                      <a:pt x="12" y="1075"/>
                    </a:lnTo>
                    <a:lnTo>
                      <a:pt x="40" y="1070"/>
                    </a:lnTo>
                    <a:lnTo>
                      <a:pt x="48" y="1082"/>
                    </a:lnTo>
                    <a:lnTo>
                      <a:pt x="64" y="1084"/>
                    </a:lnTo>
                    <a:lnTo>
                      <a:pt x="62" y="1099"/>
                    </a:lnTo>
                    <a:lnTo>
                      <a:pt x="76" y="1118"/>
                    </a:lnTo>
                    <a:lnTo>
                      <a:pt x="42" y="1139"/>
                    </a:lnTo>
                    <a:lnTo>
                      <a:pt x="35" y="1191"/>
                    </a:lnTo>
                    <a:lnTo>
                      <a:pt x="55" y="1184"/>
                    </a:lnTo>
                    <a:lnTo>
                      <a:pt x="76" y="1184"/>
                    </a:lnTo>
                    <a:lnTo>
                      <a:pt x="90" y="1210"/>
                    </a:lnTo>
                    <a:lnTo>
                      <a:pt x="107" y="1210"/>
                    </a:lnTo>
                    <a:lnTo>
                      <a:pt x="150" y="1160"/>
                    </a:lnTo>
                    <a:lnTo>
                      <a:pt x="171" y="1156"/>
                    </a:lnTo>
                    <a:lnTo>
                      <a:pt x="221" y="1162"/>
                    </a:lnTo>
                    <a:lnTo>
                      <a:pt x="233" y="1170"/>
                    </a:lnTo>
                    <a:lnTo>
                      <a:pt x="275" y="1168"/>
                    </a:lnTo>
                    <a:lnTo>
                      <a:pt x="335" y="1149"/>
                    </a:lnTo>
                    <a:lnTo>
                      <a:pt x="347" y="1182"/>
                    </a:lnTo>
                    <a:lnTo>
                      <a:pt x="357" y="1168"/>
                    </a:lnTo>
                    <a:lnTo>
                      <a:pt x="357" y="1173"/>
                    </a:lnTo>
                    <a:lnTo>
                      <a:pt x="360" y="1176"/>
                    </a:lnTo>
                    <a:lnTo>
                      <a:pt x="363" y="1176"/>
                    </a:lnTo>
                    <a:lnTo>
                      <a:pt x="368" y="1175"/>
                    </a:lnTo>
                    <a:lnTo>
                      <a:pt x="411" y="1160"/>
                    </a:lnTo>
                    <a:lnTo>
                      <a:pt x="425" y="1189"/>
                    </a:lnTo>
                    <a:lnTo>
                      <a:pt x="440" y="1160"/>
                    </a:lnTo>
                    <a:lnTo>
                      <a:pt x="435" y="1160"/>
                    </a:lnTo>
                    <a:lnTo>
                      <a:pt x="432" y="1160"/>
                    </a:lnTo>
                    <a:lnTo>
                      <a:pt x="428" y="1159"/>
                    </a:lnTo>
                    <a:lnTo>
                      <a:pt x="427" y="1159"/>
                    </a:lnTo>
                    <a:lnTo>
                      <a:pt x="425" y="1157"/>
                    </a:lnTo>
                    <a:lnTo>
                      <a:pt x="425" y="1155"/>
                    </a:lnTo>
                    <a:lnTo>
                      <a:pt x="425" y="1152"/>
                    </a:lnTo>
                    <a:lnTo>
                      <a:pt x="427" y="1149"/>
                    </a:lnTo>
                    <a:lnTo>
                      <a:pt x="440" y="1147"/>
                    </a:lnTo>
                    <a:lnTo>
                      <a:pt x="463" y="1160"/>
                    </a:lnTo>
                    <a:lnTo>
                      <a:pt x="496" y="1110"/>
                    </a:lnTo>
                    <a:lnTo>
                      <a:pt x="497" y="1106"/>
                    </a:lnTo>
                    <a:lnTo>
                      <a:pt x="500" y="1104"/>
                    </a:lnTo>
                    <a:lnTo>
                      <a:pt x="506" y="1103"/>
                    </a:lnTo>
                    <a:lnTo>
                      <a:pt x="506" y="1077"/>
                    </a:lnTo>
                    <a:lnTo>
                      <a:pt x="542" y="1070"/>
                    </a:lnTo>
                    <a:lnTo>
                      <a:pt x="543" y="1066"/>
                    </a:lnTo>
                    <a:lnTo>
                      <a:pt x="545" y="1063"/>
                    </a:lnTo>
                    <a:lnTo>
                      <a:pt x="548" y="1060"/>
                    </a:lnTo>
                    <a:lnTo>
                      <a:pt x="550" y="1060"/>
                    </a:lnTo>
                    <a:lnTo>
                      <a:pt x="553" y="1063"/>
                    </a:lnTo>
                    <a:lnTo>
                      <a:pt x="561" y="1064"/>
                    </a:lnTo>
                    <a:lnTo>
                      <a:pt x="570" y="1068"/>
                    </a:lnTo>
                    <a:lnTo>
                      <a:pt x="567" y="1071"/>
                    </a:lnTo>
                    <a:lnTo>
                      <a:pt x="566" y="1075"/>
                    </a:lnTo>
                    <a:lnTo>
                      <a:pt x="566" y="1077"/>
                    </a:lnTo>
                    <a:lnTo>
                      <a:pt x="568" y="1080"/>
                    </a:lnTo>
                    <a:lnTo>
                      <a:pt x="570" y="1081"/>
                    </a:lnTo>
                    <a:lnTo>
                      <a:pt x="574" y="1082"/>
                    </a:lnTo>
                    <a:lnTo>
                      <a:pt x="578" y="1082"/>
                    </a:lnTo>
                    <a:lnTo>
                      <a:pt x="584" y="1082"/>
                    </a:lnTo>
                    <a:lnTo>
                      <a:pt x="596" y="1092"/>
                    </a:lnTo>
                    <a:lnTo>
                      <a:pt x="618" y="1097"/>
                    </a:lnTo>
                    <a:lnTo>
                      <a:pt x="634" y="1120"/>
                    </a:lnTo>
                    <a:lnTo>
                      <a:pt x="660" y="1118"/>
                    </a:lnTo>
                    <a:lnTo>
                      <a:pt x="692" y="1056"/>
                    </a:lnTo>
                    <a:lnTo>
                      <a:pt x="705" y="1056"/>
                    </a:lnTo>
                    <a:lnTo>
                      <a:pt x="742" y="1020"/>
                    </a:lnTo>
                    <a:lnTo>
                      <a:pt x="762" y="1039"/>
                    </a:lnTo>
                    <a:lnTo>
                      <a:pt x="781" y="1020"/>
                    </a:lnTo>
                    <a:lnTo>
                      <a:pt x="777" y="934"/>
                    </a:lnTo>
                    <a:lnTo>
                      <a:pt x="820" y="925"/>
                    </a:lnTo>
                    <a:lnTo>
                      <a:pt x="827" y="914"/>
                    </a:lnTo>
                    <a:lnTo>
                      <a:pt x="841" y="906"/>
                    </a:lnTo>
                    <a:lnTo>
                      <a:pt x="846" y="892"/>
                    </a:lnTo>
                    <a:lnTo>
                      <a:pt x="870" y="856"/>
                    </a:lnTo>
                    <a:lnTo>
                      <a:pt x="868" y="882"/>
                    </a:lnTo>
                    <a:lnTo>
                      <a:pt x="860" y="904"/>
                    </a:lnTo>
                    <a:lnTo>
                      <a:pt x="898" y="940"/>
                    </a:lnTo>
                    <a:lnTo>
                      <a:pt x="917" y="968"/>
                    </a:lnTo>
                    <a:lnTo>
                      <a:pt x="924" y="949"/>
                    </a:lnTo>
                    <a:lnTo>
                      <a:pt x="940" y="971"/>
                    </a:lnTo>
                    <a:lnTo>
                      <a:pt x="953" y="977"/>
                    </a:lnTo>
                    <a:lnTo>
                      <a:pt x="960" y="1003"/>
                    </a:lnTo>
                    <a:lnTo>
                      <a:pt x="960" y="971"/>
                    </a:lnTo>
                    <a:lnTo>
                      <a:pt x="974" y="947"/>
                    </a:lnTo>
                    <a:lnTo>
                      <a:pt x="1005" y="960"/>
                    </a:lnTo>
                    <a:lnTo>
                      <a:pt x="1019" y="975"/>
                    </a:lnTo>
                    <a:lnTo>
                      <a:pt x="1040" y="975"/>
                    </a:lnTo>
                    <a:lnTo>
                      <a:pt x="1055" y="971"/>
                    </a:lnTo>
                    <a:lnTo>
                      <a:pt x="1069" y="982"/>
                    </a:lnTo>
                    <a:lnTo>
                      <a:pt x="1088" y="1013"/>
                    </a:lnTo>
                    <a:lnTo>
                      <a:pt x="1093" y="1010"/>
                    </a:lnTo>
                    <a:lnTo>
                      <a:pt x="1096" y="1010"/>
                    </a:lnTo>
                    <a:lnTo>
                      <a:pt x="1098" y="1011"/>
                    </a:lnTo>
                    <a:lnTo>
                      <a:pt x="1100" y="1017"/>
                    </a:lnTo>
                    <a:lnTo>
                      <a:pt x="1098" y="1017"/>
                    </a:lnTo>
                    <a:lnTo>
                      <a:pt x="1097" y="1017"/>
                    </a:lnTo>
                    <a:lnTo>
                      <a:pt x="1097" y="1018"/>
                    </a:lnTo>
                    <a:lnTo>
                      <a:pt x="1133" y="1018"/>
                    </a:lnTo>
                    <a:lnTo>
                      <a:pt x="1144" y="1016"/>
                    </a:lnTo>
                    <a:lnTo>
                      <a:pt x="1140" y="975"/>
                    </a:lnTo>
                    <a:lnTo>
                      <a:pt x="1140" y="968"/>
                    </a:lnTo>
                    <a:lnTo>
                      <a:pt x="1145" y="940"/>
                    </a:lnTo>
                    <a:lnTo>
                      <a:pt x="1160" y="921"/>
                    </a:lnTo>
                    <a:lnTo>
                      <a:pt x="1147" y="918"/>
                    </a:lnTo>
                    <a:lnTo>
                      <a:pt x="1145" y="877"/>
                    </a:lnTo>
                    <a:lnTo>
                      <a:pt x="1127" y="864"/>
                    </a:lnTo>
                    <a:lnTo>
                      <a:pt x="1127" y="849"/>
                    </a:lnTo>
                    <a:lnTo>
                      <a:pt x="1131" y="849"/>
                    </a:lnTo>
                    <a:lnTo>
                      <a:pt x="1131" y="785"/>
                    </a:lnTo>
                    <a:lnTo>
                      <a:pt x="1147" y="756"/>
                    </a:lnTo>
                    <a:lnTo>
                      <a:pt x="1162" y="718"/>
                    </a:lnTo>
                    <a:lnTo>
                      <a:pt x="1173" y="706"/>
                    </a:lnTo>
                    <a:lnTo>
                      <a:pt x="1181" y="685"/>
                    </a:lnTo>
                    <a:lnTo>
                      <a:pt x="1162" y="664"/>
                    </a:lnTo>
                    <a:lnTo>
                      <a:pt x="1160" y="647"/>
                    </a:lnTo>
                    <a:lnTo>
                      <a:pt x="1123" y="625"/>
                    </a:lnTo>
                    <a:lnTo>
                      <a:pt x="1112" y="604"/>
                    </a:lnTo>
                    <a:lnTo>
                      <a:pt x="1105" y="583"/>
                    </a:lnTo>
                    <a:lnTo>
                      <a:pt x="1014" y="556"/>
                    </a:lnTo>
                    <a:lnTo>
                      <a:pt x="1017" y="541"/>
                    </a:lnTo>
                    <a:lnTo>
                      <a:pt x="1014" y="519"/>
                    </a:lnTo>
                    <a:lnTo>
                      <a:pt x="1030" y="490"/>
                    </a:lnTo>
                    <a:lnTo>
                      <a:pt x="1031" y="486"/>
                    </a:lnTo>
                    <a:lnTo>
                      <a:pt x="1053" y="457"/>
                    </a:lnTo>
                    <a:lnTo>
                      <a:pt x="1045" y="447"/>
                    </a:lnTo>
                    <a:lnTo>
                      <a:pt x="1045" y="433"/>
                    </a:lnTo>
                    <a:lnTo>
                      <a:pt x="1055" y="379"/>
                    </a:lnTo>
                    <a:lnTo>
                      <a:pt x="1081" y="343"/>
                    </a:lnTo>
                    <a:lnTo>
                      <a:pt x="1087" y="341"/>
                    </a:lnTo>
                    <a:lnTo>
                      <a:pt x="1050" y="286"/>
                    </a:lnTo>
                    <a:lnTo>
                      <a:pt x="1077" y="262"/>
                    </a:lnTo>
                    <a:lnTo>
                      <a:pt x="1087" y="234"/>
                    </a:lnTo>
                    <a:lnTo>
                      <a:pt x="1092" y="193"/>
                    </a:lnTo>
                    <a:lnTo>
                      <a:pt x="1100" y="180"/>
                    </a:lnTo>
                    <a:lnTo>
                      <a:pt x="1116" y="193"/>
                    </a:lnTo>
                    <a:lnTo>
                      <a:pt x="1138" y="205"/>
                    </a:lnTo>
                    <a:lnTo>
                      <a:pt x="1139" y="195"/>
                    </a:lnTo>
                    <a:lnTo>
                      <a:pt x="1139" y="191"/>
                    </a:lnTo>
                    <a:lnTo>
                      <a:pt x="1139" y="189"/>
                    </a:lnTo>
                    <a:lnTo>
                      <a:pt x="1137" y="186"/>
                    </a:lnTo>
                    <a:lnTo>
                      <a:pt x="1136" y="185"/>
                    </a:lnTo>
                    <a:lnTo>
                      <a:pt x="1131" y="184"/>
                    </a:lnTo>
                    <a:lnTo>
                      <a:pt x="1138" y="155"/>
                    </a:lnTo>
                    <a:lnTo>
                      <a:pt x="1127" y="127"/>
                    </a:lnTo>
                    <a:lnTo>
                      <a:pt x="1140" y="101"/>
                    </a:lnTo>
                    <a:lnTo>
                      <a:pt x="1160" y="91"/>
                    </a:lnTo>
                    <a:lnTo>
                      <a:pt x="1177" y="70"/>
                    </a:lnTo>
                    <a:lnTo>
                      <a:pt x="1147" y="58"/>
                    </a:lnTo>
                    <a:lnTo>
                      <a:pt x="1140" y="29"/>
                    </a:lnTo>
                    <a:lnTo>
                      <a:pt x="1119" y="34"/>
                    </a:lnTo>
                    <a:lnTo>
                      <a:pt x="1110" y="29"/>
                    </a:lnTo>
                    <a:lnTo>
                      <a:pt x="1065" y="33"/>
                    </a:lnTo>
                    <a:lnTo>
                      <a:pt x="1060" y="20"/>
                    </a:lnTo>
                    <a:lnTo>
                      <a:pt x="1049" y="0"/>
                    </a:lnTo>
                    <a:lnTo>
                      <a:pt x="1011" y="48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1508">
                <a:extLst>
                  <a:ext uri="{FF2B5EF4-FFF2-40B4-BE49-F238E27FC236}">
                    <a16:creationId xmlns:a16="http://schemas.microsoft.com/office/drawing/2014/main" id="{453908A2-D326-13E5-DD3E-D7DC63BAB7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8" y="54"/>
                <a:ext cx="243" cy="170"/>
              </a:xfrm>
              <a:custGeom>
                <a:avLst/>
                <a:gdLst>
                  <a:gd name="T0" fmla="*/ 898 w 1454"/>
                  <a:gd name="T1" fmla="*/ 309 h 1019"/>
                  <a:gd name="T2" fmla="*/ 798 w 1454"/>
                  <a:gd name="T3" fmla="*/ 385 h 1019"/>
                  <a:gd name="T4" fmla="*/ 718 w 1454"/>
                  <a:gd name="T5" fmla="*/ 382 h 1019"/>
                  <a:gd name="T6" fmla="*/ 713 w 1454"/>
                  <a:gd name="T7" fmla="*/ 385 h 1019"/>
                  <a:gd name="T8" fmla="*/ 663 w 1454"/>
                  <a:gd name="T9" fmla="*/ 387 h 1019"/>
                  <a:gd name="T10" fmla="*/ 668 w 1454"/>
                  <a:gd name="T11" fmla="*/ 287 h 1019"/>
                  <a:gd name="T12" fmla="*/ 556 w 1454"/>
                  <a:gd name="T13" fmla="*/ 187 h 1019"/>
                  <a:gd name="T14" fmla="*/ 457 w 1454"/>
                  <a:gd name="T15" fmla="*/ 302 h 1019"/>
                  <a:gd name="T16" fmla="*/ 342 w 1454"/>
                  <a:gd name="T17" fmla="*/ 244 h 1019"/>
                  <a:gd name="T18" fmla="*/ 397 w 1454"/>
                  <a:gd name="T19" fmla="*/ 85 h 1019"/>
                  <a:gd name="T20" fmla="*/ 368 w 1454"/>
                  <a:gd name="T21" fmla="*/ 24 h 1019"/>
                  <a:gd name="T22" fmla="*/ 211 w 1454"/>
                  <a:gd name="T23" fmla="*/ 157 h 1019"/>
                  <a:gd name="T24" fmla="*/ 72 w 1454"/>
                  <a:gd name="T25" fmla="*/ 242 h 1019"/>
                  <a:gd name="T26" fmla="*/ 40 w 1454"/>
                  <a:gd name="T27" fmla="*/ 237 h 1019"/>
                  <a:gd name="T28" fmla="*/ 50 w 1454"/>
                  <a:gd name="T29" fmla="*/ 366 h 1019"/>
                  <a:gd name="T30" fmla="*/ 68 w 1454"/>
                  <a:gd name="T31" fmla="*/ 548 h 1019"/>
                  <a:gd name="T32" fmla="*/ 157 w 1454"/>
                  <a:gd name="T33" fmla="*/ 613 h 1019"/>
                  <a:gd name="T34" fmla="*/ 142 w 1454"/>
                  <a:gd name="T35" fmla="*/ 672 h 1019"/>
                  <a:gd name="T36" fmla="*/ 126 w 1454"/>
                  <a:gd name="T37" fmla="*/ 715 h 1019"/>
                  <a:gd name="T38" fmla="*/ 22 w 1454"/>
                  <a:gd name="T39" fmla="*/ 715 h 1019"/>
                  <a:gd name="T40" fmla="*/ 126 w 1454"/>
                  <a:gd name="T41" fmla="*/ 1000 h 1019"/>
                  <a:gd name="T42" fmla="*/ 220 w 1454"/>
                  <a:gd name="T43" fmla="*/ 989 h 1019"/>
                  <a:gd name="T44" fmla="*/ 235 w 1454"/>
                  <a:gd name="T45" fmla="*/ 991 h 1019"/>
                  <a:gd name="T46" fmla="*/ 340 w 1454"/>
                  <a:gd name="T47" fmla="*/ 992 h 1019"/>
                  <a:gd name="T48" fmla="*/ 446 w 1454"/>
                  <a:gd name="T49" fmla="*/ 950 h 1019"/>
                  <a:gd name="T50" fmla="*/ 549 w 1454"/>
                  <a:gd name="T51" fmla="*/ 887 h 1019"/>
                  <a:gd name="T52" fmla="*/ 653 w 1454"/>
                  <a:gd name="T53" fmla="*/ 879 h 1019"/>
                  <a:gd name="T54" fmla="*/ 717 w 1454"/>
                  <a:gd name="T55" fmla="*/ 884 h 1019"/>
                  <a:gd name="T56" fmla="*/ 730 w 1454"/>
                  <a:gd name="T57" fmla="*/ 883 h 1019"/>
                  <a:gd name="T58" fmla="*/ 733 w 1454"/>
                  <a:gd name="T59" fmla="*/ 877 h 1019"/>
                  <a:gd name="T60" fmla="*/ 777 w 1454"/>
                  <a:gd name="T61" fmla="*/ 857 h 1019"/>
                  <a:gd name="T62" fmla="*/ 903 w 1454"/>
                  <a:gd name="T63" fmla="*/ 855 h 1019"/>
                  <a:gd name="T64" fmla="*/ 970 w 1454"/>
                  <a:gd name="T65" fmla="*/ 865 h 1019"/>
                  <a:gd name="T66" fmla="*/ 987 w 1454"/>
                  <a:gd name="T67" fmla="*/ 866 h 1019"/>
                  <a:gd name="T68" fmla="*/ 995 w 1454"/>
                  <a:gd name="T69" fmla="*/ 867 h 1019"/>
                  <a:gd name="T70" fmla="*/ 970 w 1454"/>
                  <a:gd name="T71" fmla="*/ 950 h 1019"/>
                  <a:gd name="T72" fmla="*/ 1062 w 1454"/>
                  <a:gd name="T73" fmla="*/ 920 h 1019"/>
                  <a:gd name="T74" fmla="*/ 1067 w 1454"/>
                  <a:gd name="T75" fmla="*/ 908 h 1019"/>
                  <a:gd name="T76" fmla="*/ 1088 w 1454"/>
                  <a:gd name="T77" fmla="*/ 863 h 1019"/>
                  <a:gd name="T78" fmla="*/ 1125 w 1454"/>
                  <a:gd name="T79" fmla="*/ 799 h 1019"/>
                  <a:gd name="T80" fmla="*/ 1132 w 1454"/>
                  <a:gd name="T81" fmla="*/ 792 h 1019"/>
                  <a:gd name="T82" fmla="*/ 1131 w 1454"/>
                  <a:gd name="T83" fmla="*/ 782 h 1019"/>
                  <a:gd name="T84" fmla="*/ 1195 w 1454"/>
                  <a:gd name="T85" fmla="*/ 765 h 1019"/>
                  <a:gd name="T86" fmla="*/ 1259 w 1454"/>
                  <a:gd name="T87" fmla="*/ 641 h 1019"/>
                  <a:gd name="T88" fmla="*/ 1279 w 1454"/>
                  <a:gd name="T89" fmla="*/ 641 h 1019"/>
                  <a:gd name="T90" fmla="*/ 1287 w 1454"/>
                  <a:gd name="T91" fmla="*/ 638 h 1019"/>
                  <a:gd name="T92" fmla="*/ 1289 w 1454"/>
                  <a:gd name="T93" fmla="*/ 625 h 1019"/>
                  <a:gd name="T94" fmla="*/ 1373 w 1454"/>
                  <a:gd name="T95" fmla="*/ 570 h 1019"/>
                  <a:gd name="T96" fmla="*/ 1390 w 1454"/>
                  <a:gd name="T97" fmla="*/ 572 h 1019"/>
                  <a:gd name="T98" fmla="*/ 1433 w 1454"/>
                  <a:gd name="T99" fmla="*/ 544 h 1019"/>
                  <a:gd name="T100" fmla="*/ 1440 w 1454"/>
                  <a:gd name="T101" fmla="*/ 437 h 1019"/>
                  <a:gd name="T102" fmla="*/ 1290 w 1454"/>
                  <a:gd name="T103" fmla="*/ 463 h 1019"/>
                  <a:gd name="T104" fmla="*/ 1155 w 1454"/>
                  <a:gd name="T105" fmla="*/ 444 h 1019"/>
                  <a:gd name="T106" fmla="*/ 1119 w 1454"/>
                  <a:gd name="T107" fmla="*/ 385 h 1019"/>
                  <a:gd name="T108" fmla="*/ 1153 w 1454"/>
                  <a:gd name="T109" fmla="*/ 313 h 1019"/>
                  <a:gd name="T110" fmla="*/ 1095 w 1454"/>
                  <a:gd name="T111" fmla="*/ 316 h 10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454" h="1019">
                    <a:moveTo>
                      <a:pt x="970" y="256"/>
                    </a:moveTo>
                    <a:lnTo>
                      <a:pt x="955" y="216"/>
                    </a:lnTo>
                    <a:lnTo>
                      <a:pt x="938" y="272"/>
                    </a:lnTo>
                    <a:lnTo>
                      <a:pt x="903" y="292"/>
                    </a:lnTo>
                    <a:lnTo>
                      <a:pt x="898" y="309"/>
                    </a:lnTo>
                    <a:lnTo>
                      <a:pt x="875" y="322"/>
                    </a:lnTo>
                    <a:lnTo>
                      <a:pt x="842" y="352"/>
                    </a:lnTo>
                    <a:lnTo>
                      <a:pt x="825" y="352"/>
                    </a:lnTo>
                    <a:lnTo>
                      <a:pt x="812" y="359"/>
                    </a:lnTo>
                    <a:lnTo>
                      <a:pt x="798" y="385"/>
                    </a:lnTo>
                    <a:lnTo>
                      <a:pt x="796" y="406"/>
                    </a:lnTo>
                    <a:lnTo>
                      <a:pt x="742" y="415"/>
                    </a:lnTo>
                    <a:lnTo>
                      <a:pt x="720" y="422"/>
                    </a:lnTo>
                    <a:lnTo>
                      <a:pt x="718" y="385"/>
                    </a:lnTo>
                    <a:lnTo>
                      <a:pt x="718" y="382"/>
                    </a:lnTo>
                    <a:lnTo>
                      <a:pt x="719" y="381"/>
                    </a:lnTo>
                    <a:lnTo>
                      <a:pt x="718" y="380"/>
                    </a:lnTo>
                    <a:lnTo>
                      <a:pt x="716" y="381"/>
                    </a:lnTo>
                    <a:lnTo>
                      <a:pt x="714" y="382"/>
                    </a:lnTo>
                    <a:lnTo>
                      <a:pt x="713" y="385"/>
                    </a:lnTo>
                    <a:lnTo>
                      <a:pt x="713" y="387"/>
                    </a:lnTo>
                    <a:lnTo>
                      <a:pt x="703" y="370"/>
                    </a:lnTo>
                    <a:lnTo>
                      <a:pt x="692" y="356"/>
                    </a:lnTo>
                    <a:lnTo>
                      <a:pt x="670" y="366"/>
                    </a:lnTo>
                    <a:lnTo>
                      <a:pt x="663" y="387"/>
                    </a:lnTo>
                    <a:lnTo>
                      <a:pt x="642" y="380"/>
                    </a:lnTo>
                    <a:lnTo>
                      <a:pt x="653" y="352"/>
                    </a:lnTo>
                    <a:lnTo>
                      <a:pt x="649" y="322"/>
                    </a:lnTo>
                    <a:lnTo>
                      <a:pt x="655" y="313"/>
                    </a:lnTo>
                    <a:lnTo>
                      <a:pt x="668" y="287"/>
                    </a:lnTo>
                    <a:lnTo>
                      <a:pt x="668" y="263"/>
                    </a:lnTo>
                    <a:lnTo>
                      <a:pt x="689" y="237"/>
                    </a:lnTo>
                    <a:lnTo>
                      <a:pt x="670" y="223"/>
                    </a:lnTo>
                    <a:lnTo>
                      <a:pt x="632" y="220"/>
                    </a:lnTo>
                    <a:lnTo>
                      <a:pt x="556" y="187"/>
                    </a:lnTo>
                    <a:lnTo>
                      <a:pt x="535" y="216"/>
                    </a:lnTo>
                    <a:lnTo>
                      <a:pt x="525" y="200"/>
                    </a:lnTo>
                    <a:lnTo>
                      <a:pt x="499" y="223"/>
                    </a:lnTo>
                    <a:lnTo>
                      <a:pt x="485" y="244"/>
                    </a:lnTo>
                    <a:lnTo>
                      <a:pt x="457" y="302"/>
                    </a:lnTo>
                    <a:lnTo>
                      <a:pt x="425" y="280"/>
                    </a:lnTo>
                    <a:lnTo>
                      <a:pt x="411" y="280"/>
                    </a:lnTo>
                    <a:lnTo>
                      <a:pt x="392" y="263"/>
                    </a:lnTo>
                    <a:lnTo>
                      <a:pt x="368" y="272"/>
                    </a:lnTo>
                    <a:lnTo>
                      <a:pt x="342" y="244"/>
                    </a:lnTo>
                    <a:lnTo>
                      <a:pt x="347" y="223"/>
                    </a:lnTo>
                    <a:lnTo>
                      <a:pt x="318" y="213"/>
                    </a:lnTo>
                    <a:lnTo>
                      <a:pt x="304" y="194"/>
                    </a:lnTo>
                    <a:lnTo>
                      <a:pt x="304" y="92"/>
                    </a:lnTo>
                    <a:lnTo>
                      <a:pt x="397" y="85"/>
                    </a:lnTo>
                    <a:lnTo>
                      <a:pt x="397" y="45"/>
                    </a:lnTo>
                    <a:lnTo>
                      <a:pt x="433" y="42"/>
                    </a:lnTo>
                    <a:lnTo>
                      <a:pt x="461" y="24"/>
                    </a:lnTo>
                    <a:lnTo>
                      <a:pt x="463" y="0"/>
                    </a:lnTo>
                    <a:lnTo>
                      <a:pt x="368" y="24"/>
                    </a:lnTo>
                    <a:lnTo>
                      <a:pt x="340" y="42"/>
                    </a:lnTo>
                    <a:lnTo>
                      <a:pt x="320" y="45"/>
                    </a:lnTo>
                    <a:lnTo>
                      <a:pt x="285" y="66"/>
                    </a:lnTo>
                    <a:lnTo>
                      <a:pt x="214" y="144"/>
                    </a:lnTo>
                    <a:lnTo>
                      <a:pt x="211" y="157"/>
                    </a:lnTo>
                    <a:lnTo>
                      <a:pt x="178" y="187"/>
                    </a:lnTo>
                    <a:lnTo>
                      <a:pt x="176" y="200"/>
                    </a:lnTo>
                    <a:lnTo>
                      <a:pt x="142" y="223"/>
                    </a:lnTo>
                    <a:lnTo>
                      <a:pt x="92" y="235"/>
                    </a:lnTo>
                    <a:lnTo>
                      <a:pt x="72" y="242"/>
                    </a:lnTo>
                    <a:lnTo>
                      <a:pt x="68" y="238"/>
                    </a:lnTo>
                    <a:lnTo>
                      <a:pt x="66" y="237"/>
                    </a:lnTo>
                    <a:lnTo>
                      <a:pt x="64" y="238"/>
                    </a:lnTo>
                    <a:lnTo>
                      <a:pt x="62" y="242"/>
                    </a:lnTo>
                    <a:lnTo>
                      <a:pt x="40" y="237"/>
                    </a:lnTo>
                    <a:lnTo>
                      <a:pt x="33" y="292"/>
                    </a:lnTo>
                    <a:lnTo>
                      <a:pt x="42" y="316"/>
                    </a:lnTo>
                    <a:lnTo>
                      <a:pt x="48" y="320"/>
                    </a:lnTo>
                    <a:lnTo>
                      <a:pt x="55" y="352"/>
                    </a:lnTo>
                    <a:lnTo>
                      <a:pt x="50" y="366"/>
                    </a:lnTo>
                    <a:lnTo>
                      <a:pt x="64" y="394"/>
                    </a:lnTo>
                    <a:lnTo>
                      <a:pt x="78" y="463"/>
                    </a:lnTo>
                    <a:lnTo>
                      <a:pt x="76" y="465"/>
                    </a:lnTo>
                    <a:lnTo>
                      <a:pt x="72" y="472"/>
                    </a:lnTo>
                    <a:lnTo>
                      <a:pt x="68" y="548"/>
                    </a:lnTo>
                    <a:lnTo>
                      <a:pt x="57" y="558"/>
                    </a:lnTo>
                    <a:lnTo>
                      <a:pt x="72" y="585"/>
                    </a:lnTo>
                    <a:lnTo>
                      <a:pt x="98" y="598"/>
                    </a:lnTo>
                    <a:lnTo>
                      <a:pt x="126" y="587"/>
                    </a:lnTo>
                    <a:lnTo>
                      <a:pt x="157" y="613"/>
                    </a:lnTo>
                    <a:lnTo>
                      <a:pt x="190" y="601"/>
                    </a:lnTo>
                    <a:lnTo>
                      <a:pt x="207" y="608"/>
                    </a:lnTo>
                    <a:lnTo>
                      <a:pt x="190" y="655"/>
                    </a:lnTo>
                    <a:lnTo>
                      <a:pt x="168" y="670"/>
                    </a:lnTo>
                    <a:lnTo>
                      <a:pt x="142" y="672"/>
                    </a:lnTo>
                    <a:lnTo>
                      <a:pt x="135" y="668"/>
                    </a:lnTo>
                    <a:lnTo>
                      <a:pt x="132" y="669"/>
                    </a:lnTo>
                    <a:lnTo>
                      <a:pt x="128" y="672"/>
                    </a:lnTo>
                    <a:lnTo>
                      <a:pt x="118" y="705"/>
                    </a:lnTo>
                    <a:lnTo>
                      <a:pt x="126" y="715"/>
                    </a:lnTo>
                    <a:lnTo>
                      <a:pt x="100" y="741"/>
                    </a:lnTo>
                    <a:lnTo>
                      <a:pt x="83" y="727"/>
                    </a:lnTo>
                    <a:lnTo>
                      <a:pt x="64" y="744"/>
                    </a:lnTo>
                    <a:lnTo>
                      <a:pt x="33" y="748"/>
                    </a:lnTo>
                    <a:lnTo>
                      <a:pt x="22" y="715"/>
                    </a:lnTo>
                    <a:lnTo>
                      <a:pt x="0" y="727"/>
                    </a:lnTo>
                    <a:lnTo>
                      <a:pt x="5" y="744"/>
                    </a:lnTo>
                    <a:lnTo>
                      <a:pt x="19" y="1015"/>
                    </a:lnTo>
                    <a:lnTo>
                      <a:pt x="105" y="1019"/>
                    </a:lnTo>
                    <a:lnTo>
                      <a:pt x="126" y="1000"/>
                    </a:lnTo>
                    <a:lnTo>
                      <a:pt x="133" y="979"/>
                    </a:lnTo>
                    <a:lnTo>
                      <a:pt x="150" y="993"/>
                    </a:lnTo>
                    <a:lnTo>
                      <a:pt x="198" y="979"/>
                    </a:lnTo>
                    <a:lnTo>
                      <a:pt x="218" y="993"/>
                    </a:lnTo>
                    <a:lnTo>
                      <a:pt x="220" y="989"/>
                    </a:lnTo>
                    <a:lnTo>
                      <a:pt x="224" y="986"/>
                    </a:lnTo>
                    <a:lnTo>
                      <a:pt x="226" y="984"/>
                    </a:lnTo>
                    <a:lnTo>
                      <a:pt x="229" y="984"/>
                    </a:lnTo>
                    <a:lnTo>
                      <a:pt x="232" y="985"/>
                    </a:lnTo>
                    <a:lnTo>
                      <a:pt x="235" y="991"/>
                    </a:lnTo>
                    <a:lnTo>
                      <a:pt x="292" y="991"/>
                    </a:lnTo>
                    <a:lnTo>
                      <a:pt x="328" y="998"/>
                    </a:lnTo>
                    <a:lnTo>
                      <a:pt x="329" y="991"/>
                    </a:lnTo>
                    <a:lnTo>
                      <a:pt x="334" y="990"/>
                    </a:lnTo>
                    <a:lnTo>
                      <a:pt x="340" y="992"/>
                    </a:lnTo>
                    <a:lnTo>
                      <a:pt x="347" y="993"/>
                    </a:lnTo>
                    <a:lnTo>
                      <a:pt x="370" y="976"/>
                    </a:lnTo>
                    <a:lnTo>
                      <a:pt x="385" y="941"/>
                    </a:lnTo>
                    <a:lnTo>
                      <a:pt x="413" y="929"/>
                    </a:lnTo>
                    <a:lnTo>
                      <a:pt x="446" y="950"/>
                    </a:lnTo>
                    <a:lnTo>
                      <a:pt x="457" y="962"/>
                    </a:lnTo>
                    <a:lnTo>
                      <a:pt x="468" y="941"/>
                    </a:lnTo>
                    <a:lnTo>
                      <a:pt x="490" y="922"/>
                    </a:lnTo>
                    <a:lnTo>
                      <a:pt x="533" y="905"/>
                    </a:lnTo>
                    <a:lnTo>
                      <a:pt x="549" y="887"/>
                    </a:lnTo>
                    <a:lnTo>
                      <a:pt x="549" y="833"/>
                    </a:lnTo>
                    <a:lnTo>
                      <a:pt x="611" y="848"/>
                    </a:lnTo>
                    <a:lnTo>
                      <a:pt x="618" y="855"/>
                    </a:lnTo>
                    <a:lnTo>
                      <a:pt x="639" y="863"/>
                    </a:lnTo>
                    <a:lnTo>
                      <a:pt x="653" y="879"/>
                    </a:lnTo>
                    <a:lnTo>
                      <a:pt x="668" y="879"/>
                    </a:lnTo>
                    <a:lnTo>
                      <a:pt x="689" y="893"/>
                    </a:lnTo>
                    <a:lnTo>
                      <a:pt x="710" y="883"/>
                    </a:lnTo>
                    <a:lnTo>
                      <a:pt x="715" y="884"/>
                    </a:lnTo>
                    <a:lnTo>
                      <a:pt x="717" y="884"/>
                    </a:lnTo>
                    <a:lnTo>
                      <a:pt x="718" y="884"/>
                    </a:lnTo>
                    <a:lnTo>
                      <a:pt x="720" y="885"/>
                    </a:lnTo>
                    <a:lnTo>
                      <a:pt x="724" y="885"/>
                    </a:lnTo>
                    <a:lnTo>
                      <a:pt x="728" y="885"/>
                    </a:lnTo>
                    <a:lnTo>
                      <a:pt x="730" y="883"/>
                    </a:lnTo>
                    <a:lnTo>
                      <a:pt x="732" y="882"/>
                    </a:lnTo>
                    <a:lnTo>
                      <a:pt x="732" y="880"/>
                    </a:lnTo>
                    <a:lnTo>
                      <a:pt x="732" y="879"/>
                    </a:lnTo>
                    <a:lnTo>
                      <a:pt x="733" y="879"/>
                    </a:lnTo>
                    <a:lnTo>
                      <a:pt x="733" y="877"/>
                    </a:lnTo>
                    <a:lnTo>
                      <a:pt x="733" y="876"/>
                    </a:lnTo>
                    <a:lnTo>
                      <a:pt x="734" y="876"/>
                    </a:lnTo>
                    <a:lnTo>
                      <a:pt x="748" y="876"/>
                    </a:lnTo>
                    <a:lnTo>
                      <a:pt x="753" y="863"/>
                    </a:lnTo>
                    <a:lnTo>
                      <a:pt x="777" y="857"/>
                    </a:lnTo>
                    <a:lnTo>
                      <a:pt x="812" y="844"/>
                    </a:lnTo>
                    <a:lnTo>
                      <a:pt x="827" y="855"/>
                    </a:lnTo>
                    <a:lnTo>
                      <a:pt x="846" y="857"/>
                    </a:lnTo>
                    <a:lnTo>
                      <a:pt x="853" y="870"/>
                    </a:lnTo>
                    <a:lnTo>
                      <a:pt x="903" y="855"/>
                    </a:lnTo>
                    <a:lnTo>
                      <a:pt x="905" y="841"/>
                    </a:lnTo>
                    <a:lnTo>
                      <a:pt x="927" y="822"/>
                    </a:lnTo>
                    <a:lnTo>
                      <a:pt x="948" y="833"/>
                    </a:lnTo>
                    <a:lnTo>
                      <a:pt x="953" y="850"/>
                    </a:lnTo>
                    <a:lnTo>
                      <a:pt x="970" y="865"/>
                    </a:lnTo>
                    <a:lnTo>
                      <a:pt x="971" y="868"/>
                    </a:lnTo>
                    <a:lnTo>
                      <a:pt x="975" y="871"/>
                    </a:lnTo>
                    <a:lnTo>
                      <a:pt x="979" y="870"/>
                    </a:lnTo>
                    <a:lnTo>
                      <a:pt x="986" y="868"/>
                    </a:lnTo>
                    <a:lnTo>
                      <a:pt x="987" y="866"/>
                    </a:lnTo>
                    <a:lnTo>
                      <a:pt x="987" y="864"/>
                    </a:lnTo>
                    <a:lnTo>
                      <a:pt x="987" y="863"/>
                    </a:lnTo>
                    <a:lnTo>
                      <a:pt x="988" y="863"/>
                    </a:lnTo>
                    <a:lnTo>
                      <a:pt x="990" y="866"/>
                    </a:lnTo>
                    <a:lnTo>
                      <a:pt x="995" y="867"/>
                    </a:lnTo>
                    <a:lnTo>
                      <a:pt x="999" y="866"/>
                    </a:lnTo>
                    <a:lnTo>
                      <a:pt x="1003" y="865"/>
                    </a:lnTo>
                    <a:lnTo>
                      <a:pt x="1031" y="887"/>
                    </a:lnTo>
                    <a:lnTo>
                      <a:pt x="977" y="926"/>
                    </a:lnTo>
                    <a:lnTo>
                      <a:pt x="970" y="950"/>
                    </a:lnTo>
                    <a:lnTo>
                      <a:pt x="984" y="957"/>
                    </a:lnTo>
                    <a:lnTo>
                      <a:pt x="1010" y="950"/>
                    </a:lnTo>
                    <a:lnTo>
                      <a:pt x="1017" y="941"/>
                    </a:lnTo>
                    <a:lnTo>
                      <a:pt x="1048" y="922"/>
                    </a:lnTo>
                    <a:lnTo>
                      <a:pt x="1062" y="920"/>
                    </a:lnTo>
                    <a:lnTo>
                      <a:pt x="1066" y="918"/>
                    </a:lnTo>
                    <a:lnTo>
                      <a:pt x="1067" y="916"/>
                    </a:lnTo>
                    <a:lnTo>
                      <a:pt x="1069" y="915"/>
                    </a:lnTo>
                    <a:lnTo>
                      <a:pt x="1068" y="910"/>
                    </a:lnTo>
                    <a:lnTo>
                      <a:pt x="1067" y="908"/>
                    </a:lnTo>
                    <a:lnTo>
                      <a:pt x="1067" y="907"/>
                    </a:lnTo>
                    <a:lnTo>
                      <a:pt x="1066" y="905"/>
                    </a:lnTo>
                    <a:lnTo>
                      <a:pt x="1081" y="879"/>
                    </a:lnTo>
                    <a:lnTo>
                      <a:pt x="1074" y="870"/>
                    </a:lnTo>
                    <a:lnTo>
                      <a:pt x="1088" y="863"/>
                    </a:lnTo>
                    <a:lnTo>
                      <a:pt x="1088" y="829"/>
                    </a:lnTo>
                    <a:lnTo>
                      <a:pt x="1110" y="822"/>
                    </a:lnTo>
                    <a:lnTo>
                      <a:pt x="1116" y="800"/>
                    </a:lnTo>
                    <a:lnTo>
                      <a:pt x="1120" y="799"/>
                    </a:lnTo>
                    <a:lnTo>
                      <a:pt x="1125" y="799"/>
                    </a:lnTo>
                    <a:lnTo>
                      <a:pt x="1130" y="797"/>
                    </a:lnTo>
                    <a:lnTo>
                      <a:pt x="1130" y="795"/>
                    </a:lnTo>
                    <a:lnTo>
                      <a:pt x="1130" y="794"/>
                    </a:lnTo>
                    <a:lnTo>
                      <a:pt x="1131" y="794"/>
                    </a:lnTo>
                    <a:lnTo>
                      <a:pt x="1132" y="792"/>
                    </a:lnTo>
                    <a:lnTo>
                      <a:pt x="1131" y="790"/>
                    </a:lnTo>
                    <a:lnTo>
                      <a:pt x="1131" y="789"/>
                    </a:lnTo>
                    <a:lnTo>
                      <a:pt x="1131" y="787"/>
                    </a:lnTo>
                    <a:lnTo>
                      <a:pt x="1130" y="785"/>
                    </a:lnTo>
                    <a:lnTo>
                      <a:pt x="1131" y="782"/>
                    </a:lnTo>
                    <a:lnTo>
                      <a:pt x="1135" y="780"/>
                    </a:lnTo>
                    <a:lnTo>
                      <a:pt x="1142" y="778"/>
                    </a:lnTo>
                    <a:lnTo>
                      <a:pt x="1140" y="772"/>
                    </a:lnTo>
                    <a:lnTo>
                      <a:pt x="1183" y="777"/>
                    </a:lnTo>
                    <a:lnTo>
                      <a:pt x="1195" y="765"/>
                    </a:lnTo>
                    <a:lnTo>
                      <a:pt x="1209" y="755"/>
                    </a:lnTo>
                    <a:lnTo>
                      <a:pt x="1216" y="722"/>
                    </a:lnTo>
                    <a:lnTo>
                      <a:pt x="1205" y="708"/>
                    </a:lnTo>
                    <a:lnTo>
                      <a:pt x="1255" y="672"/>
                    </a:lnTo>
                    <a:lnTo>
                      <a:pt x="1259" y="641"/>
                    </a:lnTo>
                    <a:lnTo>
                      <a:pt x="1260" y="635"/>
                    </a:lnTo>
                    <a:lnTo>
                      <a:pt x="1264" y="634"/>
                    </a:lnTo>
                    <a:lnTo>
                      <a:pt x="1268" y="635"/>
                    </a:lnTo>
                    <a:lnTo>
                      <a:pt x="1275" y="641"/>
                    </a:lnTo>
                    <a:lnTo>
                      <a:pt x="1279" y="641"/>
                    </a:lnTo>
                    <a:lnTo>
                      <a:pt x="1282" y="641"/>
                    </a:lnTo>
                    <a:lnTo>
                      <a:pt x="1284" y="639"/>
                    </a:lnTo>
                    <a:lnTo>
                      <a:pt x="1284" y="638"/>
                    </a:lnTo>
                    <a:lnTo>
                      <a:pt x="1285" y="638"/>
                    </a:lnTo>
                    <a:lnTo>
                      <a:pt x="1287" y="638"/>
                    </a:lnTo>
                    <a:lnTo>
                      <a:pt x="1288" y="634"/>
                    </a:lnTo>
                    <a:lnTo>
                      <a:pt x="1288" y="632"/>
                    </a:lnTo>
                    <a:lnTo>
                      <a:pt x="1288" y="630"/>
                    </a:lnTo>
                    <a:lnTo>
                      <a:pt x="1289" y="630"/>
                    </a:lnTo>
                    <a:lnTo>
                      <a:pt x="1289" y="625"/>
                    </a:lnTo>
                    <a:lnTo>
                      <a:pt x="1289" y="622"/>
                    </a:lnTo>
                    <a:lnTo>
                      <a:pt x="1290" y="620"/>
                    </a:lnTo>
                    <a:lnTo>
                      <a:pt x="1323" y="615"/>
                    </a:lnTo>
                    <a:lnTo>
                      <a:pt x="1362" y="585"/>
                    </a:lnTo>
                    <a:lnTo>
                      <a:pt x="1373" y="570"/>
                    </a:lnTo>
                    <a:lnTo>
                      <a:pt x="1377" y="567"/>
                    </a:lnTo>
                    <a:lnTo>
                      <a:pt x="1383" y="568"/>
                    </a:lnTo>
                    <a:lnTo>
                      <a:pt x="1386" y="569"/>
                    </a:lnTo>
                    <a:lnTo>
                      <a:pt x="1390" y="574"/>
                    </a:lnTo>
                    <a:lnTo>
                      <a:pt x="1390" y="572"/>
                    </a:lnTo>
                    <a:lnTo>
                      <a:pt x="1416" y="558"/>
                    </a:lnTo>
                    <a:lnTo>
                      <a:pt x="1418" y="550"/>
                    </a:lnTo>
                    <a:lnTo>
                      <a:pt x="1422" y="546"/>
                    </a:lnTo>
                    <a:lnTo>
                      <a:pt x="1426" y="543"/>
                    </a:lnTo>
                    <a:lnTo>
                      <a:pt x="1433" y="544"/>
                    </a:lnTo>
                    <a:lnTo>
                      <a:pt x="1440" y="548"/>
                    </a:lnTo>
                    <a:lnTo>
                      <a:pt x="1433" y="522"/>
                    </a:lnTo>
                    <a:lnTo>
                      <a:pt x="1405" y="501"/>
                    </a:lnTo>
                    <a:lnTo>
                      <a:pt x="1433" y="472"/>
                    </a:lnTo>
                    <a:lnTo>
                      <a:pt x="1440" y="437"/>
                    </a:lnTo>
                    <a:lnTo>
                      <a:pt x="1454" y="422"/>
                    </a:lnTo>
                    <a:lnTo>
                      <a:pt x="1359" y="415"/>
                    </a:lnTo>
                    <a:lnTo>
                      <a:pt x="1352" y="448"/>
                    </a:lnTo>
                    <a:lnTo>
                      <a:pt x="1312" y="451"/>
                    </a:lnTo>
                    <a:lnTo>
                      <a:pt x="1290" y="463"/>
                    </a:lnTo>
                    <a:lnTo>
                      <a:pt x="1283" y="448"/>
                    </a:lnTo>
                    <a:lnTo>
                      <a:pt x="1231" y="442"/>
                    </a:lnTo>
                    <a:lnTo>
                      <a:pt x="1219" y="413"/>
                    </a:lnTo>
                    <a:lnTo>
                      <a:pt x="1203" y="428"/>
                    </a:lnTo>
                    <a:lnTo>
                      <a:pt x="1155" y="444"/>
                    </a:lnTo>
                    <a:lnTo>
                      <a:pt x="1169" y="451"/>
                    </a:lnTo>
                    <a:lnTo>
                      <a:pt x="1188" y="478"/>
                    </a:lnTo>
                    <a:lnTo>
                      <a:pt x="1155" y="444"/>
                    </a:lnTo>
                    <a:lnTo>
                      <a:pt x="1133" y="422"/>
                    </a:lnTo>
                    <a:lnTo>
                      <a:pt x="1119" y="385"/>
                    </a:lnTo>
                    <a:lnTo>
                      <a:pt x="1140" y="385"/>
                    </a:lnTo>
                    <a:lnTo>
                      <a:pt x="1153" y="378"/>
                    </a:lnTo>
                    <a:lnTo>
                      <a:pt x="1188" y="335"/>
                    </a:lnTo>
                    <a:lnTo>
                      <a:pt x="1162" y="342"/>
                    </a:lnTo>
                    <a:lnTo>
                      <a:pt x="1153" y="313"/>
                    </a:lnTo>
                    <a:lnTo>
                      <a:pt x="1127" y="302"/>
                    </a:lnTo>
                    <a:lnTo>
                      <a:pt x="1112" y="313"/>
                    </a:lnTo>
                    <a:lnTo>
                      <a:pt x="1110" y="352"/>
                    </a:lnTo>
                    <a:lnTo>
                      <a:pt x="1090" y="328"/>
                    </a:lnTo>
                    <a:lnTo>
                      <a:pt x="1095" y="316"/>
                    </a:lnTo>
                    <a:lnTo>
                      <a:pt x="1088" y="294"/>
                    </a:lnTo>
                    <a:lnTo>
                      <a:pt x="1077" y="285"/>
                    </a:lnTo>
                    <a:lnTo>
                      <a:pt x="1069" y="244"/>
                    </a:lnTo>
                    <a:lnTo>
                      <a:pt x="970" y="25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1509">
                <a:extLst>
                  <a:ext uri="{FF2B5EF4-FFF2-40B4-BE49-F238E27FC236}">
                    <a16:creationId xmlns:a16="http://schemas.microsoft.com/office/drawing/2014/main" id="{FBAFD5E7-BFDD-F403-828E-95EDB5A7DA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250"/>
                <a:ext cx="173" cy="85"/>
              </a:xfrm>
              <a:custGeom>
                <a:avLst/>
                <a:gdLst>
                  <a:gd name="T0" fmla="*/ 35 w 1038"/>
                  <a:gd name="T1" fmla="*/ 292 h 513"/>
                  <a:gd name="T2" fmla="*/ 86 w 1038"/>
                  <a:gd name="T3" fmla="*/ 280 h 513"/>
                  <a:gd name="T4" fmla="*/ 77 w 1038"/>
                  <a:gd name="T5" fmla="*/ 318 h 513"/>
                  <a:gd name="T6" fmla="*/ 133 w 1038"/>
                  <a:gd name="T7" fmla="*/ 361 h 513"/>
                  <a:gd name="T8" fmla="*/ 131 w 1038"/>
                  <a:gd name="T9" fmla="*/ 372 h 513"/>
                  <a:gd name="T10" fmla="*/ 155 w 1038"/>
                  <a:gd name="T11" fmla="*/ 424 h 513"/>
                  <a:gd name="T12" fmla="*/ 180 w 1038"/>
                  <a:gd name="T13" fmla="*/ 416 h 513"/>
                  <a:gd name="T14" fmla="*/ 192 w 1038"/>
                  <a:gd name="T15" fmla="*/ 406 h 513"/>
                  <a:gd name="T16" fmla="*/ 312 w 1038"/>
                  <a:gd name="T17" fmla="*/ 398 h 513"/>
                  <a:gd name="T18" fmla="*/ 268 w 1038"/>
                  <a:gd name="T19" fmla="*/ 463 h 513"/>
                  <a:gd name="T20" fmla="*/ 329 w 1038"/>
                  <a:gd name="T21" fmla="*/ 489 h 513"/>
                  <a:gd name="T22" fmla="*/ 309 w 1038"/>
                  <a:gd name="T23" fmla="*/ 425 h 513"/>
                  <a:gd name="T24" fmla="*/ 347 w 1038"/>
                  <a:gd name="T25" fmla="*/ 398 h 513"/>
                  <a:gd name="T26" fmla="*/ 397 w 1038"/>
                  <a:gd name="T27" fmla="*/ 510 h 513"/>
                  <a:gd name="T28" fmla="*/ 406 w 1038"/>
                  <a:gd name="T29" fmla="*/ 496 h 513"/>
                  <a:gd name="T30" fmla="*/ 433 w 1038"/>
                  <a:gd name="T31" fmla="*/ 505 h 513"/>
                  <a:gd name="T32" fmla="*/ 466 w 1038"/>
                  <a:gd name="T33" fmla="*/ 494 h 513"/>
                  <a:gd name="T34" fmla="*/ 469 w 1038"/>
                  <a:gd name="T35" fmla="*/ 491 h 513"/>
                  <a:gd name="T36" fmla="*/ 473 w 1038"/>
                  <a:gd name="T37" fmla="*/ 483 h 513"/>
                  <a:gd name="T38" fmla="*/ 480 w 1038"/>
                  <a:gd name="T39" fmla="*/ 460 h 513"/>
                  <a:gd name="T40" fmla="*/ 490 w 1038"/>
                  <a:gd name="T41" fmla="*/ 418 h 513"/>
                  <a:gd name="T42" fmla="*/ 485 w 1038"/>
                  <a:gd name="T43" fmla="*/ 339 h 513"/>
                  <a:gd name="T44" fmla="*/ 503 w 1038"/>
                  <a:gd name="T45" fmla="*/ 373 h 513"/>
                  <a:gd name="T46" fmla="*/ 517 w 1038"/>
                  <a:gd name="T47" fmla="*/ 372 h 513"/>
                  <a:gd name="T48" fmla="*/ 518 w 1038"/>
                  <a:gd name="T49" fmla="*/ 441 h 513"/>
                  <a:gd name="T50" fmla="*/ 521 w 1038"/>
                  <a:gd name="T51" fmla="*/ 461 h 513"/>
                  <a:gd name="T52" fmla="*/ 541 w 1038"/>
                  <a:gd name="T53" fmla="*/ 493 h 513"/>
                  <a:gd name="T54" fmla="*/ 590 w 1038"/>
                  <a:gd name="T55" fmla="*/ 496 h 513"/>
                  <a:gd name="T56" fmla="*/ 602 w 1038"/>
                  <a:gd name="T57" fmla="*/ 508 h 513"/>
                  <a:gd name="T58" fmla="*/ 612 w 1038"/>
                  <a:gd name="T59" fmla="*/ 511 h 513"/>
                  <a:gd name="T60" fmla="*/ 640 w 1038"/>
                  <a:gd name="T61" fmla="*/ 503 h 513"/>
                  <a:gd name="T62" fmla="*/ 647 w 1038"/>
                  <a:gd name="T63" fmla="*/ 495 h 513"/>
                  <a:gd name="T64" fmla="*/ 668 w 1038"/>
                  <a:gd name="T65" fmla="*/ 498 h 513"/>
                  <a:gd name="T66" fmla="*/ 681 w 1038"/>
                  <a:gd name="T67" fmla="*/ 439 h 513"/>
                  <a:gd name="T68" fmla="*/ 690 w 1038"/>
                  <a:gd name="T69" fmla="*/ 382 h 513"/>
                  <a:gd name="T70" fmla="*/ 745 w 1038"/>
                  <a:gd name="T71" fmla="*/ 403 h 513"/>
                  <a:gd name="T72" fmla="*/ 820 w 1038"/>
                  <a:gd name="T73" fmla="*/ 403 h 513"/>
                  <a:gd name="T74" fmla="*/ 918 w 1038"/>
                  <a:gd name="T75" fmla="*/ 332 h 513"/>
                  <a:gd name="T76" fmla="*/ 962 w 1038"/>
                  <a:gd name="T77" fmla="*/ 418 h 513"/>
                  <a:gd name="T78" fmla="*/ 1038 w 1038"/>
                  <a:gd name="T79" fmla="*/ 335 h 513"/>
                  <a:gd name="T80" fmla="*/ 930 w 1038"/>
                  <a:gd name="T81" fmla="*/ 91 h 513"/>
                  <a:gd name="T82" fmla="*/ 756 w 1038"/>
                  <a:gd name="T83" fmla="*/ 126 h 513"/>
                  <a:gd name="T84" fmla="*/ 747 w 1038"/>
                  <a:gd name="T85" fmla="*/ 5 h 513"/>
                  <a:gd name="T86" fmla="*/ 647 w 1038"/>
                  <a:gd name="T87" fmla="*/ 68 h 513"/>
                  <a:gd name="T88" fmla="*/ 471 w 1038"/>
                  <a:gd name="T89" fmla="*/ 68 h 513"/>
                  <a:gd name="T90" fmla="*/ 355 w 1038"/>
                  <a:gd name="T91" fmla="*/ 111 h 513"/>
                  <a:gd name="T92" fmla="*/ 307 w 1038"/>
                  <a:gd name="T93" fmla="*/ 198 h 513"/>
                  <a:gd name="T94" fmla="*/ 242 w 1038"/>
                  <a:gd name="T95" fmla="*/ 156 h 513"/>
                  <a:gd name="T96" fmla="*/ 162 w 1038"/>
                  <a:gd name="T97" fmla="*/ 211 h 513"/>
                  <a:gd name="T98" fmla="*/ 127 w 1038"/>
                  <a:gd name="T99" fmla="*/ 261 h 513"/>
                  <a:gd name="T100" fmla="*/ 112 w 1038"/>
                  <a:gd name="T101" fmla="*/ 256 h 513"/>
                  <a:gd name="T102" fmla="*/ 90 w 1038"/>
                  <a:gd name="T103" fmla="*/ 222 h 513"/>
                  <a:gd name="T104" fmla="*/ 64 w 1038"/>
                  <a:gd name="T105" fmla="*/ 211 h 513"/>
                  <a:gd name="T106" fmla="*/ 14 w 1038"/>
                  <a:gd name="T107" fmla="*/ 292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038" h="513">
                    <a:moveTo>
                      <a:pt x="14" y="292"/>
                    </a:moveTo>
                    <a:lnTo>
                      <a:pt x="21" y="293"/>
                    </a:lnTo>
                    <a:lnTo>
                      <a:pt x="29" y="294"/>
                    </a:lnTo>
                    <a:lnTo>
                      <a:pt x="35" y="292"/>
                    </a:lnTo>
                    <a:lnTo>
                      <a:pt x="43" y="289"/>
                    </a:lnTo>
                    <a:lnTo>
                      <a:pt x="57" y="281"/>
                    </a:lnTo>
                    <a:lnTo>
                      <a:pt x="72" y="278"/>
                    </a:lnTo>
                    <a:lnTo>
                      <a:pt x="86" y="280"/>
                    </a:lnTo>
                    <a:lnTo>
                      <a:pt x="103" y="288"/>
                    </a:lnTo>
                    <a:lnTo>
                      <a:pt x="105" y="291"/>
                    </a:lnTo>
                    <a:lnTo>
                      <a:pt x="107" y="298"/>
                    </a:lnTo>
                    <a:lnTo>
                      <a:pt x="77" y="318"/>
                    </a:lnTo>
                    <a:lnTo>
                      <a:pt x="93" y="335"/>
                    </a:lnTo>
                    <a:lnTo>
                      <a:pt x="105" y="325"/>
                    </a:lnTo>
                    <a:lnTo>
                      <a:pt x="133" y="328"/>
                    </a:lnTo>
                    <a:lnTo>
                      <a:pt x="133" y="361"/>
                    </a:lnTo>
                    <a:lnTo>
                      <a:pt x="128" y="363"/>
                    </a:lnTo>
                    <a:lnTo>
                      <a:pt x="127" y="365"/>
                    </a:lnTo>
                    <a:lnTo>
                      <a:pt x="128" y="368"/>
                    </a:lnTo>
                    <a:lnTo>
                      <a:pt x="131" y="372"/>
                    </a:lnTo>
                    <a:lnTo>
                      <a:pt x="135" y="375"/>
                    </a:lnTo>
                    <a:lnTo>
                      <a:pt x="140" y="377"/>
                    </a:lnTo>
                    <a:lnTo>
                      <a:pt x="142" y="406"/>
                    </a:lnTo>
                    <a:lnTo>
                      <a:pt x="155" y="424"/>
                    </a:lnTo>
                    <a:lnTo>
                      <a:pt x="171" y="413"/>
                    </a:lnTo>
                    <a:lnTo>
                      <a:pt x="174" y="415"/>
                    </a:lnTo>
                    <a:lnTo>
                      <a:pt x="178" y="416"/>
                    </a:lnTo>
                    <a:lnTo>
                      <a:pt x="180" y="416"/>
                    </a:lnTo>
                    <a:lnTo>
                      <a:pt x="183" y="416"/>
                    </a:lnTo>
                    <a:lnTo>
                      <a:pt x="187" y="411"/>
                    </a:lnTo>
                    <a:lnTo>
                      <a:pt x="191" y="406"/>
                    </a:lnTo>
                    <a:lnTo>
                      <a:pt x="192" y="406"/>
                    </a:lnTo>
                    <a:lnTo>
                      <a:pt x="214" y="398"/>
                    </a:lnTo>
                    <a:lnTo>
                      <a:pt x="226" y="385"/>
                    </a:lnTo>
                    <a:lnTo>
                      <a:pt x="247" y="374"/>
                    </a:lnTo>
                    <a:lnTo>
                      <a:pt x="312" y="398"/>
                    </a:lnTo>
                    <a:lnTo>
                      <a:pt x="290" y="411"/>
                    </a:lnTo>
                    <a:lnTo>
                      <a:pt x="292" y="461"/>
                    </a:lnTo>
                    <a:lnTo>
                      <a:pt x="276" y="441"/>
                    </a:lnTo>
                    <a:lnTo>
                      <a:pt x="268" y="463"/>
                    </a:lnTo>
                    <a:lnTo>
                      <a:pt x="297" y="489"/>
                    </a:lnTo>
                    <a:lnTo>
                      <a:pt x="305" y="503"/>
                    </a:lnTo>
                    <a:lnTo>
                      <a:pt x="314" y="505"/>
                    </a:lnTo>
                    <a:lnTo>
                      <a:pt x="329" y="489"/>
                    </a:lnTo>
                    <a:lnTo>
                      <a:pt x="318" y="463"/>
                    </a:lnTo>
                    <a:lnTo>
                      <a:pt x="321" y="441"/>
                    </a:lnTo>
                    <a:lnTo>
                      <a:pt x="307" y="439"/>
                    </a:lnTo>
                    <a:lnTo>
                      <a:pt x="309" y="425"/>
                    </a:lnTo>
                    <a:lnTo>
                      <a:pt x="314" y="418"/>
                    </a:lnTo>
                    <a:lnTo>
                      <a:pt x="319" y="417"/>
                    </a:lnTo>
                    <a:lnTo>
                      <a:pt x="329" y="424"/>
                    </a:lnTo>
                    <a:lnTo>
                      <a:pt x="347" y="398"/>
                    </a:lnTo>
                    <a:lnTo>
                      <a:pt x="375" y="406"/>
                    </a:lnTo>
                    <a:lnTo>
                      <a:pt x="375" y="424"/>
                    </a:lnTo>
                    <a:lnTo>
                      <a:pt x="390" y="461"/>
                    </a:lnTo>
                    <a:lnTo>
                      <a:pt x="397" y="510"/>
                    </a:lnTo>
                    <a:lnTo>
                      <a:pt x="396" y="504"/>
                    </a:lnTo>
                    <a:lnTo>
                      <a:pt x="397" y="501"/>
                    </a:lnTo>
                    <a:lnTo>
                      <a:pt x="400" y="497"/>
                    </a:lnTo>
                    <a:lnTo>
                      <a:pt x="406" y="496"/>
                    </a:lnTo>
                    <a:lnTo>
                      <a:pt x="414" y="499"/>
                    </a:lnTo>
                    <a:lnTo>
                      <a:pt x="416" y="499"/>
                    </a:lnTo>
                    <a:lnTo>
                      <a:pt x="421" y="498"/>
                    </a:lnTo>
                    <a:lnTo>
                      <a:pt x="433" y="505"/>
                    </a:lnTo>
                    <a:lnTo>
                      <a:pt x="457" y="491"/>
                    </a:lnTo>
                    <a:lnTo>
                      <a:pt x="460" y="493"/>
                    </a:lnTo>
                    <a:lnTo>
                      <a:pt x="464" y="494"/>
                    </a:lnTo>
                    <a:lnTo>
                      <a:pt x="466" y="494"/>
                    </a:lnTo>
                    <a:lnTo>
                      <a:pt x="466" y="493"/>
                    </a:lnTo>
                    <a:lnTo>
                      <a:pt x="467" y="493"/>
                    </a:lnTo>
                    <a:lnTo>
                      <a:pt x="469" y="493"/>
                    </a:lnTo>
                    <a:lnTo>
                      <a:pt x="469" y="491"/>
                    </a:lnTo>
                    <a:lnTo>
                      <a:pt x="469" y="490"/>
                    </a:lnTo>
                    <a:lnTo>
                      <a:pt x="470" y="490"/>
                    </a:lnTo>
                    <a:lnTo>
                      <a:pt x="472" y="487"/>
                    </a:lnTo>
                    <a:lnTo>
                      <a:pt x="473" y="483"/>
                    </a:lnTo>
                    <a:lnTo>
                      <a:pt x="473" y="479"/>
                    </a:lnTo>
                    <a:lnTo>
                      <a:pt x="474" y="477"/>
                    </a:lnTo>
                    <a:lnTo>
                      <a:pt x="477" y="468"/>
                    </a:lnTo>
                    <a:lnTo>
                      <a:pt x="480" y="460"/>
                    </a:lnTo>
                    <a:lnTo>
                      <a:pt x="483" y="451"/>
                    </a:lnTo>
                    <a:lnTo>
                      <a:pt x="480" y="443"/>
                    </a:lnTo>
                    <a:lnTo>
                      <a:pt x="477" y="435"/>
                    </a:lnTo>
                    <a:lnTo>
                      <a:pt x="490" y="418"/>
                    </a:lnTo>
                    <a:lnTo>
                      <a:pt x="485" y="396"/>
                    </a:lnTo>
                    <a:lnTo>
                      <a:pt x="492" y="389"/>
                    </a:lnTo>
                    <a:lnTo>
                      <a:pt x="490" y="361"/>
                    </a:lnTo>
                    <a:lnTo>
                      <a:pt x="485" y="339"/>
                    </a:lnTo>
                    <a:lnTo>
                      <a:pt x="504" y="356"/>
                    </a:lnTo>
                    <a:lnTo>
                      <a:pt x="499" y="363"/>
                    </a:lnTo>
                    <a:lnTo>
                      <a:pt x="499" y="369"/>
                    </a:lnTo>
                    <a:lnTo>
                      <a:pt x="503" y="373"/>
                    </a:lnTo>
                    <a:lnTo>
                      <a:pt x="512" y="377"/>
                    </a:lnTo>
                    <a:lnTo>
                      <a:pt x="514" y="370"/>
                    </a:lnTo>
                    <a:lnTo>
                      <a:pt x="516" y="370"/>
                    </a:lnTo>
                    <a:lnTo>
                      <a:pt x="517" y="372"/>
                    </a:lnTo>
                    <a:lnTo>
                      <a:pt x="515" y="377"/>
                    </a:lnTo>
                    <a:lnTo>
                      <a:pt x="512" y="377"/>
                    </a:lnTo>
                    <a:lnTo>
                      <a:pt x="507" y="396"/>
                    </a:lnTo>
                    <a:lnTo>
                      <a:pt x="518" y="441"/>
                    </a:lnTo>
                    <a:lnTo>
                      <a:pt x="513" y="445"/>
                    </a:lnTo>
                    <a:lnTo>
                      <a:pt x="512" y="448"/>
                    </a:lnTo>
                    <a:lnTo>
                      <a:pt x="515" y="452"/>
                    </a:lnTo>
                    <a:lnTo>
                      <a:pt x="521" y="461"/>
                    </a:lnTo>
                    <a:lnTo>
                      <a:pt x="514" y="482"/>
                    </a:lnTo>
                    <a:lnTo>
                      <a:pt x="533" y="496"/>
                    </a:lnTo>
                    <a:lnTo>
                      <a:pt x="536" y="493"/>
                    </a:lnTo>
                    <a:lnTo>
                      <a:pt x="541" y="493"/>
                    </a:lnTo>
                    <a:lnTo>
                      <a:pt x="554" y="496"/>
                    </a:lnTo>
                    <a:lnTo>
                      <a:pt x="554" y="498"/>
                    </a:lnTo>
                    <a:lnTo>
                      <a:pt x="561" y="503"/>
                    </a:lnTo>
                    <a:lnTo>
                      <a:pt x="590" y="496"/>
                    </a:lnTo>
                    <a:lnTo>
                      <a:pt x="611" y="496"/>
                    </a:lnTo>
                    <a:lnTo>
                      <a:pt x="604" y="502"/>
                    </a:lnTo>
                    <a:lnTo>
                      <a:pt x="602" y="504"/>
                    </a:lnTo>
                    <a:lnTo>
                      <a:pt x="602" y="508"/>
                    </a:lnTo>
                    <a:lnTo>
                      <a:pt x="603" y="511"/>
                    </a:lnTo>
                    <a:lnTo>
                      <a:pt x="610" y="513"/>
                    </a:lnTo>
                    <a:lnTo>
                      <a:pt x="610" y="512"/>
                    </a:lnTo>
                    <a:lnTo>
                      <a:pt x="612" y="511"/>
                    </a:lnTo>
                    <a:lnTo>
                      <a:pt x="617" y="504"/>
                    </a:lnTo>
                    <a:lnTo>
                      <a:pt x="617" y="503"/>
                    </a:lnTo>
                    <a:lnTo>
                      <a:pt x="618" y="503"/>
                    </a:lnTo>
                    <a:lnTo>
                      <a:pt x="640" y="503"/>
                    </a:lnTo>
                    <a:lnTo>
                      <a:pt x="640" y="498"/>
                    </a:lnTo>
                    <a:lnTo>
                      <a:pt x="641" y="495"/>
                    </a:lnTo>
                    <a:lnTo>
                      <a:pt x="643" y="494"/>
                    </a:lnTo>
                    <a:lnTo>
                      <a:pt x="647" y="495"/>
                    </a:lnTo>
                    <a:lnTo>
                      <a:pt x="650" y="498"/>
                    </a:lnTo>
                    <a:lnTo>
                      <a:pt x="651" y="503"/>
                    </a:lnTo>
                    <a:lnTo>
                      <a:pt x="649" y="511"/>
                    </a:lnTo>
                    <a:lnTo>
                      <a:pt x="668" y="498"/>
                    </a:lnTo>
                    <a:lnTo>
                      <a:pt x="682" y="482"/>
                    </a:lnTo>
                    <a:lnTo>
                      <a:pt x="690" y="453"/>
                    </a:lnTo>
                    <a:lnTo>
                      <a:pt x="683" y="445"/>
                    </a:lnTo>
                    <a:lnTo>
                      <a:pt x="681" y="439"/>
                    </a:lnTo>
                    <a:lnTo>
                      <a:pt x="683" y="433"/>
                    </a:lnTo>
                    <a:lnTo>
                      <a:pt x="690" y="427"/>
                    </a:lnTo>
                    <a:lnTo>
                      <a:pt x="670" y="406"/>
                    </a:lnTo>
                    <a:lnTo>
                      <a:pt x="690" y="382"/>
                    </a:lnTo>
                    <a:lnTo>
                      <a:pt x="732" y="418"/>
                    </a:lnTo>
                    <a:lnTo>
                      <a:pt x="736" y="410"/>
                    </a:lnTo>
                    <a:lnTo>
                      <a:pt x="743" y="400"/>
                    </a:lnTo>
                    <a:lnTo>
                      <a:pt x="745" y="403"/>
                    </a:lnTo>
                    <a:lnTo>
                      <a:pt x="749" y="411"/>
                    </a:lnTo>
                    <a:lnTo>
                      <a:pt x="768" y="382"/>
                    </a:lnTo>
                    <a:lnTo>
                      <a:pt x="796" y="389"/>
                    </a:lnTo>
                    <a:lnTo>
                      <a:pt x="820" y="403"/>
                    </a:lnTo>
                    <a:lnTo>
                      <a:pt x="825" y="361"/>
                    </a:lnTo>
                    <a:lnTo>
                      <a:pt x="849" y="335"/>
                    </a:lnTo>
                    <a:lnTo>
                      <a:pt x="889" y="320"/>
                    </a:lnTo>
                    <a:lnTo>
                      <a:pt x="918" y="332"/>
                    </a:lnTo>
                    <a:lnTo>
                      <a:pt x="918" y="354"/>
                    </a:lnTo>
                    <a:lnTo>
                      <a:pt x="932" y="363"/>
                    </a:lnTo>
                    <a:lnTo>
                      <a:pt x="934" y="389"/>
                    </a:lnTo>
                    <a:lnTo>
                      <a:pt x="962" y="418"/>
                    </a:lnTo>
                    <a:lnTo>
                      <a:pt x="999" y="403"/>
                    </a:lnTo>
                    <a:lnTo>
                      <a:pt x="1025" y="403"/>
                    </a:lnTo>
                    <a:lnTo>
                      <a:pt x="1038" y="377"/>
                    </a:lnTo>
                    <a:lnTo>
                      <a:pt x="1038" y="335"/>
                    </a:lnTo>
                    <a:lnTo>
                      <a:pt x="1021" y="200"/>
                    </a:lnTo>
                    <a:lnTo>
                      <a:pt x="985" y="184"/>
                    </a:lnTo>
                    <a:lnTo>
                      <a:pt x="991" y="176"/>
                    </a:lnTo>
                    <a:lnTo>
                      <a:pt x="930" y="91"/>
                    </a:lnTo>
                    <a:lnTo>
                      <a:pt x="886" y="112"/>
                    </a:lnTo>
                    <a:lnTo>
                      <a:pt x="844" y="92"/>
                    </a:lnTo>
                    <a:lnTo>
                      <a:pt x="771" y="109"/>
                    </a:lnTo>
                    <a:lnTo>
                      <a:pt x="756" y="126"/>
                    </a:lnTo>
                    <a:lnTo>
                      <a:pt x="742" y="85"/>
                    </a:lnTo>
                    <a:lnTo>
                      <a:pt x="771" y="49"/>
                    </a:lnTo>
                    <a:lnTo>
                      <a:pt x="770" y="21"/>
                    </a:lnTo>
                    <a:lnTo>
                      <a:pt x="747" y="5"/>
                    </a:lnTo>
                    <a:lnTo>
                      <a:pt x="704" y="0"/>
                    </a:lnTo>
                    <a:lnTo>
                      <a:pt x="677" y="28"/>
                    </a:lnTo>
                    <a:lnTo>
                      <a:pt x="661" y="39"/>
                    </a:lnTo>
                    <a:lnTo>
                      <a:pt x="647" y="68"/>
                    </a:lnTo>
                    <a:lnTo>
                      <a:pt x="590" y="89"/>
                    </a:lnTo>
                    <a:lnTo>
                      <a:pt x="539" y="116"/>
                    </a:lnTo>
                    <a:lnTo>
                      <a:pt x="504" y="76"/>
                    </a:lnTo>
                    <a:lnTo>
                      <a:pt x="471" y="68"/>
                    </a:lnTo>
                    <a:lnTo>
                      <a:pt x="457" y="63"/>
                    </a:lnTo>
                    <a:lnTo>
                      <a:pt x="435" y="100"/>
                    </a:lnTo>
                    <a:lnTo>
                      <a:pt x="414" y="111"/>
                    </a:lnTo>
                    <a:lnTo>
                      <a:pt x="355" y="111"/>
                    </a:lnTo>
                    <a:lnTo>
                      <a:pt x="325" y="128"/>
                    </a:lnTo>
                    <a:lnTo>
                      <a:pt x="325" y="154"/>
                    </a:lnTo>
                    <a:lnTo>
                      <a:pt x="342" y="185"/>
                    </a:lnTo>
                    <a:lnTo>
                      <a:pt x="307" y="198"/>
                    </a:lnTo>
                    <a:lnTo>
                      <a:pt x="285" y="218"/>
                    </a:lnTo>
                    <a:lnTo>
                      <a:pt x="271" y="211"/>
                    </a:lnTo>
                    <a:lnTo>
                      <a:pt x="249" y="189"/>
                    </a:lnTo>
                    <a:lnTo>
                      <a:pt x="242" y="156"/>
                    </a:lnTo>
                    <a:lnTo>
                      <a:pt x="212" y="168"/>
                    </a:lnTo>
                    <a:lnTo>
                      <a:pt x="186" y="161"/>
                    </a:lnTo>
                    <a:lnTo>
                      <a:pt x="164" y="196"/>
                    </a:lnTo>
                    <a:lnTo>
                      <a:pt x="162" y="211"/>
                    </a:lnTo>
                    <a:lnTo>
                      <a:pt x="148" y="228"/>
                    </a:lnTo>
                    <a:lnTo>
                      <a:pt x="133" y="254"/>
                    </a:lnTo>
                    <a:lnTo>
                      <a:pt x="129" y="258"/>
                    </a:lnTo>
                    <a:lnTo>
                      <a:pt x="127" y="261"/>
                    </a:lnTo>
                    <a:lnTo>
                      <a:pt x="125" y="262"/>
                    </a:lnTo>
                    <a:lnTo>
                      <a:pt x="123" y="261"/>
                    </a:lnTo>
                    <a:lnTo>
                      <a:pt x="116" y="258"/>
                    </a:lnTo>
                    <a:lnTo>
                      <a:pt x="112" y="256"/>
                    </a:lnTo>
                    <a:lnTo>
                      <a:pt x="114" y="235"/>
                    </a:lnTo>
                    <a:lnTo>
                      <a:pt x="86" y="235"/>
                    </a:lnTo>
                    <a:lnTo>
                      <a:pt x="89" y="228"/>
                    </a:lnTo>
                    <a:lnTo>
                      <a:pt x="90" y="222"/>
                    </a:lnTo>
                    <a:lnTo>
                      <a:pt x="88" y="219"/>
                    </a:lnTo>
                    <a:lnTo>
                      <a:pt x="83" y="220"/>
                    </a:lnTo>
                    <a:lnTo>
                      <a:pt x="72" y="216"/>
                    </a:lnTo>
                    <a:lnTo>
                      <a:pt x="64" y="211"/>
                    </a:lnTo>
                    <a:lnTo>
                      <a:pt x="43" y="213"/>
                    </a:lnTo>
                    <a:lnTo>
                      <a:pt x="7" y="254"/>
                    </a:lnTo>
                    <a:lnTo>
                      <a:pt x="0" y="275"/>
                    </a:lnTo>
                    <a:lnTo>
                      <a:pt x="14" y="292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1510">
                <a:extLst>
                  <a:ext uri="{FF2B5EF4-FFF2-40B4-BE49-F238E27FC236}">
                    <a16:creationId xmlns:a16="http://schemas.microsoft.com/office/drawing/2014/main" id="{DF22E5CB-19E1-8189-10F5-D8540D7072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" y="312"/>
                <a:ext cx="1" cy="1"/>
              </a:xfrm>
              <a:custGeom>
                <a:avLst/>
                <a:gdLst>
                  <a:gd name="T0" fmla="*/ 0 w 5"/>
                  <a:gd name="T1" fmla="*/ 7 h 7"/>
                  <a:gd name="T2" fmla="*/ 3 w 5"/>
                  <a:gd name="T3" fmla="*/ 7 h 7"/>
                  <a:gd name="T4" fmla="*/ 5 w 5"/>
                  <a:gd name="T5" fmla="*/ 2 h 7"/>
                  <a:gd name="T6" fmla="*/ 4 w 5"/>
                  <a:gd name="T7" fmla="*/ 0 h 7"/>
                  <a:gd name="T8" fmla="*/ 2 w 5"/>
                  <a:gd name="T9" fmla="*/ 0 h 7"/>
                  <a:gd name="T10" fmla="*/ 0 w 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0" y="7"/>
                    </a:moveTo>
                    <a:lnTo>
                      <a:pt x="3" y="7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1511">
                <a:extLst>
                  <a:ext uri="{FF2B5EF4-FFF2-40B4-BE49-F238E27FC236}">
                    <a16:creationId xmlns:a16="http://schemas.microsoft.com/office/drawing/2014/main" id="{E11833C8-BF45-B9C4-5AF1-D2F571221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333"/>
                <a:ext cx="1" cy="1"/>
              </a:xfrm>
              <a:custGeom>
                <a:avLst/>
                <a:gdLst>
                  <a:gd name="T0" fmla="*/ 0 w 6"/>
                  <a:gd name="T1" fmla="*/ 0 h 10"/>
                  <a:gd name="T2" fmla="*/ 0 w 6"/>
                  <a:gd name="T3" fmla="*/ 1 h 10"/>
                  <a:gd name="T4" fmla="*/ 1 w 6"/>
                  <a:gd name="T5" fmla="*/ 3 h 10"/>
                  <a:gd name="T6" fmla="*/ 3 w 6"/>
                  <a:gd name="T7" fmla="*/ 6 h 10"/>
                  <a:gd name="T8" fmla="*/ 4 w 6"/>
                  <a:gd name="T9" fmla="*/ 9 h 10"/>
                  <a:gd name="T10" fmla="*/ 6 w 6"/>
                  <a:gd name="T11" fmla="*/ 10 h 10"/>
                  <a:gd name="T12" fmla="*/ 5 w 6"/>
                  <a:gd name="T13" fmla="*/ 9 h 10"/>
                  <a:gd name="T14" fmla="*/ 5 w 6"/>
                  <a:gd name="T15" fmla="*/ 7 h 10"/>
                  <a:gd name="T16" fmla="*/ 4 w 6"/>
                  <a:gd name="T17" fmla="*/ 5 h 10"/>
                  <a:gd name="T18" fmla="*/ 4 w 6"/>
                  <a:gd name="T19" fmla="*/ 4 h 10"/>
                  <a:gd name="T20" fmla="*/ 4 w 6"/>
                  <a:gd name="T21" fmla="*/ 1 h 10"/>
                  <a:gd name="T22" fmla="*/ 0 w 6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0" y="1"/>
                    </a:lnTo>
                    <a:lnTo>
                      <a:pt x="1" y="3"/>
                    </a:lnTo>
                    <a:lnTo>
                      <a:pt x="3" y="6"/>
                    </a:lnTo>
                    <a:lnTo>
                      <a:pt x="4" y="9"/>
                    </a:lnTo>
                    <a:lnTo>
                      <a:pt x="6" y="10"/>
                    </a:lnTo>
                    <a:lnTo>
                      <a:pt x="5" y="9"/>
                    </a:lnTo>
                    <a:lnTo>
                      <a:pt x="5" y="7"/>
                    </a:lnTo>
                    <a:lnTo>
                      <a:pt x="4" y="5"/>
                    </a:lnTo>
                    <a:lnTo>
                      <a:pt x="4" y="4"/>
                    </a:lnTo>
                    <a:lnTo>
                      <a:pt x="4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1512">
                <a:extLst>
                  <a:ext uri="{FF2B5EF4-FFF2-40B4-BE49-F238E27FC236}">
                    <a16:creationId xmlns:a16="http://schemas.microsoft.com/office/drawing/2014/main" id="{4AD2B2C9-BAAB-4510-DFE3-AD812CDF6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0" y="348"/>
                <a:ext cx="12" cy="11"/>
              </a:xfrm>
              <a:custGeom>
                <a:avLst/>
                <a:gdLst>
                  <a:gd name="T0" fmla="*/ 71 w 71"/>
                  <a:gd name="T1" fmla="*/ 57 h 66"/>
                  <a:gd name="T2" fmla="*/ 57 w 71"/>
                  <a:gd name="T3" fmla="*/ 0 h 66"/>
                  <a:gd name="T4" fmla="*/ 35 w 71"/>
                  <a:gd name="T5" fmla="*/ 7 h 66"/>
                  <a:gd name="T6" fmla="*/ 0 w 71"/>
                  <a:gd name="T7" fmla="*/ 31 h 66"/>
                  <a:gd name="T8" fmla="*/ 9 w 71"/>
                  <a:gd name="T9" fmla="*/ 66 h 66"/>
                  <a:gd name="T10" fmla="*/ 28 w 71"/>
                  <a:gd name="T11" fmla="*/ 52 h 66"/>
                  <a:gd name="T12" fmla="*/ 50 w 71"/>
                  <a:gd name="T13" fmla="*/ 64 h 66"/>
                  <a:gd name="T14" fmla="*/ 71 w 71"/>
                  <a:gd name="T15" fmla="*/ 5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66">
                    <a:moveTo>
                      <a:pt x="71" y="57"/>
                    </a:moveTo>
                    <a:lnTo>
                      <a:pt x="57" y="0"/>
                    </a:lnTo>
                    <a:lnTo>
                      <a:pt x="35" y="7"/>
                    </a:lnTo>
                    <a:lnTo>
                      <a:pt x="0" y="31"/>
                    </a:lnTo>
                    <a:lnTo>
                      <a:pt x="9" y="66"/>
                    </a:lnTo>
                    <a:lnTo>
                      <a:pt x="28" y="52"/>
                    </a:lnTo>
                    <a:lnTo>
                      <a:pt x="50" y="64"/>
                    </a:lnTo>
                    <a:lnTo>
                      <a:pt x="71" y="57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1513">
                <a:extLst>
                  <a:ext uri="{FF2B5EF4-FFF2-40B4-BE49-F238E27FC236}">
                    <a16:creationId xmlns:a16="http://schemas.microsoft.com/office/drawing/2014/main" id="{B9DAF413-1ABD-89D1-0992-D48FAB61AB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9" y="398"/>
                <a:ext cx="1" cy="1"/>
              </a:xfrm>
              <a:custGeom>
                <a:avLst/>
                <a:gdLst>
                  <a:gd name="T0" fmla="*/ 8 w 8"/>
                  <a:gd name="T1" fmla="*/ 0 h 5"/>
                  <a:gd name="T2" fmla="*/ 0 w 8"/>
                  <a:gd name="T3" fmla="*/ 0 h 5"/>
                  <a:gd name="T4" fmla="*/ 4 w 8"/>
                  <a:gd name="T5" fmla="*/ 5 h 5"/>
                  <a:gd name="T6" fmla="*/ 8 w 8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8" y="0"/>
                    </a:moveTo>
                    <a:lnTo>
                      <a:pt x="0" y="0"/>
                    </a:lnTo>
                    <a:lnTo>
                      <a:pt x="4" y="5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1514">
                <a:extLst>
                  <a:ext uri="{FF2B5EF4-FFF2-40B4-BE49-F238E27FC236}">
                    <a16:creationId xmlns:a16="http://schemas.microsoft.com/office/drawing/2014/main" id="{4F8C09F5-758F-026E-A8FE-4986D926A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822"/>
                <a:ext cx="156" cy="99"/>
              </a:xfrm>
              <a:custGeom>
                <a:avLst/>
                <a:gdLst>
                  <a:gd name="T0" fmla="*/ 242 w 934"/>
                  <a:gd name="T1" fmla="*/ 29 h 592"/>
                  <a:gd name="T2" fmla="*/ 166 w 934"/>
                  <a:gd name="T3" fmla="*/ 100 h 592"/>
                  <a:gd name="T4" fmla="*/ 185 w 934"/>
                  <a:gd name="T5" fmla="*/ 143 h 592"/>
                  <a:gd name="T6" fmla="*/ 214 w 934"/>
                  <a:gd name="T7" fmla="*/ 207 h 592"/>
                  <a:gd name="T8" fmla="*/ 157 w 934"/>
                  <a:gd name="T9" fmla="*/ 243 h 592"/>
                  <a:gd name="T10" fmla="*/ 107 w 934"/>
                  <a:gd name="T11" fmla="*/ 324 h 592"/>
                  <a:gd name="T12" fmla="*/ 64 w 934"/>
                  <a:gd name="T13" fmla="*/ 329 h 592"/>
                  <a:gd name="T14" fmla="*/ 0 w 934"/>
                  <a:gd name="T15" fmla="*/ 350 h 592"/>
                  <a:gd name="T16" fmla="*/ 57 w 934"/>
                  <a:gd name="T17" fmla="*/ 402 h 592"/>
                  <a:gd name="T18" fmla="*/ 124 w 934"/>
                  <a:gd name="T19" fmla="*/ 446 h 592"/>
                  <a:gd name="T20" fmla="*/ 202 w 934"/>
                  <a:gd name="T21" fmla="*/ 459 h 592"/>
                  <a:gd name="T22" fmla="*/ 270 w 934"/>
                  <a:gd name="T23" fmla="*/ 472 h 592"/>
                  <a:gd name="T24" fmla="*/ 359 w 934"/>
                  <a:gd name="T25" fmla="*/ 502 h 592"/>
                  <a:gd name="T26" fmla="*/ 435 w 934"/>
                  <a:gd name="T27" fmla="*/ 466 h 592"/>
                  <a:gd name="T28" fmla="*/ 459 w 934"/>
                  <a:gd name="T29" fmla="*/ 504 h 592"/>
                  <a:gd name="T30" fmla="*/ 513 w 934"/>
                  <a:gd name="T31" fmla="*/ 514 h 592"/>
                  <a:gd name="T32" fmla="*/ 555 w 934"/>
                  <a:gd name="T33" fmla="*/ 552 h 592"/>
                  <a:gd name="T34" fmla="*/ 609 w 934"/>
                  <a:gd name="T35" fmla="*/ 570 h 592"/>
                  <a:gd name="T36" fmla="*/ 627 w 934"/>
                  <a:gd name="T37" fmla="*/ 574 h 592"/>
                  <a:gd name="T38" fmla="*/ 671 w 934"/>
                  <a:gd name="T39" fmla="*/ 578 h 592"/>
                  <a:gd name="T40" fmla="*/ 720 w 934"/>
                  <a:gd name="T41" fmla="*/ 592 h 592"/>
                  <a:gd name="T42" fmla="*/ 827 w 934"/>
                  <a:gd name="T43" fmla="*/ 574 h 592"/>
                  <a:gd name="T44" fmla="*/ 836 w 934"/>
                  <a:gd name="T45" fmla="*/ 478 h 592"/>
                  <a:gd name="T46" fmla="*/ 905 w 934"/>
                  <a:gd name="T47" fmla="*/ 357 h 592"/>
                  <a:gd name="T48" fmla="*/ 920 w 934"/>
                  <a:gd name="T49" fmla="*/ 343 h 592"/>
                  <a:gd name="T50" fmla="*/ 923 w 934"/>
                  <a:gd name="T51" fmla="*/ 343 h 592"/>
                  <a:gd name="T52" fmla="*/ 922 w 934"/>
                  <a:gd name="T53" fmla="*/ 338 h 592"/>
                  <a:gd name="T54" fmla="*/ 934 w 934"/>
                  <a:gd name="T55" fmla="*/ 309 h 592"/>
                  <a:gd name="T56" fmla="*/ 913 w 934"/>
                  <a:gd name="T57" fmla="*/ 271 h 592"/>
                  <a:gd name="T58" fmla="*/ 898 w 934"/>
                  <a:gd name="T59" fmla="*/ 264 h 592"/>
                  <a:gd name="T60" fmla="*/ 885 w 934"/>
                  <a:gd name="T61" fmla="*/ 263 h 592"/>
                  <a:gd name="T62" fmla="*/ 862 w 934"/>
                  <a:gd name="T63" fmla="*/ 231 h 592"/>
                  <a:gd name="T64" fmla="*/ 840 w 934"/>
                  <a:gd name="T65" fmla="*/ 143 h 592"/>
                  <a:gd name="T66" fmla="*/ 832 w 934"/>
                  <a:gd name="T67" fmla="*/ 138 h 592"/>
                  <a:gd name="T68" fmla="*/ 794 w 934"/>
                  <a:gd name="T69" fmla="*/ 174 h 592"/>
                  <a:gd name="T70" fmla="*/ 742 w 934"/>
                  <a:gd name="T71" fmla="*/ 189 h 592"/>
                  <a:gd name="T72" fmla="*/ 672 w 934"/>
                  <a:gd name="T73" fmla="*/ 165 h 592"/>
                  <a:gd name="T74" fmla="*/ 605 w 934"/>
                  <a:gd name="T75" fmla="*/ 167 h 592"/>
                  <a:gd name="T76" fmla="*/ 549 w 934"/>
                  <a:gd name="T77" fmla="*/ 159 h 592"/>
                  <a:gd name="T78" fmla="*/ 492 w 934"/>
                  <a:gd name="T79" fmla="*/ 153 h 592"/>
                  <a:gd name="T80" fmla="*/ 470 w 934"/>
                  <a:gd name="T81" fmla="*/ 94 h 592"/>
                  <a:gd name="T82" fmla="*/ 420 w 934"/>
                  <a:gd name="T83" fmla="*/ 44 h 592"/>
                  <a:gd name="T84" fmla="*/ 424 w 934"/>
                  <a:gd name="T85" fmla="*/ 31 h 592"/>
                  <a:gd name="T86" fmla="*/ 413 w 934"/>
                  <a:gd name="T87" fmla="*/ 0 h 592"/>
                  <a:gd name="T88" fmla="*/ 349 w 934"/>
                  <a:gd name="T89" fmla="*/ 29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34" h="592">
                    <a:moveTo>
                      <a:pt x="327" y="24"/>
                    </a:moveTo>
                    <a:lnTo>
                      <a:pt x="320" y="31"/>
                    </a:lnTo>
                    <a:lnTo>
                      <a:pt x="242" y="29"/>
                    </a:lnTo>
                    <a:lnTo>
                      <a:pt x="220" y="44"/>
                    </a:lnTo>
                    <a:lnTo>
                      <a:pt x="207" y="74"/>
                    </a:lnTo>
                    <a:lnTo>
                      <a:pt x="166" y="100"/>
                    </a:lnTo>
                    <a:lnTo>
                      <a:pt x="164" y="117"/>
                    </a:lnTo>
                    <a:lnTo>
                      <a:pt x="194" y="124"/>
                    </a:lnTo>
                    <a:lnTo>
                      <a:pt x="185" y="143"/>
                    </a:lnTo>
                    <a:lnTo>
                      <a:pt x="207" y="200"/>
                    </a:lnTo>
                    <a:lnTo>
                      <a:pt x="209" y="204"/>
                    </a:lnTo>
                    <a:lnTo>
                      <a:pt x="214" y="207"/>
                    </a:lnTo>
                    <a:lnTo>
                      <a:pt x="214" y="224"/>
                    </a:lnTo>
                    <a:lnTo>
                      <a:pt x="200" y="257"/>
                    </a:lnTo>
                    <a:lnTo>
                      <a:pt x="157" y="243"/>
                    </a:lnTo>
                    <a:lnTo>
                      <a:pt x="135" y="302"/>
                    </a:lnTo>
                    <a:lnTo>
                      <a:pt x="116" y="322"/>
                    </a:lnTo>
                    <a:lnTo>
                      <a:pt x="107" y="324"/>
                    </a:lnTo>
                    <a:lnTo>
                      <a:pt x="88" y="309"/>
                    </a:lnTo>
                    <a:lnTo>
                      <a:pt x="74" y="314"/>
                    </a:lnTo>
                    <a:lnTo>
                      <a:pt x="64" y="329"/>
                    </a:lnTo>
                    <a:lnTo>
                      <a:pt x="35" y="309"/>
                    </a:lnTo>
                    <a:lnTo>
                      <a:pt x="16" y="317"/>
                    </a:lnTo>
                    <a:lnTo>
                      <a:pt x="0" y="350"/>
                    </a:lnTo>
                    <a:lnTo>
                      <a:pt x="16" y="372"/>
                    </a:lnTo>
                    <a:lnTo>
                      <a:pt x="28" y="407"/>
                    </a:lnTo>
                    <a:lnTo>
                      <a:pt x="57" y="402"/>
                    </a:lnTo>
                    <a:lnTo>
                      <a:pt x="59" y="414"/>
                    </a:lnTo>
                    <a:lnTo>
                      <a:pt x="107" y="431"/>
                    </a:lnTo>
                    <a:lnTo>
                      <a:pt x="124" y="446"/>
                    </a:lnTo>
                    <a:lnTo>
                      <a:pt x="178" y="442"/>
                    </a:lnTo>
                    <a:lnTo>
                      <a:pt x="187" y="457"/>
                    </a:lnTo>
                    <a:lnTo>
                      <a:pt x="202" y="459"/>
                    </a:lnTo>
                    <a:lnTo>
                      <a:pt x="220" y="472"/>
                    </a:lnTo>
                    <a:lnTo>
                      <a:pt x="249" y="459"/>
                    </a:lnTo>
                    <a:lnTo>
                      <a:pt x="270" y="472"/>
                    </a:lnTo>
                    <a:lnTo>
                      <a:pt x="285" y="488"/>
                    </a:lnTo>
                    <a:lnTo>
                      <a:pt x="320" y="492"/>
                    </a:lnTo>
                    <a:lnTo>
                      <a:pt x="359" y="502"/>
                    </a:lnTo>
                    <a:lnTo>
                      <a:pt x="387" y="494"/>
                    </a:lnTo>
                    <a:lnTo>
                      <a:pt x="401" y="478"/>
                    </a:lnTo>
                    <a:lnTo>
                      <a:pt x="435" y="466"/>
                    </a:lnTo>
                    <a:lnTo>
                      <a:pt x="451" y="502"/>
                    </a:lnTo>
                    <a:lnTo>
                      <a:pt x="454" y="503"/>
                    </a:lnTo>
                    <a:lnTo>
                      <a:pt x="459" y="504"/>
                    </a:lnTo>
                    <a:lnTo>
                      <a:pt x="464" y="503"/>
                    </a:lnTo>
                    <a:lnTo>
                      <a:pt x="470" y="500"/>
                    </a:lnTo>
                    <a:lnTo>
                      <a:pt x="513" y="514"/>
                    </a:lnTo>
                    <a:lnTo>
                      <a:pt x="527" y="538"/>
                    </a:lnTo>
                    <a:lnTo>
                      <a:pt x="535" y="559"/>
                    </a:lnTo>
                    <a:lnTo>
                      <a:pt x="555" y="552"/>
                    </a:lnTo>
                    <a:lnTo>
                      <a:pt x="579" y="566"/>
                    </a:lnTo>
                    <a:lnTo>
                      <a:pt x="608" y="564"/>
                    </a:lnTo>
                    <a:lnTo>
                      <a:pt x="609" y="570"/>
                    </a:lnTo>
                    <a:lnTo>
                      <a:pt x="614" y="575"/>
                    </a:lnTo>
                    <a:lnTo>
                      <a:pt x="619" y="576"/>
                    </a:lnTo>
                    <a:lnTo>
                      <a:pt x="627" y="574"/>
                    </a:lnTo>
                    <a:lnTo>
                      <a:pt x="644" y="592"/>
                    </a:lnTo>
                    <a:lnTo>
                      <a:pt x="665" y="578"/>
                    </a:lnTo>
                    <a:lnTo>
                      <a:pt x="671" y="578"/>
                    </a:lnTo>
                    <a:lnTo>
                      <a:pt x="677" y="585"/>
                    </a:lnTo>
                    <a:lnTo>
                      <a:pt x="701" y="585"/>
                    </a:lnTo>
                    <a:lnTo>
                      <a:pt x="720" y="592"/>
                    </a:lnTo>
                    <a:lnTo>
                      <a:pt x="736" y="588"/>
                    </a:lnTo>
                    <a:lnTo>
                      <a:pt x="744" y="578"/>
                    </a:lnTo>
                    <a:lnTo>
                      <a:pt x="827" y="574"/>
                    </a:lnTo>
                    <a:lnTo>
                      <a:pt x="812" y="559"/>
                    </a:lnTo>
                    <a:lnTo>
                      <a:pt x="822" y="500"/>
                    </a:lnTo>
                    <a:lnTo>
                      <a:pt x="836" y="478"/>
                    </a:lnTo>
                    <a:lnTo>
                      <a:pt x="901" y="424"/>
                    </a:lnTo>
                    <a:lnTo>
                      <a:pt x="898" y="364"/>
                    </a:lnTo>
                    <a:lnTo>
                      <a:pt x="905" y="357"/>
                    </a:lnTo>
                    <a:lnTo>
                      <a:pt x="914" y="338"/>
                    </a:lnTo>
                    <a:lnTo>
                      <a:pt x="916" y="340"/>
                    </a:lnTo>
                    <a:lnTo>
                      <a:pt x="920" y="343"/>
                    </a:lnTo>
                    <a:lnTo>
                      <a:pt x="921" y="343"/>
                    </a:lnTo>
                    <a:lnTo>
                      <a:pt x="923" y="344"/>
                    </a:lnTo>
                    <a:lnTo>
                      <a:pt x="923" y="343"/>
                    </a:lnTo>
                    <a:lnTo>
                      <a:pt x="923" y="342"/>
                    </a:lnTo>
                    <a:lnTo>
                      <a:pt x="922" y="339"/>
                    </a:lnTo>
                    <a:lnTo>
                      <a:pt x="922" y="338"/>
                    </a:lnTo>
                    <a:lnTo>
                      <a:pt x="922" y="335"/>
                    </a:lnTo>
                    <a:lnTo>
                      <a:pt x="920" y="331"/>
                    </a:lnTo>
                    <a:lnTo>
                      <a:pt x="934" y="309"/>
                    </a:lnTo>
                    <a:lnTo>
                      <a:pt x="922" y="286"/>
                    </a:lnTo>
                    <a:lnTo>
                      <a:pt x="922" y="267"/>
                    </a:lnTo>
                    <a:lnTo>
                      <a:pt x="913" y="271"/>
                    </a:lnTo>
                    <a:lnTo>
                      <a:pt x="907" y="273"/>
                    </a:lnTo>
                    <a:lnTo>
                      <a:pt x="901" y="271"/>
                    </a:lnTo>
                    <a:lnTo>
                      <a:pt x="898" y="264"/>
                    </a:lnTo>
                    <a:lnTo>
                      <a:pt x="895" y="263"/>
                    </a:lnTo>
                    <a:lnTo>
                      <a:pt x="890" y="263"/>
                    </a:lnTo>
                    <a:lnTo>
                      <a:pt x="885" y="263"/>
                    </a:lnTo>
                    <a:lnTo>
                      <a:pt x="879" y="266"/>
                    </a:lnTo>
                    <a:lnTo>
                      <a:pt x="877" y="267"/>
                    </a:lnTo>
                    <a:lnTo>
                      <a:pt x="862" y="231"/>
                    </a:lnTo>
                    <a:lnTo>
                      <a:pt x="848" y="217"/>
                    </a:lnTo>
                    <a:lnTo>
                      <a:pt x="814" y="200"/>
                    </a:lnTo>
                    <a:lnTo>
                      <a:pt x="840" y="143"/>
                    </a:lnTo>
                    <a:lnTo>
                      <a:pt x="838" y="138"/>
                    </a:lnTo>
                    <a:lnTo>
                      <a:pt x="836" y="136"/>
                    </a:lnTo>
                    <a:lnTo>
                      <a:pt x="832" y="138"/>
                    </a:lnTo>
                    <a:lnTo>
                      <a:pt x="829" y="143"/>
                    </a:lnTo>
                    <a:lnTo>
                      <a:pt x="822" y="153"/>
                    </a:lnTo>
                    <a:lnTo>
                      <a:pt x="794" y="174"/>
                    </a:lnTo>
                    <a:lnTo>
                      <a:pt x="765" y="179"/>
                    </a:lnTo>
                    <a:lnTo>
                      <a:pt x="758" y="203"/>
                    </a:lnTo>
                    <a:lnTo>
                      <a:pt x="742" y="189"/>
                    </a:lnTo>
                    <a:lnTo>
                      <a:pt x="705" y="179"/>
                    </a:lnTo>
                    <a:lnTo>
                      <a:pt x="686" y="157"/>
                    </a:lnTo>
                    <a:lnTo>
                      <a:pt x="672" y="165"/>
                    </a:lnTo>
                    <a:lnTo>
                      <a:pt x="642" y="153"/>
                    </a:lnTo>
                    <a:lnTo>
                      <a:pt x="634" y="159"/>
                    </a:lnTo>
                    <a:lnTo>
                      <a:pt x="605" y="167"/>
                    </a:lnTo>
                    <a:lnTo>
                      <a:pt x="587" y="157"/>
                    </a:lnTo>
                    <a:lnTo>
                      <a:pt x="572" y="165"/>
                    </a:lnTo>
                    <a:lnTo>
                      <a:pt x="549" y="159"/>
                    </a:lnTo>
                    <a:lnTo>
                      <a:pt x="537" y="196"/>
                    </a:lnTo>
                    <a:lnTo>
                      <a:pt x="492" y="165"/>
                    </a:lnTo>
                    <a:lnTo>
                      <a:pt x="492" y="153"/>
                    </a:lnTo>
                    <a:lnTo>
                      <a:pt x="509" y="131"/>
                    </a:lnTo>
                    <a:lnTo>
                      <a:pt x="501" y="110"/>
                    </a:lnTo>
                    <a:lnTo>
                      <a:pt x="470" y="94"/>
                    </a:lnTo>
                    <a:lnTo>
                      <a:pt x="429" y="87"/>
                    </a:lnTo>
                    <a:lnTo>
                      <a:pt x="437" y="67"/>
                    </a:lnTo>
                    <a:lnTo>
                      <a:pt x="420" y="44"/>
                    </a:lnTo>
                    <a:lnTo>
                      <a:pt x="424" y="40"/>
                    </a:lnTo>
                    <a:lnTo>
                      <a:pt x="426" y="36"/>
                    </a:lnTo>
                    <a:lnTo>
                      <a:pt x="424" y="31"/>
                    </a:lnTo>
                    <a:lnTo>
                      <a:pt x="420" y="29"/>
                    </a:lnTo>
                    <a:lnTo>
                      <a:pt x="427" y="17"/>
                    </a:lnTo>
                    <a:lnTo>
                      <a:pt x="413" y="0"/>
                    </a:lnTo>
                    <a:lnTo>
                      <a:pt x="392" y="11"/>
                    </a:lnTo>
                    <a:lnTo>
                      <a:pt x="366" y="15"/>
                    </a:lnTo>
                    <a:lnTo>
                      <a:pt x="349" y="29"/>
                    </a:lnTo>
                    <a:lnTo>
                      <a:pt x="327" y="2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1515">
                <a:extLst>
                  <a:ext uri="{FF2B5EF4-FFF2-40B4-BE49-F238E27FC236}">
                    <a16:creationId xmlns:a16="http://schemas.microsoft.com/office/drawing/2014/main" id="{70A5B4B8-F846-EC6C-5D6B-C415CF53A5E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18" y="782"/>
                <a:ext cx="172" cy="127"/>
              </a:xfrm>
              <a:custGeom>
                <a:avLst/>
                <a:gdLst>
                  <a:gd name="T0" fmla="*/ 518 w 1034"/>
                  <a:gd name="T1" fmla="*/ 103 h 761"/>
                  <a:gd name="T2" fmla="*/ 514 w 1034"/>
                  <a:gd name="T3" fmla="*/ 120 h 761"/>
                  <a:gd name="T4" fmla="*/ 489 w 1034"/>
                  <a:gd name="T5" fmla="*/ 145 h 761"/>
                  <a:gd name="T6" fmla="*/ 487 w 1034"/>
                  <a:gd name="T7" fmla="*/ 157 h 761"/>
                  <a:gd name="T8" fmla="*/ 497 w 1034"/>
                  <a:gd name="T9" fmla="*/ 198 h 761"/>
                  <a:gd name="T10" fmla="*/ 501 w 1034"/>
                  <a:gd name="T11" fmla="*/ 211 h 761"/>
                  <a:gd name="T12" fmla="*/ 433 w 1034"/>
                  <a:gd name="T13" fmla="*/ 235 h 761"/>
                  <a:gd name="T14" fmla="*/ 424 w 1034"/>
                  <a:gd name="T15" fmla="*/ 228 h 761"/>
                  <a:gd name="T16" fmla="*/ 381 w 1034"/>
                  <a:gd name="T17" fmla="*/ 296 h 761"/>
                  <a:gd name="T18" fmla="*/ 361 w 1034"/>
                  <a:gd name="T19" fmla="*/ 287 h 761"/>
                  <a:gd name="T20" fmla="*/ 360 w 1034"/>
                  <a:gd name="T21" fmla="*/ 250 h 761"/>
                  <a:gd name="T22" fmla="*/ 229 w 1034"/>
                  <a:gd name="T23" fmla="*/ 339 h 761"/>
                  <a:gd name="T24" fmla="*/ 146 w 1034"/>
                  <a:gd name="T25" fmla="*/ 390 h 761"/>
                  <a:gd name="T26" fmla="*/ 136 w 1034"/>
                  <a:gd name="T27" fmla="*/ 392 h 761"/>
                  <a:gd name="T28" fmla="*/ 166 w 1034"/>
                  <a:gd name="T29" fmla="*/ 470 h 761"/>
                  <a:gd name="T30" fmla="*/ 129 w 1034"/>
                  <a:gd name="T31" fmla="*/ 525 h 761"/>
                  <a:gd name="T32" fmla="*/ 25 w 1034"/>
                  <a:gd name="T33" fmla="*/ 532 h 761"/>
                  <a:gd name="T34" fmla="*/ 0 w 1034"/>
                  <a:gd name="T35" fmla="*/ 560 h 761"/>
                  <a:gd name="T36" fmla="*/ 1 w 1034"/>
                  <a:gd name="T37" fmla="*/ 611 h 761"/>
                  <a:gd name="T38" fmla="*/ 60 w 1034"/>
                  <a:gd name="T39" fmla="*/ 638 h 761"/>
                  <a:gd name="T40" fmla="*/ 82 w 1034"/>
                  <a:gd name="T41" fmla="*/ 661 h 761"/>
                  <a:gd name="T42" fmla="*/ 118 w 1034"/>
                  <a:gd name="T43" fmla="*/ 711 h 761"/>
                  <a:gd name="T44" fmla="*/ 202 w 1034"/>
                  <a:gd name="T45" fmla="*/ 707 h 761"/>
                  <a:gd name="T46" fmla="*/ 199 w 1034"/>
                  <a:gd name="T47" fmla="*/ 726 h 761"/>
                  <a:gd name="T48" fmla="*/ 253 w 1034"/>
                  <a:gd name="T49" fmla="*/ 731 h 761"/>
                  <a:gd name="T50" fmla="*/ 367 w 1034"/>
                  <a:gd name="T51" fmla="*/ 746 h 761"/>
                  <a:gd name="T52" fmla="*/ 431 w 1034"/>
                  <a:gd name="T53" fmla="*/ 655 h 761"/>
                  <a:gd name="T54" fmla="*/ 506 w 1034"/>
                  <a:gd name="T55" fmla="*/ 636 h 761"/>
                  <a:gd name="T56" fmla="*/ 518 w 1034"/>
                  <a:gd name="T57" fmla="*/ 649 h 761"/>
                  <a:gd name="T58" fmla="*/ 536 w 1034"/>
                  <a:gd name="T59" fmla="*/ 648 h 761"/>
                  <a:gd name="T60" fmla="*/ 645 w 1034"/>
                  <a:gd name="T61" fmla="*/ 655 h 761"/>
                  <a:gd name="T62" fmla="*/ 745 w 1034"/>
                  <a:gd name="T63" fmla="*/ 677 h 761"/>
                  <a:gd name="T64" fmla="*/ 856 w 1034"/>
                  <a:gd name="T65" fmla="*/ 613 h 761"/>
                  <a:gd name="T66" fmla="*/ 956 w 1034"/>
                  <a:gd name="T67" fmla="*/ 523 h 761"/>
                  <a:gd name="T68" fmla="*/ 964 w 1034"/>
                  <a:gd name="T69" fmla="*/ 521 h 761"/>
                  <a:gd name="T70" fmla="*/ 995 w 1034"/>
                  <a:gd name="T71" fmla="*/ 477 h 761"/>
                  <a:gd name="T72" fmla="*/ 859 w 1034"/>
                  <a:gd name="T73" fmla="*/ 525 h 761"/>
                  <a:gd name="T74" fmla="*/ 781 w 1034"/>
                  <a:gd name="T75" fmla="*/ 442 h 761"/>
                  <a:gd name="T76" fmla="*/ 836 w 1034"/>
                  <a:gd name="T77" fmla="*/ 354 h 761"/>
                  <a:gd name="T78" fmla="*/ 881 w 1034"/>
                  <a:gd name="T79" fmla="*/ 378 h 761"/>
                  <a:gd name="T80" fmla="*/ 916 w 1034"/>
                  <a:gd name="T81" fmla="*/ 370 h 761"/>
                  <a:gd name="T82" fmla="*/ 1034 w 1034"/>
                  <a:gd name="T83" fmla="*/ 339 h 761"/>
                  <a:gd name="T84" fmla="*/ 950 w 1034"/>
                  <a:gd name="T85" fmla="*/ 301 h 761"/>
                  <a:gd name="T86" fmla="*/ 919 w 1034"/>
                  <a:gd name="T87" fmla="*/ 310 h 761"/>
                  <a:gd name="T88" fmla="*/ 878 w 1034"/>
                  <a:gd name="T89" fmla="*/ 289 h 761"/>
                  <a:gd name="T90" fmla="*/ 852 w 1034"/>
                  <a:gd name="T91" fmla="*/ 176 h 761"/>
                  <a:gd name="T92" fmla="*/ 802 w 1034"/>
                  <a:gd name="T93" fmla="*/ 107 h 761"/>
                  <a:gd name="T94" fmla="*/ 721 w 1034"/>
                  <a:gd name="T95" fmla="*/ 50 h 761"/>
                  <a:gd name="T96" fmla="*/ 621 w 1034"/>
                  <a:gd name="T97" fmla="*/ 256 h 761"/>
                  <a:gd name="T98" fmla="*/ 714 w 1034"/>
                  <a:gd name="T99" fmla="*/ 304 h 761"/>
                  <a:gd name="T100" fmla="*/ 706 w 1034"/>
                  <a:gd name="T101" fmla="*/ 321 h 761"/>
                  <a:gd name="T102" fmla="*/ 671 w 1034"/>
                  <a:gd name="T103" fmla="*/ 342 h 761"/>
                  <a:gd name="T104" fmla="*/ 635 w 1034"/>
                  <a:gd name="T105" fmla="*/ 343 h 761"/>
                  <a:gd name="T106" fmla="*/ 621 w 1034"/>
                  <a:gd name="T107" fmla="*/ 339 h 761"/>
                  <a:gd name="T108" fmla="*/ 613 w 1034"/>
                  <a:gd name="T109" fmla="*/ 338 h 761"/>
                  <a:gd name="T110" fmla="*/ 621 w 1034"/>
                  <a:gd name="T111" fmla="*/ 256 h 761"/>
                  <a:gd name="T112" fmla="*/ 261 w 1034"/>
                  <a:gd name="T113" fmla="*/ 640 h 761"/>
                  <a:gd name="T114" fmla="*/ 275 w 1034"/>
                  <a:gd name="T115" fmla="*/ 653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34" h="761">
                    <a:moveTo>
                      <a:pt x="643" y="21"/>
                    </a:moveTo>
                    <a:lnTo>
                      <a:pt x="623" y="0"/>
                    </a:lnTo>
                    <a:lnTo>
                      <a:pt x="614" y="78"/>
                    </a:lnTo>
                    <a:lnTo>
                      <a:pt x="523" y="107"/>
                    </a:lnTo>
                    <a:lnTo>
                      <a:pt x="518" y="103"/>
                    </a:lnTo>
                    <a:lnTo>
                      <a:pt x="515" y="104"/>
                    </a:lnTo>
                    <a:lnTo>
                      <a:pt x="514" y="108"/>
                    </a:lnTo>
                    <a:lnTo>
                      <a:pt x="515" y="118"/>
                    </a:lnTo>
                    <a:lnTo>
                      <a:pt x="515" y="120"/>
                    </a:lnTo>
                    <a:lnTo>
                      <a:pt x="514" y="120"/>
                    </a:lnTo>
                    <a:lnTo>
                      <a:pt x="503" y="128"/>
                    </a:lnTo>
                    <a:lnTo>
                      <a:pt x="501" y="140"/>
                    </a:lnTo>
                    <a:lnTo>
                      <a:pt x="488" y="142"/>
                    </a:lnTo>
                    <a:lnTo>
                      <a:pt x="488" y="143"/>
                    </a:lnTo>
                    <a:lnTo>
                      <a:pt x="489" y="145"/>
                    </a:lnTo>
                    <a:lnTo>
                      <a:pt x="491" y="150"/>
                    </a:lnTo>
                    <a:lnTo>
                      <a:pt x="491" y="152"/>
                    </a:lnTo>
                    <a:lnTo>
                      <a:pt x="491" y="155"/>
                    </a:lnTo>
                    <a:lnTo>
                      <a:pt x="489" y="156"/>
                    </a:lnTo>
                    <a:lnTo>
                      <a:pt x="487" y="157"/>
                    </a:lnTo>
                    <a:lnTo>
                      <a:pt x="484" y="157"/>
                    </a:lnTo>
                    <a:lnTo>
                      <a:pt x="481" y="157"/>
                    </a:lnTo>
                    <a:lnTo>
                      <a:pt x="479" y="161"/>
                    </a:lnTo>
                    <a:lnTo>
                      <a:pt x="503" y="196"/>
                    </a:lnTo>
                    <a:lnTo>
                      <a:pt x="497" y="198"/>
                    </a:lnTo>
                    <a:lnTo>
                      <a:pt x="496" y="200"/>
                    </a:lnTo>
                    <a:lnTo>
                      <a:pt x="495" y="202"/>
                    </a:lnTo>
                    <a:lnTo>
                      <a:pt x="499" y="206"/>
                    </a:lnTo>
                    <a:lnTo>
                      <a:pt x="500" y="207"/>
                    </a:lnTo>
                    <a:lnTo>
                      <a:pt x="501" y="211"/>
                    </a:lnTo>
                    <a:lnTo>
                      <a:pt x="474" y="207"/>
                    </a:lnTo>
                    <a:lnTo>
                      <a:pt x="438" y="228"/>
                    </a:lnTo>
                    <a:lnTo>
                      <a:pt x="436" y="234"/>
                    </a:lnTo>
                    <a:lnTo>
                      <a:pt x="434" y="235"/>
                    </a:lnTo>
                    <a:lnTo>
                      <a:pt x="433" y="235"/>
                    </a:lnTo>
                    <a:lnTo>
                      <a:pt x="433" y="236"/>
                    </a:lnTo>
                    <a:lnTo>
                      <a:pt x="429" y="234"/>
                    </a:lnTo>
                    <a:lnTo>
                      <a:pt x="427" y="232"/>
                    </a:lnTo>
                    <a:lnTo>
                      <a:pt x="426" y="231"/>
                    </a:lnTo>
                    <a:lnTo>
                      <a:pt x="424" y="228"/>
                    </a:lnTo>
                    <a:lnTo>
                      <a:pt x="429" y="220"/>
                    </a:lnTo>
                    <a:lnTo>
                      <a:pt x="424" y="192"/>
                    </a:lnTo>
                    <a:lnTo>
                      <a:pt x="417" y="211"/>
                    </a:lnTo>
                    <a:lnTo>
                      <a:pt x="414" y="235"/>
                    </a:lnTo>
                    <a:lnTo>
                      <a:pt x="381" y="296"/>
                    </a:lnTo>
                    <a:lnTo>
                      <a:pt x="374" y="295"/>
                    </a:lnTo>
                    <a:lnTo>
                      <a:pt x="369" y="294"/>
                    </a:lnTo>
                    <a:lnTo>
                      <a:pt x="365" y="292"/>
                    </a:lnTo>
                    <a:lnTo>
                      <a:pt x="363" y="291"/>
                    </a:lnTo>
                    <a:lnTo>
                      <a:pt x="361" y="287"/>
                    </a:lnTo>
                    <a:lnTo>
                      <a:pt x="361" y="284"/>
                    </a:lnTo>
                    <a:lnTo>
                      <a:pt x="361" y="280"/>
                    </a:lnTo>
                    <a:lnTo>
                      <a:pt x="364" y="276"/>
                    </a:lnTo>
                    <a:lnTo>
                      <a:pt x="372" y="254"/>
                    </a:lnTo>
                    <a:lnTo>
                      <a:pt x="360" y="250"/>
                    </a:lnTo>
                    <a:lnTo>
                      <a:pt x="314" y="306"/>
                    </a:lnTo>
                    <a:lnTo>
                      <a:pt x="296" y="335"/>
                    </a:lnTo>
                    <a:lnTo>
                      <a:pt x="294" y="354"/>
                    </a:lnTo>
                    <a:lnTo>
                      <a:pt x="236" y="356"/>
                    </a:lnTo>
                    <a:lnTo>
                      <a:pt x="229" y="339"/>
                    </a:lnTo>
                    <a:lnTo>
                      <a:pt x="203" y="318"/>
                    </a:lnTo>
                    <a:lnTo>
                      <a:pt x="144" y="342"/>
                    </a:lnTo>
                    <a:lnTo>
                      <a:pt x="151" y="382"/>
                    </a:lnTo>
                    <a:lnTo>
                      <a:pt x="146" y="396"/>
                    </a:lnTo>
                    <a:lnTo>
                      <a:pt x="146" y="390"/>
                    </a:lnTo>
                    <a:lnTo>
                      <a:pt x="145" y="388"/>
                    </a:lnTo>
                    <a:lnTo>
                      <a:pt x="143" y="387"/>
                    </a:lnTo>
                    <a:lnTo>
                      <a:pt x="142" y="388"/>
                    </a:lnTo>
                    <a:lnTo>
                      <a:pt x="138" y="389"/>
                    </a:lnTo>
                    <a:lnTo>
                      <a:pt x="136" y="392"/>
                    </a:lnTo>
                    <a:lnTo>
                      <a:pt x="132" y="406"/>
                    </a:lnTo>
                    <a:lnTo>
                      <a:pt x="118" y="413"/>
                    </a:lnTo>
                    <a:lnTo>
                      <a:pt x="151" y="456"/>
                    </a:lnTo>
                    <a:lnTo>
                      <a:pt x="153" y="468"/>
                    </a:lnTo>
                    <a:lnTo>
                      <a:pt x="166" y="470"/>
                    </a:lnTo>
                    <a:lnTo>
                      <a:pt x="175" y="489"/>
                    </a:lnTo>
                    <a:lnTo>
                      <a:pt x="175" y="503"/>
                    </a:lnTo>
                    <a:lnTo>
                      <a:pt x="186" y="513"/>
                    </a:lnTo>
                    <a:lnTo>
                      <a:pt x="160" y="513"/>
                    </a:lnTo>
                    <a:lnTo>
                      <a:pt x="129" y="525"/>
                    </a:lnTo>
                    <a:lnTo>
                      <a:pt x="94" y="525"/>
                    </a:lnTo>
                    <a:lnTo>
                      <a:pt x="79" y="539"/>
                    </a:lnTo>
                    <a:lnTo>
                      <a:pt x="32" y="539"/>
                    </a:lnTo>
                    <a:lnTo>
                      <a:pt x="29" y="535"/>
                    </a:lnTo>
                    <a:lnTo>
                      <a:pt x="25" y="532"/>
                    </a:lnTo>
                    <a:lnTo>
                      <a:pt x="18" y="539"/>
                    </a:lnTo>
                    <a:lnTo>
                      <a:pt x="18" y="541"/>
                    </a:lnTo>
                    <a:lnTo>
                      <a:pt x="16" y="546"/>
                    </a:lnTo>
                    <a:lnTo>
                      <a:pt x="1" y="553"/>
                    </a:lnTo>
                    <a:lnTo>
                      <a:pt x="0" y="560"/>
                    </a:lnTo>
                    <a:lnTo>
                      <a:pt x="1" y="566"/>
                    </a:lnTo>
                    <a:lnTo>
                      <a:pt x="3" y="570"/>
                    </a:lnTo>
                    <a:lnTo>
                      <a:pt x="8" y="574"/>
                    </a:lnTo>
                    <a:lnTo>
                      <a:pt x="16" y="574"/>
                    </a:lnTo>
                    <a:lnTo>
                      <a:pt x="1" y="611"/>
                    </a:lnTo>
                    <a:lnTo>
                      <a:pt x="16" y="639"/>
                    </a:lnTo>
                    <a:lnTo>
                      <a:pt x="66" y="632"/>
                    </a:lnTo>
                    <a:lnTo>
                      <a:pt x="63" y="633"/>
                    </a:lnTo>
                    <a:lnTo>
                      <a:pt x="61" y="635"/>
                    </a:lnTo>
                    <a:lnTo>
                      <a:pt x="60" y="638"/>
                    </a:lnTo>
                    <a:lnTo>
                      <a:pt x="61" y="639"/>
                    </a:lnTo>
                    <a:lnTo>
                      <a:pt x="66" y="639"/>
                    </a:lnTo>
                    <a:lnTo>
                      <a:pt x="68" y="639"/>
                    </a:lnTo>
                    <a:lnTo>
                      <a:pt x="75" y="641"/>
                    </a:lnTo>
                    <a:lnTo>
                      <a:pt x="82" y="661"/>
                    </a:lnTo>
                    <a:lnTo>
                      <a:pt x="68" y="670"/>
                    </a:lnTo>
                    <a:lnTo>
                      <a:pt x="51" y="691"/>
                    </a:lnTo>
                    <a:lnTo>
                      <a:pt x="68" y="696"/>
                    </a:lnTo>
                    <a:lnTo>
                      <a:pt x="86" y="711"/>
                    </a:lnTo>
                    <a:lnTo>
                      <a:pt x="118" y="711"/>
                    </a:lnTo>
                    <a:lnTo>
                      <a:pt x="118" y="689"/>
                    </a:lnTo>
                    <a:lnTo>
                      <a:pt x="146" y="696"/>
                    </a:lnTo>
                    <a:lnTo>
                      <a:pt x="188" y="689"/>
                    </a:lnTo>
                    <a:lnTo>
                      <a:pt x="203" y="705"/>
                    </a:lnTo>
                    <a:lnTo>
                      <a:pt x="202" y="707"/>
                    </a:lnTo>
                    <a:lnTo>
                      <a:pt x="202" y="711"/>
                    </a:lnTo>
                    <a:lnTo>
                      <a:pt x="202" y="717"/>
                    </a:lnTo>
                    <a:lnTo>
                      <a:pt x="200" y="721"/>
                    </a:lnTo>
                    <a:lnTo>
                      <a:pt x="199" y="723"/>
                    </a:lnTo>
                    <a:lnTo>
                      <a:pt x="199" y="726"/>
                    </a:lnTo>
                    <a:lnTo>
                      <a:pt x="200" y="727"/>
                    </a:lnTo>
                    <a:lnTo>
                      <a:pt x="203" y="731"/>
                    </a:lnTo>
                    <a:lnTo>
                      <a:pt x="210" y="733"/>
                    </a:lnTo>
                    <a:lnTo>
                      <a:pt x="229" y="724"/>
                    </a:lnTo>
                    <a:lnTo>
                      <a:pt x="253" y="731"/>
                    </a:lnTo>
                    <a:lnTo>
                      <a:pt x="268" y="753"/>
                    </a:lnTo>
                    <a:lnTo>
                      <a:pt x="296" y="753"/>
                    </a:lnTo>
                    <a:lnTo>
                      <a:pt x="322" y="731"/>
                    </a:lnTo>
                    <a:lnTo>
                      <a:pt x="351" y="746"/>
                    </a:lnTo>
                    <a:lnTo>
                      <a:pt x="367" y="746"/>
                    </a:lnTo>
                    <a:lnTo>
                      <a:pt x="386" y="761"/>
                    </a:lnTo>
                    <a:lnTo>
                      <a:pt x="401" y="755"/>
                    </a:lnTo>
                    <a:lnTo>
                      <a:pt x="381" y="727"/>
                    </a:lnTo>
                    <a:lnTo>
                      <a:pt x="414" y="653"/>
                    </a:lnTo>
                    <a:lnTo>
                      <a:pt x="431" y="655"/>
                    </a:lnTo>
                    <a:lnTo>
                      <a:pt x="438" y="635"/>
                    </a:lnTo>
                    <a:lnTo>
                      <a:pt x="451" y="627"/>
                    </a:lnTo>
                    <a:lnTo>
                      <a:pt x="501" y="641"/>
                    </a:lnTo>
                    <a:lnTo>
                      <a:pt x="503" y="637"/>
                    </a:lnTo>
                    <a:lnTo>
                      <a:pt x="506" y="636"/>
                    </a:lnTo>
                    <a:lnTo>
                      <a:pt x="512" y="633"/>
                    </a:lnTo>
                    <a:lnTo>
                      <a:pt x="521" y="632"/>
                    </a:lnTo>
                    <a:lnTo>
                      <a:pt x="519" y="639"/>
                    </a:lnTo>
                    <a:lnTo>
                      <a:pt x="518" y="645"/>
                    </a:lnTo>
                    <a:lnTo>
                      <a:pt x="518" y="649"/>
                    </a:lnTo>
                    <a:lnTo>
                      <a:pt x="520" y="652"/>
                    </a:lnTo>
                    <a:lnTo>
                      <a:pt x="522" y="653"/>
                    </a:lnTo>
                    <a:lnTo>
                      <a:pt x="526" y="653"/>
                    </a:lnTo>
                    <a:lnTo>
                      <a:pt x="530" y="651"/>
                    </a:lnTo>
                    <a:lnTo>
                      <a:pt x="536" y="648"/>
                    </a:lnTo>
                    <a:lnTo>
                      <a:pt x="571" y="668"/>
                    </a:lnTo>
                    <a:lnTo>
                      <a:pt x="579" y="689"/>
                    </a:lnTo>
                    <a:lnTo>
                      <a:pt x="593" y="696"/>
                    </a:lnTo>
                    <a:lnTo>
                      <a:pt x="629" y="661"/>
                    </a:lnTo>
                    <a:lnTo>
                      <a:pt x="645" y="655"/>
                    </a:lnTo>
                    <a:lnTo>
                      <a:pt x="664" y="624"/>
                    </a:lnTo>
                    <a:lnTo>
                      <a:pt x="681" y="639"/>
                    </a:lnTo>
                    <a:lnTo>
                      <a:pt x="710" y="648"/>
                    </a:lnTo>
                    <a:lnTo>
                      <a:pt x="731" y="663"/>
                    </a:lnTo>
                    <a:lnTo>
                      <a:pt x="745" y="677"/>
                    </a:lnTo>
                    <a:lnTo>
                      <a:pt x="764" y="663"/>
                    </a:lnTo>
                    <a:lnTo>
                      <a:pt x="788" y="653"/>
                    </a:lnTo>
                    <a:lnTo>
                      <a:pt x="807" y="618"/>
                    </a:lnTo>
                    <a:lnTo>
                      <a:pt x="845" y="627"/>
                    </a:lnTo>
                    <a:lnTo>
                      <a:pt x="856" y="613"/>
                    </a:lnTo>
                    <a:lnTo>
                      <a:pt x="885" y="603"/>
                    </a:lnTo>
                    <a:lnTo>
                      <a:pt x="901" y="582"/>
                    </a:lnTo>
                    <a:lnTo>
                      <a:pt x="916" y="577"/>
                    </a:lnTo>
                    <a:lnTo>
                      <a:pt x="956" y="520"/>
                    </a:lnTo>
                    <a:lnTo>
                      <a:pt x="956" y="523"/>
                    </a:lnTo>
                    <a:lnTo>
                      <a:pt x="957" y="525"/>
                    </a:lnTo>
                    <a:lnTo>
                      <a:pt x="958" y="525"/>
                    </a:lnTo>
                    <a:lnTo>
                      <a:pt x="962" y="524"/>
                    </a:lnTo>
                    <a:lnTo>
                      <a:pt x="964" y="522"/>
                    </a:lnTo>
                    <a:lnTo>
                      <a:pt x="964" y="521"/>
                    </a:lnTo>
                    <a:lnTo>
                      <a:pt x="965" y="521"/>
                    </a:lnTo>
                    <a:lnTo>
                      <a:pt x="967" y="521"/>
                    </a:lnTo>
                    <a:lnTo>
                      <a:pt x="973" y="518"/>
                    </a:lnTo>
                    <a:lnTo>
                      <a:pt x="1014" y="506"/>
                    </a:lnTo>
                    <a:lnTo>
                      <a:pt x="995" y="477"/>
                    </a:lnTo>
                    <a:lnTo>
                      <a:pt x="984" y="496"/>
                    </a:lnTo>
                    <a:lnTo>
                      <a:pt x="980" y="485"/>
                    </a:lnTo>
                    <a:lnTo>
                      <a:pt x="938" y="496"/>
                    </a:lnTo>
                    <a:lnTo>
                      <a:pt x="888" y="553"/>
                    </a:lnTo>
                    <a:lnTo>
                      <a:pt x="859" y="525"/>
                    </a:lnTo>
                    <a:lnTo>
                      <a:pt x="830" y="535"/>
                    </a:lnTo>
                    <a:lnTo>
                      <a:pt x="821" y="518"/>
                    </a:lnTo>
                    <a:lnTo>
                      <a:pt x="816" y="475"/>
                    </a:lnTo>
                    <a:lnTo>
                      <a:pt x="788" y="461"/>
                    </a:lnTo>
                    <a:lnTo>
                      <a:pt x="781" y="442"/>
                    </a:lnTo>
                    <a:lnTo>
                      <a:pt x="795" y="439"/>
                    </a:lnTo>
                    <a:lnTo>
                      <a:pt x="799" y="413"/>
                    </a:lnTo>
                    <a:lnTo>
                      <a:pt x="816" y="396"/>
                    </a:lnTo>
                    <a:lnTo>
                      <a:pt x="809" y="375"/>
                    </a:lnTo>
                    <a:lnTo>
                      <a:pt x="836" y="354"/>
                    </a:lnTo>
                    <a:lnTo>
                      <a:pt x="859" y="354"/>
                    </a:lnTo>
                    <a:lnTo>
                      <a:pt x="873" y="375"/>
                    </a:lnTo>
                    <a:lnTo>
                      <a:pt x="877" y="378"/>
                    </a:lnTo>
                    <a:lnTo>
                      <a:pt x="881" y="379"/>
                    </a:lnTo>
                    <a:lnTo>
                      <a:pt x="881" y="378"/>
                    </a:lnTo>
                    <a:lnTo>
                      <a:pt x="882" y="378"/>
                    </a:lnTo>
                    <a:lnTo>
                      <a:pt x="885" y="378"/>
                    </a:lnTo>
                    <a:lnTo>
                      <a:pt x="888" y="375"/>
                    </a:lnTo>
                    <a:lnTo>
                      <a:pt x="901" y="385"/>
                    </a:lnTo>
                    <a:lnTo>
                      <a:pt x="916" y="370"/>
                    </a:lnTo>
                    <a:lnTo>
                      <a:pt x="942" y="378"/>
                    </a:lnTo>
                    <a:lnTo>
                      <a:pt x="966" y="392"/>
                    </a:lnTo>
                    <a:lnTo>
                      <a:pt x="988" y="413"/>
                    </a:lnTo>
                    <a:lnTo>
                      <a:pt x="1008" y="368"/>
                    </a:lnTo>
                    <a:lnTo>
                      <a:pt x="1034" y="339"/>
                    </a:lnTo>
                    <a:lnTo>
                      <a:pt x="1021" y="318"/>
                    </a:lnTo>
                    <a:lnTo>
                      <a:pt x="1014" y="289"/>
                    </a:lnTo>
                    <a:lnTo>
                      <a:pt x="992" y="278"/>
                    </a:lnTo>
                    <a:lnTo>
                      <a:pt x="970" y="290"/>
                    </a:lnTo>
                    <a:lnTo>
                      <a:pt x="950" y="301"/>
                    </a:lnTo>
                    <a:lnTo>
                      <a:pt x="938" y="305"/>
                    </a:lnTo>
                    <a:lnTo>
                      <a:pt x="927" y="312"/>
                    </a:lnTo>
                    <a:lnTo>
                      <a:pt x="925" y="311"/>
                    </a:lnTo>
                    <a:lnTo>
                      <a:pt x="923" y="311"/>
                    </a:lnTo>
                    <a:lnTo>
                      <a:pt x="919" y="310"/>
                    </a:lnTo>
                    <a:lnTo>
                      <a:pt x="915" y="310"/>
                    </a:lnTo>
                    <a:lnTo>
                      <a:pt x="908" y="308"/>
                    </a:lnTo>
                    <a:lnTo>
                      <a:pt x="901" y="308"/>
                    </a:lnTo>
                    <a:lnTo>
                      <a:pt x="885" y="306"/>
                    </a:lnTo>
                    <a:lnTo>
                      <a:pt x="878" y="289"/>
                    </a:lnTo>
                    <a:lnTo>
                      <a:pt x="878" y="254"/>
                    </a:lnTo>
                    <a:lnTo>
                      <a:pt x="885" y="239"/>
                    </a:lnTo>
                    <a:lnTo>
                      <a:pt x="856" y="204"/>
                    </a:lnTo>
                    <a:lnTo>
                      <a:pt x="864" y="190"/>
                    </a:lnTo>
                    <a:lnTo>
                      <a:pt x="852" y="176"/>
                    </a:lnTo>
                    <a:lnTo>
                      <a:pt x="802" y="178"/>
                    </a:lnTo>
                    <a:lnTo>
                      <a:pt x="795" y="161"/>
                    </a:lnTo>
                    <a:lnTo>
                      <a:pt x="821" y="140"/>
                    </a:lnTo>
                    <a:lnTo>
                      <a:pt x="802" y="128"/>
                    </a:lnTo>
                    <a:lnTo>
                      <a:pt x="802" y="107"/>
                    </a:lnTo>
                    <a:lnTo>
                      <a:pt x="792" y="97"/>
                    </a:lnTo>
                    <a:lnTo>
                      <a:pt x="792" y="76"/>
                    </a:lnTo>
                    <a:lnTo>
                      <a:pt x="752" y="68"/>
                    </a:lnTo>
                    <a:lnTo>
                      <a:pt x="738" y="54"/>
                    </a:lnTo>
                    <a:lnTo>
                      <a:pt x="721" y="50"/>
                    </a:lnTo>
                    <a:lnTo>
                      <a:pt x="699" y="35"/>
                    </a:lnTo>
                    <a:lnTo>
                      <a:pt x="666" y="35"/>
                    </a:lnTo>
                    <a:lnTo>
                      <a:pt x="657" y="21"/>
                    </a:lnTo>
                    <a:lnTo>
                      <a:pt x="643" y="21"/>
                    </a:lnTo>
                    <a:close/>
                    <a:moveTo>
                      <a:pt x="621" y="256"/>
                    </a:moveTo>
                    <a:lnTo>
                      <a:pt x="649" y="250"/>
                    </a:lnTo>
                    <a:lnTo>
                      <a:pt x="653" y="278"/>
                    </a:lnTo>
                    <a:lnTo>
                      <a:pt x="673" y="304"/>
                    </a:lnTo>
                    <a:lnTo>
                      <a:pt x="695" y="292"/>
                    </a:lnTo>
                    <a:lnTo>
                      <a:pt x="714" y="304"/>
                    </a:lnTo>
                    <a:lnTo>
                      <a:pt x="695" y="313"/>
                    </a:lnTo>
                    <a:lnTo>
                      <a:pt x="699" y="314"/>
                    </a:lnTo>
                    <a:lnTo>
                      <a:pt x="702" y="316"/>
                    </a:lnTo>
                    <a:lnTo>
                      <a:pt x="705" y="318"/>
                    </a:lnTo>
                    <a:lnTo>
                      <a:pt x="706" y="321"/>
                    </a:lnTo>
                    <a:lnTo>
                      <a:pt x="704" y="328"/>
                    </a:lnTo>
                    <a:lnTo>
                      <a:pt x="700" y="332"/>
                    </a:lnTo>
                    <a:lnTo>
                      <a:pt x="696" y="336"/>
                    </a:lnTo>
                    <a:lnTo>
                      <a:pt x="695" y="339"/>
                    </a:lnTo>
                    <a:lnTo>
                      <a:pt x="671" y="342"/>
                    </a:lnTo>
                    <a:lnTo>
                      <a:pt x="659" y="342"/>
                    </a:lnTo>
                    <a:lnTo>
                      <a:pt x="653" y="342"/>
                    </a:lnTo>
                    <a:lnTo>
                      <a:pt x="649" y="342"/>
                    </a:lnTo>
                    <a:lnTo>
                      <a:pt x="647" y="343"/>
                    </a:lnTo>
                    <a:lnTo>
                      <a:pt x="635" y="343"/>
                    </a:lnTo>
                    <a:lnTo>
                      <a:pt x="629" y="343"/>
                    </a:lnTo>
                    <a:lnTo>
                      <a:pt x="625" y="343"/>
                    </a:lnTo>
                    <a:lnTo>
                      <a:pt x="623" y="344"/>
                    </a:lnTo>
                    <a:lnTo>
                      <a:pt x="621" y="342"/>
                    </a:lnTo>
                    <a:lnTo>
                      <a:pt x="621" y="339"/>
                    </a:lnTo>
                    <a:lnTo>
                      <a:pt x="617" y="339"/>
                    </a:lnTo>
                    <a:lnTo>
                      <a:pt x="615" y="340"/>
                    </a:lnTo>
                    <a:lnTo>
                      <a:pt x="612" y="341"/>
                    </a:lnTo>
                    <a:lnTo>
                      <a:pt x="611" y="340"/>
                    </a:lnTo>
                    <a:lnTo>
                      <a:pt x="613" y="338"/>
                    </a:lnTo>
                    <a:lnTo>
                      <a:pt x="613" y="334"/>
                    </a:lnTo>
                    <a:lnTo>
                      <a:pt x="612" y="333"/>
                    </a:lnTo>
                    <a:lnTo>
                      <a:pt x="610" y="333"/>
                    </a:lnTo>
                    <a:lnTo>
                      <a:pt x="595" y="278"/>
                    </a:lnTo>
                    <a:lnTo>
                      <a:pt x="621" y="256"/>
                    </a:lnTo>
                    <a:close/>
                    <a:moveTo>
                      <a:pt x="251" y="674"/>
                    </a:moveTo>
                    <a:lnTo>
                      <a:pt x="236" y="655"/>
                    </a:lnTo>
                    <a:lnTo>
                      <a:pt x="258" y="639"/>
                    </a:lnTo>
                    <a:lnTo>
                      <a:pt x="259" y="639"/>
                    </a:lnTo>
                    <a:lnTo>
                      <a:pt x="261" y="640"/>
                    </a:lnTo>
                    <a:lnTo>
                      <a:pt x="265" y="642"/>
                    </a:lnTo>
                    <a:lnTo>
                      <a:pt x="272" y="646"/>
                    </a:lnTo>
                    <a:lnTo>
                      <a:pt x="275" y="649"/>
                    </a:lnTo>
                    <a:lnTo>
                      <a:pt x="276" y="653"/>
                    </a:lnTo>
                    <a:lnTo>
                      <a:pt x="275" y="653"/>
                    </a:lnTo>
                    <a:lnTo>
                      <a:pt x="272" y="655"/>
                    </a:lnTo>
                    <a:lnTo>
                      <a:pt x="296" y="655"/>
                    </a:lnTo>
                    <a:lnTo>
                      <a:pt x="286" y="689"/>
                    </a:lnTo>
                    <a:lnTo>
                      <a:pt x="251" y="67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1516">
                <a:extLst>
                  <a:ext uri="{FF2B5EF4-FFF2-40B4-BE49-F238E27FC236}">
                    <a16:creationId xmlns:a16="http://schemas.microsoft.com/office/drawing/2014/main" id="{619886EE-6D65-2389-F974-9FEDA84A2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1" y="889"/>
                <a:ext cx="1" cy="1"/>
              </a:xfrm>
              <a:custGeom>
                <a:avLst/>
                <a:gdLst>
                  <a:gd name="T0" fmla="*/ 3 w 3"/>
                  <a:gd name="T1" fmla="*/ 0 h 7"/>
                  <a:gd name="T2" fmla="*/ 0 w 3"/>
                  <a:gd name="T3" fmla="*/ 1 h 7"/>
                  <a:gd name="T4" fmla="*/ 0 w 3"/>
                  <a:gd name="T5" fmla="*/ 5 h 7"/>
                  <a:gd name="T6" fmla="*/ 2 w 3"/>
                  <a:gd name="T7" fmla="*/ 7 h 7"/>
                  <a:gd name="T8" fmla="*/ 2 w 3"/>
                  <a:gd name="T9" fmla="*/ 5 h 7"/>
                  <a:gd name="T10" fmla="*/ 2 w 3"/>
                  <a:gd name="T11" fmla="*/ 2 h 7"/>
                  <a:gd name="T12" fmla="*/ 3 w 3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7">
                    <a:moveTo>
                      <a:pt x="3" y="0"/>
                    </a:moveTo>
                    <a:lnTo>
                      <a:pt x="0" y="1"/>
                    </a:lnTo>
                    <a:lnTo>
                      <a:pt x="0" y="5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2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Rectangle 1517">
                <a:extLst>
                  <a:ext uri="{FF2B5EF4-FFF2-40B4-BE49-F238E27FC236}">
                    <a16:creationId xmlns:a16="http://schemas.microsoft.com/office/drawing/2014/main" id="{B26F89CC-18E5-5B66-DE4B-D4F352D125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9" y="795"/>
                <a:ext cx="6" cy="15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1518">
                <a:extLst>
                  <a:ext uri="{FF2B5EF4-FFF2-40B4-BE49-F238E27FC236}">
                    <a16:creationId xmlns:a16="http://schemas.microsoft.com/office/drawing/2014/main" id="{1216755A-DDE2-8DD6-F1A5-6715821BE1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5" y="854"/>
                <a:ext cx="2" cy="1"/>
              </a:xfrm>
              <a:custGeom>
                <a:avLst/>
                <a:gdLst>
                  <a:gd name="T0" fmla="*/ 3 w 8"/>
                  <a:gd name="T1" fmla="*/ 6 h 7"/>
                  <a:gd name="T2" fmla="*/ 4 w 8"/>
                  <a:gd name="T3" fmla="*/ 6 h 7"/>
                  <a:gd name="T4" fmla="*/ 8 w 8"/>
                  <a:gd name="T5" fmla="*/ 7 h 7"/>
                  <a:gd name="T6" fmla="*/ 3 w 8"/>
                  <a:gd name="T7" fmla="*/ 2 h 7"/>
                  <a:gd name="T8" fmla="*/ 0 w 8"/>
                  <a:gd name="T9" fmla="*/ 0 h 7"/>
                  <a:gd name="T10" fmla="*/ 0 w 8"/>
                  <a:gd name="T11" fmla="*/ 1 h 7"/>
                  <a:gd name="T12" fmla="*/ 3 w 8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7">
                    <a:moveTo>
                      <a:pt x="3" y="6"/>
                    </a:moveTo>
                    <a:lnTo>
                      <a:pt x="4" y="6"/>
                    </a:lnTo>
                    <a:lnTo>
                      <a:pt x="8" y="7"/>
                    </a:lnTo>
                    <a:lnTo>
                      <a:pt x="3" y="2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3" y="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1519">
                <a:extLst>
                  <a:ext uri="{FF2B5EF4-FFF2-40B4-BE49-F238E27FC236}">
                    <a16:creationId xmlns:a16="http://schemas.microsoft.com/office/drawing/2014/main" id="{3E7BA079-D4CF-DC56-D6DD-612765B31D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823"/>
                <a:ext cx="194" cy="112"/>
              </a:xfrm>
              <a:custGeom>
                <a:avLst/>
                <a:gdLst>
                  <a:gd name="T0" fmla="*/ 989 w 1168"/>
                  <a:gd name="T1" fmla="*/ 142 h 673"/>
                  <a:gd name="T2" fmla="*/ 915 w 1168"/>
                  <a:gd name="T3" fmla="*/ 134 h 673"/>
                  <a:gd name="T4" fmla="*/ 918 w 1168"/>
                  <a:gd name="T5" fmla="*/ 111 h 673"/>
                  <a:gd name="T6" fmla="*/ 885 w 1168"/>
                  <a:gd name="T7" fmla="*/ 109 h 673"/>
                  <a:gd name="T8" fmla="*/ 714 w 1168"/>
                  <a:gd name="T9" fmla="*/ 159 h 673"/>
                  <a:gd name="T10" fmla="*/ 505 w 1168"/>
                  <a:gd name="T11" fmla="*/ 188 h 673"/>
                  <a:gd name="T12" fmla="*/ 412 w 1168"/>
                  <a:gd name="T13" fmla="*/ 164 h 673"/>
                  <a:gd name="T14" fmla="*/ 379 w 1168"/>
                  <a:gd name="T15" fmla="*/ 151 h 673"/>
                  <a:gd name="T16" fmla="*/ 299 w 1168"/>
                  <a:gd name="T17" fmla="*/ 124 h 673"/>
                  <a:gd name="T18" fmla="*/ 284 w 1168"/>
                  <a:gd name="T19" fmla="*/ 123 h 673"/>
                  <a:gd name="T20" fmla="*/ 267 w 1168"/>
                  <a:gd name="T21" fmla="*/ 103 h 673"/>
                  <a:gd name="T22" fmla="*/ 293 w 1168"/>
                  <a:gd name="T23" fmla="*/ 53 h 673"/>
                  <a:gd name="T24" fmla="*/ 251 w 1168"/>
                  <a:gd name="T25" fmla="*/ 2 h 673"/>
                  <a:gd name="T26" fmla="*/ 246 w 1168"/>
                  <a:gd name="T27" fmla="*/ 14 h 673"/>
                  <a:gd name="T28" fmla="*/ 238 w 1168"/>
                  <a:gd name="T29" fmla="*/ 23 h 673"/>
                  <a:gd name="T30" fmla="*/ 191 w 1168"/>
                  <a:gd name="T31" fmla="*/ 114 h 673"/>
                  <a:gd name="T32" fmla="*/ 163 w 1168"/>
                  <a:gd name="T33" fmla="*/ 223 h 673"/>
                  <a:gd name="T34" fmla="*/ 167 w 1168"/>
                  <a:gd name="T35" fmla="*/ 234 h 673"/>
                  <a:gd name="T36" fmla="*/ 143 w 1168"/>
                  <a:gd name="T37" fmla="*/ 273 h 673"/>
                  <a:gd name="T38" fmla="*/ 100 w 1168"/>
                  <a:gd name="T39" fmla="*/ 356 h 673"/>
                  <a:gd name="T40" fmla="*/ 87 w 1168"/>
                  <a:gd name="T41" fmla="*/ 408 h 673"/>
                  <a:gd name="T42" fmla="*/ 48 w 1168"/>
                  <a:gd name="T43" fmla="*/ 416 h 673"/>
                  <a:gd name="T44" fmla="*/ 46 w 1168"/>
                  <a:gd name="T45" fmla="*/ 490 h 673"/>
                  <a:gd name="T46" fmla="*/ 95 w 1168"/>
                  <a:gd name="T47" fmla="*/ 438 h 673"/>
                  <a:gd name="T48" fmla="*/ 147 w 1168"/>
                  <a:gd name="T49" fmla="*/ 423 h 673"/>
                  <a:gd name="T50" fmla="*/ 222 w 1168"/>
                  <a:gd name="T51" fmla="*/ 470 h 673"/>
                  <a:gd name="T52" fmla="*/ 70 w 1168"/>
                  <a:gd name="T53" fmla="*/ 601 h 673"/>
                  <a:gd name="T54" fmla="*/ 94 w 1168"/>
                  <a:gd name="T55" fmla="*/ 627 h 673"/>
                  <a:gd name="T56" fmla="*/ 178 w 1168"/>
                  <a:gd name="T57" fmla="*/ 621 h 673"/>
                  <a:gd name="T58" fmla="*/ 241 w 1168"/>
                  <a:gd name="T59" fmla="*/ 623 h 673"/>
                  <a:gd name="T60" fmla="*/ 390 w 1168"/>
                  <a:gd name="T61" fmla="*/ 649 h 673"/>
                  <a:gd name="T62" fmla="*/ 446 w 1168"/>
                  <a:gd name="T63" fmla="*/ 661 h 673"/>
                  <a:gd name="T64" fmla="*/ 455 w 1168"/>
                  <a:gd name="T65" fmla="*/ 666 h 673"/>
                  <a:gd name="T66" fmla="*/ 486 w 1168"/>
                  <a:gd name="T67" fmla="*/ 652 h 673"/>
                  <a:gd name="T68" fmla="*/ 555 w 1168"/>
                  <a:gd name="T69" fmla="*/ 634 h 673"/>
                  <a:gd name="T70" fmla="*/ 523 w 1168"/>
                  <a:gd name="T71" fmla="*/ 601 h 673"/>
                  <a:gd name="T72" fmla="*/ 561 w 1168"/>
                  <a:gd name="T73" fmla="*/ 606 h 673"/>
                  <a:gd name="T74" fmla="*/ 578 w 1168"/>
                  <a:gd name="T75" fmla="*/ 616 h 673"/>
                  <a:gd name="T76" fmla="*/ 598 w 1168"/>
                  <a:gd name="T77" fmla="*/ 608 h 673"/>
                  <a:gd name="T78" fmla="*/ 712 w 1168"/>
                  <a:gd name="T79" fmla="*/ 623 h 673"/>
                  <a:gd name="T80" fmla="*/ 757 w 1168"/>
                  <a:gd name="T81" fmla="*/ 623 h 673"/>
                  <a:gd name="T82" fmla="*/ 683 w 1168"/>
                  <a:gd name="T83" fmla="*/ 573 h 673"/>
                  <a:gd name="T84" fmla="*/ 749 w 1168"/>
                  <a:gd name="T85" fmla="*/ 477 h 673"/>
                  <a:gd name="T86" fmla="*/ 807 w 1168"/>
                  <a:gd name="T87" fmla="*/ 477 h 673"/>
                  <a:gd name="T88" fmla="*/ 835 w 1168"/>
                  <a:gd name="T89" fmla="*/ 430 h 673"/>
                  <a:gd name="T90" fmla="*/ 925 w 1168"/>
                  <a:gd name="T91" fmla="*/ 464 h 673"/>
                  <a:gd name="T92" fmla="*/ 1092 w 1168"/>
                  <a:gd name="T93" fmla="*/ 464 h 673"/>
                  <a:gd name="T94" fmla="*/ 1148 w 1168"/>
                  <a:gd name="T95" fmla="*/ 293 h 673"/>
                  <a:gd name="T96" fmla="*/ 1148 w 1168"/>
                  <a:gd name="T97" fmla="*/ 223 h 673"/>
                  <a:gd name="T98" fmla="*/ 1156 w 1168"/>
                  <a:gd name="T99" fmla="*/ 220 h 673"/>
                  <a:gd name="T100" fmla="*/ 1139 w 1168"/>
                  <a:gd name="T101" fmla="*/ 178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68" h="673">
                    <a:moveTo>
                      <a:pt x="1042" y="209"/>
                    </a:moveTo>
                    <a:lnTo>
                      <a:pt x="1042" y="185"/>
                    </a:lnTo>
                    <a:lnTo>
                      <a:pt x="1018" y="151"/>
                    </a:lnTo>
                    <a:lnTo>
                      <a:pt x="996" y="178"/>
                    </a:lnTo>
                    <a:lnTo>
                      <a:pt x="989" y="142"/>
                    </a:lnTo>
                    <a:lnTo>
                      <a:pt x="963" y="157"/>
                    </a:lnTo>
                    <a:lnTo>
                      <a:pt x="949" y="145"/>
                    </a:lnTo>
                    <a:lnTo>
                      <a:pt x="925" y="138"/>
                    </a:lnTo>
                    <a:lnTo>
                      <a:pt x="917" y="136"/>
                    </a:lnTo>
                    <a:lnTo>
                      <a:pt x="915" y="134"/>
                    </a:lnTo>
                    <a:lnTo>
                      <a:pt x="915" y="133"/>
                    </a:lnTo>
                    <a:lnTo>
                      <a:pt x="915" y="128"/>
                    </a:lnTo>
                    <a:lnTo>
                      <a:pt x="920" y="123"/>
                    </a:lnTo>
                    <a:lnTo>
                      <a:pt x="919" y="116"/>
                    </a:lnTo>
                    <a:lnTo>
                      <a:pt x="918" y="111"/>
                    </a:lnTo>
                    <a:lnTo>
                      <a:pt x="915" y="106"/>
                    </a:lnTo>
                    <a:lnTo>
                      <a:pt x="913" y="102"/>
                    </a:lnTo>
                    <a:lnTo>
                      <a:pt x="907" y="102"/>
                    </a:lnTo>
                    <a:lnTo>
                      <a:pt x="896" y="92"/>
                    </a:lnTo>
                    <a:lnTo>
                      <a:pt x="885" y="109"/>
                    </a:lnTo>
                    <a:lnTo>
                      <a:pt x="846" y="121"/>
                    </a:lnTo>
                    <a:lnTo>
                      <a:pt x="818" y="145"/>
                    </a:lnTo>
                    <a:lnTo>
                      <a:pt x="792" y="151"/>
                    </a:lnTo>
                    <a:lnTo>
                      <a:pt x="754" y="181"/>
                    </a:lnTo>
                    <a:lnTo>
                      <a:pt x="714" y="159"/>
                    </a:lnTo>
                    <a:lnTo>
                      <a:pt x="683" y="192"/>
                    </a:lnTo>
                    <a:lnTo>
                      <a:pt x="640" y="185"/>
                    </a:lnTo>
                    <a:lnTo>
                      <a:pt x="550" y="216"/>
                    </a:lnTo>
                    <a:lnTo>
                      <a:pt x="535" y="185"/>
                    </a:lnTo>
                    <a:lnTo>
                      <a:pt x="505" y="188"/>
                    </a:lnTo>
                    <a:lnTo>
                      <a:pt x="478" y="195"/>
                    </a:lnTo>
                    <a:lnTo>
                      <a:pt x="464" y="207"/>
                    </a:lnTo>
                    <a:lnTo>
                      <a:pt x="457" y="171"/>
                    </a:lnTo>
                    <a:lnTo>
                      <a:pt x="429" y="185"/>
                    </a:lnTo>
                    <a:lnTo>
                      <a:pt x="412" y="164"/>
                    </a:lnTo>
                    <a:lnTo>
                      <a:pt x="398" y="151"/>
                    </a:lnTo>
                    <a:lnTo>
                      <a:pt x="398" y="166"/>
                    </a:lnTo>
                    <a:lnTo>
                      <a:pt x="392" y="161"/>
                    </a:lnTo>
                    <a:lnTo>
                      <a:pt x="385" y="164"/>
                    </a:lnTo>
                    <a:lnTo>
                      <a:pt x="379" y="151"/>
                    </a:lnTo>
                    <a:lnTo>
                      <a:pt x="329" y="181"/>
                    </a:lnTo>
                    <a:lnTo>
                      <a:pt x="305" y="164"/>
                    </a:lnTo>
                    <a:lnTo>
                      <a:pt x="300" y="131"/>
                    </a:lnTo>
                    <a:lnTo>
                      <a:pt x="299" y="126"/>
                    </a:lnTo>
                    <a:lnTo>
                      <a:pt x="299" y="124"/>
                    </a:lnTo>
                    <a:lnTo>
                      <a:pt x="297" y="122"/>
                    </a:lnTo>
                    <a:lnTo>
                      <a:pt x="296" y="122"/>
                    </a:lnTo>
                    <a:lnTo>
                      <a:pt x="292" y="121"/>
                    </a:lnTo>
                    <a:lnTo>
                      <a:pt x="289" y="122"/>
                    </a:lnTo>
                    <a:lnTo>
                      <a:pt x="284" y="123"/>
                    </a:lnTo>
                    <a:lnTo>
                      <a:pt x="280" y="126"/>
                    </a:lnTo>
                    <a:lnTo>
                      <a:pt x="279" y="125"/>
                    </a:lnTo>
                    <a:lnTo>
                      <a:pt x="279" y="128"/>
                    </a:lnTo>
                    <a:lnTo>
                      <a:pt x="270" y="102"/>
                    </a:lnTo>
                    <a:lnTo>
                      <a:pt x="267" y="103"/>
                    </a:lnTo>
                    <a:lnTo>
                      <a:pt x="267" y="100"/>
                    </a:lnTo>
                    <a:lnTo>
                      <a:pt x="270" y="97"/>
                    </a:lnTo>
                    <a:lnTo>
                      <a:pt x="275" y="90"/>
                    </a:lnTo>
                    <a:lnTo>
                      <a:pt x="286" y="86"/>
                    </a:lnTo>
                    <a:lnTo>
                      <a:pt x="293" y="53"/>
                    </a:lnTo>
                    <a:lnTo>
                      <a:pt x="300" y="45"/>
                    </a:lnTo>
                    <a:lnTo>
                      <a:pt x="286" y="31"/>
                    </a:lnTo>
                    <a:lnTo>
                      <a:pt x="257" y="16"/>
                    </a:lnTo>
                    <a:lnTo>
                      <a:pt x="253" y="5"/>
                    </a:lnTo>
                    <a:lnTo>
                      <a:pt x="251" y="2"/>
                    </a:lnTo>
                    <a:lnTo>
                      <a:pt x="251" y="0"/>
                    </a:lnTo>
                    <a:lnTo>
                      <a:pt x="249" y="0"/>
                    </a:lnTo>
                    <a:lnTo>
                      <a:pt x="248" y="4"/>
                    </a:lnTo>
                    <a:lnTo>
                      <a:pt x="246" y="7"/>
                    </a:lnTo>
                    <a:lnTo>
                      <a:pt x="246" y="14"/>
                    </a:lnTo>
                    <a:lnTo>
                      <a:pt x="243" y="21"/>
                    </a:lnTo>
                    <a:lnTo>
                      <a:pt x="241" y="22"/>
                    </a:lnTo>
                    <a:lnTo>
                      <a:pt x="240" y="22"/>
                    </a:lnTo>
                    <a:lnTo>
                      <a:pt x="240" y="23"/>
                    </a:lnTo>
                    <a:lnTo>
                      <a:pt x="238" y="23"/>
                    </a:lnTo>
                    <a:lnTo>
                      <a:pt x="236" y="23"/>
                    </a:lnTo>
                    <a:lnTo>
                      <a:pt x="236" y="29"/>
                    </a:lnTo>
                    <a:lnTo>
                      <a:pt x="187" y="79"/>
                    </a:lnTo>
                    <a:lnTo>
                      <a:pt x="191" y="99"/>
                    </a:lnTo>
                    <a:lnTo>
                      <a:pt x="191" y="114"/>
                    </a:lnTo>
                    <a:lnTo>
                      <a:pt x="179" y="123"/>
                    </a:lnTo>
                    <a:lnTo>
                      <a:pt x="176" y="142"/>
                    </a:lnTo>
                    <a:lnTo>
                      <a:pt x="179" y="159"/>
                    </a:lnTo>
                    <a:lnTo>
                      <a:pt x="179" y="188"/>
                    </a:lnTo>
                    <a:lnTo>
                      <a:pt x="163" y="223"/>
                    </a:lnTo>
                    <a:lnTo>
                      <a:pt x="164" y="225"/>
                    </a:lnTo>
                    <a:lnTo>
                      <a:pt x="166" y="228"/>
                    </a:lnTo>
                    <a:lnTo>
                      <a:pt x="168" y="233"/>
                    </a:lnTo>
                    <a:lnTo>
                      <a:pt x="167" y="233"/>
                    </a:lnTo>
                    <a:lnTo>
                      <a:pt x="167" y="234"/>
                    </a:lnTo>
                    <a:lnTo>
                      <a:pt x="166" y="236"/>
                    </a:lnTo>
                    <a:lnTo>
                      <a:pt x="163" y="238"/>
                    </a:lnTo>
                    <a:lnTo>
                      <a:pt x="157" y="238"/>
                    </a:lnTo>
                    <a:lnTo>
                      <a:pt x="150" y="245"/>
                    </a:lnTo>
                    <a:lnTo>
                      <a:pt x="143" y="273"/>
                    </a:lnTo>
                    <a:lnTo>
                      <a:pt x="155" y="278"/>
                    </a:lnTo>
                    <a:lnTo>
                      <a:pt x="148" y="301"/>
                    </a:lnTo>
                    <a:lnTo>
                      <a:pt x="127" y="330"/>
                    </a:lnTo>
                    <a:lnTo>
                      <a:pt x="107" y="342"/>
                    </a:lnTo>
                    <a:lnTo>
                      <a:pt x="100" y="356"/>
                    </a:lnTo>
                    <a:lnTo>
                      <a:pt x="100" y="371"/>
                    </a:lnTo>
                    <a:lnTo>
                      <a:pt x="91" y="392"/>
                    </a:lnTo>
                    <a:lnTo>
                      <a:pt x="87" y="398"/>
                    </a:lnTo>
                    <a:lnTo>
                      <a:pt x="86" y="404"/>
                    </a:lnTo>
                    <a:lnTo>
                      <a:pt x="87" y="408"/>
                    </a:lnTo>
                    <a:lnTo>
                      <a:pt x="88" y="411"/>
                    </a:lnTo>
                    <a:lnTo>
                      <a:pt x="91" y="414"/>
                    </a:lnTo>
                    <a:lnTo>
                      <a:pt x="94" y="414"/>
                    </a:lnTo>
                    <a:lnTo>
                      <a:pt x="65" y="430"/>
                    </a:lnTo>
                    <a:lnTo>
                      <a:pt x="48" y="416"/>
                    </a:lnTo>
                    <a:lnTo>
                      <a:pt x="8" y="442"/>
                    </a:lnTo>
                    <a:lnTo>
                      <a:pt x="0" y="449"/>
                    </a:lnTo>
                    <a:lnTo>
                      <a:pt x="13" y="470"/>
                    </a:lnTo>
                    <a:lnTo>
                      <a:pt x="44" y="484"/>
                    </a:lnTo>
                    <a:lnTo>
                      <a:pt x="46" y="490"/>
                    </a:lnTo>
                    <a:lnTo>
                      <a:pt x="50" y="494"/>
                    </a:lnTo>
                    <a:lnTo>
                      <a:pt x="55" y="492"/>
                    </a:lnTo>
                    <a:lnTo>
                      <a:pt x="65" y="464"/>
                    </a:lnTo>
                    <a:lnTo>
                      <a:pt x="78" y="449"/>
                    </a:lnTo>
                    <a:lnTo>
                      <a:pt x="95" y="438"/>
                    </a:lnTo>
                    <a:lnTo>
                      <a:pt x="114" y="428"/>
                    </a:lnTo>
                    <a:lnTo>
                      <a:pt x="136" y="423"/>
                    </a:lnTo>
                    <a:lnTo>
                      <a:pt x="142" y="421"/>
                    </a:lnTo>
                    <a:lnTo>
                      <a:pt x="144" y="421"/>
                    </a:lnTo>
                    <a:lnTo>
                      <a:pt x="147" y="423"/>
                    </a:lnTo>
                    <a:lnTo>
                      <a:pt x="150" y="426"/>
                    </a:lnTo>
                    <a:lnTo>
                      <a:pt x="157" y="427"/>
                    </a:lnTo>
                    <a:lnTo>
                      <a:pt x="165" y="434"/>
                    </a:lnTo>
                    <a:lnTo>
                      <a:pt x="179" y="434"/>
                    </a:lnTo>
                    <a:lnTo>
                      <a:pt x="222" y="470"/>
                    </a:lnTo>
                    <a:lnTo>
                      <a:pt x="215" y="494"/>
                    </a:lnTo>
                    <a:lnTo>
                      <a:pt x="205" y="506"/>
                    </a:lnTo>
                    <a:lnTo>
                      <a:pt x="172" y="516"/>
                    </a:lnTo>
                    <a:lnTo>
                      <a:pt x="84" y="564"/>
                    </a:lnTo>
                    <a:lnTo>
                      <a:pt x="70" y="601"/>
                    </a:lnTo>
                    <a:lnTo>
                      <a:pt x="71" y="609"/>
                    </a:lnTo>
                    <a:lnTo>
                      <a:pt x="76" y="617"/>
                    </a:lnTo>
                    <a:lnTo>
                      <a:pt x="84" y="622"/>
                    </a:lnTo>
                    <a:lnTo>
                      <a:pt x="88" y="624"/>
                    </a:lnTo>
                    <a:lnTo>
                      <a:pt x="94" y="627"/>
                    </a:lnTo>
                    <a:lnTo>
                      <a:pt x="107" y="630"/>
                    </a:lnTo>
                    <a:lnTo>
                      <a:pt x="123" y="632"/>
                    </a:lnTo>
                    <a:lnTo>
                      <a:pt x="140" y="630"/>
                    </a:lnTo>
                    <a:lnTo>
                      <a:pt x="157" y="627"/>
                    </a:lnTo>
                    <a:lnTo>
                      <a:pt x="178" y="621"/>
                    </a:lnTo>
                    <a:lnTo>
                      <a:pt x="189" y="619"/>
                    </a:lnTo>
                    <a:lnTo>
                      <a:pt x="200" y="619"/>
                    </a:lnTo>
                    <a:lnTo>
                      <a:pt x="209" y="618"/>
                    </a:lnTo>
                    <a:lnTo>
                      <a:pt x="220" y="619"/>
                    </a:lnTo>
                    <a:lnTo>
                      <a:pt x="241" y="623"/>
                    </a:lnTo>
                    <a:lnTo>
                      <a:pt x="283" y="608"/>
                    </a:lnTo>
                    <a:lnTo>
                      <a:pt x="333" y="642"/>
                    </a:lnTo>
                    <a:lnTo>
                      <a:pt x="348" y="673"/>
                    </a:lnTo>
                    <a:lnTo>
                      <a:pt x="362" y="658"/>
                    </a:lnTo>
                    <a:lnTo>
                      <a:pt x="390" y="649"/>
                    </a:lnTo>
                    <a:lnTo>
                      <a:pt x="393" y="629"/>
                    </a:lnTo>
                    <a:lnTo>
                      <a:pt x="400" y="662"/>
                    </a:lnTo>
                    <a:lnTo>
                      <a:pt x="443" y="658"/>
                    </a:lnTo>
                    <a:lnTo>
                      <a:pt x="444" y="659"/>
                    </a:lnTo>
                    <a:lnTo>
                      <a:pt x="446" y="661"/>
                    </a:lnTo>
                    <a:lnTo>
                      <a:pt x="447" y="662"/>
                    </a:lnTo>
                    <a:lnTo>
                      <a:pt x="449" y="664"/>
                    </a:lnTo>
                    <a:lnTo>
                      <a:pt x="450" y="666"/>
                    </a:lnTo>
                    <a:lnTo>
                      <a:pt x="452" y="667"/>
                    </a:lnTo>
                    <a:lnTo>
                      <a:pt x="455" y="666"/>
                    </a:lnTo>
                    <a:lnTo>
                      <a:pt x="458" y="664"/>
                    </a:lnTo>
                    <a:lnTo>
                      <a:pt x="463" y="663"/>
                    </a:lnTo>
                    <a:lnTo>
                      <a:pt x="478" y="658"/>
                    </a:lnTo>
                    <a:lnTo>
                      <a:pt x="482" y="652"/>
                    </a:lnTo>
                    <a:lnTo>
                      <a:pt x="486" y="652"/>
                    </a:lnTo>
                    <a:lnTo>
                      <a:pt x="488" y="654"/>
                    </a:lnTo>
                    <a:lnTo>
                      <a:pt x="490" y="662"/>
                    </a:lnTo>
                    <a:lnTo>
                      <a:pt x="535" y="656"/>
                    </a:lnTo>
                    <a:lnTo>
                      <a:pt x="555" y="649"/>
                    </a:lnTo>
                    <a:lnTo>
                      <a:pt x="555" y="634"/>
                    </a:lnTo>
                    <a:lnTo>
                      <a:pt x="540" y="616"/>
                    </a:lnTo>
                    <a:lnTo>
                      <a:pt x="514" y="608"/>
                    </a:lnTo>
                    <a:lnTo>
                      <a:pt x="517" y="604"/>
                    </a:lnTo>
                    <a:lnTo>
                      <a:pt x="521" y="602"/>
                    </a:lnTo>
                    <a:lnTo>
                      <a:pt x="523" y="601"/>
                    </a:lnTo>
                    <a:lnTo>
                      <a:pt x="525" y="602"/>
                    </a:lnTo>
                    <a:lnTo>
                      <a:pt x="529" y="603"/>
                    </a:lnTo>
                    <a:lnTo>
                      <a:pt x="533" y="606"/>
                    </a:lnTo>
                    <a:lnTo>
                      <a:pt x="548" y="599"/>
                    </a:lnTo>
                    <a:lnTo>
                      <a:pt x="561" y="606"/>
                    </a:lnTo>
                    <a:lnTo>
                      <a:pt x="565" y="602"/>
                    </a:lnTo>
                    <a:lnTo>
                      <a:pt x="571" y="603"/>
                    </a:lnTo>
                    <a:lnTo>
                      <a:pt x="572" y="604"/>
                    </a:lnTo>
                    <a:lnTo>
                      <a:pt x="574" y="607"/>
                    </a:lnTo>
                    <a:lnTo>
                      <a:pt x="578" y="616"/>
                    </a:lnTo>
                    <a:lnTo>
                      <a:pt x="584" y="619"/>
                    </a:lnTo>
                    <a:lnTo>
                      <a:pt x="586" y="619"/>
                    </a:lnTo>
                    <a:lnTo>
                      <a:pt x="589" y="619"/>
                    </a:lnTo>
                    <a:lnTo>
                      <a:pt x="593" y="615"/>
                    </a:lnTo>
                    <a:lnTo>
                      <a:pt x="598" y="608"/>
                    </a:lnTo>
                    <a:lnTo>
                      <a:pt x="628" y="623"/>
                    </a:lnTo>
                    <a:lnTo>
                      <a:pt x="678" y="616"/>
                    </a:lnTo>
                    <a:lnTo>
                      <a:pt x="707" y="616"/>
                    </a:lnTo>
                    <a:lnTo>
                      <a:pt x="710" y="616"/>
                    </a:lnTo>
                    <a:lnTo>
                      <a:pt x="712" y="623"/>
                    </a:lnTo>
                    <a:lnTo>
                      <a:pt x="712" y="626"/>
                    </a:lnTo>
                    <a:lnTo>
                      <a:pt x="707" y="634"/>
                    </a:lnTo>
                    <a:lnTo>
                      <a:pt x="733" y="662"/>
                    </a:lnTo>
                    <a:lnTo>
                      <a:pt x="747" y="642"/>
                    </a:lnTo>
                    <a:lnTo>
                      <a:pt x="757" y="623"/>
                    </a:lnTo>
                    <a:lnTo>
                      <a:pt x="742" y="601"/>
                    </a:lnTo>
                    <a:lnTo>
                      <a:pt x="707" y="601"/>
                    </a:lnTo>
                    <a:lnTo>
                      <a:pt x="678" y="592"/>
                    </a:lnTo>
                    <a:lnTo>
                      <a:pt x="670" y="586"/>
                    </a:lnTo>
                    <a:lnTo>
                      <a:pt x="683" y="573"/>
                    </a:lnTo>
                    <a:lnTo>
                      <a:pt x="683" y="558"/>
                    </a:lnTo>
                    <a:lnTo>
                      <a:pt x="726" y="551"/>
                    </a:lnTo>
                    <a:lnTo>
                      <a:pt x="735" y="508"/>
                    </a:lnTo>
                    <a:lnTo>
                      <a:pt x="742" y="501"/>
                    </a:lnTo>
                    <a:lnTo>
                      <a:pt x="749" y="477"/>
                    </a:lnTo>
                    <a:lnTo>
                      <a:pt x="768" y="477"/>
                    </a:lnTo>
                    <a:lnTo>
                      <a:pt x="792" y="451"/>
                    </a:lnTo>
                    <a:lnTo>
                      <a:pt x="799" y="477"/>
                    </a:lnTo>
                    <a:lnTo>
                      <a:pt x="799" y="478"/>
                    </a:lnTo>
                    <a:lnTo>
                      <a:pt x="807" y="477"/>
                    </a:lnTo>
                    <a:lnTo>
                      <a:pt x="810" y="475"/>
                    </a:lnTo>
                    <a:lnTo>
                      <a:pt x="812" y="475"/>
                    </a:lnTo>
                    <a:lnTo>
                      <a:pt x="813" y="475"/>
                    </a:lnTo>
                    <a:lnTo>
                      <a:pt x="814" y="478"/>
                    </a:lnTo>
                    <a:lnTo>
                      <a:pt x="835" y="430"/>
                    </a:lnTo>
                    <a:lnTo>
                      <a:pt x="857" y="423"/>
                    </a:lnTo>
                    <a:lnTo>
                      <a:pt x="883" y="442"/>
                    </a:lnTo>
                    <a:lnTo>
                      <a:pt x="899" y="430"/>
                    </a:lnTo>
                    <a:lnTo>
                      <a:pt x="907" y="458"/>
                    </a:lnTo>
                    <a:lnTo>
                      <a:pt x="925" y="464"/>
                    </a:lnTo>
                    <a:lnTo>
                      <a:pt x="956" y="492"/>
                    </a:lnTo>
                    <a:lnTo>
                      <a:pt x="968" y="484"/>
                    </a:lnTo>
                    <a:lnTo>
                      <a:pt x="985" y="477"/>
                    </a:lnTo>
                    <a:lnTo>
                      <a:pt x="1053" y="484"/>
                    </a:lnTo>
                    <a:lnTo>
                      <a:pt x="1092" y="464"/>
                    </a:lnTo>
                    <a:lnTo>
                      <a:pt x="1139" y="327"/>
                    </a:lnTo>
                    <a:lnTo>
                      <a:pt x="1142" y="306"/>
                    </a:lnTo>
                    <a:lnTo>
                      <a:pt x="1142" y="299"/>
                    </a:lnTo>
                    <a:lnTo>
                      <a:pt x="1145" y="295"/>
                    </a:lnTo>
                    <a:lnTo>
                      <a:pt x="1148" y="293"/>
                    </a:lnTo>
                    <a:lnTo>
                      <a:pt x="1153" y="294"/>
                    </a:lnTo>
                    <a:lnTo>
                      <a:pt x="1160" y="294"/>
                    </a:lnTo>
                    <a:lnTo>
                      <a:pt x="1168" y="251"/>
                    </a:lnTo>
                    <a:lnTo>
                      <a:pt x="1142" y="245"/>
                    </a:lnTo>
                    <a:lnTo>
                      <a:pt x="1148" y="223"/>
                    </a:lnTo>
                    <a:lnTo>
                      <a:pt x="1153" y="223"/>
                    </a:lnTo>
                    <a:lnTo>
                      <a:pt x="1153" y="221"/>
                    </a:lnTo>
                    <a:lnTo>
                      <a:pt x="1153" y="220"/>
                    </a:lnTo>
                    <a:lnTo>
                      <a:pt x="1154" y="220"/>
                    </a:lnTo>
                    <a:lnTo>
                      <a:pt x="1156" y="220"/>
                    </a:lnTo>
                    <a:lnTo>
                      <a:pt x="1160" y="219"/>
                    </a:lnTo>
                    <a:lnTo>
                      <a:pt x="1160" y="217"/>
                    </a:lnTo>
                    <a:lnTo>
                      <a:pt x="1160" y="216"/>
                    </a:lnTo>
                    <a:lnTo>
                      <a:pt x="1153" y="192"/>
                    </a:lnTo>
                    <a:lnTo>
                      <a:pt x="1139" y="178"/>
                    </a:lnTo>
                    <a:lnTo>
                      <a:pt x="1120" y="192"/>
                    </a:lnTo>
                    <a:lnTo>
                      <a:pt x="1075" y="192"/>
                    </a:lnTo>
                    <a:lnTo>
                      <a:pt x="1042" y="209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1520">
                <a:extLst>
                  <a:ext uri="{FF2B5EF4-FFF2-40B4-BE49-F238E27FC236}">
                    <a16:creationId xmlns:a16="http://schemas.microsoft.com/office/drawing/2014/main" id="{ED73B2F2-0574-9C87-1C6E-B81AB195F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" y="892"/>
                <a:ext cx="24" cy="25"/>
              </a:xfrm>
              <a:custGeom>
                <a:avLst/>
                <a:gdLst>
                  <a:gd name="T0" fmla="*/ 79 w 142"/>
                  <a:gd name="T1" fmla="*/ 13 h 150"/>
                  <a:gd name="T2" fmla="*/ 64 w 142"/>
                  <a:gd name="T3" fmla="*/ 9 h 150"/>
                  <a:gd name="T4" fmla="*/ 55 w 142"/>
                  <a:gd name="T5" fmla="*/ 37 h 150"/>
                  <a:gd name="T6" fmla="*/ 40 w 142"/>
                  <a:gd name="T7" fmla="*/ 37 h 150"/>
                  <a:gd name="T8" fmla="*/ 26 w 142"/>
                  <a:gd name="T9" fmla="*/ 59 h 150"/>
                  <a:gd name="T10" fmla="*/ 0 w 142"/>
                  <a:gd name="T11" fmla="*/ 80 h 150"/>
                  <a:gd name="T12" fmla="*/ 18 w 142"/>
                  <a:gd name="T13" fmla="*/ 87 h 150"/>
                  <a:gd name="T14" fmla="*/ 26 w 142"/>
                  <a:gd name="T15" fmla="*/ 100 h 150"/>
                  <a:gd name="T16" fmla="*/ 42 w 142"/>
                  <a:gd name="T17" fmla="*/ 102 h 150"/>
                  <a:gd name="T18" fmla="*/ 68 w 142"/>
                  <a:gd name="T19" fmla="*/ 128 h 150"/>
                  <a:gd name="T20" fmla="*/ 126 w 142"/>
                  <a:gd name="T21" fmla="*/ 150 h 150"/>
                  <a:gd name="T22" fmla="*/ 129 w 142"/>
                  <a:gd name="T23" fmla="*/ 135 h 150"/>
                  <a:gd name="T24" fmla="*/ 142 w 142"/>
                  <a:gd name="T25" fmla="*/ 113 h 150"/>
                  <a:gd name="T26" fmla="*/ 135 w 142"/>
                  <a:gd name="T27" fmla="*/ 70 h 150"/>
                  <a:gd name="T28" fmla="*/ 126 w 142"/>
                  <a:gd name="T29" fmla="*/ 70 h 150"/>
                  <a:gd name="T30" fmla="*/ 121 w 142"/>
                  <a:gd name="T31" fmla="*/ 71 h 150"/>
                  <a:gd name="T32" fmla="*/ 119 w 142"/>
                  <a:gd name="T33" fmla="*/ 70 h 150"/>
                  <a:gd name="T34" fmla="*/ 120 w 142"/>
                  <a:gd name="T35" fmla="*/ 64 h 150"/>
                  <a:gd name="T36" fmla="*/ 126 w 142"/>
                  <a:gd name="T37" fmla="*/ 59 h 150"/>
                  <a:gd name="T38" fmla="*/ 118 w 142"/>
                  <a:gd name="T39" fmla="*/ 44 h 150"/>
                  <a:gd name="T40" fmla="*/ 97 w 142"/>
                  <a:gd name="T41" fmla="*/ 20 h 150"/>
                  <a:gd name="T42" fmla="*/ 97 w 142"/>
                  <a:gd name="T43" fmla="*/ 0 h 150"/>
                  <a:gd name="T44" fmla="*/ 83 w 142"/>
                  <a:gd name="T45" fmla="*/ 2 h 150"/>
                  <a:gd name="T46" fmla="*/ 82 w 142"/>
                  <a:gd name="T47" fmla="*/ 8 h 150"/>
                  <a:gd name="T48" fmla="*/ 81 w 142"/>
                  <a:gd name="T49" fmla="*/ 8 h 150"/>
                  <a:gd name="T50" fmla="*/ 81 w 142"/>
                  <a:gd name="T51" fmla="*/ 9 h 150"/>
                  <a:gd name="T52" fmla="*/ 81 w 142"/>
                  <a:gd name="T53" fmla="*/ 11 h 150"/>
                  <a:gd name="T54" fmla="*/ 81 w 142"/>
                  <a:gd name="T55" fmla="*/ 15 h 150"/>
                  <a:gd name="T56" fmla="*/ 79 w 142"/>
                  <a:gd name="T57" fmla="*/ 1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42" h="150">
                    <a:moveTo>
                      <a:pt x="79" y="13"/>
                    </a:moveTo>
                    <a:lnTo>
                      <a:pt x="64" y="9"/>
                    </a:lnTo>
                    <a:lnTo>
                      <a:pt x="55" y="37"/>
                    </a:lnTo>
                    <a:lnTo>
                      <a:pt x="40" y="37"/>
                    </a:lnTo>
                    <a:lnTo>
                      <a:pt x="26" y="59"/>
                    </a:lnTo>
                    <a:lnTo>
                      <a:pt x="0" y="80"/>
                    </a:lnTo>
                    <a:lnTo>
                      <a:pt x="18" y="87"/>
                    </a:lnTo>
                    <a:lnTo>
                      <a:pt x="26" y="100"/>
                    </a:lnTo>
                    <a:lnTo>
                      <a:pt x="42" y="102"/>
                    </a:lnTo>
                    <a:lnTo>
                      <a:pt x="68" y="128"/>
                    </a:lnTo>
                    <a:lnTo>
                      <a:pt x="126" y="150"/>
                    </a:lnTo>
                    <a:lnTo>
                      <a:pt x="129" y="135"/>
                    </a:lnTo>
                    <a:lnTo>
                      <a:pt x="142" y="113"/>
                    </a:lnTo>
                    <a:lnTo>
                      <a:pt x="135" y="70"/>
                    </a:lnTo>
                    <a:lnTo>
                      <a:pt x="126" y="70"/>
                    </a:lnTo>
                    <a:lnTo>
                      <a:pt x="121" y="71"/>
                    </a:lnTo>
                    <a:lnTo>
                      <a:pt x="119" y="70"/>
                    </a:lnTo>
                    <a:lnTo>
                      <a:pt x="120" y="64"/>
                    </a:lnTo>
                    <a:lnTo>
                      <a:pt x="126" y="59"/>
                    </a:lnTo>
                    <a:lnTo>
                      <a:pt x="118" y="44"/>
                    </a:lnTo>
                    <a:lnTo>
                      <a:pt x="97" y="20"/>
                    </a:lnTo>
                    <a:lnTo>
                      <a:pt x="97" y="0"/>
                    </a:lnTo>
                    <a:lnTo>
                      <a:pt x="83" y="2"/>
                    </a:lnTo>
                    <a:lnTo>
                      <a:pt x="82" y="8"/>
                    </a:lnTo>
                    <a:lnTo>
                      <a:pt x="81" y="8"/>
                    </a:lnTo>
                    <a:lnTo>
                      <a:pt x="81" y="9"/>
                    </a:lnTo>
                    <a:lnTo>
                      <a:pt x="81" y="11"/>
                    </a:lnTo>
                    <a:lnTo>
                      <a:pt x="81" y="15"/>
                    </a:lnTo>
                    <a:lnTo>
                      <a:pt x="79" y="13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1521">
                <a:extLst>
                  <a:ext uri="{FF2B5EF4-FFF2-40B4-BE49-F238E27FC236}">
                    <a16:creationId xmlns:a16="http://schemas.microsoft.com/office/drawing/2014/main" id="{5ACE695D-9E1E-3E26-1D25-8894C4D0E83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30" y="1015"/>
                <a:ext cx="170" cy="124"/>
              </a:xfrm>
              <a:custGeom>
                <a:avLst/>
                <a:gdLst>
                  <a:gd name="T0" fmla="*/ 868 w 1020"/>
                  <a:gd name="T1" fmla="*/ 381 h 750"/>
                  <a:gd name="T2" fmla="*/ 927 w 1020"/>
                  <a:gd name="T3" fmla="*/ 345 h 750"/>
                  <a:gd name="T4" fmla="*/ 891 w 1020"/>
                  <a:gd name="T5" fmla="*/ 289 h 750"/>
                  <a:gd name="T6" fmla="*/ 853 w 1020"/>
                  <a:gd name="T7" fmla="*/ 200 h 750"/>
                  <a:gd name="T8" fmla="*/ 789 w 1020"/>
                  <a:gd name="T9" fmla="*/ 165 h 750"/>
                  <a:gd name="T10" fmla="*/ 625 w 1020"/>
                  <a:gd name="T11" fmla="*/ 167 h 750"/>
                  <a:gd name="T12" fmla="*/ 600 w 1020"/>
                  <a:gd name="T13" fmla="*/ 176 h 750"/>
                  <a:gd name="T14" fmla="*/ 595 w 1020"/>
                  <a:gd name="T15" fmla="*/ 181 h 750"/>
                  <a:gd name="T16" fmla="*/ 585 w 1020"/>
                  <a:gd name="T17" fmla="*/ 181 h 750"/>
                  <a:gd name="T18" fmla="*/ 531 w 1020"/>
                  <a:gd name="T19" fmla="*/ 204 h 750"/>
                  <a:gd name="T20" fmla="*/ 504 w 1020"/>
                  <a:gd name="T21" fmla="*/ 202 h 750"/>
                  <a:gd name="T22" fmla="*/ 492 w 1020"/>
                  <a:gd name="T23" fmla="*/ 130 h 750"/>
                  <a:gd name="T24" fmla="*/ 495 w 1020"/>
                  <a:gd name="T25" fmla="*/ 120 h 750"/>
                  <a:gd name="T26" fmla="*/ 511 w 1020"/>
                  <a:gd name="T27" fmla="*/ 79 h 750"/>
                  <a:gd name="T28" fmla="*/ 558 w 1020"/>
                  <a:gd name="T29" fmla="*/ 61 h 750"/>
                  <a:gd name="T30" fmla="*/ 506 w 1020"/>
                  <a:gd name="T31" fmla="*/ 30 h 750"/>
                  <a:gd name="T32" fmla="*/ 450 w 1020"/>
                  <a:gd name="T33" fmla="*/ 30 h 750"/>
                  <a:gd name="T34" fmla="*/ 443 w 1020"/>
                  <a:gd name="T35" fmla="*/ 35 h 750"/>
                  <a:gd name="T36" fmla="*/ 397 w 1020"/>
                  <a:gd name="T37" fmla="*/ 37 h 750"/>
                  <a:gd name="T38" fmla="*/ 271 w 1020"/>
                  <a:gd name="T39" fmla="*/ 0 h 750"/>
                  <a:gd name="T40" fmla="*/ 269 w 1020"/>
                  <a:gd name="T41" fmla="*/ 8 h 750"/>
                  <a:gd name="T42" fmla="*/ 250 w 1020"/>
                  <a:gd name="T43" fmla="*/ 22 h 750"/>
                  <a:gd name="T44" fmla="*/ 26 w 1020"/>
                  <a:gd name="T45" fmla="*/ 72 h 750"/>
                  <a:gd name="T46" fmla="*/ 30 w 1020"/>
                  <a:gd name="T47" fmla="*/ 124 h 750"/>
                  <a:gd name="T48" fmla="*/ 82 w 1020"/>
                  <a:gd name="T49" fmla="*/ 126 h 750"/>
                  <a:gd name="T50" fmla="*/ 100 w 1020"/>
                  <a:gd name="T51" fmla="*/ 179 h 750"/>
                  <a:gd name="T52" fmla="*/ 128 w 1020"/>
                  <a:gd name="T53" fmla="*/ 359 h 750"/>
                  <a:gd name="T54" fmla="*/ 96 w 1020"/>
                  <a:gd name="T55" fmla="*/ 377 h 750"/>
                  <a:gd name="T56" fmla="*/ 91 w 1020"/>
                  <a:gd name="T57" fmla="*/ 378 h 750"/>
                  <a:gd name="T58" fmla="*/ 55 w 1020"/>
                  <a:gd name="T59" fmla="*/ 485 h 750"/>
                  <a:gd name="T60" fmla="*/ 128 w 1020"/>
                  <a:gd name="T61" fmla="*/ 502 h 750"/>
                  <a:gd name="T62" fmla="*/ 257 w 1020"/>
                  <a:gd name="T63" fmla="*/ 367 h 750"/>
                  <a:gd name="T64" fmla="*/ 285 w 1020"/>
                  <a:gd name="T65" fmla="*/ 386 h 750"/>
                  <a:gd name="T66" fmla="*/ 296 w 1020"/>
                  <a:gd name="T67" fmla="*/ 396 h 750"/>
                  <a:gd name="T68" fmla="*/ 371 w 1020"/>
                  <a:gd name="T69" fmla="*/ 428 h 750"/>
                  <a:gd name="T70" fmla="*/ 435 w 1020"/>
                  <a:gd name="T71" fmla="*/ 435 h 750"/>
                  <a:gd name="T72" fmla="*/ 424 w 1020"/>
                  <a:gd name="T73" fmla="*/ 454 h 750"/>
                  <a:gd name="T74" fmla="*/ 414 w 1020"/>
                  <a:gd name="T75" fmla="*/ 458 h 750"/>
                  <a:gd name="T76" fmla="*/ 407 w 1020"/>
                  <a:gd name="T77" fmla="*/ 466 h 750"/>
                  <a:gd name="T78" fmla="*/ 399 w 1020"/>
                  <a:gd name="T79" fmla="*/ 461 h 750"/>
                  <a:gd name="T80" fmla="*/ 361 w 1020"/>
                  <a:gd name="T81" fmla="*/ 543 h 750"/>
                  <a:gd name="T82" fmla="*/ 442 w 1020"/>
                  <a:gd name="T83" fmla="*/ 728 h 750"/>
                  <a:gd name="T84" fmla="*/ 513 w 1020"/>
                  <a:gd name="T85" fmla="*/ 635 h 750"/>
                  <a:gd name="T86" fmla="*/ 549 w 1020"/>
                  <a:gd name="T87" fmla="*/ 617 h 750"/>
                  <a:gd name="T88" fmla="*/ 598 w 1020"/>
                  <a:gd name="T89" fmla="*/ 680 h 750"/>
                  <a:gd name="T90" fmla="*/ 642 w 1020"/>
                  <a:gd name="T91" fmla="*/ 692 h 750"/>
                  <a:gd name="T92" fmla="*/ 727 w 1020"/>
                  <a:gd name="T93" fmla="*/ 607 h 750"/>
                  <a:gd name="T94" fmla="*/ 820 w 1020"/>
                  <a:gd name="T95" fmla="*/ 593 h 750"/>
                  <a:gd name="T96" fmla="*/ 967 w 1020"/>
                  <a:gd name="T97" fmla="*/ 571 h 750"/>
                  <a:gd name="T98" fmla="*/ 1020 w 1020"/>
                  <a:gd name="T99" fmla="*/ 500 h 750"/>
                  <a:gd name="T100" fmla="*/ 993 w 1020"/>
                  <a:gd name="T101" fmla="*/ 491 h 750"/>
                  <a:gd name="T102" fmla="*/ 970 w 1020"/>
                  <a:gd name="T103" fmla="*/ 471 h 750"/>
                  <a:gd name="T104" fmla="*/ 989 w 1020"/>
                  <a:gd name="T105" fmla="*/ 389 h 750"/>
                  <a:gd name="T106" fmla="*/ 933 w 1020"/>
                  <a:gd name="T107" fmla="*/ 507 h 750"/>
                  <a:gd name="T108" fmla="*/ 874 w 1020"/>
                  <a:gd name="T109" fmla="*/ 521 h 750"/>
                  <a:gd name="T110" fmla="*/ 756 w 1020"/>
                  <a:gd name="T111" fmla="*/ 496 h 750"/>
                  <a:gd name="T112" fmla="*/ 746 w 1020"/>
                  <a:gd name="T113" fmla="*/ 502 h 750"/>
                  <a:gd name="T114" fmla="*/ 774 w 1020"/>
                  <a:gd name="T115" fmla="*/ 409 h 750"/>
                  <a:gd name="T116" fmla="*/ 840 w 1020"/>
                  <a:gd name="T117" fmla="*/ 403 h 750"/>
                  <a:gd name="T118" fmla="*/ 844 w 1020"/>
                  <a:gd name="T119" fmla="*/ 429 h 750"/>
                  <a:gd name="T120" fmla="*/ 881 w 1020"/>
                  <a:gd name="T121" fmla="*/ 443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20" h="750">
                    <a:moveTo>
                      <a:pt x="961" y="385"/>
                    </a:moveTo>
                    <a:lnTo>
                      <a:pt x="941" y="409"/>
                    </a:lnTo>
                    <a:lnTo>
                      <a:pt x="913" y="407"/>
                    </a:lnTo>
                    <a:lnTo>
                      <a:pt x="884" y="367"/>
                    </a:lnTo>
                    <a:lnTo>
                      <a:pt x="868" y="381"/>
                    </a:lnTo>
                    <a:lnTo>
                      <a:pt x="848" y="378"/>
                    </a:lnTo>
                    <a:lnTo>
                      <a:pt x="863" y="343"/>
                    </a:lnTo>
                    <a:lnTo>
                      <a:pt x="884" y="331"/>
                    </a:lnTo>
                    <a:lnTo>
                      <a:pt x="903" y="345"/>
                    </a:lnTo>
                    <a:lnTo>
                      <a:pt x="927" y="345"/>
                    </a:lnTo>
                    <a:lnTo>
                      <a:pt x="927" y="324"/>
                    </a:lnTo>
                    <a:lnTo>
                      <a:pt x="924" y="317"/>
                    </a:lnTo>
                    <a:lnTo>
                      <a:pt x="941" y="307"/>
                    </a:lnTo>
                    <a:lnTo>
                      <a:pt x="905" y="307"/>
                    </a:lnTo>
                    <a:lnTo>
                      <a:pt x="891" y="289"/>
                    </a:lnTo>
                    <a:lnTo>
                      <a:pt x="891" y="274"/>
                    </a:lnTo>
                    <a:lnTo>
                      <a:pt x="861" y="265"/>
                    </a:lnTo>
                    <a:lnTo>
                      <a:pt x="868" y="246"/>
                    </a:lnTo>
                    <a:lnTo>
                      <a:pt x="846" y="222"/>
                    </a:lnTo>
                    <a:lnTo>
                      <a:pt x="853" y="200"/>
                    </a:lnTo>
                    <a:lnTo>
                      <a:pt x="848" y="186"/>
                    </a:lnTo>
                    <a:lnTo>
                      <a:pt x="861" y="158"/>
                    </a:lnTo>
                    <a:lnTo>
                      <a:pt x="839" y="160"/>
                    </a:lnTo>
                    <a:lnTo>
                      <a:pt x="827" y="172"/>
                    </a:lnTo>
                    <a:lnTo>
                      <a:pt x="789" y="165"/>
                    </a:lnTo>
                    <a:lnTo>
                      <a:pt x="748" y="174"/>
                    </a:lnTo>
                    <a:lnTo>
                      <a:pt x="713" y="160"/>
                    </a:lnTo>
                    <a:lnTo>
                      <a:pt x="689" y="143"/>
                    </a:lnTo>
                    <a:lnTo>
                      <a:pt x="654" y="181"/>
                    </a:lnTo>
                    <a:lnTo>
                      <a:pt x="625" y="167"/>
                    </a:lnTo>
                    <a:lnTo>
                      <a:pt x="613" y="158"/>
                    </a:lnTo>
                    <a:lnTo>
                      <a:pt x="596" y="167"/>
                    </a:lnTo>
                    <a:lnTo>
                      <a:pt x="600" y="173"/>
                    </a:lnTo>
                    <a:lnTo>
                      <a:pt x="600" y="175"/>
                    </a:lnTo>
                    <a:lnTo>
                      <a:pt x="600" y="176"/>
                    </a:lnTo>
                    <a:lnTo>
                      <a:pt x="602" y="178"/>
                    </a:lnTo>
                    <a:lnTo>
                      <a:pt x="599" y="179"/>
                    </a:lnTo>
                    <a:lnTo>
                      <a:pt x="598" y="181"/>
                    </a:lnTo>
                    <a:lnTo>
                      <a:pt x="596" y="181"/>
                    </a:lnTo>
                    <a:lnTo>
                      <a:pt x="595" y="181"/>
                    </a:lnTo>
                    <a:lnTo>
                      <a:pt x="595" y="183"/>
                    </a:lnTo>
                    <a:lnTo>
                      <a:pt x="593" y="185"/>
                    </a:lnTo>
                    <a:lnTo>
                      <a:pt x="591" y="184"/>
                    </a:lnTo>
                    <a:lnTo>
                      <a:pt x="590" y="184"/>
                    </a:lnTo>
                    <a:lnTo>
                      <a:pt x="585" y="181"/>
                    </a:lnTo>
                    <a:lnTo>
                      <a:pt x="556" y="186"/>
                    </a:lnTo>
                    <a:lnTo>
                      <a:pt x="542" y="207"/>
                    </a:lnTo>
                    <a:lnTo>
                      <a:pt x="536" y="204"/>
                    </a:lnTo>
                    <a:lnTo>
                      <a:pt x="533" y="203"/>
                    </a:lnTo>
                    <a:lnTo>
                      <a:pt x="531" y="204"/>
                    </a:lnTo>
                    <a:lnTo>
                      <a:pt x="531" y="207"/>
                    </a:lnTo>
                    <a:lnTo>
                      <a:pt x="530" y="212"/>
                    </a:lnTo>
                    <a:lnTo>
                      <a:pt x="528" y="217"/>
                    </a:lnTo>
                    <a:lnTo>
                      <a:pt x="511" y="215"/>
                    </a:lnTo>
                    <a:lnTo>
                      <a:pt x="504" y="202"/>
                    </a:lnTo>
                    <a:lnTo>
                      <a:pt x="489" y="196"/>
                    </a:lnTo>
                    <a:lnTo>
                      <a:pt x="489" y="132"/>
                    </a:lnTo>
                    <a:lnTo>
                      <a:pt x="489" y="130"/>
                    </a:lnTo>
                    <a:lnTo>
                      <a:pt x="490" y="130"/>
                    </a:lnTo>
                    <a:lnTo>
                      <a:pt x="492" y="130"/>
                    </a:lnTo>
                    <a:lnTo>
                      <a:pt x="493" y="128"/>
                    </a:lnTo>
                    <a:lnTo>
                      <a:pt x="495" y="127"/>
                    </a:lnTo>
                    <a:lnTo>
                      <a:pt x="495" y="124"/>
                    </a:lnTo>
                    <a:lnTo>
                      <a:pt x="496" y="122"/>
                    </a:lnTo>
                    <a:lnTo>
                      <a:pt x="495" y="120"/>
                    </a:lnTo>
                    <a:lnTo>
                      <a:pt x="495" y="119"/>
                    </a:lnTo>
                    <a:lnTo>
                      <a:pt x="495" y="117"/>
                    </a:lnTo>
                    <a:lnTo>
                      <a:pt x="492" y="115"/>
                    </a:lnTo>
                    <a:lnTo>
                      <a:pt x="485" y="96"/>
                    </a:lnTo>
                    <a:lnTo>
                      <a:pt x="511" y="79"/>
                    </a:lnTo>
                    <a:lnTo>
                      <a:pt x="535" y="93"/>
                    </a:lnTo>
                    <a:lnTo>
                      <a:pt x="561" y="89"/>
                    </a:lnTo>
                    <a:lnTo>
                      <a:pt x="568" y="65"/>
                    </a:lnTo>
                    <a:lnTo>
                      <a:pt x="560" y="63"/>
                    </a:lnTo>
                    <a:lnTo>
                      <a:pt x="558" y="61"/>
                    </a:lnTo>
                    <a:lnTo>
                      <a:pt x="558" y="60"/>
                    </a:lnTo>
                    <a:lnTo>
                      <a:pt x="561" y="53"/>
                    </a:lnTo>
                    <a:lnTo>
                      <a:pt x="539" y="46"/>
                    </a:lnTo>
                    <a:lnTo>
                      <a:pt x="526" y="32"/>
                    </a:lnTo>
                    <a:lnTo>
                      <a:pt x="506" y="30"/>
                    </a:lnTo>
                    <a:lnTo>
                      <a:pt x="496" y="15"/>
                    </a:lnTo>
                    <a:lnTo>
                      <a:pt x="470" y="30"/>
                    </a:lnTo>
                    <a:lnTo>
                      <a:pt x="464" y="24"/>
                    </a:lnTo>
                    <a:lnTo>
                      <a:pt x="454" y="22"/>
                    </a:lnTo>
                    <a:lnTo>
                      <a:pt x="450" y="30"/>
                    </a:lnTo>
                    <a:lnTo>
                      <a:pt x="451" y="30"/>
                    </a:lnTo>
                    <a:lnTo>
                      <a:pt x="451" y="31"/>
                    </a:lnTo>
                    <a:lnTo>
                      <a:pt x="448" y="33"/>
                    </a:lnTo>
                    <a:lnTo>
                      <a:pt x="444" y="36"/>
                    </a:lnTo>
                    <a:lnTo>
                      <a:pt x="443" y="35"/>
                    </a:lnTo>
                    <a:lnTo>
                      <a:pt x="441" y="35"/>
                    </a:lnTo>
                    <a:lnTo>
                      <a:pt x="438" y="35"/>
                    </a:lnTo>
                    <a:lnTo>
                      <a:pt x="435" y="37"/>
                    </a:lnTo>
                    <a:lnTo>
                      <a:pt x="418" y="43"/>
                    </a:lnTo>
                    <a:lnTo>
                      <a:pt x="397" y="37"/>
                    </a:lnTo>
                    <a:lnTo>
                      <a:pt x="406" y="8"/>
                    </a:lnTo>
                    <a:lnTo>
                      <a:pt x="335" y="0"/>
                    </a:lnTo>
                    <a:lnTo>
                      <a:pt x="318" y="0"/>
                    </a:lnTo>
                    <a:lnTo>
                      <a:pt x="300" y="8"/>
                    </a:lnTo>
                    <a:lnTo>
                      <a:pt x="271" y="0"/>
                    </a:lnTo>
                    <a:lnTo>
                      <a:pt x="272" y="5"/>
                    </a:lnTo>
                    <a:lnTo>
                      <a:pt x="271" y="5"/>
                    </a:lnTo>
                    <a:lnTo>
                      <a:pt x="271" y="6"/>
                    </a:lnTo>
                    <a:lnTo>
                      <a:pt x="271" y="8"/>
                    </a:lnTo>
                    <a:lnTo>
                      <a:pt x="269" y="8"/>
                    </a:lnTo>
                    <a:lnTo>
                      <a:pt x="268" y="8"/>
                    </a:lnTo>
                    <a:lnTo>
                      <a:pt x="268" y="9"/>
                    </a:lnTo>
                    <a:lnTo>
                      <a:pt x="263" y="10"/>
                    </a:lnTo>
                    <a:lnTo>
                      <a:pt x="257" y="8"/>
                    </a:lnTo>
                    <a:lnTo>
                      <a:pt x="250" y="22"/>
                    </a:lnTo>
                    <a:lnTo>
                      <a:pt x="235" y="22"/>
                    </a:lnTo>
                    <a:lnTo>
                      <a:pt x="219" y="37"/>
                    </a:lnTo>
                    <a:lnTo>
                      <a:pt x="61" y="46"/>
                    </a:lnTo>
                    <a:lnTo>
                      <a:pt x="28" y="58"/>
                    </a:lnTo>
                    <a:lnTo>
                      <a:pt x="26" y="72"/>
                    </a:lnTo>
                    <a:lnTo>
                      <a:pt x="35" y="89"/>
                    </a:lnTo>
                    <a:lnTo>
                      <a:pt x="0" y="110"/>
                    </a:lnTo>
                    <a:lnTo>
                      <a:pt x="26" y="136"/>
                    </a:lnTo>
                    <a:lnTo>
                      <a:pt x="27" y="127"/>
                    </a:lnTo>
                    <a:lnTo>
                      <a:pt x="30" y="124"/>
                    </a:lnTo>
                    <a:lnTo>
                      <a:pt x="34" y="125"/>
                    </a:lnTo>
                    <a:lnTo>
                      <a:pt x="41" y="132"/>
                    </a:lnTo>
                    <a:lnTo>
                      <a:pt x="43" y="136"/>
                    </a:lnTo>
                    <a:lnTo>
                      <a:pt x="76" y="124"/>
                    </a:lnTo>
                    <a:lnTo>
                      <a:pt x="82" y="126"/>
                    </a:lnTo>
                    <a:lnTo>
                      <a:pt x="82" y="127"/>
                    </a:lnTo>
                    <a:lnTo>
                      <a:pt x="83" y="132"/>
                    </a:lnTo>
                    <a:lnTo>
                      <a:pt x="128" y="139"/>
                    </a:lnTo>
                    <a:lnTo>
                      <a:pt x="121" y="158"/>
                    </a:lnTo>
                    <a:lnTo>
                      <a:pt x="100" y="179"/>
                    </a:lnTo>
                    <a:lnTo>
                      <a:pt x="119" y="189"/>
                    </a:lnTo>
                    <a:lnTo>
                      <a:pt x="161" y="202"/>
                    </a:lnTo>
                    <a:lnTo>
                      <a:pt x="157" y="267"/>
                    </a:lnTo>
                    <a:lnTo>
                      <a:pt x="178" y="309"/>
                    </a:lnTo>
                    <a:lnTo>
                      <a:pt x="128" y="359"/>
                    </a:lnTo>
                    <a:lnTo>
                      <a:pt x="115" y="381"/>
                    </a:lnTo>
                    <a:lnTo>
                      <a:pt x="100" y="374"/>
                    </a:lnTo>
                    <a:lnTo>
                      <a:pt x="99" y="374"/>
                    </a:lnTo>
                    <a:lnTo>
                      <a:pt x="97" y="377"/>
                    </a:lnTo>
                    <a:lnTo>
                      <a:pt x="96" y="377"/>
                    </a:lnTo>
                    <a:lnTo>
                      <a:pt x="96" y="378"/>
                    </a:lnTo>
                    <a:lnTo>
                      <a:pt x="96" y="380"/>
                    </a:lnTo>
                    <a:lnTo>
                      <a:pt x="94" y="379"/>
                    </a:lnTo>
                    <a:lnTo>
                      <a:pt x="93" y="379"/>
                    </a:lnTo>
                    <a:lnTo>
                      <a:pt x="91" y="378"/>
                    </a:lnTo>
                    <a:lnTo>
                      <a:pt x="85" y="402"/>
                    </a:lnTo>
                    <a:lnTo>
                      <a:pt x="69" y="422"/>
                    </a:lnTo>
                    <a:lnTo>
                      <a:pt x="33" y="437"/>
                    </a:lnTo>
                    <a:lnTo>
                      <a:pt x="35" y="457"/>
                    </a:lnTo>
                    <a:lnTo>
                      <a:pt x="55" y="485"/>
                    </a:lnTo>
                    <a:lnTo>
                      <a:pt x="55" y="507"/>
                    </a:lnTo>
                    <a:lnTo>
                      <a:pt x="76" y="531"/>
                    </a:lnTo>
                    <a:lnTo>
                      <a:pt x="91" y="528"/>
                    </a:lnTo>
                    <a:lnTo>
                      <a:pt x="111" y="517"/>
                    </a:lnTo>
                    <a:lnTo>
                      <a:pt x="128" y="502"/>
                    </a:lnTo>
                    <a:lnTo>
                      <a:pt x="157" y="485"/>
                    </a:lnTo>
                    <a:lnTo>
                      <a:pt x="178" y="452"/>
                    </a:lnTo>
                    <a:lnTo>
                      <a:pt x="214" y="415"/>
                    </a:lnTo>
                    <a:lnTo>
                      <a:pt x="240" y="402"/>
                    </a:lnTo>
                    <a:lnTo>
                      <a:pt x="257" y="367"/>
                    </a:lnTo>
                    <a:lnTo>
                      <a:pt x="283" y="374"/>
                    </a:lnTo>
                    <a:lnTo>
                      <a:pt x="285" y="372"/>
                    </a:lnTo>
                    <a:lnTo>
                      <a:pt x="286" y="372"/>
                    </a:lnTo>
                    <a:lnTo>
                      <a:pt x="285" y="379"/>
                    </a:lnTo>
                    <a:lnTo>
                      <a:pt x="285" y="386"/>
                    </a:lnTo>
                    <a:lnTo>
                      <a:pt x="286" y="392"/>
                    </a:lnTo>
                    <a:lnTo>
                      <a:pt x="288" y="396"/>
                    </a:lnTo>
                    <a:lnTo>
                      <a:pt x="289" y="397"/>
                    </a:lnTo>
                    <a:lnTo>
                      <a:pt x="292" y="397"/>
                    </a:lnTo>
                    <a:lnTo>
                      <a:pt x="296" y="396"/>
                    </a:lnTo>
                    <a:lnTo>
                      <a:pt x="300" y="393"/>
                    </a:lnTo>
                    <a:lnTo>
                      <a:pt x="304" y="389"/>
                    </a:lnTo>
                    <a:lnTo>
                      <a:pt x="347" y="409"/>
                    </a:lnTo>
                    <a:lnTo>
                      <a:pt x="354" y="422"/>
                    </a:lnTo>
                    <a:lnTo>
                      <a:pt x="371" y="428"/>
                    </a:lnTo>
                    <a:lnTo>
                      <a:pt x="400" y="424"/>
                    </a:lnTo>
                    <a:lnTo>
                      <a:pt x="420" y="415"/>
                    </a:lnTo>
                    <a:lnTo>
                      <a:pt x="428" y="437"/>
                    </a:lnTo>
                    <a:lnTo>
                      <a:pt x="432" y="435"/>
                    </a:lnTo>
                    <a:lnTo>
                      <a:pt x="435" y="435"/>
                    </a:lnTo>
                    <a:lnTo>
                      <a:pt x="439" y="436"/>
                    </a:lnTo>
                    <a:lnTo>
                      <a:pt x="438" y="439"/>
                    </a:lnTo>
                    <a:lnTo>
                      <a:pt x="434" y="443"/>
                    </a:lnTo>
                    <a:lnTo>
                      <a:pt x="427" y="448"/>
                    </a:lnTo>
                    <a:lnTo>
                      <a:pt x="424" y="454"/>
                    </a:lnTo>
                    <a:lnTo>
                      <a:pt x="422" y="454"/>
                    </a:lnTo>
                    <a:lnTo>
                      <a:pt x="420" y="454"/>
                    </a:lnTo>
                    <a:lnTo>
                      <a:pt x="420" y="455"/>
                    </a:lnTo>
                    <a:lnTo>
                      <a:pt x="418" y="457"/>
                    </a:lnTo>
                    <a:lnTo>
                      <a:pt x="414" y="458"/>
                    </a:lnTo>
                    <a:lnTo>
                      <a:pt x="412" y="458"/>
                    </a:lnTo>
                    <a:lnTo>
                      <a:pt x="411" y="458"/>
                    </a:lnTo>
                    <a:lnTo>
                      <a:pt x="411" y="459"/>
                    </a:lnTo>
                    <a:lnTo>
                      <a:pt x="409" y="465"/>
                    </a:lnTo>
                    <a:lnTo>
                      <a:pt x="407" y="466"/>
                    </a:lnTo>
                    <a:lnTo>
                      <a:pt x="406" y="466"/>
                    </a:lnTo>
                    <a:lnTo>
                      <a:pt x="406" y="467"/>
                    </a:lnTo>
                    <a:lnTo>
                      <a:pt x="402" y="466"/>
                    </a:lnTo>
                    <a:lnTo>
                      <a:pt x="400" y="465"/>
                    </a:lnTo>
                    <a:lnTo>
                      <a:pt x="399" y="461"/>
                    </a:lnTo>
                    <a:lnTo>
                      <a:pt x="400" y="459"/>
                    </a:lnTo>
                    <a:lnTo>
                      <a:pt x="383" y="465"/>
                    </a:lnTo>
                    <a:lnTo>
                      <a:pt x="368" y="535"/>
                    </a:lnTo>
                    <a:lnTo>
                      <a:pt x="364" y="536"/>
                    </a:lnTo>
                    <a:lnTo>
                      <a:pt x="361" y="543"/>
                    </a:lnTo>
                    <a:lnTo>
                      <a:pt x="376" y="678"/>
                    </a:lnTo>
                    <a:lnTo>
                      <a:pt x="400" y="678"/>
                    </a:lnTo>
                    <a:lnTo>
                      <a:pt x="413" y="692"/>
                    </a:lnTo>
                    <a:lnTo>
                      <a:pt x="433" y="707"/>
                    </a:lnTo>
                    <a:lnTo>
                      <a:pt x="442" y="728"/>
                    </a:lnTo>
                    <a:lnTo>
                      <a:pt x="476" y="750"/>
                    </a:lnTo>
                    <a:lnTo>
                      <a:pt x="489" y="692"/>
                    </a:lnTo>
                    <a:lnTo>
                      <a:pt x="478" y="674"/>
                    </a:lnTo>
                    <a:lnTo>
                      <a:pt x="500" y="663"/>
                    </a:lnTo>
                    <a:lnTo>
                      <a:pt x="513" y="635"/>
                    </a:lnTo>
                    <a:lnTo>
                      <a:pt x="516" y="635"/>
                    </a:lnTo>
                    <a:lnTo>
                      <a:pt x="517" y="635"/>
                    </a:lnTo>
                    <a:lnTo>
                      <a:pt x="519" y="636"/>
                    </a:lnTo>
                    <a:lnTo>
                      <a:pt x="526" y="628"/>
                    </a:lnTo>
                    <a:lnTo>
                      <a:pt x="549" y="617"/>
                    </a:lnTo>
                    <a:lnTo>
                      <a:pt x="554" y="574"/>
                    </a:lnTo>
                    <a:lnTo>
                      <a:pt x="585" y="587"/>
                    </a:lnTo>
                    <a:lnTo>
                      <a:pt x="578" y="600"/>
                    </a:lnTo>
                    <a:lnTo>
                      <a:pt x="592" y="643"/>
                    </a:lnTo>
                    <a:lnTo>
                      <a:pt x="598" y="680"/>
                    </a:lnTo>
                    <a:lnTo>
                      <a:pt x="625" y="700"/>
                    </a:lnTo>
                    <a:lnTo>
                      <a:pt x="639" y="687"/>
                    </a:lnTo>
                    <a:lnTo>
                      <a:pt x="639" y="688"/>
                    </a:lnTo>
                    <a:lnTo>
                      <a:pt x="641" y="690"/>
                    </a:lnTo>
                    <a:lnTo>
                      <a:pt x="642" y="692"/>
                    </a:lnTo>
                    <a:lnTo>
                      <a:pt x="646" y="695"/>
                    </a:lnTo>
                    <a:lnTo>
                      <a:pt x="685" y="692"/>
                    </a:lnTo>
                    <a:lnTo>
                      <a:pt x="703" y="635"/>
                    </a:lnTo>
                    <a:lnTo>
                      <a:pt x="718" y="624"/>
                    </a:lnTo>
                    <a:lnTo>
                      <a:pt x="727" y="607"/>
                    </a:lnTo>
                    <a:lnTo>
                      <a:pt x="727" y="578"/>
                    </a:lnTo>
                    <a:lnTo>
                      <a:pt x="761" y="557"/>
                    </a:lnTo>
                    <a:lnTo>
                      <a:pt x="774" y="587"/>
                    </a:lnTo>
                    <a:lnTo>
                      <a:pt x="805" y="581"/>
                    </a:lnTo>
                    <a:lnTo>
                      <a:pt x="820" y="593"/>
                    </a:lnTo>
                    <a:lnTo>
                      <a:pt x="855" y="607"/>
                    </a:lnTo>
                    <a:lnTo>
                      <a:pt x="903" y="595"/>
                    </a:lnTo>
                    <a:lnTo>
                      <a:pt x="924" y="621"/>
                    </a:lnTo>
                    <a:lnTo>
                      <a:pt x="981" y="600"/>
                    </a:lnTo>
                    <a:lnTo>
                      <a:pt x="967" y="571"/>
                    </a:lnTo>
                    <a:lnTo>
                      <a:pt x="974" y="531"/>
                    </a:lnTo>
                    <a:lnTo>
                      <a:pt x="991" y="502"/>
                    </a:lnTo>
                    <a:lnTo>
                      <a:pt x="991" y="504"/>
                    </a:lnTo>
                    <a:lnTo>
                      <a:pt x="1003" y="502"/>
                    </a:lnTo>
                    <a:lnTo>
                      <a:pt x="1020" y="500"/>
                    </a:lnTo>
                    <a:lnTo>
                      <a:pt x="996" y="485"/>
                    </a:lnTo>
                    <a:lnTo>
                      <a:pt x="994" y="488"/>
                    </a:lnTo>
                    <a:lnTo>
                      <a:pt x="993" y="488"/>
                    </a:lnTo>
                    <a:lnTo>
                      <a:pt x="993" y="490"/>
                    </a:lnTo>
                    <a:lnTo>
                      <a:pt x="993" y="491"/>
                    </a:lnTo>
                    <a:lnTo>
                      <a:pt x="991" y="490"/>
                    </a:lnTo>
                    <a:lnTo>
                      <a:pt x="990" y="490"/>
                    </a:lnTo>
                    <a:lnTo>
                      <a:pt x="988" y="487"/>
                    </a:lnTo>
                    <a:lnTo>
                      <a:pt x="973" y="475"/>
                    </a:lnTo>
                    <a:lnTo>
                      <a:pt x="970" y="471"/>
                    </a:lnTo>
                    <a:lnTo>
                      <a:pt x="970" y="467"/>
                    </a:lnTo>
                    <a:lnTo>
                      <a:pt x="955" y="452"/>
                    </a:lnTo>
                    <a:lnTo>
                      <a:pt x="1010" y="402"/>
                    </a:lnTo>
                    <a:lnTo>
                      <a:pt x="1005" y="393"/>
                    </a:lnTo>
                    <a:lnTo>
                      <a:pt x="989" y="389"/>
                    </a:lnTo>
                    <a:lnTo>
                      <a:pt x="981" y="381"/>
                    </a:lnTo>
                    <a:lnTo>
                      <a:pt x="961" y="385"/>
                    </a:lnTo>
                    <a:close/>
                    <a:moveTo>
                      <a:pt x="948" y="495"/>
                    </a:moveTo>
                    <a:lnTo>
                      <a:pt x="948" y="507"/>
                    </a:lnTo>
                    <a:lnTo>
                      <a:pt x="933" y="507"/>
                    </a:lnTo>
                    <a:lnTo>
                      <a:pt x="920" y="524"/>
                    </a:lnTo>
                    <a:lnTo>
                      <a:pt x="913" y="567"/>
                    </a:lnTo>
                    <a:lnTo>
                      <a:pt x="889" y="564"/>
                    </a:lnTo>
                    <a:lnTo>
                      <a:pt x="846" y="550"/>
                    </a:lnTo>
                    <a:lnTo>
                      <a:pt x="874" y="521"/>
                    </a:lnTo>
                    <a:lnTo>
                      <a:pt x="874" y="474"/>
                    </a:lnTo>
                    <a:lnTo>
                      <a:pt x="839" y="478"/>
                    </a:lnTo>
                    <a:lnTo>
                      <a:pt x="789" y="495"/>
                    </a:lnTo>
                    <a:lnTo>
                      <a:pt x="761" y="500"/>
                    </a:lnTo>
                    <a:lnTo>
                      <a:pt x="756" y="496"/>
                    </a:lnTo>
                    <a:lnTo>
                      <a:pt x="752" y="495"/>
                    </a:lnTo>
                    <a:lnTo>
                      <a:pt x="749" y="496"/>
                    </a:lnTo>
                    <a:lnTo>
                      <a:pt x="747" y="501"/>
                    </a:lnTo>
                    <a:lnTo>
                      <a:pt x="746" y="501"/>
                    </a:lnTo>
                    <a:lnTo>
                      <a:pt x="746" y="502"/>
                    </a:lnTo>
                    <a:lnTo>
                      <a:pt x="753" y="474"/>
                    </a:lnTo>
                    <a:lnTo>
                      <a:pt x="768" y="471"/>
                    </a:lnTo>
                    <a:lnTo>
                      <a:pt x="774" y="445"/>
                    </a:lnTo>
                    <a:lnTo>
                      <a:pt x="756" y="437"/>
                    </a:lnTo>
                    <a:lnTo>
                      <a:pt x="774" y="409"/>
                    </a:lnTo>
                    <a:lnTo>
                      <a:pt x="811" y="417"/>
                    </a:lnTo>
                    <a:lnTo>
                      <a:pt x="827" y="417"/>
                    </a:lnTo>
                    <a:lnTo>
                      <a:pt x="831" y="406"/>
                    </a:lnTo>
                    <a:lnTo>
                      <a:pt x="836" y="402"/>
                    </a:lnTo>
                    <a:lnTo>
                      <a:pt x="840" y="403"/>
                    </a:lnTo>
                    <a:lnTo>
                      <a:pt x="846" y="409"/>
                    </a:lnTo>
                    <a:lnTo>
                      <a:pt x="839" y="415"/>
                    </a:lnTo>
                    <a:lnTo>
                      <a:pt x="837" y="421"/>
                    </a:lnTo>
                    <a:lnTo>
                      <a:pt x="838" y="425"/>
                    </a:lnTo>
                    <a:lnTo>
                      <a:pt x="844" y="429"/>
                    </a:lnTo>
                    <a:lnTo>
                      <a:pt x="846" y="428"/>
                    </a:lnTo>
                    <a:lnTo>
                      <a:pt x="850" y="427"/>
                    </a:lnTo>
                    <a:lnTo>
                      <a:pt x="854" y="425"/>
                    </a:lnTo>
                    <a:lnTo>
                      <a:pt x="861" y="424"/>
                    </a:lnTo>
                    <a:lnTo>
                      <a:pt x="881" y="443"/>
                    </a:lnTo>
                    <a:lnTo>
                      <a:pt x="903" y="431"/>
                    </a:lnTo>
                    <a:lnTo>
                      <a:pt x="905" y="471"/>
                    </a:lnTo>
                    <a:lnTo>
                      <a:pt x="927" y="474"/>
                    </a:lnTo>
                    <a:lnTo>
                      <a:pt x="948" y="49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1522">
                <a:extLst>
                  <a:ext uri="{FF2B5EF4-FFF2-40B4-BE49-F238E27FC236}">
                    <a16:creationId xmlns:a16="http://schemas.microsoft.com/office/drawing/2014/main" id="{B089061D-707F-2CD0-FA3C-EB9066B7F8C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97" y="1126"/>
                <a:ext cx="143" cy="158"/>
              </a:xfrm>
              <a:custGeom>
                <a:avLst/>
                <a:gdLst>
                  <a:gd name="T0" fmla="*/ 34 w 856"/>
                  <a:gd name="T1" fmla="*/ 94 h 953"/>
                  <a:gd name="T2" fmla="*/ 24 w 856"/>
                  <a:gd name="T3" fmla="*/ 121 h 953"/>
                  <a:gd name="T4" fmla="*/ 17 w 856"/>
                  <a:gd name="T5" fmla="*/ 143 h 953"/>
                  <a:gd name="T6" fmla="*/ 22 w 856"/>
                  <a:gd name="T7" fmla="*/ 164 h 953"/>
                  <a:gd name="T8" fmla="*/ 78 w 856"/>
                  <a:gd name="T9" fmla="*/ 328 h 953"/>
                  <a:gd name="T10" fmla="*/ 91 w 856"/>
                  <a:gd name="T11" fmla="*/ 432 h 953"/>
                  <a:gd name="T12" fmla="*/ 44 w 856"/>
                  <a:gd name="T13" fmla="*/ 469 h 953"/>
                  <a:gd name="T14" fmla="*/ 28 w 856"/>
                  <a:gd name="T15" fmla="*/ 492 h 953"/>
                  <a:gd name="T16" fmla="*/ 115 w 856"/>
                  <a:gd name="T17" fmla="*/ 525 h 953"/>
                  <a:gd name="T18" fmla="*/ 204 w 856"/>
                  <a:gd name="T19" fmla="*/ 535 h 953"/>
                  <a:gd name="T20" fmla="*/ 148 w 856"/>
                  <a:gd name="T21" fmla="*/ 634 h 953"/>
                  <a:gd name="T22" fmla="*/ 141 w 856"/>
                  <a:gd name="T23" fmla="*/ 685 h 953"/>
                  <a:gd name="T24" fmla="*/ 211 w 856"/>
                  <a:gd name="T25" fmla="*/ 642 h 953"/>
                  <a:gd name="T26" fmla="*/ 241 w 856"/>
                  <a:gd name="T27" fmla="*/ 649 h 953"/>
                  <a:gd name="T28" fmla="*/ 300 w 856"/>
                  <a:gd name="T29" fmla="*/ 692 h 953"/>
                  <a:gd name="T30" fmla="*/ 397 w 856"/>
                  <a:gd name="T31" fmla="*/ 771 h 953"/>
                  <a:gd name="T32" fmla="*/ 433 w 856"/>
                  <a:gd name="T33" fmla="*/ 847 h 953"/>
                  <a:gd name="T34" fmla="*/ 454 w 856"/>
                  <a:gd name="T35" fmla="*/ 854 h 953"/>
                  <a:gd name="T36" fmla="*/ 500 w 856"/>
                  <a:gd name="T37" fmla="*/ 871 h 953"/>
                  <a:gd name="T38" fmla="*/ 568 w 856"/>
                  <a:gd name="T39" fmla="*/ 953 h 953"/>
                  <a:gd name="T40" fmla="*/ 761 w 856"/>
                  <a:gd name="T41" fmla="*/ 927 h 953"/>
                  <a:gd name="T42" fmla="*/ 771 w 856"/>
                  <a:gd name="T43" fmla="*/ 940 h 953"/>
                  <a:gd name="T44" fmla="*/ 839 w 856"/>
                  <a:gd name="T45" fmla="*/ 884 h 953"/>
                  <a:gd name="T46" fmla="*/ 820 w 856"/>
                  <a:gd name="T47" fmla="*/ 854 h 953"/>
                  <a:gd name="T48" fmla="*/ 806 w 856"/>
                  <a:gd name="T49" fmla="*/ 867 h 953"/>
                  <a:gd name="T50" fmla="*/ 804 w 856"/>
                  <a:gd name="T51" fmla="*/ 767 h 953"/>
                  <a:gd name="T52" fmla="*/ 832 w 856"/>
                  <a:gd name="T53" fmla="*/ 697 h 953"/>
                  <a:gd name="T54" fmla="*/ 813 w 856"/>
                  <a:gd name="T55" fmla="*/ 590 h 953"/>
                  <a:gd name="T56" fmla="*/ 704 w 856"/>
                  <a:gd name="T57" fmla="*/ 554 h 953"/>
                  <a:gd name="T58" fmla="*/ 518 w 856"/>
                  <a:gd name="T59" fmla="*/ 611 h 953"/>
                  <a:gd name="T60" fmla="*/ 492 w 856"/>
                  <a:gd name="T61" fmla="*/ 519 h 953"/>
                  <a:gd name="T62" fmla="*/ 585 w 856"/>
                  <a:gd name="T63" fmla="*/ 447 h 953"/>
                  <a:gd name="T64" fmla="*/ 698 w 856"/>
                  <a:gd name="T65" fmla="*/ 449 h 953"/>
                  <a:gd name="T66" fmla="*/ 799 w 856"/>
                  <a:gd name="T67" fmla="*/ 277 h 953"/>
                  <a:gd name="T68" fmla="*/ 802 w 856"/>
                  <a:gd name="T69" fmla="*/ 268 h 953"/>
                  <a:gd name="T70" fmla="*/ 739 w 856"/>
                  <a:gd name="T71" fmla="*/ 176 h 953"/>
                  <a:gd name="T72" fmla="*/ 686 w 856"/>
                  <a:gd name="T73" fmla="*/ 106 h 953"/>
                  <a:gd name="T74" fmla="*/ 628 w 856"/>
                  <a:gd name="T75" fmla="*/ 86 h 953"/>
                  <a:gd name="T76" fmla="*/ 585 w 856"/>
                  <a:gd name="T77" fmla="*/ 19 h 953"/>
                  <a:gd name="T78" fmla="*/ 568 w 856"/>
                  <a:gd name="T79" fmla="*/ 76 h 953"/>
                  <a:gd name="T80" fmla="*/ 541 w 856"/>
                  <a:gd name="T81" fmla="*/ 136 h 953"/>
                  <a:gd name="T82" fmla="*/ 561 w 856"/>
                  <a:gd name="T83" fmla="*/ 140 h 953"/>
                  <a:gd name="T84" fmla="*/ 575 w 856"/>
                  <a:gd name="T85" fmla="*/ 168 h 953"/>
                  <a:gd name="T86" fmla="*/ 566 w 856"/>
                  <a:gd name="T87" fmla="*/ 188 h 953"/>
                  <a:gd name="T88" fmla="*/ 535 w 856"/>
                  <a:gd name="T89" fmla="*/ 214 h 953"/>
                  <a:gd name="T90" fmla="*/ 506 w 856"/>
                  <a:gd name="T91" fmla="*/ 84 h 953"/>
                  <a:gd name="T92" fmla="*/ 419 w 856"/>
                  <a:gd name="T93" fmla="*/ 69 h 953"/>
                  <a:gd name="T94" fmla="*/ 383 w 856"/>
                  <a:gd name="T95" fmla="*/ 115 h 953"/>
                  <a:gd name="T96" fmla="*/ 394 w 856"/>
                  <a:gd name="T97" fmla="*/ 138 h 953"/>
                  <a:gd name="T98" fmla="*/ 391 w 856"/>
                  <a:gd name="T99" fmla="*/ 157 h 953"/>
                  <a:gd name="T100" fmla="*/ 388 w 856"/>
                  <a:gd name="T101" fmla="*/ 166 h 953"/>
                  <a:gd name="T102" fmla="*/ 361 w 856"/>
                  <a:gd name="T103" fmla="*/ 176 h 953"/>
                  <a:gd name="T104" fmla="*/ 286 w 856"/>
                  <a:gd name="T105" fmla="*/ 208 h 953"/>
                  <a:gd name="T106" fmla="*/ 250 w 856"/>
                  <a:gd name="T107" fmla="*/ 197 h 953"/>
                  <a:gd name="T108" fmla="*/ 228 w 856"/>
                  <a:gd name="T109" fmla="*/ 181 h 953"/>
                  <a:gd name="T110" fmla="*/ 235 w 856"/>
                  <a:gd name="T111" fmla="*/ 128 h 953"/>
                  <a:gd name="T112" fmla="*/ 192 w 856"/>
                  <a:gd name="T113" fmla="*/ 120 h 953"/>
                  <a:gd name="T114" fmla="*/ 86 w 856"/>
                  <a:gd name="T115" fmla="*/ 143 h 953"/>
                  <a:gd name="T116" fmla="*/ 832 w 856"/>
                  <a:gd name="T117" fmla="*/ 849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56" h="953">
                    <a:moveTo>
                      <a:pt x="86" y="143"/>
                    </a:moveTo>
                    <a:lnTo>
                      <a:pt x="69" y="119"/>
                    </a:lnTo>
                    <a:lnTo>
                      <a:pt x="43" y="112"/>
                    </a:lnTo>
                    <a:lnTo>
                      <a:pt x="43" y="97"/>
                    </a:lnTo>
                    <a:lnTo>
                      <a:pt x="34" y="94"/>
                    </a:lnTo>
                    <a:lnTo>
                      <a:pt x="29" y="95"/>
                    </a:lnTo>
                    <a:lnTo>
                      <a:pt x="27" y="98"/>
                    </a:lnTo>
                    <a:lnTo>
                      <a:pt x="24" y="107"/>
                    </a:lnTo>
                    <a:lnTo>
                      <a:pt x="23" y="113"/>
                    </a:lnTo>
                    <a:lnTo>
                      <a:pt x="24" y="121"/>
                    </a:lnTo>
                    <a:lnTo>
                      <a:pt x="23" y="130"/>
                    </a:lnTo>
                    <a:lnTo>
                      <a:pt x="21" y="134"/>
                    </a:lnTo>
                    <a:lnTo>
                      <a:pt x="20" y="136"/>
                    </a:lnTo>
                    <a:lnTo>
                      <a:pt x="20" y="139"/>
                    </a:lnTo>
                    <a:lnTo>
                      <a:pt x="17" y="143"/>
                    </a:lnTo>
                    <a:lnTo>
                      <a:pt x="16" y="148"/>
                    </a:lnTo>
                    <a:lnTo>
                      <a:pt x="15" y="156"/>
                    </a:lnTo>
                    <a:lnTo>
                      <a:pt x="15" y="158"/>
                    </a:lnTo>
                    <a:lnTo>
                      <a:pt x="17" y="161"/>
                    </a:lnTo>
                    <a:lnTo>
                      <a:pt x="22" y="164"/>
                    </a:lnTo>
                    <a:lnTo>
                      <a:pt x="43" y="184"/>
                    </a:lnTo>
                    <a:lnTo>
                      <a:pt x="0" y="234"/>
                    </a:lnTo>
                    <a:lnTo>
                      <a:pt x="50" y="297"/>
                    </a:lnTo>
                    <a:lnTo>
                      <a:pt x="62" y="304"/>
                    </a:lnTo>
                    <a:lnTo>
                      <a:pt x="78" y="328"/>
                    </a:lnTo>
                    <a:lnTo>
                      <a:pt x="71" y="349"/>
                    </a:lnTo>
                    <a:lnTo>
                      <a:pt x="91" y="356"/>
                    </a:lnTo>
                    <a:lnTo>
                      <a:pt x="98" y="404"/>
                    </a:lnTo>
                    <a:lnTo>
                      <a:pt x="86" y="412"/>
                    </a:lnTo>
                    <a:lnTo>
                      <a:pt x="91" y="432"/>
                    </a:lnTo>
                    <a:lnTo>
                      <a:pt x="76" y="456"/>
                    </a:lnTo>
                    <a:lnTo>
                      <a:pt x="48" y="471"/>
                    </a:lnTo>
                    <a:lnTo>
                      <a:pt x="47" y="468"/>
                    </a:lnTo>
                    <a:lnTo>
                      <a:pt x="46" y="468"/>
                    </a:lnTo>
                    <a:lnTo>
                      <a:pt x="44" y="469"/>
                    </a:lnTo>
                    <a:lnTo>
                      <a:pt x="42" y="472"/>
                    </a:lnTo>
                    <a:lnTo>
                      <a:pt x="38" y="479"/>
                    </a:lnTo>
                    <a:lnTo>
                      <a:pt x="38" y="481"/>
                    </a:lnTo>
                    <a:lnTo>
                      <a:pt x="41" y="485"/>
                    </a:lnTo>
                    <a:lnTo>
                      <a:pt x="28" y="492"/>
                    </a:lnTo>
                    <a:lnTo>
                      <a:pt x="43" y="525"/>
                    </a:lnTo>
                    <a:lnTo>
                      <a:pt x="62" y="528"/>
                    </a:lnTo>
                    <a:lnTo>
                      <a:pt x="76" y="519"/>
                    </a:lnTo>
                    <a:lnTo>
                      <a:pt x="93" y="485"/>
                    </a:lnTo>
                    <a:lnTo>
                      <a:pt x="115" y="525"/>
                    </a:lnTo>
                    <a:lnTo>
                      <a:pt x="191" y="528"/>
                    </a:lnTo>
                    <a:lnTo>
                      <a:pt x="194" y="534"/>
                    </a:lnTo>
                    <a:lnTo>
                      <a:pt x="196" y="536"/>
                    </a:lnTo>
                    <a:lnTo>
                      <a:pt x="200" y="537"/>
                    </a:lnTo>
                    <a:lnTo>
                      <a:pt x="204" y="535"/>
                    </a:lnTo>
                    <a:lnTo>
                      <a:pt x="193" y="569"/>
                    </a:lnTo>
                    <a:lnTo>
                      <a:pt x="171" y="578"/>
                    </a:lnTo>
                    <a:lnTo>
                      <a:pt x="162" y="597"/>
                    </a:lnTo>
                    <a:lnTo>
                      <a:pt x="143" y="599"/>
                    </a:lnTo>
                    <a:lnTo>
                      <a:pt x="148" y="634"/>
                    </a:lnTo>
                    <a:lnTo>
                      <a:pt x="133" y="654"/>
                    </a:lnTo>
                    <a:lnTo>
                      <a:pt x="136" y="682"/>
                    </a:lnTo>
                    <a:lnTo>
                      <a:pt x="137" y="684"/>
                    </a:lnTo>
                    <a:lnTo>
                      <a:pt x="138" y="684"/>
                    </a:lnTo>
                    <a:lnTo>
                      <a:pt x="141" y="685"/>
                    </a:lnTo>
                    <a:lnTo>
                      <a:pt x="148" y="685"/>
                    </a:lnTo>
                    <a:lnTo>
                      <a:pt x="157" y="684"/>
                    </a:lnTo>
                    <a:lnTo>
                      <a:pt x="169" y="697"/>
                    </a:lnTo>
                    <a:lnTo>
                      <a:pt x="185" y="692"/>
                    </a:lnTo>
                    <a:lnTo>
                      <a:pt x="211" y="642"/>
                    </a:lnTo>
                    <a:lnTo>
                      <a:pt x="226" y="634"/>
                    </a:lnTo>
                    <a:lnTo>
                      <a:pt x="235" y="642"/>
                    </a:lnTo>
                    <a:lnTo>
                      <a:pt x="237" y="636"/>
                    </a:lnTo>
                    <a:lnTo>
                      <a:pt x="240" y="642"/>
                    </a:lnTo>
                    <a:lnTo>
                      <a:pt x="241" y="649"/>
                    </a:lnTo>
                    <a:lnTo>
                      <a:pt x="247" y="648"/>
                    </a:lnTo>
                    <a:lnTo>
                      <a:pt x="250" y="649"/>
                    </a:lnTo>
                    <a:lnTo>
                      <a:pt x="254" y="654"/>
                    </a:lnTo>
                    <a:lnTo>
                      <a:pt x="263" y="678"/>
                    </a:lnTo>
                    <a:lnTo>
                      <a:pt x="300" y="692"/>
                    </a:lnTo>
                    <a:lnTo>
                      <a:pt x="357" y="682"/>
                    </a:lnTo>
                    <a:lnTo>
                      <a:pt x="363" y="668"/>
                    </a:lnTo>
                    <a:lnTo>
                      <a:pt x="383" y="692"/>
                    </a:lnTo>
                    <a:lnTo>
                      <a:pt x="404" y="725"/>
                    </a:lnTo>
                    <a:lnTo>
                      <a:pt x="397" y="771"/>
                    </a:lnTo>
                    <a:lnTo>
                      <a:pt x="397" y="799"/>
                    </a:lnTo>
                    <a:lnTo>
                      <a:pt x="404" y="806"/>
                    </a:lnTo>
                    <a:lnTo>
                      <a:pt x="404" y="817"/>
                    </a:lnTo>
                    <a:lnTo>
                      <a:pt x="419" y="839"/>
                    </a:lnTo>
                    <a:lnTo>
                      <a:pt x="433" y="847"/>
                    </a:lnTo>
                    <a:lnTo>
                      <a:pt x="438" y="843"/>
                    </a:lnTo>
                    <a:lnTo>
                      <a:pt x="444" y="842"/>
                    </a:lnTo>
                    <a:lnTo>
                      <a:pt x="447" y="843"/>
                    </a:lnTo>
                    <a:lnTo>
                      <a:pt x="450" y="847"/>
                    </a:lnTo>
                    <a:lnTo>
                      <a:pt x="454" y="854"/>
                    </a:lnTo>
                    <a:lnTo>
                      <a:pt x="489" y="847"/>
                    </a:lnTo>
                    <a:lnTo>
                      <a:pt x="497" y="850"/>
                    </a:lnTo>
                    <a:lnTo>
                      <a:pt x="501" y="856"/>
                    </a:lnTo>
                    <a:lnTo>
                      <a:pt x="502" y="867"/>
                    </a:lnTo>
                    <a:lnTo>
                      <a:pt x="500" y="871"/>
                    </a:lnTo>
                    <a:lnTo>
                      <a:pt x="518" y="884"/>
                    </a:lnTo>
                    <a:lnTo>
                      <a:pt x="554" y="891"/>
                    </a:lnTo>
                    <a:lnTo>
                      <a:pt x="554" y="919"/>
                    </a:lnTo>
                    <a:lnTo>
                      <a:pt x="576" y="917"/>
                    </a:lnTo>
                    <a:lnTo>
                      <a:pt x="568" y="953"/>
                    </a:lnTo>
                    <a:lnTo>
                      <a:pt x="642" y="917"/>
                    </a:lnTo>
                    <a:lnTo>
                      <a:pt x="696" y="919"/>
                    </a:lnTo>
                    <a:lnTo>
                      <a:pt x="698" y="903"/>
                    </a:lnTo>
                    <a:lnTo>
                      <a:pt x="720" y="899"/>
                    </a:lnTo>
                    <a:lnTo>
                      <a:pt x="761" y="927"/>
                    </a:lnTo>
                    <a:lnTo>
                      <a:pt x="761" y="932"/>
                    </a:lnTo>
                    <a:lnTo>
                      <a:pt x="763" y="936"/>
                    </a:lnTo>
                    <a:lnTo>
                      <a:pt x="765" y="939"/>
                    </a:lnTo>
                    <a:lnTo>
                      <a:pt x="769" y="941"/>
                    </a:lnTo>
                    <a:lnTo>
                      <a:pt x="771" y="940"/>
                    </a:lnTo>
                    <a:lnTo>
                      <a:pt x="774" y="939"/>
                    </a:lnTo>
                    <a:lnTo>
                      <a:pt x="791" y="941"/>
                    </a:lnTo>
                    <a:lnTo>
                      <a:pt x="789" y="917"/>
                    </a:lnTo>
                    <a:lnTo>
                      <a:pt x="832" y="897"/>
                    </a:lnTo>
                    <a:lnTo>
                      <a:pt x="839" y="884"/>
                    </a:lnTo>
                    <a:lnTo>
                      <a:pt x="839" y="839"/>
                    </a:lnTo>
                    <a:lnTo>
                      <a:pt x="832" y="841"/>
                    </a:lnTo>
                    <a:lnTo>
                      <a:pt x="822" y="846"/>
                    </a:lnTo>
                    <a:lnTo>
                      <a:pt x="820" y="849"/>
                    </a:lnTo>
                    <a:lnTo>
                      <a:pt x="820" y="854"/>
                    </a:lnTo>
                    <a:lnTo>
                      <a:pt x="813" y="851"/>
                    </a:lnTo>
                    <a:lnTo>
                      <a:pt x="809" y="852"/>
                    </a:lnTo>
                    <a:lnTo>
                      <a:pt x="806" y="855"/>
                    </a:lnTo>
                    <a:lnTo>
                      <a:pt x="805" y="861"/>
                    </a:lnTo>
                    <a:lnTo>
                      <a:pt x="806" y="867"/>
                    </a:lnTo>
                    <a:lnTo>
                      <a:pt x="791" y="871"/>
                    </a:lnTo>
                    <a:lnTo>
                      <a:pt x="770" y="854"/>
                    </a:lnTo>
                    <a:lnTo>
                      <a:pt x="778" y="832"/>
                    </a:lnTo>
                    <a:lnTo>
                      <a:pt x="778" y="791"/>
                    </a:lnTo>
                    <a:lnTo>
                      <a:pt x="804" y="767"/>
                    </a:lnTo>
                    <a:lnTo>
                      <a:pt x="798" y="747"/>
                    </a:lnTo>
                    <a:lnTo>
                      <a:pt x="802" y="736"/>
                    </a:lnTo>
                    <a:lnTo>
                      <a:pt x="809" y="731"/>
                    </a:lnTo>
                    <a:lnTo>
                      <a:pt x="806" y="728"/>
                    </a:lnTo>
                    <a:lnTo>
                      <a:pt x="832" y="697"/>
                    </a:lnTo>
                    <a:lnTo>
                      <a:pt x="835" y="684"/>
                    </a:lnTo>
                    <a:lnTo>
                      <a:pt x="856" y="642"/>
                    </a:lnTo>
                    <a:lnTo>
                      <a:pt x="839" y="618"/>
                    </a:lnTo>
                    <a:lnTo>
                      <a:pt x="832" y="584"/>
                    </a:lnTo>
                    <a:lnTo>
                      <a:pt x="813" y="590"/>
                    </a:lnTo>
                    <a:lnTo>
                      <a:pt x="806" y="582"/>
                    </a:lnTo>
                    <a:lnTo>
                      <a:pt x="754" y="590"/>
                    </a:lnTo>
                    <a:lnTo>
                      <a:pt x="739" y="575"/>
                    </a:lnTo>
                    <a:lnTo>
                      <a:pt x="713" y="590"/>
                    </a:lnTo>
                    <a:lnTo>
                      <a:pt x="704" y="554"/>
                    </a:lnTo>
                    <a:lnTo>
                      <a:pt x="656" y="540"/>
                    </a:lnTo>
                    <a:lnTo>
                      <a:pt x="648" y="532"/>
                    </a:lnTo>
                    <a:lnTo>
                      <a:pt x="618" y="528"/>
                    </a:lnTo>
                    <a:lnTo>
                      <a:pt x="554" y="561"/>
                    </a:lnTo>
                    <a:lnTo>
                      <a:pt x="518" y="611"/>
                    </a:lnTo>
                    <a:lnTo>
                      <a:pt x="500" y="578"/>
                    </a:lnTo>
                    <a:lnTo>
                      <a:pt x="463" y="575"/>
                    </a:lnTo>
                    <a:lnTo>
                      <a:pt x="461" y="547"/>
                    </a:lnTo>
                    <a:lnTo>
                      <a:pt x="454" y="528"/>
                    </a:lnTo>
                    <a:lnTo>
                      <a:pt x="492" y="519"/>
                    </a:lnTo>
                    <a:lnTo>
                      <a:pt x="518" y="499"/>
                    </a:lnTo>
                    <a:lnTo>
                      <a:pt x="500" y="482"/>
                    </a:lnTo>
                    <a:lnTo>
                      <a:pt x="518" y="464"/>
                    </a:lnTo>
                    <a:lnTo>
                      <a:pt x="554" y="475"/>
                    </a:lnTo>
                    <a:lnTo>
                      <a:pt x="585" y="447"/>
                    </a:lnTo>
                    <a:lnTo>
                      <a:pt x="620" y="449"/>
                    </a:lnTo>
                    <a:lnTo>
                      <a:pt x="627" y="463"/>
                    </a:lnTo>
                    <a:lnTo>
                      <a:pt x="626" y="464"/>
                    </a:lnTo>
                    <a:lnTo>
                      <a:pt x="678" y="497"/>
                    </a:lnTo>
                    <a:lnTo>
                      <a:pt x="698" y="449"/>
                    </a:lnTo>
                    <a:lnTo>
                      <a:pt x="728" y="354"/>
                    </a:lnTo>
                    <a:lnTo>
                      <a:pt x="761" y="332"/>
                    </a:lnTo>
                    <a:lnTo>
                      <a:pt x="782" y="304"/>
                    </a:lnTo>
                    <a:lnTo>
                      <a:pt x="791" y="286"/>
                    </a:lnTo>
                    <a:lnTo>
                      <a:pt x="799" y="277"/>
                    </a:lnTo>
                    <a:lnTo>
                      <a:pt x="799" y="275"/>
                    </a:lnTo>
                    <a:lnTo>
                      <a:pt x="799" y="274"/>
                    </a:lnTo>
                    <a:lnTo>
                      <a:pt x="800" y="274"/>
                    </a:lnTo>
                    <a:lnTo>
                      <a:pt x="802" y="272"/>
                    </a:lnTo>
                    <a:lnTo>
                      <a:pt x="802" y="268"/>
                    </a:lnTo>
                    <a:lnTo>
                      <a:pt x="804" y="264"/>
                    </a:lnTo>
                    <a:lnTo>
                      <a:pt x="804" y="262"/>
                    </a:lnTo>
                    <a:lnTo>
                      <a:pt x="778" y="214"/>
                    </a:lnTo>
                    <a:lnTo>
                      <a:pt x="785" y="197"/>
                    </a:lnTo>
                    <a:lnTo>
                      <a:pt x="739" y="176"/>
                    </a:lnTo>
                    <a:lnTo>
                      <a:pt x="704" y="150"/>
                    </a:lnTo>
                    <a:lnTo>
                      <a:pt x="704" y="134"/>
                    </a:lnTo>
                    <a:lnTo>
                      <a:pt x="696" y="118"/>
                    </a:lnTo>
                    <a:lnTo>
                      <a:pt x="691" y="111"/>
                    </a:lnTo>
                    <a:lnTo>
                      <a:pt x="686" y="106"/>
                    </a:lnTo>
                    <a:lnTo>
                      <a:pt x="679" y="99"/>
                    </a:lnTo>
                    <a:lnTo>
                      <a:pt x="671" y="95"/>
                    </a:lnTo>
                    <a:lnTo>
                      <a:pt x="663" y="91"/>
                    </a:lnTo>
                    <a:lnTo>
                      <a:pt x="655" y="89"/>
                    </a:lnTo>
                    <a:lnTo>
                      <a:pt x="628" y="86"/>
                    </a:lnTo>
                    <a:lnTo>
                      <a:pt x="618" y="84"/>
                    </a:lnTo>
                    <a:lnTo>
                      <a:pt x="604" y="69"/>
                    </a:lnTo>
                    <a:lnTo>
                      <a:pt x="635" y="5"/>
                    </a:lnTo>
                    <a:lnTo>
                      <a:pt x="582" y="0"/>
                    </a:lnTo>
                    <a:lnTo>
                      <a:pt x="585" y="19"/>
                    </a:lnTo>
                    <a:lnTo>
                      <a:pt x="556" y="50"/>
                    </a:lnTo>
                    <a:lnTo>
                      <a:pt x="552" y="61"/>
                    </a:lnTo>
                    <a:lnTo>
                      <a:pt x="550" y="62"/>
                    </a:lnTo>
                    <a:lnTo>
                      <a:pt x="549" y="64"/>
                    </a:lnTo>
                    <a:lnTo>
                      <a:pt x="568" y="76"/>
                    </a:lnTo>
                    <a:lnTo>
                      <a:pt x="542" y="114"/>
                    </a:lnTo>
                    <a:lnTo>
                      <a:pt x="547" y="128"/>
                    </a:lnTo>
                    <a:lnTo>
                      <a:pt x="543" y="131"/>
                    </a:lnTo>
                    <a:lnTo>
                      <a:pt x="542" y="134"/>
                    </a:lnTo>
                    <a:lnTo>
                      <a:pt x="541" y="136"/>
                    </a:lnTo>
                    <a:lnTo>
                      <a:pt x="542" y="139"/>
                    </a:lnTo>
                    <a:lnTo>
                      <a:pt x="543" y="140"/>
                    </a:lnTo>
                    <a:lnTo>
                      <a:pt x="547" y="142"/>
                    </a:lnTo>
                    <a:lnTo>
                      <a:pt x="556" y="144"/>
                    </a:lnTo>
                    <a:lnTo>
                      <a:pt x="561" y="140"/>
                    </a:lnTo>
                    <a:lnTo>
                      <a:pt x="561" y="164"/>
                    </a:lnTo>
                    <a:lnTo>
                      <a:pt x="569" y="163"/>
                    </a:lnTo>
                    <a:lnTo>
                      <a:pt x="573" y="164"/>
                    </a:lnTo>
                    <a:lnTo>
                      <a:pt x="575" y="166"/>
                    </a:lnTo>
                    <a:lnTo>
                      <a:pt x="575" y="168"/>
                    </a:lnTo>
                    <a:lnTo>
                      <a:pt x="574" y="172"/>
                    </a:lnTo>
                    <a:lnTo>
                      <a:pt x="571" y="176"/>
                    </a:lnTo>
                    <a:lnTo>
                      <a:pt x="569" y="183"/>
                    </a:lnTo>
                    <a:lnTo>
                      <a:pt x="566" y="185"/>
                    </a:lnTo>
                    <a:lnTo>
                      <a:pt x="566" y="188"/>
                    </a:lnTo>
                    <a:lnTo>
                      <a:pt x="568" y="194"/>
                    </a:lnTo>
                    <a:lnTo>
                      <a:pt x="568" y="196"/>
                    </a:lnTo>
                    <a:lnTo>
                      <a:pt x="567" y="198"/>
                    </a:lnTo>
                    <a:lnTo>
                      <a:pt x="563" y="200"/>
                    </a:lnTo>
                    <a:lnTo>
                      <a:pt x="535" y="214"/>
                    </a:lnTo>
                    <a:lnTo>
                      <a:pt x="513" y="197"/>
                    </a:lnTo>
                    <a:lnTo>
                      <a:pt x="506" y="171"/>
                    </a:lnTo>
                    <a:lnTo>
                      <a:pt x="492" y="147"/>
                    </a:lnTo>
                    <a:lnTo>
                      <a:pt x="492" y="112"/>
                    </a:lnTo>
                    <a:lnTo>
                      <a:pt x="506" y="84"/>
                    </a:lnTo>
                    <a:lnTo>
                      <a:pt x="476" y="76"/>
                    </a:lnTo>
                    <a:lnTo>
                      <a:pt x="450" y="62"/>
                    </a:lnTo>
                    <a:lnTo>
                      <a:pt x="426" y="64"/>
                    </a:lnTo>
                    <a:lnTo>
                      <a:pt x="421" y="69"/>
                    </a:lnTo>
                    <a:lnTo>
                      <a:pt x="419" y="69"/>
                    </a:lnTo>
                    <a:lnTo>
                      <a:pt x="411" y="69"/>
                    </a:lnTo>
                    <a:lnTo>
                      <a:pt x="406" y="79"/>
                    </a:lnTo>
                    <a:lnTo>
                      <a:pt x="383" y="93"/>
                    </a:lnTo>
                    <a:lnTo>
                      <a:pt x="376" y="114"/>
                    </a:lnTo>
                    <a:lnTo>
                      <a:pt x="383" y="115"/>
                    </a:lnTo>
                    <a:lnTo>
                      <a:pt x="386" y="117"/>
                    </a:lnTo>
                    <a:lnTo>
                      <a:pt x="389" y="121"/>
                    </a:lnTo>
                    <a:lnTo>
                      <a:pt x="390" y="125"/>
                    </a:lnTo>
                    <a:lnTo>
                      <a:pt x="393" y="132"/>
                    </a:lnTo>
                    <a:lnTo>
                      <a:pt x="394" y="138"/>
                    </a:lnTo>
                    <a:lnTo>
                      <a:pt x="395" y="146"/>
                    </a:lnTo>
                    <a:lnTo>
                      <a:pt x="393" y="153"/>
                    </a:lnTo>
                    <a:lnTo>
                      <a:pt x="391" y="153"/>
                    </a:lnTo>
                    <a:lnTo>
                      <a:pt x="391" y="154"/>
                    </a:lnTo>
                    <a:lnTo>
                      <a:pt x="391" y="157"/>
                    </a:lnTo>
                    <a:lnTo>
                      <a:pt x="391" y="161"/>
                    </a:lnTo>
                    <a:lnTo>
                      <a:pt x="389" y="163"/>
                    </a:lnTo>
                    <a:lnTo>
                      <a:pt x="388" y="163"/>
                    </a:lnTo>
                    <a:lnTo>
                      <a:pt x="388" y="164"/>
                    </a:lnTo>
                    <a:lnTo>
                      <a:pt x="388" y="166"/>
                    </a:lnTo>
                    <a:lnTo>
                      <a:pt x="386" y="168"/>
                    </a:lnTo>
                    <a:lnTo>
                      <a:pt x="385" y="168"/>
                    </a:lnTo>
                    <a:lnTo>
                      <a:pt x="385" y="169"/>
                    </a:lnTo>
                    <a:lnTo>
                      <a:pt x="385" y="171"/>
                    </a:lnTo>
                    <a:lnTo>
                      <a:pt x="361" y="176"/>
                    </a:lnTo>
                    <a:lnTo>
                      <a:pt x="350" y="164"/>
                    </a:lnTo>
                    <a:lnTo>
                      <a:pt x="311" y="154"/>
                    </a:lnTo>
                    <a:lnTo>
                      <a:pt x="300" y="176"/>
                    </a:lnTo>
                    <a:lnTo>
                      <a:pt x="291" y="204"/>
                    </a:lnTo>
                    <a:lnTo>
                      <a:pt x="286" y="208"/>
                    </a:lnTo>
                    <a:lnTo>
                      <a:pt x="283" y="200"/>
                    </a:lnTo>
                    <a:lnTo>
                      <a:pt x="283" y="193"/>
                    </a:lnTo>
                    <a:lnTo>
                      <a:pt x="254" y="186"/>
                    </a:lnTo>
                    <a:lnTo>
                      <a:pt x="252" y="193"/>
                    </a:lnTo>
                    <a:lnTo>
                      <a:pt x="250" y="197"/>
                    </a:lnTo>
                    <a:lnTo>
                      <a:pt x="248" y="197"/>
                    </a:lnTo>
                    <a:lnTo>
                      <a:pt x="247" y="197"/>
                    </a:lnTo>
                    <a:lnTo>
                      <a:pt x="243" y="194"/>
                    </a:lnTo>
                    <a:lnTo>
                      <a:pt x="233" y="184"/>
                    </a:lnTo>
                    <a:lnTo>
                      <a:pt x="228" y="181"/>
                    </a:lnTo>
                    <a:lnTo>
                      <a:pt x="226" y="181"/>
                    </a:lnTo>
                    <a:lnTo>
                      <a:pt x="225" y="183"/>
                    </a:lnTo>
                    <a:lnTo>
                      <a:pt x="219" y="186"/>
                    </a:lnTo>
                    <a:lnTo>
                      <a:pt x="204" y="184"/>
                    </a:lnTo>
                    <a:lnTo>
                      <a:pt x="235" y="128"/>
                    </a:lnTo>
                    <a:lnTo>
                      <a:pt x="204" y="126"/>
                    </a:lnTo>
                    <a:lnTo>
                      <a:pt x="201" y="121"/>
                    </a:lnTo>
                    <a:lnTo>
                      <a:pt x="199" y="118"/>
                    </a:lnTo>
                    <a:lnTo>
                      <a:pt x="195" y="117"/>
                    </a:lnTo>
                    <a:lnTo>
                      <a:pt x="192" y="120"/>
                    </a:lnTo>
                    <a:lnTo>
                      <a:pt x="178" y="128"/>
                    </a:lnTo>
                    <a:lnTo>
                      <a:pt x="150" y="121"/>
                    </a:lnTo>
                    <a:lnTo>
                      <a:pt x="126" y="140"/>
                    </a:lnTo>
                    <a:lnTo>
                      <a:pt x="107" y="147"/>
                    </a:lnTo>
                    <a:lnTo>
                      <a:pt x="86" y="143"/>
                    </a:lnTo>
                    <a:close/>
                    <a:moveTo>
                      <a:pt x="832" y="849"/>
                    </a:moveTo>
                    <a:lnTo>
                      <a:pt x="832" y="854"/>
                    </a:lnTo>
                    <a:lnTo>
                      <a:pt x="824" y="854"/>
                    </a:lnTo>
                    <a:lnTo>
                      <a:pt x="824" y="849"/>
                    </a:lnTo>
                    <a:lnTo>
                      <a:pt x="832" y="849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1523">
                <a:extLst>
                  <a:ext uri="{FF2B5EF4-FFF2-40B4-BE49-F238E27FC236}">
                    <a16:creationId xmlns:a16="http://schemas.microsoft.com/office/drawing/2014/main" id="{AB167AA0-D74C-0E0F-BA7F-3F3F67982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8" y="1161"/>
                <a:ext cx="156" cy="144"/>
              </a:xfrm>
              <a:custGeom>
                <a:avLst/>
                <a:gdLst>
                  <a:gd name="T0" fmla="*/ 522 w 937"/>
                  <a:gd name="T1" fmla="*/ 116 h 865"/>
                  <a:gd name="T2" fmla="*/ 504 w 937"/>
                  <a:gd name="T3" fmla="*/ 103 h 865"/>
                  <a:gd name="T4" fmla="*/ 444 w 937"/>
                  <a:gd name="T5" fmla="*/ 94 h 865"/>
                  <a:gd name="T6" fmla="*/ 415 w 937"/>
                  <a:gd name="T7" fmla="*/ 98 h 865"/>
                  <a:gd name="T8" fmla="*/ 394 w 937"/>
                  <a:gd name="T9" fmla="*/ 128 h 865"/>
                  <a:gd name="T10" fmla="*/ 299 w 937"/>
                  <a:gd name="T11" fmla="*/ 185 h 865"/>
                  <a:gd name="T12" fmla="*/ 230 w 937"/>
                  <a:gd name="T13" fmla="*/ 174 h 865"/>
                  <a:gd name="T14" fmla="*/ 95 w 937"/>
                  <a:gd name="T15" fmla="*/ 242 h 865"/>
                  <a:gd name="T16" fmla="*/ 64 w 937"/>
                  <a:gd name="T17" fmla="*/ 247 h 865"/>
                  <a:gd name="T18" fmla="*/ 9 w 937"/>
                  <a:gd name="T19" fmla="*/ 302 h 865"/>
                  <a:gd name="T20" fmla="*/ 18 w 937"/>
                  <a:gd name="T21" fmla="*/ 348 h 865"/>
                  <a:gd name="T22" fmla="*/ 50 w 937"/>
                  <a:gd name="T23" fmla="*/ 342 h 865"/>
                  <a:gd name="T24" fmla="*/ 37 w 937"/>
                  <a:gd name="T25" fmla="*/ 422 h 865"/>
                  <a:gd name="T26" fmla="*/ 26 w 937"/>
                  <a:gd name="T27" fmla="*/ 482 h 865"/>
                  <a:gd name="T28" fmla="*/ 30 w 937"/>
                  <a:gd name="T29" fmla="*/ 495 h 865"/>
                  <a:gd name="T30" fmla="*/ 17 w 937"/>
                  <a:gd name="T31" fmla="*/ 509 h 865"/>
                  <a:gd name="T32" fmla="*/ 135 w 937"/>
                  <a:gd name="T33" fmla="*/ 598 h 865"/>
                  <a:gd name="T34" fmla="*/ 192 w 937"/>
                  <a:gd name="T35" fmla="*/ 755 h 865"/>
                  <a:gd name="T36" fmla="*/ 130 w 937"/>
                  <a:gd name="T37" fmla="*/ 807 h 865"/>
                  <a:gd name="T38" fmla="*/ 155 w 937"/>
                  <a:gd name="T39" fmla="*/ 839 h 865"/>
                  <a:gd name="T40" fmla="*/ 155 w 937"/>
                  <a:gd name="T41" fmla="*/ 852 h 865"/>
                  <a:gd name="T42" fmla="*/ 159 w 937"/>
                  <a:gd name="T43" fmla="*/ 857 h 865"/>
                  <a:gd name="T44" fmla="*/ 166 w 937"/>
                  <a:gd name="T45" fmla="*/ 855 h 865"/>
                  <a:gd name="T46" fmla="*/ 171 w 937"/>
                  <a:gd name="T47" fmla="*/ 846 h 865"/>
                  <a:gd name="T48" fmla="*/ 252 w 937"/>
                  <a:gd name="T49" fmla="*/ 807 h 865"/>
                  <a:gd name="T50" fmla="*/ 315 w 937"/>
                  <a:gd name="T51" fmla="*/ 857 h 865"/>
                  <a:gd name="T52" fmla="*/ 365 w 937"/>
                  <a:gd name="T53" fmla="*/ 836 h 865"/>
                  <a:gd name="T54" fmla="*/ 335 w 937"/>
                  <a:gd name="T55" fmla="*/ 791 h 865"/>
                  <a:gd name="T56" fmla="*/ 316 w 937"/>
                  <a:gd name="T57" fmla="*/ 740 h 865"/>
                  <a:gd name="T58" fmla="*/ 363 w 937"/>
                  <a:gd name="T59" fmla="*/ 770 h 865"/>
                  <a:gd name="T60" fmla="*/ 456 w 937"/>
                  <a:gd name="T61" fmla="*/ 694 h 865"/>
                  <a:gd name="T62" fmla="*/ 490 w 937"/>
                  <a:gd name="T63" fmla="*/ 710 h 865"/>
                  <a:gd name="T64" fmla="*/ 548 w 937"/>
                  <a:gd name="T65" fmla="*/ 727 h 865"/>
                  <a:gd name="T66" fmla="*/ 613 w 937"/>
                  <a:gd name="T67" fmla="*/ 772 h 865"/>
                  <a:gd name="T68" fmla="*/ 684 w 937"/>
                  <a:gd name="T69" fmla="*/ 737 h 865"/>
                  <a:gd name="T70" fmla="*/ 722 w 937"/>
                  <a:gd name="T71" fmla="*/ 705 h 865"/>
                  <a:gd name="T72" fmla="*/ 807 w 937"/>
                  <a:gd name="T73" fmla="*/ 659 h 865"/>
                  <a:gd name="T74" fmla="*/ 850 w 937"/>
                  <a:gd name="T75" fmla="*/ 627 h 865"/>
                  <a:gd name="T76" fmla="*/ 843 w 937"/>
                  <a:gd name="T77" fmla="*/ 601 h 865"/>
                  <a:gd name="T78" fmla="*/ 837 w 937"/>
                  <a:gd name="T79" fmla="*/ 463 h 865"/>
                  <a:gd name="T80" fmla="*/ 833 w 937"/>
                  <a:gd name="T81" fmla="*/ 394 h 865"/>
                  <a:gd name="T82" fmla="*/ 727 w 937"/>
                  <a:gd name="T83" fmla="*/ 385 h 865"/>
                  <a:gd name="T84" fmla="*/ 720 w 937"/>
                  <a:gd name="T85" fmla="*/ 381 h 865"/>
                  <a:gd name="T86" fmla="*/ 724 w 937"/>
                  <a:gd name="T87" fmla="*/ 368 h 865"/>
                  <a:gd name="T88" fmla="*/ 720 w 937"/>
                  <a:gd name="T89" fmla="*/ 343 h 865"/>
                  <a:gd name="T90" fmla="*/ 723 w 937"/>
                  <a:gd name="T91" fmla="*/ 340 h 865"/>
                  <a:gd name="T92" fmla="*/ 755 w 937"/>
                  <a:gd name="T93" fmla="*/ 299 h 865"/>
                  <a:gd name="T94" fmla="*/ 783 w 937"/>
                  <a:gd name="T95" fmla="*/ 268 h 865"/>
                  <a:gd name="T96" fmla="*/ 776 w 937"/>
                  <a:gd name="T97" fmla="*/ 259 h 865"/>
                  <a:gd name="T98" fmla="*/ 765 w 937"/>
                  <a:gd name="T99" fmla="*/ 144 h 865"/>
                  <a:gd name="T100" fmla="*/ 860 w 937"/>
                  <a:gd name="T101" fmla="*/ 159 h 865"/>
                  <a:gd name="T102" fmla="*/ 874 w 937"/>
                  <a:gd name="T103" fmla="*/ 154 h 865"/>
                  <a:gd name="T104" fmla="*/ 905 w 937"/>
                  <a:gd name="T105" fmla="*/ 124 h 865"/>
                  <a:gd name="T106" fmla="*/ 931 w 937"/>
                  <a:gd name="T107" fmla="*/ 110 h 865"/>
                  <a:gd name="T108" fmla="*/ 937 w 937"/>
                  <a:gd name="T109" fmla="*/ 106 h 865"/>
                  <a:gd name="T110" fmla="*/ 853 w 937"/>
                  <a:gd name="T111" fmla="*/ 50 h 865"/>
                  <a:gd name="T112" fmla="*/ 852 w 937"/>
                  <a:gd name="T113" fmla="*/ 40 h 865"/>
                  <a:gd name="T114" fmla="*/ 763 w 937"/>
                  <a:gd name="T115" fmla="*/ 22 h 865"/>
                  <a:gd name="T116" fmla="*/ 741 w 937"/>
                  <a:gd name="T117" fmla="*/ 74 h 865"/>
                  <a:gd name="T118" fmla="*/ 684 w 937"/>
                  <a:gd name="T119" fmla="*/ 92 h 865"/>
                  <a:gd name="T120" fmla="*/ 629 w 937"/>
                  <a:gd name="T121" fmla="*/ 16 h 865"/>
                  <a:gd name="T122" fmla="*/ 567 w 937"/>
                  <a:gd name="T123" fmla="*/ 61 h 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7" h="865">
                    <a:moveTo>
                      <a:pt x="565" y="66"/>
                    </a:moveTo>
                    <a:lnTo>
                      <a:pt x="570" y="78"/>
                    </a:lnTo>
                    <a:lnTo>
                      <a:pt x="556" y="107"/>
                    </a:lnTo>
                    <a:lnTo>
                      <a:pt x="522" y="116"/>
                    </a:lnTo>
                    <a:lnTo>
                      <a:pt x="517" y="107"/>
                    </a:lnTo>
                    <a:lnTo>
                      <a:pt x="514" y="104"/>
                    </a:lnTo>
                    <a:lnTo>
                      <a:pt x="512" y="103"/>
                    </a:lnTo>
                    <a:lnTo>
                      <a:pt x="504" y="103"/>
                    </a:lnTo>
                    <a:lnTo>
                      <a:pt x="498" y="104"/>
                    </a:lnTo>
                    <a:lnTo>
                      <a:pt x="494" y="107"/>
                    </a:lnTo>
                    <a:lnTo>
                      <a:pt x="480" y="114"/>
                    </a:lnTo>
                    <a:lnTo>
                      <a:pt x="444" y="94"/>
                    </a:lnTo>
                    <a:lnTo>
                      <a:pt x="428" y="102"/>
                    </a:lnTo>
                    <a:lnTo>
                      <a:pt x="421" y="95"/>
                    </a:lnTo>
                    <a:lnTo>
                      <a:pt x="418" y="94"/>
                    </a:lnTo>
                    <a:lnTo>
                      <a:pt x="415" y="98"/>
                    </a:lnTo>
                    <a:lnTo>
                      <a:pt x="415" y="107"/>
                    </a:lnTo>
                    <a:lnTo>
                      <a:pt x="409" y="107"/>
                    </a:lnTo>
                    <a:lnTo>
                      <a:pt x="406" y="107"/>
                    </a:lnTo>
                    <a:lnTo>
                      <a:pt x="394" y="128"/>
                    </a:lnTo>
                    <a:lnTo>
                      <a:pt x="356" y="164"/>
                    </a:lnTo>
                    <a:lnTo>
                      <a:pt x="323" y="174"/>
                    </a:lnTo>
                    <a:lnTo>
                      <a:pt x="302" y="159"/>
                    </a:lnTo>
                    <a:lnTo>
                      <a:pt x="299" y="185"/>
                    </a:lnTo>
                    <a:lnTo>
                      <a:pt x="278" y="202"/>
                    </a:lnTo>
                    <a:lnTo>
                      <a:pt x="263" y="185"/>
                    </a:lnTo>
                    <a:lnTo>
                      <a:pt x="244" y="185"/>
                    </a:lnTo>
                    <a:lnTo>
                      <a:pt x="230" y="174"/>
                    </a:lnTo>
                    <a:lnTo>
                      <a:pt x="202" y="178"/>
                    </a:lnTo>
                    <a:lnTo>
                      <a:pt x="187" y="185"/>
                    </a:lnTo>
                    <a:lnTo>
                      <a:pt x="152" y="181"/>
                    </a:lnTo>
                    <a:lnTo>
                      <a:pt x="95" y="242"/>
                    </a:lnTo>
                    <a:lnTo>
                      <a:pt x="78" y="242"/>
                    </a:lnTo>
                    <a:lnTo>
                      <a:pt x="72" y="243"/>
                    </a:lnTo>
                    <a:lnTo>
                      <a:pt x="68" y="246"/>
                    </a:lnTo>
                    <a:lnTo>
                      <a:pt x="64" y="247"/>
                    </a:lnTo>
                    <a:lnTo>
                      <a:pt x="63" y="252"/>
                    </a:lnTo>
                    <a:lnTo>
                      <a:pt x="63" y="257"/>
                    </a:lnTo>
                    <a:lnTo>
                      <a:pt x="43" y="278"/>
                    </a:lnTo>
                    <a:lnTo>
                      <a:pt x="9" y="302"/>
                    </a:lnTo>
                    <a:lnTo>
                      <a:pt x="0" y="328"/>
                    </a:lnTo>
                    <a:lnTo>
                      <a:pt x="13" y="344"/>
                    </a:lnTo>
                    <a:lnTo>
                      <a:pt x="16" y="347"/>
                    </a:lnTo>
                    <a:lnTo>
                      <a:pt x="18" y="348"/>
                    </a:lnTo>
                    <a:lnTo>
                      <a:pt x="21" y="346"/>
                    </a:lnTo>
                    <a:lnTo>
                      <a:pt x="25" y="342"/>
                    </a:lnTo>
                    <a:lnTo>
                      <a:pt x="28" y="342"/>
                    </a:lnTo>
                    <a:lnTo>
                      <a:pt x="50" y="342"/>
                    </a:lnTo>
                    <a:lnTo>
                      <a:pt x="57" y="370"/>
                    </a:lnTo>
                    <a:lnTo>
                      <a:pt x="52" y="392"/>
                    </a:lnTo>
                    <a:lnTo>
                      <a:pt x="52" y="416"/>
                    </a:lnTo>
                    <a:lnTo>
                      <a:pt x="37" y="422"/>
                    </a:lnTo>
                    <a:lnTo>
                      <a:pt x="28" y="472"/>
                    </a:lnTo>
                    <a:lnTo>
                      <a:pt x="23" y="475"/>
                    </a:lnTo>
                    <a:lnTo>
                      <a:pt x="23" y="477"/>
                    </a:lnTo>
                    <a:lnTo>
                      <a:pt x="26" y="482"/>
                    </a:lnTo>
                    <a:lnTo>
                      <a:pt x="29" y="484"/>
                    </a:lnTo>
                    <a:lnTo>
                      <a:pt x="31" y="484"/>
                    </a:lnTo>
                    <a:lnTo>
                      <a:pt x="35" y="485"/>
                    </a:lnTo>
                    <a:lnTo>
                      <a:pt x="30" y="495"/>
                    </a:lnTo>
                    <a:lnTo>
                      <a:pt x="25" y="506"/>
                    </a:lnTo>
                    <a:lnTo>
                      <a:pt x="23" y="506"/>
                    </a:lnTo>
                    <a:lnTo>
                      <a:pt x="21" y="507"/>
                    </a:lnTo>
                    <a:lnTo>
                      <a:pt x="17" y="509"/>
                    </a:lnTo>
                    <a:lnTo>
                      <a:pt x="28" y="535"/>
                    </a:lnTo>
                    <a:lnTo>
                      <a:pt x="87" y="551"/>
                    </a:lnTo>
                    <a:lnTo>
                      <a:pt x="116" y="585"/>
                    </a:lnTo>
                    <a:lnTo>
                      <a:pt x="135" y="598"/>
                    </a:lnTo>
                    <a:lnTo>
                      <a:pt x="145" y="655"/>
                    </a:lnTo>
                    <a:lnTo>
                      <a:pt x="209" y="670"/>
                    </a:lnTo>
                    <a:lnTo>
                      <a:pt x="178" y="707"/>
                    </a:lnTo>
                    <a:lnTo>
                      <a:pt x="192" y="755"/>
                    </a:lnTo>
                    <a:lnTo>
                      <a:pt x="171" y="755"/>
                    </a:lnTo>
                    <a:lnTo>
                      <a:pt x="152" y="777"/>
                    </a:lnTo>
                    <a:lnTo>
                      <a:pt x="123" y="791"/>
                    </a:lnTo>
                    <a:lnTo>
                      <a:pt x="130" y="807"/>
                    </a:lnTo>
                    <a:lnTo>
                      <a:pt x="143" y="820"/>
                    </a:lnTo>
                    <a:lnTo>
                      <a:pt x="152" y="844"/>
                    </a:lnTo>
                    <a:lnTo>
                      <a:pt x="153" y="839"/>
                    </a:lnTo>
                    <a:lnTo>
                      <a:pt x="155" y="839"/>
                    </a:lnTo>
                    <a:lnTo>
                      <a:pt x="156" y="842"/>
                    </a:lnTo>
                    <a:lnTo>
                      <a:pt x="156" y="845"/>
                    </a:lnTo>
                    <a:lnTo>
                      <a:pt x="157" y="850"/>
                    </a:lnTo>
                    <a:lnTo>
                      <a:pt x="155" y="852"/>
                    </a:lnTo>
                    <a:lnTo>
                      <a:pt x="152" y="855"/>
                    </a:lnTo>
                    <a:lnTo>
                      <a:pt x="153" y="855"/>
                    </a:lnTo>
                    <a:lnTo>
                      <a:pt x="155" y="856"/>
                    </a:lnTo>
                    <a:lnTo>
                      <a:pt x="159" y="857"/>
                    </a:lnTo>
                    <a:lnTo>
                      <a:pt x="159" y="856"/>
                    </a:lnTo>
                    <a:lnTo>
                      <a:pt x="160" y="856"/>
                    </a:lnTo>
                    <a:lnTo>
                      <a:pt x="162" y="856"/>
                    </a:lnTo>
                    <a:lnTo>
                      <a:pt x="166" y="855"/>
                    </a:lnTo>
                    <a:lnTo>
                      <a:pt x="170" y="849"/>
                    </a:lnTo>
                    <a:lnTo>
                      <a:pt x="170" y="847"/>
                    </a:lnTo>
                    <a:lnTo>
                      <a:pt x="170" y="846"/>
                    </a:lnTo>
                    <a:lnTo>
                      <a:pt x="171" y="846"/>
                    </a:lnTo>
                    <a:lnTo>
                      <a:pt x="173" y="844"/>
                    </a:lnTo>
                    <a:lnTo>
                      <a:pt x="213" y="820"/>
                    </a:lnTo>
                    <a:lnTo>
                      <a:pt x="244" y="794"/>
                    </a:lnTo>
                    <a:lnTo>
                      <a:pt x="252" y="807"/>
                    </a:lnTo>
                    <a:lnTo>
                      <a:pt x="252" y="857"/>
                    </a:lnTo>
                    <a:lnTo>
                      <a:pt x="259" y="850"/>
                    </a:lnTo>
                    <a:lnTo>
                      <a:pt x="287" y="841"/>
                    </a:lnTo>
                    <a:lnTo>
                      <a:pt x="315" y="857"/>
                    </a:lnTo>
                    <a:lnTo>
                      <a:pt x="335" y="863"/>
                    </a:lnTo>
                    <a:lnTo>
                      <a:pt x="352" y="865"/>
                    </a:lnTo>
                    <a:lnTo>
                      <a:pt x="378" y="848"/>
                    </a:lnTo>
                    <a:lnTo>
                      <a:pt x="365" y="836"/>
                    </a:lnTo>
                    <a:lnTo>
                      <a:pt x="352" y="844"/>
                    </a:lnTo>
                    <a:lnTo>
                      <a:pt x="349" y="827"/>
                    </a:lnTo>
                    <a:lnTo>
                      <a:pt x="337" y="820"/>
                    </a:lnTo>
                    <a:lnTo>
                      <a:pt x="335" y="791"/>
                    </a:lnTo>
                    <a:lnTo>
                      <a:pt x="323" y="744"/>
                    </a:lnTo>
                    <a:lnTo>
                      <a:pt x="316" y="742"/>
                    </a:lnTo>
                    <a:lnTo>
                      <a:pt x="315" y="741"/>
                    </a:lnTo>
                    <a:lnTo>
                      <a:pt x="316" y="740"/>
                    </a:lnTo>
                    <a:lnTo>
                      <a:pt x="323" y="740"/>
                    </a:lnTo>
                    <a:lnTo>
                      <a:pt x="323" y="744"/>
                    </a:lnTo>
                    <a:lnTo>
                      <a:pt x="342" y="770"/>
                    </a:lnTo>
                    <a:lnTo>
                      <a:pt x="363" y="770"/>
                    </a:lnTo>
                    <a:lnTo>
                      <a:pt x="370" y="784"/>
                    </a:lnTo>
                    <a:lnTo>
                      <a:pt x="409" y="751"/>
                    </a:lnTo>
                    <a:lnTo>
                      <a:pt x="420" y="707"/>
                    </a:lnTo>
                    <a:lnTo>
                      <a:pt x="456" y="694"/>
                    </a:lnTo>
                    <a:lnTo>
                      <a:pt x="480" y="715"/>
                    </a:lnTo>
                    <a:lnTo>
                      <a:pt x="483" y="711"/>
                    </a:lnTo>
                    <a:lnTo>
                      <a:pt x="487" y="710"/>
                    </a:lnTo>
                    <a:lnTo>
                      <a:pt x="490" y="710"/>
                    </a:lnTo>
                    <a:lnTo>
                      <a:pt x="494" y="713"/>
                    </a:lnTo>
                    <a:lnTo>
                      <a:pt x="506" y="720"/>
                    </a:lnTo>
                    <a:lnTo>
                      <a:pt x="530" y="715"/>
                    </a:lnTo>
                    <a:lnTo>
                      <a:pt x="548" y="727"/>
                    </a:lnTo>
                    <a:lnTo>
                      <a:pt x="551" y="741"/>
                    </a:lnTo>
                    <a:lnTo>
                      <a:pt x="572" y="744"/>
                    </a:lnTo>
                    <a:lnTo>
                      <a:pt x="585" y="787"/>
                    </a:lnTo>
                    <a:lnTo>
                      <a:pt x="613" y="772"/>
                    </a:lnTo>
                    <a:lnTo>
                      <a:pt x="629" y="770"/>
                    </a:lnTo>
                    <a:lnTo>
                      <a:pt x="637" y="755"/>
                    </a:lnTo>
                    <a:lnTo>
                      <a:pt x="658" y="741"/>
                    </a:lnTo>
                    <a:lnTo>
                      <a:pt x="684" y="737"/>
                    </a:lnTo>
                    <a:lnTo>
                      <a:pt x="694" y="741"/>
                    </a:lnTo>
                    <a:lnTo>
                      <a:pt x="705" y="735"/>
                    </a:lnTo>
                    <a:lnTo>
                      <a:pt x="715" y="713"/>
                    </a:lnTo>
                    <a:lnTo>
                      <a:pt x="722" y="705"/>
                    </a:lnTo>
                    <a:lnTo>
                      <a:pt x="750" y="735"/>
                    </a:lnTo>
                    <a:lnTo>
                      <a:pt x="772" y="701"/>
                    </a:lnTo>
                    <a:lnTo>
                      <a:pt x="776" y="663"/>
                    </a:lnTo>
                    <a:lnTo>
                      <a:pt x="807" y="659"/>
                    </a:lnTo>
                    <a:lnTo>
                      <a:pt x="826" y="648"/>
                    </a:lnTo>
                    <a:lnTo>
                      <a:pt x="833" y="637"/>
                    </a:lnTo>
                    <a:lnTo>
                      <a:pt x="865" y="635"/>
                    </a:lnTo>
                    <a:lnTo>
                      <a:pt x="850" y="627"/>
                    </a:lnTo>
                    <a:lnTo>
                      <a:pt x="853" y="617"/>
                    </a:lnTo>
                    <a:lnTo>
                      <a:pt x="853" y="610"/>
                    </a:lnTo>
                    <a:lnTo>
                      <a:pt x="849" y="604"/>
                    </a:lnTo>
                    <a:lnTo>
                      <a:pt x="843" y="601"/>
                    </a:lnTo>
                    <a:lnTo>
                      <a:pt x="872" y="509"/>
                    </a:lnTo>
                    <a:lnTo>
                      <a:pt x="865" y="494"/>
                    </a:lnTo>
                    <a:lnTo>
                      <a:pt x="837" y="487"/>
                    </a:lnTo>
                    <a:lnTo>
                      <a:pt x="837" y="463"/>
                    </a:lnTo>
                    <a:lnTo>
                      <a:pt x="857" y="444"/>
                    </a:lnTo>
                    <a:lnTo>
                      <a:pt x="855" y="420"/>
                    </a:lnTo>
                    <a:lnTo>
                      <a:pt x="833" y="435"/>
                    </a:lnTo>
                    <a:lnTo>
                      <a:pt x="833" y="394"/>
                    </a:lnTo>
                    <a:lnTo>
                      <a:pt x="757" y="406"/>
                    </a:lnTo>
                    <a:lnTo>
                      <a:pt x="734" y="380"/>
                    </a:lnTo>
                    <a:lnTo>
                      <a:pt x="729" y="383"/>
                    </a:lnTo>
                    <a:lnTo>
                      <a:pt x="727" y="385"/>
                    </a:lnTo>
                    <a:lnTo>
                      <a:pt x="725" y="386"/>
                    </a:lnTo>
                    <a:lnTo>
                      <a:pt x="723" y="386"/>
                    </a:lnTo>
                    <a:lnTo>
                      <a:pt x="721" y="384"/>
                    </a:lnTo>
                    <a:lnTo>
                      <a:pt x="720" y="381"/>
                    </a:lnTo>
                    <a:lnTo>
                      <a:pt x="720" y="372"/>
                    </a:lnTo>
                    <a:lnTo>
                      <a:pt x="720" y="371"/>
                    </a:lnTo>
                    <a:lnTo>
                      <a:pt x="722" y="370"/>
                    </a:lnTo>
                    <a:lnTo>
                      <a:pt x="724" y="368"/>
                    </a:lnTo>
                    <a:lnTo>
                      <a:pt x="729" y="366"/>
                    </a:lnTo>
                    <a:lnTo>
                      <a:pt x="715" y="344"/>
                    </a:lnTo>
                    <a:lnTo>
                      <a:pt x="720" y="344"/>
                    </a:lnTo>
                    <a:lnTo>
                      <a:pt x="720" y="343"/>
                    </a:lnTo>
                    <a:lnTo>
                      <a:pt x="721" y="343"/>
                    </a:lnTo>
                    <a:lnTo>
                      <a:pt x="723" y="343"/>
                    </a:lnTo>
                    <a:lnTo>
                      <a:pt x="723" y="341"/>
                    </a:lnTo>
                    <a:lnTo>
                      <a:pt x="723" y="340"/>
                    </a:lnTo>
                    <a:lnTo>
                      <a:pt x="724" y="340"/>
                    </a:lnTo>
                    <a:lnTo>
                      <a:pt x="724" y="337"/>
                    </a:lnTo>
                    <a:lnTo>
                      <a:pt x="722" y="335"/>
                    </a:lnTo>
                    <a:lnTo>
                      <a:pt x="755" y="299"/>
                    </a:lnTo>
                    <a:lnTo>
                      <a:pt x="798" y="294"/>
                    </a:lnTo>
                    <a:lnTo>
                      <a:pt x="783" y="273"/>
                    </a:lnTo>
                    <a:lnTo>
                      <a:pt x="783" y="270"/>
                    </a:lnTo>
                    <a:lnTo>
                      <a:pt x="783" y="268"/>
                    </a:lnTo>
                    <a:lnTo>
                      <a:pt x="782" y="264"/>
                    </a:lnTo>
                    <a:lnTo>
                      <a:pt x="780" y="261"/>
                    </a:lnTo>
                    <a:lnTo>
                      <a:pt x="778" y="259"/>
                    </a:lnTo>
                    <a:lnTo>
                      <a:pt x="776" y="259"/>
                    </a:lnTo>
                    <a:lnTo>
                      <a:pt x="763" y="207"/>
                    </a:lnTo>
                    <a:lnTo>
                      <a:pt x="772" y="178"/>
                    </a:lnTo>
                    <a:lnTo>
                      <a:pt x="757" y="159"/>
                    </a:lnTo>
                    <a:lnTo>
                      <a:pt x="765" y="144"/>
                    </a:lnTo>
                    <a:lnTo>
                      <a:pt x="813" y="157"/>
                    </a:lnTo>
                    <a:lnTo>
                      <a:pt x="855" y="152"/>
                    </a:lnTo>
                    <a:lnTo>
                      <a:pt x="857" y="164"/>
                    </a:lnTo>
                    <a:lnTo>
                      <a:pt x="860" y="159"/>
                    </a:lnTo>
                    <a:lnTo>
                      <a:pt x="865" y="156"/>
                    </a:lnTo>
                    <a:lnTo>
                      <a:pt x="868" y="154"/>
                    </a:lnTo>
                    <a:lnTo>
                      <a:pt x="872" y="154"/>
                    </a:lnTo>
                    <a:lnTo>
                      <a:pt x="874" y="154"/>
                    </a:lnTo>
                    <a:lnTo>
                      <a:pt x="877" y="156"/>
                    </a:lnTo>
                    <a:lnTo>
                      <a:pt x="881" y="164"/>
                    </a:lnTo>
                    <a:lnTo>
                      <a:pt x="883" y="164"/>
                    </a:lnTo>
                    <a:lnTo>
                      <a:pt x="905" y="124"/>
                    </a:lnTo>
                    <a:lnTo>
                      <a:pt x="913" y="119"/>
                    </a:lnTo>
                    <a:lnTo>
                      <a:pt x="921" y="116"/>
                    </a:lnTo>
                    <a:lnTo>
                      <a:pt x="928" y="112"/>
                    </a:lnTo>
                    <a:lnTo>
                      <a:pt x="931" y="110"/>
                    </a:lnTo>
                    <a:lnTo>
                      <a:pt x="935" y="109"/>
                    </a:lnTo>
                    <a:lnTo>
                      <a:pt x="936" y="107"/>
                    </a:lnTo>
                    <a:lnTo>
                      <a:pt x="936" y="106"/>
                    </a:lnTo>
                    <a:lnTo>
                      <a:pt x="937" y="106"/>
                    </a:lnTo>
                    <a:lnTo>
                      <a:pt x="935" y="102"/>
                    </a:lnTo>
                    <a:lnTo>
                      <a:pt x="913" y="92"/>
                    </a:lnTo>
                    <a:lnTo>
                      <a:pt x="850" y="52"/>
                    </a:lnTo>
                    <a:lnTo>
                      <a:pt x="853" y="50"/>
                    </a:lnTo>
                    <a:lnTo>
                      <a:pt x="854" y="48"/>
                    </a:lnTo>
                    <a:lnTo>
                      <a:pt x="853" y="43"/>
                    </a:lnTo>
                    <a:lnTo>
                      <a:pt x="852" y="41"/>
                    </a:lnTo>
                    <a:lnTo>
                      <a:pt x="852" y="40"/>
                    </a:lnTo>
                    <a:lnTo>
                      <a:pt x="850" y="38"/>
                    </a:lnTo>
                    <a:lnTo>
                      <a:pt x="848" y="38"/>
                    </a:lnTo>
                    <a:lnTo>
                      <a:pt x="798" y="31"/>
                    </a:lnTo>
                    <a:lnTo>
                      <a:pt x="763" y="22"/>
                    </a:lnTo>
                    <a:lnTo>
                      <a:pt x="750" y="35"/>
                    </a:lnTo>
                    <a:lnTo>
                      <a:pt x="748" y="50"/>
                    </a:lnTo>
                    <a:lnTo>
                      <a:pt x="741" y="57"/>
                    </a:lnTo>
                    <a:lnTo>
                      <a:pt x="741" y="74"/>
                    </a:lnTo>
                    <a:lnTo>
                      <a:pt x="729" y="78"/>
                    </a:lnTo>
                    <a:lnTo>
                      <a:pt x="722" y="114"/>
                    </a:lnTo>
                    <a:lnTo>
                      <a:pt x="700" y="107"/>
                    </a:lnTo>
                    <a:lnTo>
                      <a:pt x="684" y="92"/>
                    </a:lnTo>
                    <a:lnTo>
                      <a:pt x="658" y="64"/>
                    </a:lnTo>
                    <a:lnTo>
                      <a:pt x="672" y="42"/>
                    </a:lnTo>
                    <a:lnTo>
                      <a:pt x="655" y="0"/>
                    </a:lnTo>
                    <a:lnTo>
                      <a:pt x="629" y="16"/>
                    </a:lnTo>
                    <a:lnTo>
                      <a:pt x="622" y="28"/>
                    </a:lnTo>
                    <a:lnTo>
                      <a:pt x="577" y="57"/>
                    </a:lnTo>
                    <a:lnTo>
                      <a:pt x="570" y="59"/>
                    </a:lnTo>
                    <a:lnTo>
                      <a:pt x="567" y="61"/>
                    </a:lnTo>
                    <a:lnTo>
                      <a:pt x="564" y="63"/>
                    </a:lnTo>
                    <a:lnTo>
                      <a:pt x="565" y="6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1524">
                <a:extLst>
                  <a:ext uri="{FF2B5EF4-FFF2-40B4-BE49-F238E27FC236}">
                    <a16:creationId xmlns:a16="http://schemas.microsoft.com/office/drawing/2014/main" id="{94B13CC0-10D9-EF6C-C183-7F5BC9A7AB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40" y="1595"/>
                <a:ext cx="216" cy="368"/>
              </a:xfrm>
              <a:custGeom>
                <a:avLst/>
                <a:gdLst>
                  <a:gd name="T0" fmla="*/ 779 w 1295"/>
                  <a:gd name="T1" fmla="*/ 211 h 2207"/>
                  <a:gd name="T2" fmla="*/ 780 w 1295"/>
                  <a:gd name="T3" fmla="*/ 197 h 2207"/>
                  <a:gd name="T4" fmla="*/ 777 w 1295"/>
                  <a:gd name="T5" fmla="*/ 142 h 2207"/>
                  <a:gd name="T6" fmla="*/ 700 w 1295"/>
                  <a:gd name="T7" fmla="*/ 148 h 2207"/>
                  <a:gd name="T8" fmla="*/ 570 w 1295"/>
                  <a:gd name="T9" fmla="*/ 157 h 2207"/>
                  <a:gd name="T10" fmla="*/ 618 w 1295"/>
                  <a:gd name="T11" fmla="*/ 76 h 2207"/>
                  <a:gd name="T12" fmla="*/ 513 w 1295"/>
                  <a:gd name="T13" fmla="*/ 38 h 2207"/>
                  <a:gd name="T14" fmla="*/ 411 w 1295"/>
                  <a:gd name="T15" fmla="*/ 11 h 2207"/>
                  <a:gd name="T16" fmla="*/ 307 w 1295"/>
                  <a:gd name="T17" fmla="*/ 85 h 2207"/>
                  <a:gd name="T18" fmla="*/ 162 w 1295"/>
                  <a:gd name="T19" fmla="*/ 26 h 2207"/>
                  <a:gd name="T20" fmla="*/ 7 w 1295"/>
                  <a:gd name="T21" fmla="*/ 171 h 2207"/>
                  <a:gd name="T22" fmla="*/ 50 w 1295"/>
                  <a:gd name="T23" fmla="*/ 239 h 2207"/>
                  <a:gd name="T24" fmla="*/ 205 w 1295"/>
                  <a:gd name="T25" fmla="*/ 328 h 2207"/>
                  <a:gd name="T26" fmla="*/ 167 w 1295"/>
                  <a:gd name="T27" fmla="*/ 448 h 2207"/>
                  <a:gd name="T28" fmla="*/ 135 w 1295"/>
                  <a:gd name="T29" fmla="*/ 561 h 2207"/>
                  <a:gd name="T30" fmla="*/ 83 w 1295"/>
                  <a:gd name="T31" fmla="*/ 646 h 2207"/>
                  <a:gd name="T32" fmla="*/ 39 w 1295"/>
                  <a:gd name="T33" fmla="*/ 743 h 2207"/>
                  <a:gd name="T34" fmla="*/ 48 w 1295"/>
                  <a:gd name="T35" fmla="*/ 803 h 2207"/>
                  <a:gd name="T36" fmla="*/ 133 w 1295"/>
                  <a:gd name="T37" fmla="*/ 912 h 2207"/>
                  <a:gd name="T38" fmla="*/ 190 w 1295"/>
                  <a:gd name="T39" fmla="*/ 1009 h 2207"/>
                  <a:gd name="T40" fmla="*/ 192 w 1295"/>
                  <a:gd name="T41" fmla="*/ 1183 h 2207"/>
                  <a:gd name="T42" fmla="*/ 181 w 1295"/>
                  <a:gd name="T43" fmla="*/ 1181 h 2207"/>
                  <a:gd name="T44" fmla="*/ 184 w 1295"/>
                  <a:gd name="T45" fmla="*/ 1218 h 2207"/>
                  <a:gd name="T46" fmla="*/ 268 w 1295"/>
                  <a:gd name="T47" fmla="*/ 1274 h 2207"/>
                  <a:gd name="T48" fmla="*/ 200 w 1295"/>
                  <a:gd name="T49" fmla="*/ 1482 h 2207"/>
                  <a:gd name="T50" fmla="*/ 221 w 1295"/>
                  <a:gd name="T51" fmla="*/ 1568 h 2207"/>
                  <a:gd name="T52" fmla="*/ 271 w 1295"/>
                  <a:gd name="T53" fmla="*/ 1711 h 2207"/>
                  <a:gd name="T54" fmla="*/ 340 w 1295"/>
                  <a:gd name="T55" fmla="*/ 1879 h 2207"/>
                  <a:gd name="T56" fmla="*/ 397 w 1295"/>
                  <a:gd name="T57" fmla="*/ 1972 h 2207"/>
                  <a:gd name="T58" fmla="*/ 552 w 1295"/>
                  <a:gd name="T59" fmla="*/ 2000 h 2207"/>
                  <a:gd name="T60" fmla="*/ 583 w 1295"/>
                  <a:gd name="T61" fmla="*/ 1981 h 2207"/>
                  <a:gd name="T62" fmla="*/ 770 w 1295"/>
                  <a:gd name="T63" fmla="*/ 1972 h 2207"/>
                  <a:gd name="T64" fmla="*/ 899 w 1295"/>
                  <a:gd name="T65" fmla="*/ 2101 h 2207"/>
                  <a:gd name="T66" fmla="*/ 975 w 1295"/>
                  <a:gd name="T67" fmla="*/ 2172 h 2207"/>
                  <a:gd name="T68" fmla="*/ 1041 w 1295"/>
                  <a:gd name="T69" fmla="*/ 2146 h 2207"/>
                  <a:gd name="T70" fmla="*/ 1112 w 1295"/>
                  <a:gd name="T71" fmla="*/ 2001 h 2207"/>
                  <a:gd name="T72" fmla="*/ 1131 w 1295"/>
                  <a:gd name="T73" fmla="*/ 1737 h 2207"/>
                  <a:gd name="T74" fmla="*/ 1262 w 1295"/>
                  <a:gd name="T75" fmla="*/ 1596 h 2207"/>
                  <a:gd name="T76" fmla="*/ 1234 w 1295"/>
                  <a:gd name="T77" fmla="*/ 1452 h 2207"/>
                  <a:gd name="T78" fmla="*/ 1155 w 1295"/>
                  <a:gd name="T79" fmla="*/ 1426 h 2207"/>
                  <a:gd name="T80" fmla="*/ 1110 w 1295"/>
                  <a:gd name="T81" fmla="*/ 1397 h 2207"/>
                  <a:gd name="T82" fmla="*/ 1174 w 1295"/>
                  <a:gd name="T83" fmla="*/ 1188 h 2207"/>
                  <a:gd name="T84" fmla="*/ 1160 w 1295"/>
                  <a:gd name="T85" fmla="*/ 1088 h 2207"/>
                  <a:gd name="T86" fmla="*/ 1210 w 1295"/>
                  <a:gd name="T87" fmla="*/ 976 h 2207"/>
                  <a:gd name="T88" fmla="*/ 1192 w 1295"/>
                  <a:gd name="T89" fmla="*/ 881 h 2207"/>
                  <a:gd name="T90" fmla="*/ 1281 w 1295"/>
                  <a:gd name="T91" fmla="*/ 713 h 2207"/>
                  <a:gd name="T92" fmla="*/ 1247 w 1295"/>
                  <a:gd name="T93" fmla="*/ 599 h 2207"/>
                  <a:gd name="T94" fmla="*/ 1253 w 1295"/>
                  <a:gd name="T95" fmla="*/ 574 h 2207"/>
                  <a:gd name="T96" fmla="*/ 1190 w 1295"/>
                  <a:gd name="T97" fmla="*/ 439 h 2207"/>
                  <a:gd name="T98" fmla="*/ 1190 w 1295"/>
                  <a:gd name="T99" fmla="*/ 270 h 2207"/>
                  <a:gd name="T100" fmla="*/ 1088 w 1295"/>
                  <a:gd name="T101" fmla="*/ 254 h 2207"/>
                  <a:gd name="T102" fmla="*/ 984 w 1295"/>
                  <a:gd name="T103" fmla="*/ 242 h 2207"/>
                  <a:gd name="T104" fmla="*/ 966 w 1295"/>
                  <a:gd name="T105" fmla="*/ 1512 h 2207"/>
                  <a:gd name="T106" fmla="*/ 1046 w 1295"/>
                  <a:gd name="T107" fmla="*/ 1538 h 2207"/>
                  <a:gd name="T108" fmla="*/ 1103 w 1295"/>
                  <a:gd name="T109" fmla="*/ 1566 h 2207"/>
                  <a:gd name="T110" fmla="*/ 1098 w 1295"/>
                  <a:gd name="T111" fmla="*/ 1625 h 2207"/>
                  <a:gd name="T112" fmla="*/ 1051 w 1295"/>
                  <a:gd name="T113" fmla="*/ 1654 h 2207"/>
                  <a:gd name="T114" fmla="*/ 1041 w 1295"/>
                  <a:gd name="T115" fmla="*/ 1659 h 2207"/>
                  <a:gd name="T116" fmla="*/ 962 w 1295"/>
                  <a:gd name="T117" fmla="*/ 1672 h 2207"/>
                  <a:gd name="T118" fmla="*/ 877 w 1295"/>
                  <a:gd name="T119" fmla="*/ 1587 h 2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95" h="2207">
                    <a:moveTo>
                      <a:pt x="960" y="235"/>
                    </a:moveTo>
                    <a:lnTo>
                      <a:pt x="948" y="220"/>
                    </a:lnTo>
                    <a:lnTo>
                      <a:pt x="920" y="226"/>
                    </a:lnTo>
                    <a:lnTo>
                      <a:pt x="882" y="226"/>
                    </a:lnTo>
                    <a:lnTo>
                      <a:pt x="834" y="250"/>
                    </a:lnTo>
                    <a:lnTo>
                      <a:pt x="803" y="235"/>
                    </a:lnTo>
                    <a:lnTo>
                      <a:pt x="777" y="213"/>
                    </a:lnTo>
                    <a:lnTo>
                      <a:pt x="779" y="211"/>
                    </a:lnTo>
                    <a:lnTo>
                      <a:pt x="779" y="210"/>
                    </a:lnTo>
                    <a:lnTo>
                      <a:pt x="780" y="210"/>
                    </a:lnTo>
                    <a:lnTo>
                      <a:pt x="782" y="210"/>
                    </a:lnTo>
                    <a:lnTo>
                      <a:pt x="783" y="208"/>
                    </a:lnTo>
                    <a:lnTo>
                      <a:pt x="785" y="207"/>
                    </a:lnTo>
                    <a:lnTo>
                      <a:pt x="784" y="203"/>
                    </a:lnTo>
                    <a:lnTo>
                      <a:pt x="782" y="200"/>
                    </a:lnTo>
                    <a:lnTo>
                      <a:pt x="780" y="197"/>
                    </a:lnTo>
                    <a:lnTo>
                      <a:pt x="777" y="193"/>
                    </a:lnTo>
                    <a:lnTo>
                      <a:pt x="775" y="185"/>
                    </a:lnTo>
                    <a:lnTo>
                      <a:pt x="803" y="189"/>
                    </a:lnTo>
                    <a:lnTo>
                      <a:pt x="818" y="163"/>
                    </a:lnTo>
                    <a:lnTo>
                      <a:pt x="827" y="133"/>
                    </a:lnTo>
                    <a:lnTo>
                      <a:pt x="818" y="104"/>
                    </a:lnTo>
                    <a:lnTo>
                      <a:pt x="792" y="104"/>
                    </a:lnTo>
                    <a:lnTo>
                      <a:pt x="777" y="142"/>
                    </a:lnTo>
                    <a:lnTo>
                      <a:pt x="760" y="140"/>
                    </a:lnTo>
                    <a:lnTo>
                      <a:pt x="740" y="120"/>
                    </a:lnTo>
                    <a:lnTo>
                      <a:pt x="725" y="120"/>
                    </a:lnTo>
                    <a:lnTo>
                      <a:pt x="706" y="140"/>
                    </a:lnTo>
                    <a:lnTo>
                      <a:pt x="705" y="144"/>
                    </a:lnTo>
                    <a:lnTo>
                      <a:pt x="703" y="148"/>
                    </a:lnTo>
                    <a:lnTo>
                      <a:pt x="701" y="148"/>
                    </a:lnTo>
                    <a:lnTo>
                      <a:pt x="700" y="148"/>
                    </a:lnTo>
                    <a:lnTo>
                      <a:pt x="700" y="149"/>
                    </a:lnTo>
                    <a:lnTo>
                      <a:pt x="696" y="150"/>
                    </a:lnTo>
                    <a:lnTo>
                      <a:pt x="692" y="146"/>
                    </a:lnTo>
                    <a:lnTo>
                      <a:pt x="653" y="176"/>
                    </a:lnTo>
                    <a:lnTo>
                      <a:pt x="646" y="196"/>
                    </a:lnTo>
                    <a:lnTo>
                      <a:pt x="627" y="178"/>
                    </a:lnTo>
                    <a:lnTo>
                      <a:pt x="592" y="168"/>
                    </a:lnTo>
                    <a:lnTo>
                      <a:pt x="570" y="157"/>
                    </a:lnTo>
                    <a:lnTo>
                      <a:pt x="585" y="133"/>
                    </a:lnTo>
                    <a:lnTo>
                      <a:pt x="597" y="100"/>
                    </a:lnTo>
                    <a:lnTo>
                      <a:pt x="611" y="85"/>
                    </a:lnTo>
                    <a:lnTo>
                      <a:pt x="613" y="82"/>
                    </a:lnTo>
                    <a:lnTo>
                      <a:pt x="615" y="80"/>
                    </a:lnTo>
                    <a:lnTo>
                      <a:pt x="615" y="76"/>
                    </a:lnTo>
                    <a:lnTo>
                      <a:pt x="615" y="73"/>
                    </a:lnTo>
                    <a:lnTo>
                      <a:pt x="618" y="76"/>
                    </a:lnTo>
                    <a:lnTo>
                      <a:pt x="632" y="42"/>
                    </a:lnTo>
                    <a:lnTo>
                      <a:pt x="599" y="7"/>
                    </a:lnTo>
                    <a:lnTo>
                      <a:pt x="564" y="18"/>
                    </a:lnTo>
                    <a:lnTo>
                      <a:pt x="549" y="42"/>
                    </a:lnTo>
                    <a:lnTo>
                      <a:pt x="533" y="63"/>
                    </a:lnTo>
                    <a:lnTo>
                      <a:pt x="520" y="42"/>
                    </a:lnTo>
                    <a:lnTo>
                      <a:pt x="516" y="39"/>
                    </a:lnTo>
                    <a:lnTo>
                      <a:pt x="513" y="38"/>
                    </a:lnTo>
                    <a:lnTo>
                      <a:pt x="506" y="37"/>
                    </a:lnTo>
                    <a:lnTo>
                      <a:pt x="503" y="35"/>
                    </a:lnTo>
                    <a:lnTo>
                      <a:pt x="502" y="35"/>
                    </a:lnTo>
                    <a:lnTo>
                      <a:pt x="498" y="37"/>
                    </a:lnTo>
                    <a:lnTo>
                      <a:pt x="497" y="40"/>
                    </a:lnTo>
                    <a:lnTo>
                      <a:pt x="457" y="47"/>
                    </a:lnTo>
                    <a:lnTo>
                      <a:pt x="461" y="21"/>
                    </a:lnTo>
                    <a:lnTo>
                      <a:pt x="411" y="11"/>
                    </a:lnTo>
                    <a:lnTo>
                      <a:pt x="385" y="35"/>
                    </a:lnTo>
                    <a:lnTo>
                      <a:pt x="368" y="35"/>
                    </a:lnTo>
                    <a:lnTo>
                      <a:pt x="347" y="40"/>
                    </a:lnTo>
                    <a:lnTo>
                      <a:pt x="328" y="68"/>
                    </a:lnTo>
                    <a:lnTo>
                      <a:pt x="333" y="83"/>
                    </a:lnTo>
                    <a:lnTo>
                      <a:pt x="357" y="83"/>
                    </a:lnTo>
                    <a:lnTo>
                      <a:pt x="368" y="104"/>
                    </a:lnTo>
                    <a:lnTo>
                      <a:pt x="307" y="85"/>
                    </a:lnTo>
                    <a:lnTo>
                      <a:pt x="285" y="85"/>
                    </a:lnTo>
                    <a:lnTo>
                      <a:pt x="276" y="100"/>
                    </a:lnTo>
                    <a:lnTo>
                      <a:pt x="257" y="111"/>
                    </a:lnTo>
                    <a:lnTo>
                      <a:pt x="226" y="90"/>
                    </a:lnTo>
                    <a:lnTo>
                      <a:pt x="200" y="42"/>
                    </a:lnTo>
                    <a:lnTo>
                      <a:pt x="179" y="33"/>
                    </a:lnTo>
                    <a:lnTo>
                      <a:pt x="176" y="0"/>
                    </a:lnTo>
                    <a:lnTo>
                      <a:pt x="162" y="26"/>
                    </a:lnTo>
                    <a:lnTo>
                      <a:pt x="140" y="18"/>
                    </a:lnTo>
                    <a:lnTo>
                      <a:pt x="126" y="26"/>
                    </a:lnTo>
                    <a:lnTo>
                      <a:pt x="112" y="28"/>
                    </a:lnTo>
                    <a:lnTo>
                      <a:pt x="79" y="47"/>
                    </a:lnTo>
                    <a:lnTo>
                      <a:pt x="36" y="111"/>
                    </a:lnTo>
                    <a:lnTo>
                      <a:pt x="12" y="111"/>
                    </a:lnTo>
                    <a:lnTo>
                      <a:pt x="12" y="176"/>
                    </a:lnTo>
                    <a:lnTo>
                      <a:pt x="7" y="171"/>
                    </a:lnTo>
                    <a:lnTo>
                      <a:pt x="6" y="173"/>
                    </a:lnTo>
                    <a:lnTo>
                      <a:pt x="6" y="176"/>
                    </a:lnTo>
                    <a:lnTo>
                      <a:pt x="9" y="183"/>
                    </a:lnTo>
                    <a:lnTo>
                      <a:pt x="12" y="185"/>
                    </a:lnTo>
                    <a:lnTo>
                      <a:pt x="0" y="220"/>
                    </a:lnTo>
                    <a:lnTo>
                      <a:pt x="22" y="220"/>
                    </a:lnTo>
                    <a:lnTo>
                      <a:pt x="29" y="233"/>
                    </a:lnTo>
                    <a:lnTo>
                      <a:pt x="50" y="239"/>
                    </a:lnTo>
                    <a:lnTo>
                      <a:pt x="76" y="278"/>
                    </a:lnTo>
                    <a:lnTo>
                      <a:pt x="83" y="304"/>
                    </a:lnTo>
                    <a:lnTo>
                      <a:pt x="98" y="318"/>
                    </a:lnTo>
                    <a:lnTo>
                      <a:pt x="126" y="320"/>
                    </a:lnTo>
                    <a:lnTo>
                      <a:pt x="157" y="304"/>
                    </a:lnTo>
                    <a:lnTo>
                      <a:pt x="176" y="304"/>
                    </a:lnTo>
                    <a:lnTo>
                      <a:pt x="205" y="299"/>
                    </a:lnTo>
                    <a:lnTo>
                      <a:pt x="205" y="328"/>
                    </a:lnTo>
                    <a:lnTo>
                      <a:pt x="198" y="361"/>
                    </a:lnTo>
                    <a:lnTo>
                      <a:pt x="183" y="370"/>
                    </a:lnTo>
                    <a:lnTo>
                      <a:pt x="168" y="385"/>
                    </a:lnTo>
                    <a:lnTo>
                      <a:pt x="179" y="413"/>
                    </a:lnTo>
                    <a:lnTo>
                      <a:pt x="155" y="454"/>
                    </a:lnTo>
                    <a:lnTo>
                      <a:pt x="158" y="450"/>
                    </a:lnTo>
                    <a:lnTo>
                      <a:pt x="162" y="449"/>
                    </a:lnTo>
                    <a:lnTo>
                      <a:pt x="167" y="448"/>
                    </a:lnTo>
                    <a:lnTo>
                      <a:pt x="168" y="448"/>
                    </a:lnTo>
                    <a:lnTo>
                      <a:pt x="169" y="450"/>
                    </a:lnTo>
                    <a:lnTo>
                      <a:pt x="168" y="456"/>
                    </a:lnTo>
                    <a:lnTo>
                      <a:pt x="162" y="470"/>
                    </a:lnTo>
                    <a:lnTo>
                      <a:pt x="171" y="503"/>
                    </a:lnTo>
                    <a:lnTo>
                      <a:pt x="164" y="513"/>
                    </a:lnTo>
                    <a:lnTo>
                      <a:pt x="162" y="539"/>
                    </a:lnTo>
                    <a:lnTo>
                      <a:pt x="135" y="561"/>
                    </a:lnTo>
                    <a:lnTo>
                      <a:pt x="164" y="570"/>
                    </a:lnTo>
                    <a:lnTo>
                      <a:pt x="176" y="585"/>
                    </a:lnTo>
                    <a:lnTo>
                      <a:pt x="198" y="589"/>
                    </a:lnTo>
                    <a:lnTo>
                      <a:pt x="190" y="603"/>
                    </a:lnTo>
                    <a:lnTo>
                      <a:pt x="179" y="618"/>
                    </a:lnTo>
                    <a:lnTo>
                      <a:pt x="168" y="624"/>
                    </a:lnTo>
                    <a:lnTo>
                      <a:pt x="150" y="620"/>
                    </a:lnTo>
                    <a:lnTo>
                      <a:pt x="83" y="646"/>
                    </a:lnTo>
                    <a:lnTo>
                      <a:pt x="92" y="661"/>
                    </a:lnTo>
                    <a:lnTo>
                      <a:pt x="79" y="681"/>
                    </a:lnTo>
                    <a:lnTo>
                      <a:pt x="62" y="731"/>
                    </a:lnTo>
                    <a:lnTo>
                      <a:pt x="50" y="730"/>
                    </a:lnTo>
                    <a:lnTo>
                      <a:pt x="46" y="731"/>
                    </a:lnTo>
                    <a:lnTo>
                      <a:pt x="44" y="735"/>
                    </a:lnTo>
                    <a:lnTo>
                      <a:pt x="40" y="738"/>
                    </a:lnTo>
                    <a:lnTo>
                      <a:pt x="39" y="743"/>
                    </a:lnTo>
                    <a:lnTo>
                      <a:pt x="40" y="755"/>
                    </a:lnTo>
                    <a:lnTo>
                      <a:pt x="48" y="758"/>
                    </a:lnTo>
                    <a:lnTo>
                      <a:pt x="52" y="764"/>
                    </a:lnTo>
                    <a:lnTo>
                      <a:pt x="52" y="770"/>
                    </a:lnTo>
                    <a:lnTo>
                      <a:pt x="50" y="777"/>
                    </a:lnTo>
                    <a:lnTo>
                      <a:pt x="33" y="796"/>
                    </a:lnTo>
                    <a:lnTo>
                      <a:pt x="48" y="798"/>
                    </a:lnTo>
                    <a:lnTo>
                      <a:pt x="48" y="803"/>
                    </a:lnTo>
                    <a:lnTo>
                      <a:pt x="49" y="806"/>
                    </a:lnTo>
                    <a:lnTo>
                      <a:pt x="52" y="812"/>
                    </a:lnTo>
                    <a:lnTo>
                      <a:pt x="53" y="812"/>
                    </a:lnTo>
                    <a:lnTo>
                      <a:pt x="57" y="813"/>
                    </a:lnTo>
                    <a:lnTo>
                      <a:pt x="57" y="827"/>
                    </a:lnTo>
                    <a:lnTo>
                      <a:pt x="112" y="870"/>
                    </a:lnTo>
                    <a:lnTo>
                      <a:pt x="114" y="889"/>
                    </a:lnTo>
                    <a:lnTo>
                      <a:pt x="133" y="912"/>
                    </a:lnTo>
                    <a:lnTo>
                      <a:pt x="148" y="912"/>
                    </a:lnTo>
                    <a:lnTo>
                      <a:pt x="171" y="933"/>
                    </a:lnTo>
                    <a:lnTo>
                      <a:pt x="150" y="962"/>
                    </a:lnTo>
                    <a:lnTo>
                      <a:pt x="162" y="974"/>
                    </a:lnTo>
                    <a:lnTo>
                      <a:pt x="157" y="981"/>
                    </a:lnTo>
                    <a:lnTo>
                      <a:pt x="157" y="983"/>
                    </a:lnTo>
                    <a:lnTo>
                      <a:pt x="164" y="998"/>
                    </a:lnTo>
                    <a:lnTo>
                      <a:pt x="190" y="1009"/>
                    </a:lnTo>
                    <a:lnTo>
                      <a:pt x="183" y="1031"/>
                    </a:lnTo>
                    <a:lnTo>
                      <a:pt x="192" y="1055"/>
                    </a:lnTo>
                    <a:lnTo>
                      <a:pt x="190" y="1076"/>
                    </a:lnTo>
                    <a:lnTo>
                      <a:pt x="221" y="1105"/>
                    </a:lnTo>
                    <a:lnTo>
                      <a:pt x="198" y="1112"/>
                    </a:lnTo>
                    <a:lnTo>
                      <a:pt x="183" y="1126"/>
                    </a:lnTo>
                    <a:lnTo>
                      <a:pt x="198" y="1140"/>
                    </a:lnTo>
                    <a:lnTo>
                      <a:pt x="192" y="1183"/>
                    </a:lnTo>
                    <a:lnTo>
                      <a:pt x="190" y="1186"/>
                    </a:lnTo>
                    <a:lnTo>
                      <a:pt x="189" y="1186"/>
                    </a:lnTo>
                    <a:lnTo>
                      <a:pt x="189" y="1187"/>
                    </a:lnTo>
                    <a:lnTo>
                      <a:pt x="189" y="1188"/>
                    </a:lnTo>
                    <a:lnTo>
                      <a:pt x="187" y="1187"/>
                    </a:lnTo>
                    <a:lnTo>
                      <a:pt x="186" y="1187"/>
                    </a:lnTo>
                    <a:lnTo>
                      <a:pt x="184" y="1185"/>
                    </a:lnTo>
                    <a:lnTo>
                      <a:pt x="181" y="1181"/>
                    </a:lnTo>
                    <a:lnTo>
                      <a:pt x="179" y="1180"/>
                    </a:lnTo>
                    <a:lnTo>
                      <a:pt x="175" y="1179"/>
                    </a:lnTo>
                    <a:lnTo>
                      <a:pt x="171" y="1181"/>
                    </a:lnTo>
                    <a:lnTo>
                      <a:pt x="176" y="1209"/>
                    </a:lnTo>
                    <a:lnTo>
                      <a:pt x="181" y="1208"/>
                    </a:lnTo>
                    <a:lnTo>
                      <a:pt x="184" y="1209"/>
                    </a:lnTo>
                    <a:lnTo>
                      <a:pt x="185" y="1212"/>
                    </a:lnTo>
                    <a:lnTo>
                      <a:pt x="184" y="1218"/>
                    </a:lnTo>
                    <a:lnTo>
                      <a:pt x="182" y="1221"/>
                    </a:lnTo>
                    <a:lnTo>
                      <a:pt x="181" y="1221"/>
                    </a:lnTo>
                    <a:lnTo>
                      <a:pt x="181" y="1222"/>
                    </a:lnTo>
                    <a:lnTo>
                      <a:pt x="181" y="1224"/>
                    </a:lnTo>
                    <a:lnTo>
                      <a:pt x="179" y="1226"/>
                    </a:lnTo>
                    <a:lnTo>
                      <a:pt x="221" y="1231"/>
                    </a:lnTo>
                    <a:lnTo>
                      <a:pt x="255" y="1244"/>
                    </a:lnTo>
                    <a:lnTo>
                      <a:pt x="268" y="1274"/>
                    </a:lnTo>
                    <a:lnTo>
                      <a:pt x="250" y="1318"/>
                    </a:lnTo>
                    <a:lnTo>
                      <a:pt x="207" y="1361"/>
                    </a:lnTo>
                    <a:lnTo>
                      <a:pt x="212" y="1381"/>
                    </a:lnTo>
                    <a:lnTo>
                      <a:pt x="200" y="1383"/>
                    </a:lnTo>
                    <a:lnTo>
                      <a:pt x="185" y="1402"/>
                    </a:lnTo>
                    <a:lnTo>
                      <a:pt x="185" y="1423"/>
                    </a:lnTo>
                    <a:lnTo>
                      <a:pt x="207" y="1480"/>
                    </a:lnTo>
                    <a:lnTo>
                      <a:pt x="200" y="1482"/>
                    </a:lnTo>
                    <a:lnTo>
                      <a:pt x="198" y="1487"/>
                    </a:lnTo>
                    <a:lnTo>
                      <a:pt x="199" y="1494"/>
                    </a:lnTo>
                    <a:lnTo>
                      <a:pt x="201" y="1498"/>
                    </a:lnTo>
                    <a:lnTo>
                      <a:pt x="205" y="1505"/>
                    </a:lnTo>
                    <a:lnTo>
                      <a:pt x="212" y="1502"/>
                    </a:lnTo>
                    <a:lnTo>
                      <a:pt x="207" y="1523"/>
                    </a:lnTo>
                    <a:lnTo>
                      <a:pt x="221" y="1540"/>
                    </a:lnTo>
                    <a:lnTo>
                      <a:pt x="221" y="1568"/>
                    </a:lnTo>
                    <a:lnTo>
                      <a:pt x="240" y="1568"/>
                    </a:lnTo>
                    <a:lnTo>
                      <a:pt x="264" y="1587"/>
                    </a:lnTo>
                    <a:lnTo>
                      <a:pt x="290" y="1587"/>
                    </a:lnTo>
                    <a:lnTo>
                      <a:pt x="279" y="1604"/>
                    </a:lnTo>
                    <a:lnTo>
                      <a:pt x="276" y="1630"/>
                    </a:lnTo>
                    <a:lnTo>
                      <a:pt x="262" y="1639"/>
                    </a:lnTo>
                    <a:lnTo>
                      <a:pt x="257" y="1666"/>
                    </a:lnTo>
                    <a:lnTo>
                      <a:pt x="271" y="1711"/>
                    </a:lnTo>
                    <a:lnTo>
                      <a:pt x="264" y="1722"/>
                    </a:lnTo>
                    <a:lnTo>
                      <a:pt x="283" y="1787"/>
                    </a:lnTo>
                    <a:lnTo>
                      <a:pt x="273" y="1791"/>
                    </a:lnTo>
                    <a:lnTo>
                      <a:pt x="276" y="1794"/>
                    </a:lnTo>
                    <a:lnTo>
                      <a:pt x="299" y="1809"/>
                    </a:lnTo>
                    <a:lnTo>
                      <a:pt x="325" y="1818"/>
                    </a:lnTo>
                    <a:lnTo>
                      <a:pt x="325" y="1859"/>
                    </a:lnTo>
                    <a:lnTo>
                      <a:pt x="340" y="1879"/>
                    </a:lnTo>
                    <a:lnTo>
                      <a:pt x="364" y="1894"/>
                    </a:lnTo>
                    <a:lnTo>
                      <a:pt x="357" y="1901"/>
                    </a:lnTo>
                    <a:lnTo>
                      <a:pt x="371" y="1903"/>
                    </a:lnTo>
                    <a:lnTo>
                      <a:pt x="378" y="1937"/>
                    </a:lnTo>
                    <a:lnTo>
                      <a:pt x="385" y="1961"/>
                    </a:lnTo>
                    <a:lnTo>
                      <a:pt x="396" y="1966"/>
                    </a:lnTo>
                    <a:lnTo>
                      <a:pt x="396" y="1968"/>
                    </a:lnTo>
                    <a:lnTo>
                      <a:pt x="397" y="1972"/>
                    </a:lnTo>
                    <a:lnTo>
                      <a:pt x="477" y="1968"/>
                    </a:lnTo>
                    <a:lnTo>
                      <a:pt x="503" y="1953"/>
                    </a:lnTo>
                    <a:lnTo>
                      <a:pt x="520" y="1974"/>
                    </a:lnTo>
                    <a:lnTo>
                      <a:pt x="547" y="1989"/>
                    </a:lnTo>
                    <a:lnTo>
                      <a:pt x="547" y="1993"/>
                    </a:lnTo>
                    <a:lnTo>
                      <a:pt x="548" y="1997"/>
                    </a:lnTo>
                    <a:lnTo>
                      <a:pt x="550" y="2001"/>
                    </a:lnTo>
                    <a:lnTo>
                      <a:pt x="552" y="2000"/>
                    </a:lnTo>
                    <a:lnTo>
                      <a:pt x="554" y="1994"/>
                    </a:lnTo>
                    <a:lnTo>
                      <a:pt x="556" y="1994"/>
                    </a:lnTo>
                    <a:lnTo>
                      <a:pt x="561" y="1997"/>
                    </a:lnTo>
                    <a:lnTo>
                      <a:pt x="565" y="1999"/>
                    </a:lnTo>
                    <a:lnTo>
                      <a:pt x="567" y="1997"/>
                    </a:lnTo>
                    <a:lnTo>
                      <a:pt x="569" y="1994"/>
                    </a:lnTo>
                    <a:lnTo>
                      <a:pt x="570" y="1989"/>
                    </a:lnTo>
                    <a:lnTo>
                      <a:pt x="583" y="1981"/>
                    </a:lnTo>
                    <a:lnTo>
                      <a:pt x="597" y="1979"/>
                    </a:lnTo>
                    <a:lnTo>
                      <a:pt x="603" y="1968"/>
                    </a:lnTo>
                    <a:lnTo>
                      <a:pt x="649" y="1972"/>
                    </a:lnTo>
                    <a:lnTo>
                      <a:pt x="684" y="1944"/>
                    </a:lnTo>
                    <a:lnTo>
                      <a:pt x="699" y="1961"/>
                    </a:lnTo>
                    <a:lnTo>
                      <a:pt x="706" y="1974"/>
                    </a:lnTo>
                    <a:lnTo>
                      <a:pt x="740" y="2001"/>
                    </a:lnTo>
                    <a:lnTo>
                      <a:pt x="770" y="1972"/>
                    </a:lnTo>
                    <a:lnTo>
                      <a:pt x="810" y="1974"/>
                    </a:lnTo>
                    <a:lnTo>
                      <a:pt x="820" y="1996"/>
                    </a:lnTo>
                    <a:lnTo>
                      <a:pt x="832" y="1996"/>
                    </a:lnTo>
                    <a:lnTo>
                      <a:pt x="846" y="2024"/>
                    </a:lnTo>
                    <a:lnTo>
                      <a:pt x="862" y="2131"/>
                    </a:lnTo>
                    <a:lnTo>
                      <a:pt x="875" y="2103"/>
                    </a:lnTo>
                    <a:lnTo>
                      <a:pt x="870" y="2089"/>
                    </a:lnTo>
                    <a:lnTo>
                      <a:pt x="899" y="2101"/>
                    </a:lnTo>
                    <a:lnTo>
                      <a:pt x="905" y="2110"/>
                    </a:lnTo>
                    <a:lnTo>
                      <a:pt x="912" y="2118"/>
                    </a:lnTo>
                    <a:lnTo>
                      <a:pt x="912" y="2138"/>
                    </a:lnTo>
                    <a:lnTo>
                      <a:pt x="925" y="2144"/>
                    </a:lnTo>
                    <a:lnTo>
                      <a:pt x="941" y="2153"/>
                    </a:lnTo>
                    <a:lnTo>
                      <a:pt x="962" y="2144"/>
                    </a:lnTo>
                    <a:lnTo>
                      <a:pt x="984" y="2157"/>
                    </a:lnTo>
                    <a:lnTo>
                      <a:pt x="975" y="2172"/>
                    </a:lnTo>
                    <a:lnTo>
                      <a:pt x="981" y="2203"/>
                    </a:lnTo>
                    <a:lnTo>
                      <a:pt x="1010" y="2207"/>
                    </a:lnTo>
                    <a:lnTo>
                      <a:pt x="1025" y="2188"/>
                    </a:lnTo>
                    <a:lnTo>
                      <a:pt x="1025" y="2174"/>
                    </a:lnTo>
                    <a:lnTo>
                      <a:pt x="1031" y="2172"/>
                    </a:lnTo>
                    <a:lnTo>
                      <a:pt x="1037" y="2166"/>
                    </a:lnTo>
                    <a:lnTo>
                      <a:pt x="1041" y="2160"/>
                    </a:lnTo>
                    <a:lnTo>
                      <a:pt x="1041" y="2146"/>
                    </a:lnTo>
                    <a:lnTo>
                      <a:pt x="1060" y="2146"/>
                    </a:lnTo>
                    <a:lnTo>
                      <a:pt x="1077" y="2131"/>
                    </a:lnTo>
                    <a:lnTo>
                      <a:pt x="1077" y="2096"/>
                    </a:lnTo>
                    <a:lnTo>
                      <a:pt x="1088" y="2089"/>
                    </a:lnTo>
                    <a:lnTo>
                      <a:pt x="1095" y="2068"/>
                    </a:lnTo>
                    <a:lnTo>
                      <a:pt x="1077" y="2024"/>
                    </a:lnTo>
                    <a:lnTo>
                      <a:pt x="1098" y="2007"/>
                    </a:lnTo>
                    <a:lnTo>
                      <a:pt x="1112" y="2001"/>
                    </a:lnTo>
                    <a:lnTo>
                      <a:pt x="1117" y="1974"/>
                    </a:lnTo>
                    <a:lnTo>
                      <a:pt x="1105" y="1944"/>
                    </a:lnTo>
                    <a:lnTo>
                      <a:pt x="1134" y="1911"/>
                    </a:lnTo>
                    <a:lnTo>
                      <a:pt x="1153" y="1901"/>
                    </a:lnTo>
                    <a:lnTo>
                      <a:pt x="1140" y="1887"/>
                    </a:lnTo>
                    <a:lnTo>
                      <a:pt x="1127" y="1822"/>
                    </a:lnTo>
                    <a:lnTo>
                      <a:pt x="1134" y="1761"/>
                    </a:lnTo>
                    <a:lnTo>
                      <a:pt x="1131" y="1737"/>
                    </a:lnTo>
                    <a:lnTo>
                      <a:pt x="1181" y="1737"/>
                    </a:lnTo>
                    <a:lnTo>
                      <a:pt x="1247" y="1729"/>
                    </a:lnTo>
                    <a:lnTo>
                      <a:pt x="1245" y="1709"/>
                    </a:lnTo>
                    <a:lnTo>
                      <a:pt x="1255" y="1675"/>
                    </a:lnTo>
                    <a:lnTo>
                      <a:pt x="1269" y="1666"/>
                    </a:lnTo>
                    <a:lnTo>
                      <a:pt x="1247" y="1633"/>
                    </a:lnTo>
                    <a:lnTo>
                      <a:pt x="1255" y="1618"/>
                    </a:lnTo>
                    <a:lnTo>
                      <a:pt x="1262" y="1596"/>
                    </a:lnTo>
                    <a:lnTo>
                      <a:pt x="1277" y="1580"/>
                    </a:lnTo>
                    <a:lnTo>
                      <a:pt x="1281" y="1559"/>
                    </a:lnTo>
                    <a:lnTo>
                      <a:pt x="1260" y="1537"/>
                    </a:lnTo>
                    <a:lnTo>
                      <a:pt x="1262" y="1494"/>
                    </a:lnTo>
                    <a:lnTo>
                      <a:pt x="1283" y="1483"/>
                    </a:lnTo>
                    <a:lnTo>
                      <a:pt x="1262" y="1461"/>
                    </a:lnTo>
                    <a:lnTo>
                      <a:pt x="1253" y="1447"/>
                    </a:lnTo>
                    <a:lnTo>
                      <a:pt x="1234" y="1452"/>
                    </a:lnTo>
                    <a:lnTo>
                      <a:pt x="1231" y="1437"/>
                    </a:lnTo>
                    <a:lnTo>
                      <a:pt x="1212" y="1423"/>
                    </a:lnTo>
                    <a:lnTo>
                      <a:pt x="1223" y="1383"/>
                    </a:lnTo>
                    <a:lnTo>
                      <a:pt x="1195" y="1390"/>
                    </a:lnTo>
                    <a:lnTo>
                      <a:pt x="1177" y="1383"/>
                    </a:lnTo>
                    <a:lnTo>
                      <a:pt x="1169" y="1394"/>
                    </a:lnTo>
                    <a:lnTo>
                      <a:pt x="1169" y="1416"/>
                    </a:lnTo>
                    <a:lnTo>
                      <a:pt x="1155" y="1426"/>
                    </a:lnTo>
                    <a:lnTo>
                      <a:pt x="1131" y="1418"/>
                    </a:lnTo>
                    <a:lnTo>
                      <a:pt x="1117" y="1426"/>
                    </a:lnTo>
                    <a:lnTo>
                      <a:pt x="1108" y="1420"/>
                    </a:lnTo>
                    <a:lnTo>
                      <a:pt x="1098" y="1419"/>
                    </a:lnTo>
                    <a:lnTo>
                      <a:pt x="1093" y="1420"/>
                    </a:lnTo>
                    <a:lnTo>
                      <a:pt x="1091" y="1423"/>
                    </a:lnTo>
                    <a:lnTo>
                      <a:pt x="1103" y="1404"/>
                    </a:lnTo>
                    <a:lnTo>
                      <a:pt x="1110" y="1397"/>
                    </a:lnTo>
                    <a:lnTo>
                      <a:pt x="1088" y="1381"/>
                    </a:lnTo>
                    <a:lnTo>
                      <a:pt x="1067" y="1259"/>
                    </a:lnTo>
                    <a:lnTo>
                      <a:pt x="1077" y="1238"/>
                    </a:lnTo>
                    <a:lnTo>
                      <a:pt x="1088" y="1195"/>
                    </a:lnTo>
                    <a:lnTo>
                      <a:pt x="1103" y="1181"/>
                    </a:lnTo>
                    <a:lnTo>
                      <a:pt x="1140" y="1166"/>
                    </a:lnTo>
                    <a:lnTo>
                      <a:pt x="1162" y="1174"/>
                    </a:lnTo>
                    <a:lnTo>
                      <a:pt x="1174" y="1188"/>
                    </a:lnTo>
                    <a:lnTo>
                      <a:pt x="1217" y="1211"/>
                    </a:lnTo>
                    <a:lnTo>
                      <a:pt x="1217" y="1190"/>
                    </a:lnTo>
                    <a:lnTo>
                      <a:pt x="1234" y="1174"/>
                    </a:lnTo>
                    <a:lnTo>
                      <a:pt x="1238" y="1152"/>
                    </a:lnTo>
                    <a:lnTo>
                      <a:pt x="1234" y="1140"/>
                    </a:lnTo>
                    <a:lnTo>
                      <a:pt x="1238" y="1096"/>
                    </a:lnTo>
                    <a:lnTo>
                      <a:pt x="1217" y="1096"/>
                    </a:lnTo>
                    <a:lnTo>
                      <a:pt x="1160" y="1088"/>
                    </a:lnTo>
                    <a:lnTo>
                      <a:pt x="1148" y="1069"/>
                    </a:lnTo>
                    <a:lnTo>
                      <a:pt x="1155" y="1055"/>
                    </a:lnTo>
                    <a:lnTo>
                      <a:pt x="1160" y="1033"/>
                    </a:lnTo>
                    <a:lnTo>
                      <a:pt x="1134" y="1024"/>
                    </a:lnTo>
                    <a:lnTo>
                      <a:pt x="1148" y="1009"/>
                    </a:lnTo>
                    <a:lnTo>
                      <a:pt x="1181" y="1005"/>
                    </a:lnTo>
                    <a:lnTo>
                      <a:pt x="1190" y="988"/>
                    </a:lnTo>
                    <a:lnTo>
                      <a:pt x="1210" y="976"/>
                    </a:lnTo>
                    <a:lnTo>
                      <a:pt x="1234" y="939"/>
                    </a:lnTo>
                    <a:lnTo>
                      <a:pt x="1238" y="926"/>
                    </a:lnTo>
                    <a:lnTo>
                      <a:pt x="1238" y="909"/>
                    </a:lnTo>
                    <a:lnTo>
                      <a:pt x="1203" y="883"/>
                    </a:lnTo>
                    <a:lnTo>
                      <a:pt x="1199" y="877"/>
                    </a:lnTo>
                    <a:lnTo>
                      <a:pt x="1196" y="875"/>
                    </a:lnTo>
                    <a:lnTo>
                      <a:pt x="1194" y="876"/>
                    </a:lnTo>
                    <a:lnTo>
                      <a:pt x="1192" y="881"/>
                    </a:lnTo>
                    <a:lnTo>
                      <a:pt x="1191" y="881"/>
                    </a:lnTo>
                    <a:lnTo>
                      <a:pt x="1188" y="881"/>
                    </a:lnTo>
                    <a:lnTo>
                      <a:pt x="1167" y="810"/>
                    </a:lnTo>
                    <a:lnTo>
                      <a:pt x="1197" y="789"/>
                    </a:lnTo>
                    <a:lnTo>
                      <a:pt x="1203" y="739"/>
                    </a:lnTo>
                    <a:lnTo>
                      <a:pt x="1238" y="739"/>
                    </a:lnTo>
                    <a:lnTo>
                      <a:pt x="1273" y="733"/>
                    </a:lnTo>
                    <a:lnTo>
                      <a:pt x="1281" y="713"/>
                    </a:lnTo>
                    <a:lnTo>
                      <a:pt x="1281" y="681"/>
                    </a:lnTo>
                    <a:lnTo>
                      <a:pt x="1284" y="675"/>
                    </a:lnTo>
                    <a:lnTo>
                      <a:pt x="1288" y="674"/>
                    </a:lnTo>
                    <a:lnTo>
                      <a:pt x="1295" y="648"/>
                    </a:lnTo>
                    <a:lnTo>
                      <a:pt x="1260" y="605"/>
                    </a:lnTo>
                    <a:lnTo>
                      <a:pt x="1252" y="603"/>
                    </a:lnTo>
                    <a:lnTo>
                      <a:pt x="1248" y="601"/>
                    </a:lnTo>
                    <a:lnTo>
                      <a:pt x="1247" y="599"/>
                    </a:lnTo>
                    <a:lnTo>
                      <a:pt x="1248" y="598"/>
                    </a:lnTo>
                    <a:lnTo>
                      <a:pt x="1255" y="596"/>
                    </a:lnTo>
                    <a:lnTo>
                      <a:pt x="1256" y="592"/>
                    </a:lnTo>
                    <a:lnTo>
                      <a:pt x="1257" y="589"/>
                    </a:lnTo>
                    <a:lnTo>
                      <a:pt x="1256" y="587"/>
                    </a:lnTo>
                    <a:lnTo>
                      <a:pt x="1253" y="585"/>
                    </a:lnTo>
                    <a:lnTo>
                      <a:pt x="1247" y="585"/>
                    </a:lnTo>
                    <a:lnTo>
                      <a:pt x="1253" y="574"/>
                    </a:lnTo>
                    <a:lnTo>
                      <a:pt x="1245" y="548"/>
                    </a:lnTo>
                    <a:lnTo>
                      <a:pt x="1240" y="541"/>
                    </a:lnTo>
                    <a:lnTo>
                      <a:pt x="1238" y="541"/>
                    </a:lnTo>
                    <a:lnTo>
                      <a:pt x="1240" y="503"/>
                    </a:lnTo>
                    <a:lnTo>
                      <a:pt x="1260" y="489"/>
                    </a:lnTo>
                    <a:lnTo>
                      <a:pt x="1227" y="461"/>
                    </a:lnTo>
                    <a:lnTo>
                      <a:pt x="1190" y="468"/>
                    </a:lnTo>
                    <a:lnTo>
                      <a:pt x="1190" y="439"/>
                    </a:lnTo>
                    <a:lnTo>
                      <a:pt x="1217" y="413"/>
                    </a:lnTo>
                    <a:lnTo>
                      <a:pt x="1223" y="385"/>
                    </a:lnTo>
                    <a:lnTo>
                      <a:pt x="1238" y="346"/>
                    </a:lnTo>
                    <a:lnTo>
                      <a:pt x="1219" y="339"/>
                    </a:lnTo>
                    <a:lnTo>
                      <a:pt x="1217" y="318"/>
                    </a:lnTo>
                    <a:lnTo>
                      <a:pt x="1212" y="296"/>
                    </a:lnTo>
                    <a:lnTo>
                      <a:pt x="1197" y="283"/>
                    </a:lnTo>
                    <a:lnTo>
                      <a:pt x="1190" y="270"/>
                    </a:lnTo>
                    <a:lnTo>
                      <a:pt x="1190" y="254"/>
                    </a:lnTo>
                    <a:lnTo>
                      <a:pt x="1177" y="235"/>
                    </a:lnTo>
                    <a:lnTo>
                      <a:pt x="1160" y="250"/>
                    </a:lnTo>
                    <a:lnTo>
                      <a:pt x="1145" y="256"/>
                    </a:lnTo>
                    <a:lnTo>
                      <a:pt x="1145" y="268"/>
                    </a:lnTo>
                    <a:lnTo>
                      <a:pt x="1127" y="285"/>
                    </a:lnTo>
                    <a:lnTo>
                      <a:pt x="1091" y="278"/>
                    </a:lnTo>
                    <a:lnTo>
                      <a:pt x="1088" y="254"/>
                    </a:lnTo>
                    <a:lnTo>
                      <a:pt x="1098" y="226"/>
                    </a:lnTo>
                    <a:lnTo>
                      <a:pt x="1077" y="218"/>
                    </a:lnTo>
                    <a:lnTo>
                      <a:pt x="1077" y="204"/>
                    </a:lnTo>
                    <a:lnTo>
                      <a:pt x="1053" y="211"/>
                    </a:lnTo>
                    <a:lnTo>
                      <a:pt x="1041" y="239"/>
                    </a:lnTo>
                    <a:lnTo>
                      <a:pt x="1020" y="242"/>
                    </a:lnTo>
                    <a:lnTo>
                      <a:pt x="1012" y="235"/>
                    </a:lnTo>
                    <a:lnTo>
                      <a:pt x="984" y="242"/>
                    </a:lnTo>
                    <a:lnTo>
                      <a:pt x="960" y="235"/>
                    </a:lnTo>
                    <a:close/>
                    <a:moveTo>
                      <a:pt x="884" y="1561"/>
                    </a:moveTo>
                    <a:lnTo>
                      <a:pt x="899" y="1546"/>
                    </a:lnTo>
                    <a:lnTo>
                      <a:pt x="920" y="1544"/>
                    </a:lnTo>
                    <a:lnTo>
                      <a:pt x="927" y="1533"/>
                    </a:lnTo>
                    <a:lnTo>
                      <a:pt x="962" y="1523"/>
                    </a:lnTo>
                    <a:lnTo>
                      <a:pt x="966" y="1515"/>
                    </a:lnTo>
                    <a:lnTo>
                      <a:pt x="966" y="1512"/>
                    </a:lnTo>
                    <a:lnTo>
                      <a:pt x="965" y="1510"/>
                    </a:lnTo>
                    <a:lnTo>
                      <a:pt x="966" y="1511"/>
                    </a:lnTo>
                    <a:lnTo>
                      <a:pt x="969" y="1516"/>
                    </a:lnTo>
                    <a:lnTo>
                      <a:pt x="970" y="1523"/>
                    </a:lnTo>
                    <a:lnTo>
                      <a:pt x="988" y="1537"/>
                    </a:lnTo>
                    <a:lnTo>
                      <a:pt x="998" y="1559"/>
                    </a:lnTo>
                    <a:lnTo>
                      <a:pt x="1041" y="1540"/>
                    </a:lnTo>
                    <a:lnTo>
                      <a:pt x="1046" y="1538"/>
                    </a:lnTo>
                    <a:lnTo>
                      <a:pt x="1047" y="1536"/>
                    </a:lnTo>
                    <a:lnTo>
                      <a:pt x="1049" y="1535"/>
                    </a:lnTo>
                    <a:lnTo>
                      <a:pt x="1049" y="1532"/>
                    </a:lnTo>
                    <a:lnTo>
                      <a:pt x="1049" y="1530"/>
                    </a:lnTo>
                    <a:lnTo>
                      <a:pt x="1048" y="1523"/>
                    </a:lnTo>
                    <a:lnTo>
                      <a:pt x="1067" y="1530"/>
                    </a:lnTo>
                    <a:lnTo>
                      <a:pt x="1088" y="1546"/>
                    </a:lnTo>
                    <a:lnTo>
                      <a:pt x="1103" y="1566"/>
                    </a:lnTo>
                    <a:lnTo>
                      <a:pt x="1103" y="1580"/>
                    </a:lnTo>
                    <a:lnTo>
                      <a:pt x="1098" y="1601"/>
                    </a:lnTo>
                    <a:lnTo>
                      <a:pt x="1106" y="1601"/>
                    </a:lnTo>
                    <a:lnTo>
                      <a:pt x="1110" y="1605"/>
                    </a:lnTo>
                    <a:lnTo>
                      <a:pt x="1110" y="1607"/>
                    </a:lnTo>
                    <a:lnTo>
                      <a:pt x="1109" y="1609"/>
                    </a:lnTo>
                    <a:lnTo>
                      <a:pt x="1105" y="1616"/>
                    </a:lnTo>
                    <a:lnTo>
                      <a:pt x="1098" y="1625"/>
                    </a:lnTo>
                    <a:lnTo>
                      <a:pt x="1095" y="1630"/>
                    </a:lnTo>
                    <a:lnTo>
                      <a:pt x="1081" y="1633"/>
                    </a:lnTo>
                    <a:lnTo>
                      <a:pt x="1077" y="1644"/>
                    </a:lnTo>
                    <a:lnTo>
                      <a:pt x="1055" y="1659"/>
                    </a:lnTo>
                    <a:lnTo>
                      <a:pt x="1052" y="1655"/>
                    </a:lnTo>
                    <a:lnTo>
                      <a:pt x="1051" y="1651"/>
                    </a:lnTo>
                    <a:lnTo>
                      <a:pt x="1051" y="1647"/>
                    </a:lnTo>
                    <a:lnTo>
                      <a:pt x="1051" y="1654"/>
                    </a:lnTo>
                    <a:lnTo>
                      <a:pt x="1049" y="1657"/>
                    </a:lnTo>
                    <a:lnTo>
                      <a:pt x="1048" y="1657"/>
                    </a:lnTo>
                    <a:lnTo>
                      <a:pt x="1048" y="1658"/>
                    </a:lnTo>
                    <a:lnTo>
                      <a:pt x="1048" y="1660"/>
                    </a:lnTo>
                    <a:lnTo>
                      <a:pt x="1046" y="1660"/>
                    </a:lnTo>
                    <a:lnTo>
                      <a:pt x="1045" y="1660"/>
                    </a:lnTo>
                    <a:lnTo>
                      <a:pt x="1042" y="1659"/>
                    </a:lnTo>
                    <a:lnTo>
                      <a:pt x="1041" y="1659"/>
                    </a:lnTo>
                    <a:lnTo>
                      <a:pt x="1037" y="1652"/>
                    </a:lnTo>
                    <a:lnTo>
                      <a:pt x="1035" y="1649"/>
                    </a:lnTo>
                    <a:lnTo>
                      <a:pt x="1031" y="1649"/>
                    </a:lnTo>
                    <a:lnTo>
                      <a:pt x="1029" y="1654"/>
                    </a:lnTo>
                    <a:lnTo>
                      <a:pt x="1027" y="1660"/>
                    </a:lnTo>
                    <a:lnTo>
                      <a:pt x="1031" y="1666"/>
                    </a:lnTo>
                    <a:lnTo>
                      <a:pt x="1010" y="1666"/>
                    </a:lnTo>
                    <a:lnTo>
                      <a:pt x="962" y="1672"/>
                    </a:lnTo>
                    <a:lnTo>
                      <a:pt x="932" y="1672"/>
                    </a:lnTo>
                    <a:lnTo>
                      <a:pt x="899" y="1696"/>
                    </a:lnTo>
                    <a:lnTo>
                      <a:pt x="884" y="1661"/>
                    </a:lnTo>
                    <a:lnTo>
                      <a:pt x="896" y="1644"/>
                    </a:lnTo>
                    <a:lnTo>
                      <a:pt x="870" y="1630"/>
                    </a:lnTo>
                    <a:lnTo>
                      <a:pt x="875" y="1611"/>
                    </a:lnTo>
                    <a:lnTo>
                      <a:pt x="882" y="1601"/>
                    </a:lnTo>
                    <a:lnTo>
                      <a:pt x="877" y="1587"/>
                    </a:lnTo>
                    <a:lnTo>
                      <a:pt x="877" y="1575"/>
                    </a:lnTo>
                    <a:lnTo>
                      <a:pt x="884" y="156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1525">
                <a:extLst>
                  <a:ext uri="{FF2B5EF4-FFF2-40B4-BE49-F238E27FC236}">
                    <a16:creationId xmlns:a16="http://schemas.microsoft.com/office/drawing/2014/main" id="{CFC8FDDF-2988-E861-EA6E-5E7D14C24D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1726"/>
                <a:ext cx="1" cy="1"/>
              </a:xfrm>
              <a:custGeom>
                <a:avLst/>
                <a:gdLst>
                  <a:gd name="T0" fmla="*/ 8 w 8"/>
                  <a:gd name="T1" fmla="*/ 0 h 1"/>
                  <a:gd name="T2" fmla="*/ 2 w 8"/>
                  <a:gd name="T3" fmla="*/ 0 h 1"/>
                  <a:gd name="T4" fmla="*/ 0 w 8"/>
                  <a:gd name="T5" fmla="*/ 0 h 1"/>
                  <a:gd name="T6" fmla="*/ 2 w 8"/>
                  <a:gd name="T7" fmla="*/ 0 h 1"/>
                  <a:gd name="T8" fmla="*/ 4 w 8"/>
                  <a:gd name="T9" fmla="*/ 0 h 1"/>
                  <a:gd name="T10" fmla="*/ 8 w 8"/>
                  <a:gd name="T11" fmla="*/ 1 h 1"/>
                  <a:gd name="T12" fmla="*/ 8 w 8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">
                    <a:moveTo>
                      <a:pt x="8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8" y="1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1526">
                <a:extLst>
                  <a:ext uri="{FF2B5EF4-FFF2-40B4-BE49-F238E27FC236}">
                    <a16:creationId xmlns:a16="http://schemas.microsoft.com/office/drawing/2014/main" id="{E93469F8-FA33-1DAE-0340-E3267F9C7E8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45" y="2263"/>
                <a:ext cx="259" cy="504"/>
              </a:xfrm>
              <a:custGeom>
                <a:avLst/>
                <a:gdLst>
                  <a:gd name="T0" fmla="*/ 996 w 1554"/>
                  <a:gd name="T1" fmla="*/ 318 h 3027"/>
                  <a:gd name="T2" fmla="*/ 868 w 1554"/>
                  <a:gd name="T3" fmla="*/ 475 h 3027"/>
                  <a:gd name="T4" fmla="*/ 796 w 1554"/>
                  <a:gd name="T5" fmla="*/ 653 h 3027"/>
                  <a:gd name="T6" fmla="*/ 688 w 1554"/>
                  <a:gd name="T7" fmla="*/ 796 h 3027"/>
                  <a:gd name="T8" fmla="*/ 528 w 1554"/>
                  <a:gd name="T9" fmla="*/ 998 h 3027"/>
                  <a:gd name="T10" fmla="*/ 486 w 1554"/>
                  <a:gd name="T11" fmla="*/ 1033 h 3027"/>
                  <a:gd name="T12" fmla="*/ 533 w 1554"/>
                  <a:gd name="T13" fmla="*/ 1231 h 3027"/>
                  <a:gd name="T14" fmla="*/ 354 w 1554"/>
                  <a:gd name="T15" fmla="*/ 1401 h 3027"/>
                  <a:gd name="T16" fmla="*/ 317 w 1554"/>
                  <a:gd name="T17" fmla="*/ 1483 h 3027"/>
                  <a:gd name="T18" fmla="*/ 204 w 1554"/>
                  <a:gd name="T19" fmla="*/ 1559 h 3027"/>
                  <a:gd name="T20" fmla="*/ 267 w 1554"/>
                  <a:gd name="T21" fmla="*/ 1780 h 3027"/>
                  <a:gd name="T22" fmla="*/ 354 w 1554"/>
                  <a:gd name="T23" fmla="*/ 1875 h 3027"/>
                  <a:gd name="T24" fmla="*/ 233 w 1554"/>
                  <a:gd name="T25" fmla="*/ 2001 h 3027"/>
                  <a:gd name="T26" fmla="*/ 154 w 1554"/>
                  <a:gd name="T27" fmla="*/ 2031 h 3027"/>
                  <a:gd name="T28" fmla="*/ 52 w 1554"/>
                  <a:gd name="T29" fmla="*/ 2111 h 3027"/>
                  <a:gd name="T30" fmla="*/ 84 w 1554"/>
                  <a:gd name="T31" fmla="*/ 2268 h 3027"/>
                  <a:gd name="T32" fmla="*/ 12 w 1554"/>
                  <a:gd name="T33" fmla="*/ 2407 h 3027"/>
                  <a:gd name="T34" fmla="*/ 120 w 1554"/>
                  <a:gd name="T35" fmla="*/ 2558 h 3027"/>
                  <a:gd name="T36" fmla="*/ 178 w 1554"/>
                  <a:gd name="T37" fmla="*/ 2638 h 3027"/>
                  <a:gd name="T38" fmla="*/ 222 w 1554"/>
                  <a:gd name="T39" fmla="*/ 2715 h 3027"/>
                  <a:gd name="T40" fmla="*/ 377 w 1554"/>
                  <a:gd name="T41" fmla="*/ 2714 h 3027"/>
                  <a:gd name="T42" fmla="*/ 483 w 1554"/>
                  <a:gd name="T43" fmla="*/ 2885 h 3027"/>
                  <a:gd name="T44" fmla="*/ 689 w 1554"/>
                  <a:gd name="T45" fmla="*/ 2909 h 3027"/>
                  <a:gd name="T46" fmla="*/ 904 w 1554"/>
                  <a:gd name="T47" fmla="*/ 2992 h 3027"/>
                  <a:gd name="T48" fmla="*/ 904 w 1554"/>
                  <a:gd name="T49" fmla="*/ 2916 h 3027"/>
                  <a:gd name="T50" fmla="*/ 1019 w 1554"/>
                  <a:gd name="T51" fmla="*/ 2840 h 3027"/>
                  <a:gd name="T52" fmla="*/ 1067 w 1554"/>
                  <a:gd name="T53" fmla="*/ 2673 h 3027"/>
                  <a:gd name="T54" fmla="*/ 1081 w 1554"/>
                  <a:gd name="T55" fmla="*/ 2616 h 3027"/>
                  <a:gd name="T56" fmla="*/ 998 w 1554"/>
                  <a:gd name="T57" fmla="*/ 2507 h 3027"/>
                  <a:gd name="T58" fmla="*/ 1132 w 1554"/>
                  <a:gd name="T59" fmla="*/ 2359 h 3027"/>
                  <a:gd name="T60" fmla="*/ 1181 w 1554"/>
                  <a:gd name="T61" fmla="*/ 2386 h 3027"/>
                  <a:gd name="T62" fmla="*/ 1319 w 1554"/>
                  <a:gd name="T63" fmla="*/ 2191 h 3027"/>
                  <a:gd name="T64" fmla="*/ 1346 w 1554"/>
                  <a:gd name="T65" fmla="*/ 2094 h 3027"/>
                  <a:gd name="T66" fmla="*/ 1273 w 1554"/>
                  <a:gd name="T67" fmla="*/ 2060 h 3027"/>
                  <a:gd name="T68" fmla="*/ 1388 w 1554"/>
                  <a:gd name="T69" fmla="*/ 1996 h 3027"/>
                  <a:gd name="T70" fmla="*/ 1367 w 1554"/>
                  <a:gd name="T71" fmla="*/ 1853 h 3027"/>
                  <a:gd name="T72" fmla="*/ 1508 w 1554"/>
                  <a:gd name="T73" fmla="*/ 1757 h 3027"/>
                  <a:gd name="T74" fmla="*/ 1469 w 1554"/>
                  <a:gd name="T75" fmla="*/ 1619 h 3027"/>
                  <a:gd name="T76" fmla="*/ 1431 w 1554"/>
                  <a:gd name="T77" fmla="*/ 1561 h 3027"/>
                  <a:gd name="T78" fmla="*/ 1369 w 1554"/>
                  <a:gd name="T79" fmla="*/ 1505 h 3027"/>
                  <a:gd name="T80" fmla="*/ 1325 w 1554"/>
                  <a:gd name="T81" fmla="*/ 1410 h 3027"/>
                  <a:gd name="T82" fmla="*/ 1163 w 1554"/>
                  <a:gd name="T83" fmla="*/ 1359 h 3027"/>
                  <a:gd name="T84" fmla="*/ 1084 w 1554"/>
                  <a:gd name="T85" fmla="*/ 1281 h 3027"/>
                  <a:gd name="T86" fmla="*/ 1110 w 1554"/>
                  <a:gd name="T87" fmla="*/ 1240 h 3027"/>
                  <a:gd name="T88" fmla="*/ 1276 w 1554"/>
                  <a:gd name="T89" fmla="*/ 1092 h 3027"/>
                  <a:gd name="T90" fmla="*/ 1369 w 1554"/>
                  <a:gd name="T91" fmla="*/ 862 h 3027"/>
                  <a:gd name="T92" fmla="*/ 1252 w 1554"/>
                  <a:gd name="T93" fmla="*/ 834 h 3027"/>
                  <a:gd name="T94" fmla="*/ 1281 w 1554"/>
                  <a:gd name="T95" fmla="*/ 684 h 3027"/>
                  <a:gd name="T96" fmla="*/ 1197 w 1554"/>
                  <a:gd name="T97" fmla="*/ 703 h 3027"/>
                  <a:gd name="T98" fmla="*/ 1231 w 1554"/>
                  <a:gd name="T99" fmla="*/ 631 h 3027"/>
                  <a:gd name="T100" fmla="*/ 1231 w 1554"/>
                  <a:gd name="T101" fmla="*/ 576 h 3027"/>
                  <a:gd name="T102" fmla="*/ 1226 w 1554"/>
                  <a:gd name="T103" fmla="*/ 349 h 3027"/>
                  <a:gd name="T104" fmla="*/ 1297 w 1554"/>
                  <a:gd name="T105" fmla="*/ 234 h 3027"/>
                  <a:gd name="T106" fmla="*/ 1204 w 1554"/>
                  <a:gd name="T107" fmla="*/ 138 h 3027"/>
                  <a:gd name="T108" fmla="*/ 1193 w 1554"/>
                  <a:gd name="T109" fmla="*/ 6 h 3027"/>
                  <a:gd name="T110" fmla="*/ 1060 w 1554"/>
                  <a:gd name="T111" fmla="*/ 770 h 3027"/>
                  <a:gd name="T112" fmla="*/ 1003 w 1554"/>
                  <a:gd name="T113" fmla="*/ 755 h 3027"/>
                  <a:gd name="T114" fmla="*/ 436 w 1554"/>
                  <a:gd name="T115" fmla="*/ 2044 h 3027"/>
                  <a:gd name="T116" fmla="*/ 384 w 1554"/>
                  <a:gd name="T117" fmla="*/ 2079 h 3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554" h="3027">
                    <a:moveTo>
                      <a:pt x="1103" y="61"/>
                    </a:moveTo>
                    <a:lnTo>
                      <a:pt x="1089" y="92"/>
                    </a:lnTo>
                    <a:lnTo>
                      <a:pt x="1103" y="107"/>
                    </a:lnTo>
                    <a:lnTo>
                      <a:pt x="1110" y="120"/>
                    </a:lnTo>
                    <a:lnTo>
                      <a:pt x="1113" y="140"/>
                    </a:lnTo>
                    <a:lnTo>
                      <a:pt x="1131" y="176"/>
                    </a:lnTo>
                    <a:lnTo>
                      <a:pt x="1110" y="204"/>
                    </a:lnTo>
                    <a:lnTo>
                      <a:pt x="1081" y="220"/>
                    </a:lnTo>
                    <a:lnTo>
                      <a:pt x="1074" y="246"/>
                    </a:lnTo>
                    <a:lnTo>
                      <a:pt x="1076" y="268"/>
                    </a:lnTo>
                    <a:lnTo>
                      <a:pt x="1060" y="268"/>
                    </a:lnTo>
                    <a:lnTo>
                      <a:pt x="1034" y="311"/>
                    </a:lnTo>
                    <a:lnTo>
                      <a:pt x="1013" y="325"/>
                    </a:lnTo>
                    <a:lnTo>
                      <a:pt x="996" y="318"/>
                    </a:lnTo>
                    <a:lnTo>
                      <a:pt x="989" y="307"/>
                    </a:lnTo>
                    <a:lnTo>
                      <a:pt x="970" y="296"/>
                    </a:lnTo>
                    <a:lnTo>
                      <a:pt x="974" y="320"/>
                    </a:lnTo>
                    <a:lnTo>
                      <a:pt x="961" y="325"/>
                    </a:lnTo>
                    <a:lnTo>
                      <a:pt x="953" y="342"/>
                    </a:lnTo>
                    <a:lnTo>
                      <a:pt x="961" y="370"/>
                    </a:lnTo>
                    <a:lnTo>
                      <a:pt x="956" y="399"/>
                    </a:lnTo>
                    <a:lnTo>
                      <a:pt x="927" y="403"/>
                    </a:lnTo>
                    <a:lnTo>
                      <a:pt x="911" y="392"/>
                    </a:lnTo>
                    <a:lnTo>
                      <a:pt x="898" y="413"/>
                    </a:lnTo>
                    <a:lnTo>
                      <a:pt x="874" y="425"/>
                    </a:lnTo>
                    <a:lnTo>
                      <a:pt x="889" y="442"/>
                    </a:lnTo>
                    <a:lnTo>
                      <a:pt x="882" y="461"/>
                    </a:lnTo>
                    <a:lnTo>
                      <a:pt x="868" y="475"/>
                    </a:lnTo>
                    <a:lnTo>
                      <a:pt x="870" y="492"/>
                    </a:lnTo>
                    <a:lnTo>
                      <a:pt x="856" y="518"/>
                    </a:lnTo>
                    <a:lnTo>
                      <a:pt x="841" y="561"/>
                    </a:lnTo>
                    <a:lnTo>
                      <a:pt x="846" y="581"/>
                    </a:lnTo>
                    <a:lnTo>
                      <a:pt x="828" y="585"/>
                    </a:lnTo>
                    <a:lnTo>
                      <a:pt x="827" y="579"/>
                    </a:lnTo>
                    <a:lnTo>
                      <a:pt x="827" y="577"/>
                    </a:lnTo>
                    <a:lnTo>
                      <a:pt x="824" y="578"/>
                    </a:lnTo>
                    <a:lnTo>
                      <a:pt x="824" y="581"/>
                    </a:lnTo>
                    <a:lnTo>
                      <a:pt x="811" y="585"/>
                    </a:lnTo>
                    <a:lnTo>
                      <a:pt x="796" y="585"/>
                    </a:lnTo>
                    <a:lnTo>
                      <a:pt x="785" y="598"/>
                    </a:lnTo>
                    <a:lnTo>
                      <a:pt x="770" y="648"/>
                    </a:lnTo>
                    <a:lnTo>
                      <a:pt x="796" y="653"/>
                    </a:lnTo>
                    <a:lnTo>
                      <a:pt x="832" y="670"/>
                    </a:lnTo>
                    <a:lnTo>
                      <a:pt x="818" y="698"/>
                    </a:lnTo>
                    <a:lnTo>
                      <a:pt x="796" y="705"/>
                    </a:lnTo>
                    <a:lnTo>
                      <a:pt x="796" y="720"/>
                    </a:lnTo>
                    <a:lnTo>
                      <a:pt x="778" y="741"/>
                    </a:lnTo>
                    <a:lnTo>
                      <a:pt x="782" y="760"/>
                    </a:lnTo>
                    <a:lnTo>
                      <a:pt x="761" y="777"/>
                    </a:lnTo>
                    <a:lnTo>
                      <a:pt x="748" y="774"/>
                    </a:lnTo>
                    <a:lnTo>
                      <a:pt x="728" y="781"/>
                    </a:lnTo>
                    <a:lnTo>
                      <a:pt x="713" y="796"/>
                    </a:lnTo>
                    <a:lnTo>
                      <a:pt x="709" y="792"/>
                    </a:lnTo>
                    <a:lnTo>
                      <a:pt x="704" y="791"/>
                    </a:lnTo>
                    <a:lnTo>
                      <a:pt x="696" y="792"/>
                    </a:lnTo>
                    <a:lnTo>
                      <a:pt x="688" y="796"/>
                    </a:lnTo>
                    <a:lnTo>
                      <a:pt x="686" y="797"/>
                    </a:lnTo>
                    <a:lnTo>
                      <a:pt x="685" y="797"/>
                    </a:lnTo>
                    <a:lnTo>
                      <a:pt x="685" y="798"/>
                    </a:lnTo>
                    <a:lnTo>
                      <a:pt x="678" y="862"/>
                    </a:lnTo>
                    <a:lnTo>
                      <a:pt x="661" y="881"/>
                    </a:lnTo>
                    <a:lnTo>
                      <a:pt x="639" y="896"/>
                    </a:lnTo>
                    <a:lnTo>
                      <a:pt x="621" y="905"/>
                    </a:lnTo>
                    <a:lnTo>
                      <a:pt x="618" y="924"/>
                    </a:lnTo>
                    <a:lnTo>
                      <a:pt x="635" y="940"/>
                    </a:lnTo>
                    <a:lnTo>
                      <a:pt x="626" y="1010"/>
                    </a:lnTo>
                    <a:lnTo>
                      <a:pt x="589" y="1003"/>
                    </a:lnTo>
                    <a:lnTo>
                      <a:pt x="578" y="983"/>
                    </a:lnTo>
                    <a:lnTo>
                      <a:pt x="556" y="983"/>
                    </a:lnTo>
                    <a:lnTo>
                      <a:pt x="528" y="998"/>
                    </a:lnTo>
                    <a:lnTo>
                      <a:pt x="539" y="1020"/>
                    </a:lnTo>
                    <a:lnTo>
                      <a:pt x="535" y="1023"/>
                    </a:lnTo>
                    <a:lnTo>
                      <a:pt x="533" y="1024"/>
                    </a:lnTo>
                    <a:lnTo>
                      <a:pt x="532" y="1026"/>
                    </a:lnTo>
                    <a:lnTo>
                      <a:pt x="526" y="1030"/>
                    </a:lnTo>
                    <a:lnTo>
                      <a:pt x="522" y="1030"/>
                    </a:lnTo>
                    <a:lnTo>
                      <a:pt x="520" y="1030"/>
                    </a:lnTo>
                    <a:lnTo>
                      <a:pt x="519" y="1030"/>
                    </a:lnTo>
                    <a:lnTo>
                      <a:pt x="519" y="1031"/>
                    </a:lnTo>
                    <a:lnTo>
                      <a:pt x="512" y="1030"/>
                    </a:lnTo>
                    <a:lnTo>
                      <a:pt x="504" y="1029"/>
                    </a:lnTo>
                    <a:lnTo>
                      <a:pt x="497" y="1031"/>
                    </a:lnTo>
                    <a:lnTo>
                      <a:pt x="489" y="1031"/>
                    </a:lnTo>
                    <a:lnTo>
                      <a:pt x="486" y="1033"/>
                    </a:lnTo>
                    <a:lnTo>
                      <a:pt x="483" y="1034"/>
                    </a:lnTo>
                    <a:lnTo>
                      <a:pt x="483" y="1036"/>
                    </a:lnTo>
                    <a:lnTo>
                      <a:pt x="486" y="1038"/>
                    </a:lnTo>
                    <a:lnTo>
                      <a:pt x="489" y="1038"/>
                    </a:lnTo>
                    <a:lnTo>
                      <a:pt x="497" y="1040"/>
                    </a:lnTo>
                    <a:lnTo>
                      <a:pt x="485" y="1059"/>
                    </a:lnTo>
                    <a:lnTo>
                      <a:pt x="450" y="1066"/>
                    </a:lnTo>
                    <a:lnTo>
                      <a:pt x="471" y="1074"/>
                    </a:lnTo>
                    <a:lnTo>
                      <a:pt x="485" y="1088"/>
                    </a:lnTo>
                    <a:lnTo>
                      <a:pt x="483" y="1116"/>
                    </a:lnTo>
                    <a:lnTo>
                      <a:pt x="500" y="1131"/>
                    </a:lnTo>
                    <a:lnTo>
                      <a:pt x="556" y="1190"/>
                    </a:lnTo>
                    <a:lnTo>
                      <a:pt x="556" y="1216"/>
                    </a:lnTo>
                    <a:lnTo>
                      <a:pt x="533" y="1231"/>
                    </a:lnTo>
                    <a:lnTo>
                      <a:pt x="521" y="1252"/>
                    </a:lnTo>
                    <a:lnTo>
                      <a:pt x="493" y="1262"/>
                    </a:lnTo>
                    <a:lnTo>
                      <a:pt x="471" y="1283"/>
                    </a:lnTo>
                    <a:lnTo>
                      <a:pt x="443" y="1295"/>
                    </a:lnTo>
                    <a:lnTo>
                      <a:pt x="397" y="1288"/>
                    </a:lnTo>
                    <a:lnTo>
                      <a:pt x="406" y="1305"/>
                    </a:lnTo>
                    <a:lnTo>
                      <a:pt x="397" y="1312"/>
                    </a:lnTo>
                    <a:lnTo>
                      <a:pt x="397" y="1331"/>
                    </a:lnTo>
                    <a:lnTo>
                      <a:pt x="393" y="1333"/>
                    </a:lnTo>
                    <a:lnTo>
                      <a:pt x="391" y="1340"/>
                    </a:lnTo>
                    <a:lnTo>
                      <a:pt x="391" y="1355"/>
                    </a:lnTo>
                    <a:lnTo>
                      <a:pt x="378" y="1390"/>
                    </a:lnTo>
                    <a:lnTo>
                      <a:pt x="357" y="1397"/>
                    </a:lnTo>
                    <a:lnTo>
                      <a:pt x="354" y="1401"/>
                    </a:lnTo>
                    <a:lnTo>
                      <a:pt x="353" y="1405"/>
                    </a:lnTo>
                    <a:lnTo>
                      <a:pt x="353" y="1407"/>
                    </a:lnTo>
                    <a:lnTo>
                      <a:pt x="355" y="1410"/>
                    </a:lnTo>
                    <a:lnTo>
                      <a:pt x="356" y="1410"/>
                    </a:lnTo>
                    <a:lnTo>
                      <a:pt x="359" y="1411"/>
                    </a:lnTo>
                    <a:lnTo>
                      <a:pt x="369" y="1411"/>
                    </a:lnTo>
                    <a:lnTo>
                      <a:pt x="361" y="1440"/>
                    </a:lnTo>
                    <a:lnTo>
                      <a:pt x="353" y="1444"/>
                    </a:lnTo>
                    <a:lnTo>
                      <a:pt x="350" y="1452"/>
                    </a:lnTo>
                    <a:lnTo>
                      <a:pt x="335" y="1483"/>
                    </a:lnTo>
                    <a:lnTo>
                      <a:pt x="314" y="1490"/>
                    </a:lnTo>
                    <a:lnTo>
                      <a:pt x="316" y="1485"/>
                    </a:lnTo>
                    <a:lnTo>
                      <a:pt x="316" y="1483"/>
                    </a:lnTo>
                    <a:lnTo>
                      <a:pt x="317" y="1483"/>
                    </a:lnTo>
                    <a:lnTo>
                      <a:pt x="315" y="1482"/>
                    </a:lnTo>
                    <a:lnTo>
                      <a:pt x="311" y="1485"/>
                    </a:lnTo>
                    <a:lnTo>
                      <a:pt x="305" y="1488"/>
                    </a:lnTo>
                    <a:lnTo>
                      <a:pt x="300" y="1490"/>
                    </a:lnTo>
                    <a:lnTo>
                      <a:pt x="283" y="1501"/>
                    </a:lnTo>
                    <a:lnTo>
                      <a:pt x="283" y="1468"/>
                    </a:lnTo>
                    <a:lnTo>
                      <a:pt x="291" y="1452"/>
                    </a:lnTo>
                    <a:lnTo>
                      <a:pt x="254" y="1440"/>
                    </a:lnTo>
                    <a:lnTo>
                      <a:pt x="226" y="1447"/>
                    </a:lnTo>
                    <a:lnTo>
                      <a:pt x="221" y="1468"/>
                    </a:lnTo>
                    <a:lnTo>
                      <a:pt x="221" y="1488"/>
                    </a:lnTo>
                    <a:lnTo>
                      <a:pt x="207" y="1505"/>
                    </a:lnTo>
                    <a:lnTo>
                      <a:pt x="215" y="1531"/>
                    </a:lnTo>
                    <a:lnTo>
                      <a:pt x="204" y="1559"/>
                    </a:lnTo>
                    <a:lnTo>
                      <a:pt x="193" y="1575"/>
                    </a:lnTo>
                    <a:lnTo>
                      <a:pt x="186" y="1603"/>
                    </a:lnTo>
                    <a:lnTo>
                      <a:pt x="193" y="1616"/>
                    </a:lnTo>
                    <a:lnTo>
                      <a:pt x="207" y="1618"/>
                    </a:lnTo>
                    <a:lnTo>
                      <a:pt x="250" y="1653"/>
                    </a:lnTo>
                    <a:lnTo>
                      <a:pt x="262" y="1679"/>
                    </a:lnTo>
                    <a:lnTo>
                      <a:pt x="254" y="1690"/>
                    </a:lnTo>
                    <a:lnTo>
                      <a:pt x="257" y="1711"/>
                    </a:lnTo>
                    <a:lnTo>
                      <a:pt x="304" y="1716"/>
                    </a:lnTo>
                    <a:lnTo>
                      <a:pt x="291" y="1779"/>
                    </a:lnTo>
                    <a:lnTo>
                      <a:pt x="281" y="1771"/>
                    </a:lnTo>
                    <a:lnTo>
                      <a:pt x="274" y="1769"/>
                    </a:lnTo>
                    <a:lnTo>
                      <a:pt x="269" y="1772"/>
                    </a:lnTo>
                    <a:lnTo>
                      <a:pt x="267" y="1780"/>
                    </a:lnTo>
                    <a:lnTo>
                      <a:pt x="268" y="1785"/>
                    </a:lnTo>
                    <a:lnTo>
                      <a:pt x="276" y="1790"/>
                    </a:lnTo>
                    <a:lnTo>
                      <a:pt x="271" y="1816"/>
                    </a:lnTo>
                    <a:lnTo>
                      <a:pt x="257" y="1832"/>
                    </a:lnTo>
                    <a:lnTo>
                      <a:pt x="283" y="1829"/>
                    </a:lnTo>
                    <a:lnTo>
                      <a:pt x="297" y="1829"/>
                    </a:lnTo>
                    <a:lnTo>
                      <a:pt x="314" y="1844"/>
                    </a:lnTo>
                    <a:lnTo>
                      <a:pt x="326" y="1839"/>
                    </a:lnTo>
                    <a:lnTo>
                      <a:pt x="361" y="1839"/>
                    </a:lnTo>
                    <a:lnTo>
                      <a:pt x="366" y="1841"/>
                    </a:lnTo>
                    <a:lnTo>
                      <a:pt x="368" y="1845"/>
                    </a:lnTo>
                    <a:lnTo>
                      <a:pt x="363" y="1849"/>
                    </a:lnTo>
                    <a:lnTo>
                      <a:pt x="357" y="1853"/>
                    </a:lnTo>
                    <a:lnTo>
                      <a:pt x="354" y="1875"/>
                    </a:lnTo>
                    <a:lnTo>
                      <a:pt x="341" y="1879"/>
                    </a:lnTo>
                    <a:lnTo>
                      <a:pt x="333" y="1876"/>
                    </a:lnTo>
                    <a:lnTo>
                      <a:pt x="328" y="1875"/>
                    </a:lnTo>
                    <a:lnTo>
                      <a:pt x="324" y="1876"/>
                    </a:lnTo>
                    <a:lnTo>
                      <a:pt x="323" y="1880"/>
                    </a:lnTo>
                    <a:lnTo>
                      <a:pt x="326" y="1882"/>
                    </a:lnTo>
                    <a:lnTo>
                      <a:pt x="307" y="1889"/>
                    </a:lnTo>
                    <a:lnTo>
                      <a:pt x="269" y="1922"/>
                    </a:lnTo>
                    <a:lnTo>
                      <a:pt x="269" y="1946"/>
                    </a:lnTo>
                    <a:lnTo>
                      <a:pt x="311" y="1975"/>
                    </a:lnTo>
                    <a:lnTo>
                      <a:pt x="285" y="2003"/>
                    </a:lnTo>
                    <a:lnTo>
                      <a:pt x="276" y="1989"/>
                    </a:lnTo>
                    <a:lnTo>
                      <a:pt x="247" y="1979"/>
                    </a:lnTo>
                    <a:lnTo>
                      <a:pt x="233" y="2001"/>
                    </a:lnTo>
                    <a:lnTo>
                      <a:pt x="232" y="2005"/>
                    </a:lnTo>
                    <a:lnTo>
                      <a:pt x="232" y="2008"/>
                    </a:lnTo>
                    <a:lnTo>
                      <a:pt x="230" y="2012"/>
                    </a:lnTo>
                    <a:lnTo>
                      <a:pt x="228" y="2012"/>
                    </a:lnTo>
                    <a:lnTo>
                      <a:pt x="226" y="2011"/>
                    </a:lnTo>
                    <a:lnTo>
                      <a:pt x="222" y="2007"/>
                    </a:lnTo>
                    <a:lnTo>
                      <a:pt x="219" y="2003"/>
                    </a:lnTo>
                    <a:lnTo>
                      <a:pt x="193" y="2008"/>
                    </a:lnTo>
                    <a:lnTo>
                      <a:pt x="176" y="2036"/>
                    </a:lnTo>
                    <a:lnTo>
                      <a:pt x="170" y="2030"/>
                    </a:lnTo>
                    <a:lnTo>
                      <a:pt x="165" y="2027"/>
                    </a:lnTo>
                    <a:lnTo>
                      <a:pt x="161" y="2027"/>
                    </a:lnTo>
                    <a:lnTo>
                      <a:pt x="156" y="2030"/>
                    </a:lnTo>
                    <a:lnTo>
                      <a:pt x="154" y="2031"/>
                    </a:lnTo>
                    <a:lnTo>
                      <a:pt x="150" y="2053"/>
                    </a:lnTo>
                    <a:lnTo>
                      <a:pt x="112" y="2029"/>
                    </a:lnTo>
                    <a:lnTo>
                      <a:pt x="100" y="2068"/>
                    </a:lnTo>
                    <a:lnTo>
                      <a:pt x="86" y="2079"/>
                    </a:lnTo>
                    <a:lnTo>
                      <a:pt x="62" y="2086"/>
                    </a:lnTo>
                    <a:lnTo>
                      <a:pt x="91" y="2094"/>
                    </a:lnTo>
                    <a:lnTo>
                      <a:pt x="69" y="2108"/>
                    </a:lnTo>
                    <a:lnTo>
                      <a:pt x="63" y="2105"/>
                    </a:lnTo>
                    <a:lnTo>
                      <a:pt x="59" y="2104"/>
                    </a:lnTo>
                    <a:lnTo>
                      <a:pt x="54" y="2103"/>
                    </a:lnTo>
                    <a:lnTo>
                      <a:pt x="53" y="2104"/>
                    </a:lnTo>
                    <a:lnTo>
                      <a:pt x="51" y="2105"/>
                    </a:lnTo>
                    <a:lnTo>
                      <a:pt x="51" y="2108"/>
                    </a:lnTo>
                    <a:lnTo>
                      <a:pt x="52" y="2111"/>
                    </a:lnTo>
                    <a:lnTo>
                      <a:pt x="55" y="2118"/>
                    </a:lnTo>
                    <a:lnTo>
                      <a:pt x="22" y="2114"/>
                    </a:lnTo>
                    <a:lnTo>
                      <a:pt x="26" y="2172"/>
                    </a:lnTo>
                    <a:lnTo>
                      <a:pt x="15" y="2179"/>
                    </a:lnTo>
                    <a:lnTo>
                      <a:pt x="0" y="2201"/>
                    </a:lnTo>
                    <a:lnTo>
                      <a:pt x="28" y="2210"/>
                    </a:lnTo>
                    <a:lnTo>
                      <a:pt x="36" y="2224"/>
                    </a:lnTo>
                    <a:lnTo>
                      <a:pt x="78" y="2246"/>
                    </a:lnTo>
                    <a:lnTo>
                      <a:pt x="82" y="2250"/>
                    </a:lnTo>
                    <a:lnTo>
                      <a:pt x="83" y="2252"/>
                    </a:lnTo>
                    <a:lnTo>
                      <a:pt x="85" y="2255"/>
                    </a:lnTo>
                    <a:lnTo>
                      <a:pt x="87" y="2263"/>
                    </a:lnTo>
                    <a:lnTo>
                      <a:pt x="86" y="2265"/>
                    </a:lnTo>
                    <a:lnTo>
                      <a:pt x="84" y="2268"/>
                    </a:lnTo>
                    <a:lnTo>
                      <a:pt x="80" y="2271"/>
                    </a:lnTo>
                    <a:lnTo>
                      <a:pt x="76" y="2274"/>
                    </a:lnTo>
                    <a:lnTo>
                      <a:pt x="72" y="2272"/>
                    </a:lnTo>
                    <a:lnTo>
                      <a:pt x="66" y="2267"/>
                    </a:lnTo>
                    <a:lnTo>
                      <a:pt x="62" y="2268"/>
                    </a:lnTo>
                    <a:lnTo>
                      <a:pt x="59" y="2275"/>
                    </a:lnTo>
                    <a:lnTo>
                      <a:pt x="58" y="2286"/>
                    </a:lnTo>
                    <a:lnTo>
                      <a:pt x="48" y="2301"/>
                    </a:lnTo>
                    <a:lnTo>
                      <a:pt x="48" y="2322"/>
                    </a:lnTo>
                    <a:lnTo>
                      <a:pt x="36" y="2343"/>
                    </a:lnTo>
                    <a:lnTo>
                      <a:pt x="22" y="2346"/>
                    </a:lnTo>
                    <a:lnTo>
                      <a:pt x="36" y="2372"/>
                    </a:lnTo>
                    <a:lnTo>
                      <a:pt x="28" y="2395"/>
                    </a:lnTo>
                    <a:lnTo>
                      <a:pt x="12" y="2407"/>
                    </a:lnTo>
                    <a:lnTo>
                      <a:pt x="19" y="2443"/>
                    </a:lnTo>
                    <a:lnTo>
                      <a:pt x="48" y="2471"/>
                    </a:lnTo>
                    <a:lnTo>
                      <a:pt x="34" y="2495"/>
                    </a:lnTo>
                    <a:lnTo>
                      <a:pt x="69" y="2514"/>
                    </a:lnTo>
                    <a:lnTo>
                      <a:pt x="165" y="2509"/>
                    </a:lnTo>
                    <a:lnTo>
                      <a:pt x="186" y="2500"/>
                    </a:lnTo>
                    <a:lnTo>
                      <a:pt x="183" y="2529"/>
                    </a:lnTo>
                    <a:lnTo>
                      <a:pt x="176" y="2542"/>
                    </a:lnTo>
                    <a:lnTo>
                      <a:pt x="154" y="2542"/>
                    </a:lnTo>
                    <a:lnTo>
                      <a:pt x="134" y="2557"/>
                    </a:lnTo>
                    <a:lnTo>
                      <a:pt x="131" y="2551"/>
                    </a:lnTo>
                    <a:lnTo>
                      <a:pt x="128" y="2549"/>
                    </a:lnTo>
                    <a:lnTo>
                      <a:pt x="124" y="2552"/>
                    </a:lnTo>
                    <a:lnTo>
                      <a:pt x="120" y="2558"/>
                    </a:lnTo>
                    <a:lnTo>
                      <a:pt x="121" y="2559"/>
                    </a:lnTo>
                    <a:lnTo>
                      <a:pt x="126" y="2564"/>
                    </a:lnTo>
                    <a:lnTo>
                      <a:pt x="128" y="2571"/>
                    </a:lnTo>
                    <a:lnTo>
                      <a:pt x="143" y="2573"/>
                    </a:lnTo>
                    <a:lnTo>
                      <a:pt x="148" y="2588"/>
                    </a:lnTo>
                    <a:lnTo>
                      <a:pt x="141" y="2603"/>
                    </a:lnTo>
                    <a:lnTo>
                      <a:pt x="154" y="2636"/>
                    </a:lnTo>
                    <a:lnTo>
                      <a:pt x="150" y="2637"/>
                    </a:lnTo>
                    <a:lnTo>
                      <a:pt x="150" y="2638"/>
                    </a:lnTo>
                    <a:lnTo>
                      <a:pt x="152" y="2641"/>
                    </a:lnTo>
                    <a:lnTo>
                      <a:pt x="153" y="2641"/>
                    </a:lnTo>
                    <a:lnTo>
                      <a:pt x="157" y="2642"/>
                    </a:lnTo>
                    <a:lnTo>
                      <a:pt x="162" y="2638"/>
                    </a:lnTo>
                    <a:lnTo>
                      <a:pt x="178" y="2638"/>
                    </a:lnTo>
                    <a:lnTo>
                      <a:pt x="178" y="2642"/>
                    </a:lnTo>
                    <a:lnTo>
                      <a:pt x="178" y="2649"/>
                    </a:lnTo>
                    <a:lnTo>
                      <a:pt x="204" y="2659"/>
                    </a:lnTo>
                    <a:lnTo>
                      <a:pt x="219" y="2659"/>
                    </a:lnTo>
                    <a:lnTo>
                      <a:pt x="193" y="2685"/>
                    </a:lnTo>
                    <a:lnTo>
                      <a:pt x="200" y="2707"/>
                    </a:lnTo>
                    <a:lnTo>
                      <a:pt x="204" y="2706"/>
                    </a:lnTo>
                    <a:lnTo>
                      <a:pt x="207" y="2707"/>
                    </a:lnTo>
                    <a:lnTo>
                      <a:pt x="209" y="2709"/>
                    </a:lnTo>
                    <a:lnTo>
                      <a:pt x="211" y="2714"/>
                    </a:lnTo>
                    <a:lnTo>
                      <a:pt x="212" y="2714"/>
                    </a:lnTo>
                    <a:lnTo>
                      <a:pt x="215" y="2716"/>
                    </a:lnTo>
                    <a:lnTo>
                      <a:pt x="222" y="2716"/>
                    </a:lnTo>
                    <a:lnTo>
                      <a:pt x="222" y="2715"/>
                    </a:lnTo>
                    <a:lnTo>
                      <a:pt x="223" y="2715"/>
                    </a:lnTo>
                    <a:lnTo>
                      <a:pt x="225" y="2715"/>
                    </a:lnTo>
                    <a:lnTo>
                      <a:pt x="228" y="2715"/>
                    </a:lnTo>
                    <a:lnTo>
                      <a:pt x="229" y="2713"/>
                    </a:lnTo>
                    <a:lnTo>
                      <a:pt x="231" y="2712"/>
                    </a:lnTo>
                    <a:lnTo>
                      <a:pt x="232" y="2710"/>
                    </a:lnTo>
                    <a:lnTo>
                      <a:pt x="232" y="2709"/>
                    </a:lnTo>
                    <a:lnTo>
                      <a:pt x="233" y="2709"/>
                    </a:lnTo>
                    <a:lnTo>
                      <a:pt x="283" y="2701"/>
                    </a:lnTo>
                    <a:lnTo>
                      <a:pt x="311" y="2701"/>
                    </a:lnTo>
                    <a:lnTo>
                      <a:pt x="328" y="2707"/>
                    </a:lnTo>
                    <a:lnTo>
                      <a:pt x="328" y="2721"/>
                    </a:lnTo>
                    <a:lnTo>
                      <a:pt x="361" y="2707"/>
                    </a:lnTo>
                    <a:lnTo>
                      <a:pt x="377" y="2714"/>
                    </a:lnTo>
                    <a:lnTo>
                      <a:pt x="376" y="2714"/>
                    </a:lnTo>
                    <a:lnTo>
                      <a:pt x="371" y="2714"/>
                    </a:lnTo>
                    <a:lnTo>
                      <a:pt x="369" y="2751"/>
                    </a:lnTo>
                    <a:lnTo>
                      <a:pt x="363" y="2766"/>
                    </a:lnTo>
                    <a:lnTo>
                      <a:pt x="385" y="2773"/>
                    </a:lnTo>
                    <a:lnTo>
                      <a:pt x="383" y="2788"/>
                    </a:lnTo>
                    <a:lnTo>
                      <a:pt x="391" y="2801"/>
                    </a:lnTo>
                    <a:lnTo>
                      <a:pt x="376" y="2827"/>
                    </a:lnTo>
                    <a:lnTo>
                      <a:pt x="391" y="2859"/>
                    </a:lnTo>
                    <a:lnTo>
                      <a:pt x="391" y="2880"/>
                    </a:lnTo>
                    <a:lnTo>
                      <a:pt x="421" y="2880"/>
                    </a:lnTo>
                    <a:lnTo>
                      <a:pt x="433" y="2899"/>
                    </a:lnTo>
                    <a:lnTo>
                      <a:pt x="433" y="2914"/>
                    </a:lnTo>
                    <a:lnTo>
                      <a:pt x="483" y="2885"/>
                    </a:lnTo>
                    <a:lnTo>
                      <a:pt x="485" y="2927"/>
                    </a:lnTo>
                    <a:lnTo>
                      <a:pt x="533" y="2914"/>
                    </a:lnTo>
                    <a:lnTo>
                      <a:pt x="550" y="2901"/>
                    </a:lnTo>
                    <a:lnTo>
                      <a:pt x="550" y="2935"/>
                    </a:lnTo>
                    <a:lnTo>
                      <a:pt x="556" y="2959"/>
                    </a:lnTo>
                    <a:lnTo>
                      <a:pt x="550" y="2977"/>
                    </a:lnTo>
                    <a:lnTo>
                      <a:pt x="563" y="2992"/>
                    </a:lnTo>
                    <a:lnTo>
                      <a:pt x="589" y="2980"/>
                    </a:lnTo>
                    <a:lnTo>
                      <a:pt x="613" y="2916"/>
                    </a:lnTo>
                    <a:lnTo>
                      <a:pt x="628" y="2930"/>
                    </a:lnTo>
                    <a:lnTo>
                      <a:pt x="635" y="2894"/>
                    </a:lnTo>
                    <a:lnTo>
                      <a:pt x="661" y="2888"/>
                    </a:lnTo>
                    <a:lnTo>
                      <a:pt x="663" y="2916"/>
                    </a:lnTo>
                    <a:lnTo>
                      <a:pt x="689" y="2909"/>
                    </a:lnTo>
                    <a:lnTo>
                      <a:pt x="699" y="2927"/>
                    </a:lnTo>
                    <a:lnTo>
                      <a:pt x="718" y="2949"/>
                    </a:lnTo>
                    <a:lnTo>
                      <a:pt x="725" y="2964"/>
                    </a:lnTo>
                    <a:lnTo>
                      <a:pt x="718" y="2987"/>
                    </a:lnTo>
                    <a:lnTo>
                      <a:pt x="728" y="3027"/>
                    </a:lnTo>
                    <a:lnTo>
                      <a:pt x="761" y="3014"/>
                    </a:lnTo>
                    <a:lnTo>
                      <a:pt x="763" y="2992"/>
                    </a:lnTo>
                    <a:lnTo>
                      <a:pt x="796" y="2992"/>
                    </a:lnTo>
                    <a:lnTo>
                      <a:pt x="798" y="2987"/>
                    </a:lnTo>
                    <a:lnTo>
                      <a:pt x="798" y="2985"/>
                    </a:lnTo>
                    <a:lnTo>
                      <a:pt x="804" y="2985"/>
                    </a:lnTo>
                    <a:lnTo>
                      <a:pt x="878" y="2980"/>
                    </a:lnTo>
                    <a:lnTo>
                      <a:pt x="891" y="3001"/>
                    </a:lnTo>
                    <a:lnTo>
                      <a:pt x="904" y="2992"/>
                    </a:lnTo>
                    <a:lnTo>
                      <a:pt x="891" y="2949"/>
                    </a:lnTo>
                    <a:lnTo>
                      <a:pt x="898" y="2927"/>
                    </a:lnTo>
                    <a:lnTo>
                      <a:pt x="899" y="2927"/>
                    </a:lnTo>
                    <a:lnTo>
                      <a:pt x="901" y="2928"/>
                    </a:lnTo>
                    <a:lnTo>
                      <a:pt x="902" y="2928"/>
                    </a:lnTo>
                    <a:lnTo>
                      <a:pt x="905" y="2929"/>
                    </a:lnTo>
                    <a:lnTo>
                      <a:pt x="905" y="2928"/>
                    </a:lnTo>
                    <a:lnTo>
                      <a:pt x="906" y="2928"/>
                    </a:lnTo>
                    <a:lnTo>
                      <a:pt x="908" y="2928"/>
                    </a:lnTo>
                    <a:lnTo>
                      <a:pt x="907" y="2926"/>
                    </a:lnTo>
                    <a:lnTo>
                      <a:pt x="907" y="2925"/>
                    </a:lnTo>
                    <a:lnTo>
                      <a:pt x="906" y="2923"/>
                    </a:lnTo>
                    <a:lnTo>
                      <a:pt x="904" y="2919"/>
                    </a:lnTo>
                    <a:lnTo>
                      <a:pt x="904" y="2916"/>
                    </a:lnTo>
                    <a:lnTo>
                      <a:pt x="948" y="2892"/>
                    </a:lnTo>
                    <a:lnTo>
                      <a:pt x="956" y="2888"/>
                    </a:lnTo>
                    <a:lnTo>
                      <a:pt x="962" y="2886"/>
                    </a:lnTo>
                    <a:lnTo>
                      <a:pt x="964" y="2884"/>
                    </a:lnTo>
                    <a:lnTo>
                      <a:pt x="964" y="2883"/>
                    </a:lnTo>
                    <a:lnTo>
                      <a:pt x="958" y="2879"/>
                    </a:lnTo>
                    <a:lnTo>
                      <a:pt x="953" y="2877"/>
                    </a:lnTo>
                    <a:lnTo>
                      <a:pt x="967" y="2864"/>
                    </a:lnTo>
                    <a:lnTo>
                      <a:pt x="967" y="2842"/>
                    </a:lnTo>
                    <a:lnTo>
                      <a:pt x="961" y="2821"/>
                    </a:lnTo>
                    <a:lnTo>
                      <a:pt x="982" y="2809"/>
                    </a:lnTo>
                    <a:lnTo>
                      <a:pt x="989" y="2823"/>
                    </a:lnTo>
                    <a:lnTo>
                      <a:pt x="1024" y="2838"/>
                    </a:lnTo>
                    <a:lnTo>
                      <a:pt x="1019" y="2840"/>
                    </a:lnTo>
                    <a:lnTo>
                      <a:pt x="1020" y="2842"/>
                    </a:lnTo>
                    <a:lnTo>
                      <a:pt x="1023" y="2844"/>
                    </a:lnTo>
                    <a:lnTo>
                      <a:pt x="1033" y="2844"/>
                    </a:lnTo>
                    <a:lnTo>
                      <a:pt x="1033" y="2845"/>
                    </a:lnTo>
                    <a:lnTo>
                      <a:pt x="1034" y="2844"/>
                    </a:lnTo>
                    <a:lnTo>
                      <a:pt x="1041" y="2827"/>
                    </a:lnTo>
                    <a:lnTo>
                      <a:pt x="1060" y="2821"/>
                    </a:lnTo>
                    <a:lnTo>
                      <a:pt x="1055" y="2795"/>
                    </a:lnTo>
                    <a:lnTo>
                      <a:pt x="1074" y="2745"/>
                    </a:lnTo>
                    <a:lnTo>
                      <a:pt x="1074" y="2701"/>
                    </a:lnTo>
                    <a:lnTo>
                      <a:pt x="1110" y="2688"/>
                    </a:lnTo>
                    <a:lnTo>
                      <a:pt x="1091" y="2671"/>
                    </a:lnTo>
                    <a:lnTo>
                      <a:pt x="1074" y="2671"/>
                    </a:lnTo>
                    <a:lnTo>
                      <a:pt x="1067" y="2673"/>
                    </a:lnTo>
                    <a:lnTo>
                      <a:pt x="1064" y="2675"/>
                    </a:lnTo>
                    <a:lnTo>
                      <a:pt x="1063" y="2675"/>
                    </a:lnTo>
                    <a:lnTo>
                      <a:pt x="1055" y="2673"/>
                    </a:lnTo>
                    <a:lnTo>
                      <a:pt x="1048" y="2645"/>
                    </a:lnTo>
                    <a:lnTo>
                      <a:pt x="1076" y="2631"/>
                    </a:lnTo>
                    <a:lnTo>
                      <a:pt x="1076" y="2630"/>
                    </a:lnTo>
                    <a:lnTo>
                      <a:pt x="1077" y="2630"/>
                    </a:lnTo>
                    <a:lnTo>
                      <a:pt x="1079" y="2630"/>
                    </a:lnTo>
                    <a:lnTo>
                      <a:pt x="1083" y="2630"/>
                    </a:lnTo>
                    <a:lnTo>
                      <a:pt x="1086" y="2628"/>
                    </a:lnTo>
                    <a:lnTo>
                      <a:pt x="1086" y="2625"/>
                    </a:lnTo>
                    <a:lnTo>
                      <a:pt x="1086" y="2624"/>
                    </a:lnTo>
                    <a:lnTo>
                      <a:pt x="1083" y="2620"/>
                    </a:lnTo>
                    <a:lnTo>
                      <a:pt x="1081" y="2616"/>
                    </a:lnTo>
                    <a:lnTo>
                      <a:pt x="1098" y="2592"/>
                    </a:lnTo>
                    <a:lnTo>
                      <a:pt x="1099" y="2587"/>
                    </a:lnTo>
                    <a:lnTo>
                      <a:pt x="1098" y="2583"/>
                    </a:lnTo>
                    <a:lnTo>
                      <a:pt x="1095" y="2580"/>
                    </a:lnTo>
                    <a:lnTo>
                      <a:pt x="1091" y="2579"/>
                    </a:lnTo>
                    <a:lnTo>
                      <a:pt x="1084" y="2579"/>
                    </a:lnTo>
                    <a:lnTo>
                      <a:pt x="1086" y="2573"/>
                    </a:lnTo>
                    <a:lnTo>
                      <a:pt x="1084" y="2571"/>
                    </a:lnTo>
                    <a:lnTo>
                      <a:pt x="1076" y="2559"/>
                    </a:lnTo>
                    <a:lnTo>
                      <a:pt x="1053" y="2538"/>
                    </a:lnTo>
                    <a:lnTo>
                      <a:pt x="1032" y="2549"/>
                    </a:lnTo>
                    <a:lnTo>
                      <a:pt x="1017" y="2536"/>
                    </a:lnTo>
                    <a:lnTo>
                      <a:pt x="989" y="2516"/>
                    </a:lnTo>
                    <a:lnTo>
                      <a:pt x="998" y="2507"/>
                    </a:lnTo>
                    <a:lnTo>
                      <a:pt x="1003" y="2492"/>
                    </a:lnTo>
                    <a:lnTo>
                      <a:pt x="1027" y="2460"/>
                    </a:lnTo>
                    <a:lnTo>
                      <a:pt x="1017" y="2438"/>
                    </a:lnTo>
                    <a:lnTo>
                      <a:pt x="1003" y="2443"/>
                    </a:lnTo>
                    <a:lnTo>
                      <a:pt x="1027" y="2403"/>
                    </a:lnTo>
                    <a:lnTo>
                      <a:pt x="1017" y="2381"/>
                    </a:lnTo>
                    <a:lnTo>
                      <a:pt x="1048" y="2381"/>
                    </a:lnTo>
                    <a:lnTo>
                      <a:pt x="1067" y="2357"/>
                    </a:lnTo>
                    <a:lnTo>
                      <a:pt x="1067" y="2338"/>
                    </a:lnTo>
                    <a:lnTo>
                      <a:pt x="1074" y="2338"/>
                    </a:lnTo>
                    <a:lnTo>
                      <a:pt x="1105" y="2303"/>
                    </a:lnTo>
                    <a:lnTo>
                      <a:pt x="1124" y="2317"/>
                    </a:lnTo>
                    <a:lnTo>
                      <a:pt x="1139" y="2353"/>
                    </a:lnTo>
                    <a:lnTo>
                      <a:pt x="1132" y="2359"/>
                    </a:lnTo>
                    <a:lnTo>
                      <a:pt x="1131" y="2365"/>
                    </a:lnTo>
                    <a:lnTo>
                      <a:pt x="1133" y="2372"/>
                    </a:lnTo>
                    <a:lnTo>
                      <a:pt x="1142" y="2378"/>
                    </a:lnTo>
                    <a:lnTo>
                      <a:pt x="1148" y="2379"/>
                    </a:lnTo>
                    <a:lnTo>
                      <a:pt x="1148" y="2378"/>
                    </a:lnTo>
                    <a:lnTo>
                      <a:pt x="1149" y="2378"/>
                    </a:lnTo>
                    <a:lnTo>
                      <a:pt x="1151" y="2378"/>
                    </a:lnTo>
                    <a:lnTo>
                      <a:pt x="1155" y="2378"/>
                    </a:lnTo>
                    <a:lnTo>
                      <a:pt x="1162" y="2374"/>
                    </a:lnTo>
                    <a:lnTo>
                      <a:pt x="1163" y="2372"/>
                    </a:lnTo>
                    <a:lnTo>
                      <a:pt x="1165" y="2370"/>
                    </a:lnTo>
                    <a:lnTo>
                      <a:pt x="1169" y="2367"/>
                    </a:lnTo>
                    <a:lnTo>
                      <a:pt x="1174" y="2366"/>
                    </a:lnTo>
                    <a:lnTo>
                      <a:pt x="1181" y="2386"/>
                    </a:lnTo>
                    <a:lnTo>
                      <a:pt x="1198" y="2357"/>
                    </a:lnTo>
                    <a:lnTo>
                      <a:pt x="1205" y="2329"/>
                    </a:lnTo>
                    <a:lnTo>
                      <a:pt x="1213" y="2310"/>
                    </a:lnTo>
                    <a:lnTo>
                      <a:pt x="1217" y="2288"/>
                    </a:lnTo>
                    <a:lnTo>
                      <a:pt x="1226" y="2272"/>
                    </a:lnTo>
                    <a:lnTo>
                      <a:pt x="1226" y="2251"/>
                    </a:lnTo>
                    <a:lnTo>
                      <a:pt x="1241" y="2229"/>
                    </a:lnTo>
                    <a:lnTo>
                      <a:pt x="1263" y="2217"/>
                    </a:lnTo>
                    <a:lnTo>
                      <a:pt x="1289" y="2224"/>
                    </a:lnTo>
                    <a:lnTo>
                      <a:pt x="1296" y="2217"/>
                    </a:lnTo>
                    <a:lnTo>
                      <a:pt x="1317" y="2214"/>
                    </a:lnTo>
                    <a:lnTo>
                      <a:pt x="1317" y="2194"/>
                    </a:lnTo>
                    <a:lnTo>
                      <a:pt x="1319" y="2193"/>
                    </a:lnTo>
                    <a:lnTo>
                      <a:pt x="1319" y="2191"/>
                    </a:lnTo>
                    <a:lnTo>
                      <a:pt x="1320" y="2191"/>
                    </a:lnTo>
                    <a:lnTo>
                      <a:pt x="1322" y="2191"/>
                    </a:lnTo>
                    <a:lnTo>
                      <a:pt x="1322" y="2189"/>
                    </a:lnTo>
                    <a:lnTo>
                      <a:pt x="1322" y="2188"/>
                    </a:lnTo>
                    <a:lnTo>
                      <a:pt x="1323" y="2188"/>
                    </a:lnTo>
                    <a:lnTo>
                      <a:pt x="1324" y="2186"/>
                    </a:lnTo>
                    <a:lnTo>
                      <a:pt x="1326" y="2172"/>
                    </a:lnTo>
                    <a:lnTo>
                      <a:pt x="1341" y="2136"/>
                    </a:lnTo>
                    <a:lnTo>
                      <a:pt x="1362" y="2110"/>
                    </a:lnTo>
                    <a:lnTo>
                      <a:pt x="1355" y="2108"/>
                    </a:lnTo>
                    <a:lnTo>
                      <a:pt x="1351" y="2107"/>
                    </a:lnTo>
                    <a:lnTo>
                      <a:pt x="1348" y="2105"/>
                    </a:lnTo>
                    <a:lnTo>
                      <a:pt x="1347" y="2103"/>
                    </a:lnTo>
                    <a:lnTo>
                      <a:pt x="1346" y="2094"/>
                    </a:lnTo>
                    <a:lnTo>
                      <a:pt x="1289" y="2081"/>
                    </a:lnTo>
                    <a:lnTo>
                      <a:pt x="1289" y="2076"/>
                    </a:lnTo>
                    <a:lnTo>
                      <a:pt x="1289" y="2073"/>
                    </a:lnTo>
                    <a:lnTo>
                      <a:pt x="1287" y="2070"/>
                    </a:lnTo>
                    <a:lnTo>
                      <a:pt x="1286" y="2069"/>
                    </a:lnTo>
                    <a:lnTo>
                      <a:pt x="1280" y="2068"/>
                    </a:lnTo>
                    <a:lnTo>
                      <a:pt x="1273" y="2071"/>
                    </a:lnTo>
                    <a:lnTo>
                      <a:pt x="1270" y="2070"/>
                    </a:lnTo>
                    <a:lnTo>
                      <a:pt x="1269" y="2070"/>
                    </a:lnTo>
                    <a:lnTo>
                      <a:pt x="1268" y="2069"/>
                    </a:lnTo>
                    <a:lnTo>
                      <a:pt x="1269" y="2066"/>
                    </a:lnTo>
                    <a:lnTo>
                      <a:pt x="1273" y="2063"/>
                    </a:lnTo>
                    <a:lnTo>
                      <a:pt x="1273" y="2061"/>
                    </a:lnTo>
                    <a:lnTo>
                      <a:pt x="1273" y="2060"/>
                    </a:lnTo>
                    <a:lnTo>
                      <a:pt x="1274" y="2060"/>
                    </a:lnTo>
                    <a:lnTo>
                      <a:pt x="1276" y="2058"/>
                    </a:lnTo>
                    <a:lnTo>
                      <a:pt x="1309" y="2058"/>
                    </a:lnTo>
                    <a:lnTo>
                      <a:pt x="1324" y="2051"/>
                    </a:lnTo>
                    <a:lnTo>
                      <a:pt x="1324" y="2031"/>
                    </a:lnTo>
                    <a:lnTo>
                      <a:pt x="1341" y="2025"/>
                    </a:lnTo>
                    <a:lnTo>
                      <a:pt x="1355" y="2009"/>
                    </a:lnTo>
                    <a:lnTo>
                      <a:pt x="1358" y="2005"/>
                    </a:lnTo>
                    <a:lnTo>
                      <a:pt x="1362" y="2004"/>
                    </a:lnTo>
                    <a:lnTo>
                      <a:pt x="1366" y="2004"/>
                    </a:lnTo>
                    <a:lnTo>
                      <a:pt x="1370" y="2006"/>
                    </a:lnTo>
                    <a:lnTo>
                      <a:pt x="1372" y="2007"/>
                    </a:lnTo>
                    <a:lnTo>
                      <a:pt x="1376" y="2008"/>
                    </a:lnTo>
                    <a:lnTo>
                      <a:pt x="1388" y="1996"/>
                    </a:lnTo>
                    <a:lnTo>
                      <a:pt x="1405" y="1968"/>
                    </a:lnTo>
                    <a:lnTo>
                      <a:pt x="1362" y="1966"/>
                    </a:lnTo>
                    <a:lnTo>
                      <a:pt x="1357" y="1965"/>
                    </a:lnTo>
                    <a:lnTo>
                      <a:pt x="1354" y="1961"/>
                    </a:lnTo>
                    <a:lnTo>
                      <a:pt x="1352" y="1956"/>
                    </a:lnTo>
                    <a:lnTo>
                      <a:pt x="1352" y="1951"/>
                    </a:lnTo>
                    <a:lnTo>
                      <a:pt x="1341" y="1946"/>
                    </a:lnTo>
                    <a:lnTo>
                      <a:pt x="1309" y="1958"/>
                    </a:lnTo>
                    <a:lnTo>
                      <a:pt x="1312" y="1929"/>
                    </a:lnTo>
                    <a:lnTo>
                      <a:pt x="1359" y="1918"/>
                    </a:lnTo>
                    <a:lnTo>
                      <a:pt x="1362" y="1896"/>
                    </a:lnTo>
                    <a:lnTo>
                      <a:pt x="1326" y="1872"/>
                    </a:lnTo>
                    <a:lnTo>
                      <a:pt x="1326" y="1858"/>
                    </a:lnTo>
                    <a:lnTo>
                      <a:pt x="1367" y="1853"/>
                    </a:lnTo>
                    <a:lnTo>
                      <a:pt x="1362" y="1823"/>
                    </a:lnTo>
                    <a:lnTo>
                      <a:pt x="1362" y="1794"/>
                    </a:lnTo>
                    <a:lnTo>
                      <a:pt x="1402" y="1790"/>
                    </a:lnTo>
                    <a:lnTo>
                      <a:pt x="1424" y="1782"/>
                    </a:lnTo>
                    <a:lnTo>
                      <a:pt x="1423" y="1789"/>
                    </a:lnTo>
                    <a:lnTo>
                      <a:pt x="1426" y="1792"/>
                    </a:lnTo>
                    <a:lnTo>
                      <a:pt x="1431" y="1791"/>
                    </a:lnTo>
                    <a:lnTo>
                      <a:pt x="1438" y="1787"/>
                    </a:lnTo>
                    <a:lnTo>
                      <a:pt x="1488" y="1782"/>
                    </a:lnTo>
                    <a:lnTo>
                      <a:pt x="1490" y="1753"/>
                    </a:lnTo>
                    <a:lnTo>
                      <a:pt x="1495" y="1754"/>
                    </a:lnTo>
                    <a:lnTo>
                      <a:pt x="1500" y="1756"/>
                    </a:lnTo>
                    <a:lnTo>
                      <a:pt x="1504" y="1756"/>
                    </a:lnTo>
                    <a:lnTo>
                      <a:pt x="1508" y="1757"/>
                    </a:lnTo>
                    <a:lnTo>
                      <a:pt x="1510" y="1756"/>
                    </a:lnTo>
                    <a:lnTo>
                      <a:pt x="1512" y="1755"/>
                    </a:lnTo>
                    <a:lnTo>
                      <a:pt x="1513" y="1753"/>
                    </a:lnTo>
                    <a:lnTo>
                      <a:pt x="1515" y="1751"/>
                    </a:lnTo>
                    <a:lnTo>
                      <a:pt x="1516" y="1744"/>
                    </a:lnTo>
                    <a:lnTo>
                      <a:pt x="1554" y="1740"/>
                    </a:lnTo>
                    <a:lnTo>
                      <a:pt x="1548" y="1716"/>
                    </a:lnTo>
                    <a:lnTo>
                      <a:pt x="1526" y="1696"/>
                    </a:lnTo>
                    <a:lnTo>
                      <a:pt x="1483" y="1668"/>
                    </a:lnTo>
                    <a:lnTo>
                      <a:pt x="1474" y="1647"/>
                    </a:lnTo>
                    <a:lnTo>
                      <a:pt x="1448" y="1637"/>
                    </a:lnTo>
                    <a:lnTo>
                      <a:pt x="1461" y="1631"/>
                    </a:lnTo>
                    <a:lnTo>
                      <a:pt x="1466" y="1618"/>
                    </a:lnTo>
                    <a:lnTo>
                      <a:pt x="1469" y="1619"/>
                    </a:lnTo>
                    <a:lnTo>
                      <a:pt x="1470" y="1619"/>
                    </a:lnTo>
                    <a:lnTo>
                      <a:pt x="1472" y="1620"/>
                    </a:lnTo>
                    <a:lnTo>
                      <a:pt x="1478" y="1621"/>
                    </a:lnTo>
                    <a:lnTo>
                      <a:pt x="1480" y="1620"/>
                    </a:lnTo>
                    <a:lnTo>
                      <a:pt x="1480" y="1619"/>
                    </a:lnTo>
                    <a:lnTo>
                      <a:pt x="1481" y="1619"/>
                    </a:lnTo>
                    <a:lnTo>
                      <a:pt x="1483" y="1619"/>
                    </a:lnTo>
                    <a:lnTo>
                      <a:pt x="1485" y="1617"/>
                    </a:lnTo>
                    <a:lnTo>
                      <a:pt x="1485" y="1616"/>
                    </a:lnTo>
                    <a:lnTo>
                      <a:pt x="1486" y="1616"/>
                    </a:lnTo>
                    <a:lnTo>
                      <a:pt x="1488" y="1616"/>
                    </a:lnTo>
                    <a:lnTo>
                      <a:pt x="1445" y="1618"/>
                    </a:lnTo>
                    <a:lnTo>
                      <a:pt x="1445" y="1568"/>
                    </a:lnTo>
                    <a:lnTo>
                      <a:pt x="1431" y="1561"/>
                    </a:lnTo>
                    <a:lnTo>
                      <a:pt x="1438" y="1553"/>
                    </a:lnTo>
                    <a:lnTo>
                      <a:pt x="1433" y="1540"/>
                    </a:lnTo>
                    <a:lnTo>
                      <a:pt x="1395" y="1525"/>
                    </a:lnTo>
                    <a:lnTo>
                      <a:pt x="1391" y="1519"/>
                    </a:lnTo>
                    <a:lnTo>
                      <a:pt x="1386" y="1517"/>
                    </a:lnTo>
                    <a:lnTo>
                      <a:pt x="1382" y="1517"/>
                    </a:lnTo>
                    <a:lnTo>
                      <a:pt x="1379" y="1522"/>
                    </a:lnTo>
                    <a:lnTo>
                      <a:pt x="1377" y="1523"/>
                    </a:lnTo>
                    <a:lnTo>
                      <a:pt x="1376" y="1525"/>
                    </a:lnTo>
                    <a:lnTo>
                      <a:pt x="1371" y="1522"/>
                    </a:lnTo>
                    <a:lnTo>
                      <a:pt x="1369" y="1518"/>
                    </a:lnTo>
                    <a:lnTo>
                      <a:pt x="1368" y="1511"/>
                    </a:lnTo>
                    <a:lnTo>
                      <a:pt x="1371" y="1502"/>
                    </a:lnTo>
                    <a:lnTo>
                      <a:pt x="1369" y="1505"/>
                    </a:lnTo>
                    <a:lnTo>
                      <a:pt x="1355" y="1505"/>
                    </a:lnTo>
                    <a:lnTo>
                      <a:pt x="1352" y="1499"/>
                    </a:lnTo>
                    <a:lnTo>
                      <a:pt x="1352" y="1496"/>
                    </a:lnTo>
                    <a:lnTo>
                      <a:pt x="1355" y="1494"/>
                    </a:lnTo>
                    <a:lnTo>
                      <a:pt x="1362" y="1494"/>
                    </a:lnTo>
                    <a:lnTo>
                      <a:pt x="1362" y="1490"/>
                    </a:lnTo>
                    <a:lnTo>
                      <a:pt x="1355" y="1473"/>
                    </a:lnTo>
                    <a:lnTo>
                      <a:pt x="1369" y="1444"/>
                    </a:lnTo>
                    <a:lnTo>
                      <a:pt x="1359" y="1423"/>
                    </a:lnTo>
                    <a:lnTo>
                      <a:pt x="1341" y="1411"/>
                    </a:lnTo>
                    <a:lnTo>
                      <a:pt x="1333" y="1415"/>
                    </a:lnTo>
                    <a:lnTo>
                      <a:pt x="1329" y="1415"/>
                    </a:lnTo>
                    <a:lnTo>
                      <a:pt x="1327" y="1413"/>
                    </a:lnTo>
                    <a:lnTo>
                      <a:pt x="1325" y="1410"/>
                    </a:lnTo>
                    <a:lnTo>
                      <a:pt x="1324" y="1402"/>
                    </a:lnTo>
                    <a:lnTo>
                      <a:pt x="1348" y="1383"/>
                    </a:lnTo>
                    <a:lnTo>
                      <a:pt x="1331" y="1359"/>
                    </a:lnTo>
                    <a:lnTo>
                      <a:pt x="1283" y="1355"/>
                    </a:lnTo>
                    <a:lnTo>
                      <a:pt x="1274" y="1331"/>
                    </a:lnTo>
                    <a:lnTo>
                      <a:pt x="1270" y="1336"/>
                    </a:lnTo>
                    <a:lnTo>
                      <a:pt x="1268" y="1338"/>
                    </a:lnTo>
                    <a:lnTo>
                      <a:pt x="1266" y="1337"/>
                    </a:lnTo>
                    <a:lnTo>
                      <a:pt x="1264" y="1334"/>
                    </a:lnTo>
                    <a:lnTo>
                      <a:pt x="1259" y="1331"/>
                    </a:lnTo>
                    <a:lnTo>
                      <a:pt x="1239" y="1326"/>
                    </a:lnTo>
                    <a:lnTo>
                      <a:pt x="1219" y="1323"/>
                    </a:lnTo>
                    <a:lnTo>
                      <a:pt x="1191" y="1359"/>
                    </a:lnTo>
                    <a:lnTo>
                      <a:pt x="1163" y="1359"/>
                    </a:lnTo>
                    <a:lnTo>
                      <a:pt x="1146" y="1338"/>
                    </a:lnTo>
                    <a:lnTo>
                      <a:pt x="1133" y="1340"/>
                    </a:lnTo>
                    <a:lnTo>
                      <a:pt x="1117" y="1309"/>
                    </a:lnTo>
                    <a:lnTo>
                      <a:pt x="1133" y="1297"/>
                    </a:lnTo>
                    <a:lnTo>
                      <a:pt x="1148" y="1295"/>
                    </a:lnTo>
                    <a:lnTo>
                      <a:pt x="1150" y="1289"/>
                    </a:lnTo>
                    <a:lnTo>
                      <a:pt x="1151" y="1285"/>
                    </a:lnTo>
                    <a:lnTo>
                      <a:pt x="1149" y="1282"/>
                    </a:lnTo>
                    <a:lnTo>
                      <a:pt x="1146" y="1281"/>
                    </a:lnTo>
                    <a:lnTo>
                      <a:pt x="1137" y="1277"/>
                    </a:lnTo>
                    <a:lnTo>
                      <a:pt x="1131" y="1275"/>
                    </a:lnTo>
                    <a:lnTo>
                      <a:pt x="1126" y="1276"/>
                    </a:lnTo>
                    <a:lnTo>
                      <a:pt x="1117" y="1268"/>
                    </a:lnTo>
                    <a:lnTo>
                      <a:pt x="1084" y="1281"/>
                    </a:lnTo>
                    <a:lnTo>
                      <a:pt x="1105" y="1252"/>
                    </a:lnTo>
                    <a:lnTo>
                      <a:pt x="1107" y="1252"/>
                    </a:lnTo>
                    <a:lnTo>
                      <a:pt x="1109" y="1252"/>
                    </a:lnTo>
                    <a:lnTo>
                      <a:pt x="1111" y="1253"/>
                    </a:lnTo>
                    <a:lnTo>
                      <a:pt x="1112" y="1253"/>
                    </a:lnTo>
                    <a:lnTo>
                      <a:pt x="1114" y="1254"/>
                    </a:lnTo>
                    <a:lnTo>
                      <a:pt x="1114" y="1252"/>
                    </a:lnTo>
                    <a:lnTo>
                      <a:pt x="1114" y="1251"/>
                    </a:lnTo>
                    <a:lnTo>
                      <a:pt x="1115" y="1251"/>
                    </a:lnTo>
                    <a:lnTo>
                      <a:pt x="1115" y="1249"/>
                    </a:lnTo>
                    <a:lnTo>
                      <a:pt x="1115" y="1246"/>
                    </a:lnTo>
                    <a:lnTo>
                      <a:pt x="1113" y="1243"/>
                    </a:lnTo>
                    <a:lnTo>
                      <a:pt x="1111" y="1241"/>
                    </a:lnTo>
                    <a:lnTo>
                      <a:pt x="1110" y="1240"/>
                    </a:lnTo>
                    <a:lnTo>
                      <a:pt x="1126" y="1218"/>
                    </a:lnTo>
                    <a:lnTo>
                      <a:pt x="1139" y="1231"/>
                    </a:lnTo>
                    <a:lnTo>
                      <a:pt x="1183" y="1226"/>
                    </a:lnTo>
                    <a:lnTo>
                      <a:pt x="1180" y="1232"/>
                    </a:lnTo>
                    <a:lnTo>
                      <a:pt x="1181" y="1236"/>
                    </a:lnTo>
                    <a:lnTo>
                      <a:pt x="1183" y="1236"/>
                    </a:lnTo>
                    <a:lnTo>
                      <a:pt x="1189" y="1233"/>
                    </a:lnTo>
                    <a:lnTo>
                      <a:pt x="1191" y="1216"/>
                    </a:lnTo>
                    <a:lnTo>
                      <a:pt x="1224" y="1159"/>
                    </a:lnTo>
                    <a:lnTo>
                      <a:pt x="1224" y="1138"/>
                    </a:lnTo>
                    <a:lnTo>
                      <a:pt x="1213" y="1124"/>
                    </a:lnTo>
                    <a:lnTo>
                      <a:pt x="1239" y="1105"/>
                    </a:lnTo>
                    <a:lnTo>
                      <a:pt x="1274" y="1096"/>
                    </a:lnTo>
                    <a:lnTo>
                      <a:pt x="1276" y="1092"/>
                    </a:lnTo>
                    <a:lnTo>
                      <a:pt x="1276" y="1090"/>
                    </a:lnTo>
                    <a:lnTo>
                      <a:pt x="1276" y="1089"/>
                    </a:lnTo>
                    <a:lnTo>
                      <a:pt x="1277" y="1089"/>
                    </a:lnTo>
                    <a:lnTo>
                      <a:pt x="1277" y="1085"/>
                    </a:lnTo>
                    <a:lnTo>
                      <a:pt x="1276" y="1081"/>
                    </a:lnTo>
                    <a:lnTo>
                      <a:pt x="1289" y="1059"/>
                    </a:lnTo>
                    <a:lnTo>
                      <a:pt x="1302" y="1053"/>
                    </a:lnTo>
                    <a:lnTo>
                      <a:pt x="1296" y="1027"/>
                    </a:lnTo>
                    <a:lnTo>
                      <a:pt x="1324" y="1016"/>
                    </a:lnTo>
                    <a:lnTo>
                      <a:pt x="1338" y="998"/>
                    </a:lnTo>
                    <a:lnTo>
                      <a:pt x="1338" y="912"/>
                    </a:lnTo>
                    <a:lnTo>
                      <a:pt x="1362" y="903"/>
                    </a:lnTo>
                    <a:lnTo>
                      <a:pt x="1359" y="870"/>
                    </a:lnTo>
                    <a:lnTo>
                      <a:pt x="1369" y="862"/>
                    </a:lnTo>
                    <a:lnTo>
                      <a:pt x="1374" y="841"/>
                    </a:lnTo>
                    <a:lnTo>
                      <a:pt x="1355" y="818"/>
                    </a:lnTo>
                    <a:lnTo>
                      <a:pt x="1348" y="811"/>
                    </a:lnTo>
                    <a:lnTo>
                      <a:pt x="1344" y="811"/>
                    </a:lnTo>
                    <a:lnTo>
                      <a:pt x="1341" y="817"/>
                    </a:lnTo>
                    <a:lnTo>
                      <a:pt x="1340" y="827"/>
                    </a:lnTo>
                    <a:lnTo>
                      <a:pt x="1338" y="840"/>
                    </a:lnTo>
                    <a:lnTo>
                      <a:pt x="1336" y="852"/>
                    </a:lnTo>
                    <a:lnTo>
                      <a:pt x="1334" y="853"/>
                    </a:lnTo>
                    <a:lnTo>
                      <a:pt x="1331" y="855"/>
                    </a:lnTo>
                    <a:lnTo>
                      <a:pt x="1324" y="860"/>
                    </a:lnTo>
                    <a:lnTo>
                      <a:pt x="1309" y="862"/>
                    </a:lnTo>
                    <a:lnTo>
                      <a:pt x="1263" y="846"/>
                    </a:lnTo>
                    <a:lnTo>
                      <a:pt x="1252" y="834"/>
                    </a:lnTo>
                    <a:lnTo>
                      <a:pt x="1224" y="834"/>
                    </a:lnTo>
                    <a:lnTo>
                      <a:pt x="1205" y="820"/>
                    </a:lnTo>
                    <a:lnTo>
                      <a:pt x="1267" y="805"/>
                    </a:lnTo>
                    <a:lnTo>
                      <a:pt x="1276" y="810"/>
                    </a:lnTo>
                    <a:lnTo>
                      <a:pt x="1296" y="798"/>
                    </a:lnTo>
                    <a:lnTo>
                      <a:pt x="1302" y="770"/>
                    </a:lnTo>
                    <a:lnTo>
                      <a:pt x="1319" y="760"/>
                    </a:lnTo>
                    <a:lnTo>
                      <a:pt x="1281" y="724"/>
                    </a:lnTo>
                    <a:lnTo>
                      <a:pt x="1276" y="720"/>
                    </a:lnTo>
                    <a:lnTo>
                      <a:pt x="1275" y="717"/>
                    </a:lnTo>
                    <a:lnTo>
                      <a:pt x="1277" y="715"/>
                    </a:lnTo>
                    <a:lnTo>
                      <a:pt x="1283" y="713"/>
                    </a:lnTo>
                    <a:lnTo>
                      <a:pt x="1289" y="710"/>
                    </a:lnTo>
                    <a:lnTo>
                      <a:pt x="1281" y="684"/>
                    </a:lnTo>
                    <a:lnTo>
                      <a:pt x="1269" y="703"/>
                    </a:lnTo>
                    <a:lnTo>
                      <a:pt x="1263" y="701"/>
                    </a:lnTo>
                    <a:lnTo>
                      <a:pt x="1259" y="703"/>
                    </a:lnTo>
                    <a:lnTo>
                      <a:pt x="1259" y="705"/>
                    </a:lnTo>
                    <a:lnTo>
                      <a:pt x="1252" y="724"/>
                    </a:lnTo>
                    <a:lnTo>
                      <a:pt x="1239" y="734"/>
                    </a:lnTo>
                    <a:lnTo>
                      <a:pt x="1198" y="734"/>
                    </a:lnTo>
                    <a:lnTo>
                      <a:pt x="1191" y="705"/>
                    </a:lnTo>
                    <a:lnTo>
                      <a:pt x="1191" y="704"/>
                    </a:lnTo>
                    <a:lnTo>
                      <a:pt x="1192" y="704"/>
                    </a:lnTo>
                    <a:lnTo>
                      <a:pt x="1194" y="704"/>
                    </a:lnTo>
                    <a:lnTo>
                      <a:pt x="1194" y="703"/>
                    </a:lnTo>
                    <a:lnTo>
                      <a:pt x="1195" y="703"/>
                    </a:lnTo>
                    <a:lnTo>
                      <a:pt x="1197" y="703"/>
                    </a:lnTo>
                    <a:lnTo>
                      <a:pt x="1197" y="701"/>
                    </a:lnTo>
                    <a:lnTo>
                      <a:pt x="1197" y="700"/>
                    </a:lnTo>
                    <a:lnTo>
                      <a:pt x="1198" y="700"/>
                    </a:lnTo>
                    <a:lnTo>
                      <a:pt x="1198" y="696"/>
                    </a:lnTo>
                    <a:lnTo>
                      <a:pt x="1196" y="670"/>
                    </a:lnTo>
                    <a:lnTo>
                      <a:pt x="1246" y="668"/>
                    </a:lnTo>
                    <a:lnTo>
                      <a:pt x="1239" y="642"/>
                    </a:lnTo>
                    <a:lnTo>
                      <a:pt x="1245" y="632"/>
                    </a:lnTo>
                    <a:lnTo>
                      <a:pt x="1246" y="629"/>
                    </a:lnTo>
                    <a:lnTo>
                      <a:pt x="1246" y="628"/>
                    </a:lnTo>
                    <a:lnTo>
                      <a:pt x="1244" y="627"/>
                    </a:lnTo>
                    <a:lnTo>
                      <a:pt x="1241" y="627"/>
                    </a:lnTo>
                    <a:lnTo>
                      <a:pt x="1237" y="628"/>
                    </a:lnTo>
                    <a:lnTo>
                      <a:pt x="1231" y="631"/>
                    </a:lnTo>
                    <a:lnTo>
                      <a:pt x="1224" y="592"/>
                    </a:lnTo>
                    <a:lnTo>
                      <a:pt x="1218" y="592"/>
                    </a:lnTo>
                    <a:lnTo>
                      <a:pt x="1215" y="592"/>
                    </a:lnTo>
                    <a:lnTo>
                      <a:pt x="1212" y="591"/>
                    </a:lnTo>
                    <a:lnTo>
                      <a:pt x="1212" y="590"/>
                    </a:lnTo>
                    <a:lnTo>
                      <a:pt x="1210" y="587"/>
                    </a:lnTo>
                    <a:lnTo>
                      <a:pt x="1213" y="584"/>
                    </a:lnTo>
                    <a:lnTo>
                      <a:pt x="1215" y="579"/>
                    </a:lnTo>
                    <a:lnTo>
                      <a:pt x="1219" y="575"/>
                    </a:lnTo>
                    <a:lnTo>
                      <a:pt x="1225" y="570"/>
                    </a:lnTo>
                    <a:lnTo>
                      <a:pt x="1227" y="569"/>
                    </a:lnTo>
                    <a:lnTo>
                      <a:pt x="1230" y="570"/>
                    </a:lnTo>
                    <a:lnTo>
                      <a:pt x="1231" y="573"/>
                    </a:lnTo>
                    <a:lnTo>
                      <a:pt x="1231" y="576"/>
                    </a:lnTo>
                    <a:lnTo>
                      <a:pt x="1231" y="581"/>
                    </a:lnTo>
                    <a:lnTo>
                      <a:pt x="1269" y="585"/>
                    </a:lnTo>
                    <a:lnTo>
                      <a:pt x="1289" y="570"/>
                    </a:lnTo>
                    <a:lnTo>
                      <a:pt x="1283" y="533"/>
                    </a:lnTo>
                    <a:lnTo>
                      <a:pt x="1252" y="503"/>
                    </a:lnTo>
                    <a:lnTo>
                      <a:pt x="1248" y="483"/>
                    </a:lnTo>
                    <a:lnTo>
                      <a:pt x="1231" y="470"/>
                    </a:lnTo>
                    <a:lnTo>
                      <a:pt x="1255" y="403"/>
                    </a:lnTo>
                    <a:lnTo>
                      <a:pt x="1269" y="399"/>
                    </a:lnTo>
                    <a:lnTo>
                      <a:pt x="1274" y="357"/>
                    </a:lnTo>
                    <a:lnTo>
                      <a:pt x="1233" y="335"/>
                    </a:lnTo>
                    <a:lnTo>
                      <a:pt x="1231" y="339"/>
                    </a:lnTo>
                    <a:lnTo>
                      <a:pt x="1230" y="343"/>
                    </a:lnTo>
                    <a:lnTo>
                      <a:pt x="1226" y="349"/>
                    </a:lnTo>
                    <a:lnTo>
                      <a:pt x="1220" y="351"/>
                    </a:lnTo>
                    <a:lnTo>
                      <a:pt x="1216" y="350"/>
                    </a:lnTo>
                    <a:lnTo>
                      <a:pt x="1214" y="349"/>
                    </a:lnTo>
                    <a:lnTo>
                      <a:pt x="1213" y="349"/>
                    </a:lnTo>
                    <a:lnTo>
                      <a:pt x="1205" y="318"/>
                    </a:lnTo>
                    <a:lnTo>
                      <a:pt x="1259" y="318"/>
                    </a:lnTo>
                    <a:lnTo>
                      <a:pt x="1276" y="313"/>
                    </a:lnTo>
                    <a:lnTo>
                      <a:pt x="1296" y="299"/>
                    </a:lnTo>
                    <a:lnTo>
                      <a:pt x="1331" y="292"/>
                    </a:lnTo>
                    <a:lnTo>
                      <a:pt x="1319" y="257"/>
                    </a:lnTo>
                    <a:lnTo>
                      <a:pt x="1309" y="242"/>
                    </a:lnTo>
                    <a:lnTo>
                      <a:pt x="1300" y="240"/>
                    </a:lnTo>
                    <a:lnTo>
                      <a:pt x="1296" y="238"/>
                    </a:lnTo>
                    <a:lnTo>
                      <a:pt x="1297" y="234"/>
                    </a:lnTo>
                    <a:lnTo>
                      <a:pt x="1303" y="230"/>
                    </a:lnTo>
                    <a:lnTo>
                      <a:pt x="1302" y="228"/>
                    </a:lnTo>
                    <a:lnTo>
                      <a:pt x="1276" y="211"/>
                    </a:lnTo>
                    <a:lnTo>
                      <a:pt x="1239" y="218"/>
                    </a:lnTo>
                    <a:lnTo>
                      <a:pt x="1239" y="199"/>
                    </a:lnTo>
                    <a:lnTo>
                      <a:pt x="1224" y="192"/>
                    </a:lnTo>
                    <a:lnTo>
                      <a:pt x="1219" y="178"/>
                    </a:lnTo>
                    <a:lnTo>
                      <a:pt x="1181" y="157"/>
                    </a:lnTo>
                    <a:lnTo>
                      <a:pt x="1189" y="140"/>
                    </a:lnTo>
                    <a:lnTo>
                      <a:pt x="1191" y="140"/>
                    </a:lnTo>
                    <a:lnTo>
                      <a:pt x="1192" y="140"/>
                    </a:lnTo>
                    <a:lnTo>
                      <a:pt x="1194" y="141"/>
                    </a:lnTo>
                    <a:lnTo>
                      <a:pt x="1200" y="141"/>
                    </a:lnTo>
                    <a:lnTo>
                      <a:pt x="1204" y="138"/>
                    </a:lnTo>
                    <a:lnTo>
                      <a:pt x="1210" y="134"/>
                    </a:lnTo>
                    <a:lnTo>
                      <a:pt x="1216" y="127"/>
                    </a:lnTo>
                    <a:lnTo>
                      <a:pt x="1217" y="120"/>
                    </a:lnTo>
                    <a:lnTo>
                      <a:pt x="1217" y="114"/>
                    </a:lnTo>
                    <a:lnTo>
                      <a:pt x="1233" y="104"/>
                    </a:lnTo>
                    <a:lnTo>
                      <a:pt x="1233" y="78"/>
                    </a:lnTo>
                    <a:lnTo>
                      <a:pt x="1259" y="61"/>
                    </a:lnTo>
                    <a:lnTo>
                      <a:pt x="1267" y="48"/>
                    </a:lnTo>
                    <a:lnTo>
                      <a:pt x="1252" y="35"/>
                    </a:lnTo>
                    <a:lnTo>
                      <a:pt x="1231" y="28"/>
                    </a:lnTo>
                    <a:lnTo>
                      <a:pt x="1203" y="0"/>
                    </a:lnTo>
                    <a:lnTo>
                      <a:pt x="1198" y="4"/>
                    </a:lnTo>
                    <a:lnTo>
                      <a:pt x="1195" y="7"/>
                    </a:lnTo>
                    <a:lnTo>
                      <a:pt x="1193" y="6"/>
                    </a:lnTo>
                    <a:lnTo>
                      <a:pt x="1192" y="6"/>
                    </a:lnTo>
                    <a:lnTo>
                      <a:pt x="1190" y="5"/>
                    </a:lnTo>
                    <a:lnTo>
                      <a:pt x="1189" y="5"/>
                    </a:lnTo>
                    <a:lnTo>
                      <a:pt x="1153" y="14"/>
                    </a:lnTo>
                    <a:lnTo>
                      <a:pt x="1146" y="22"/>
                    </a:lnTo>
                    <a:lnTo>
                      <a:pt x="1103" y="7"/>
                    </a:lnTo>
                    <a:lnTo>
                      <a:pt x="1089" y="42"/>
                    </a:lnTo>
                    <a:lnTo>
                      <a:pt x="1103" y="61"/>
                    </a:lnTo>
                    <a:close/>
                    <a:moveTo>
                      <a:pt x="1020" y="739"/>
                    </a:moveTo>
                    <a:lnTo>
                      <a:pt x="1039" y="739"/>
                    </a:lnTo>
                    <a:lnTo>
                      <a:pt x="1055" y="746"/>
                    </a:lnTo>
                    <a:lnTo>
                      <a:pt x="1053" y="768"/>
                    </a:lnTo>
                    <a:lnTo>
                      <a:pt x="1055" y="768"/>
                    </a:lnTo>
                    <a:lnTo>
                      <a:pt x="1060" y="770"/>
                    </a:lnTo>
                    <a:lnTo>
                      <a:pt x="1063" y="798"/>
                    </a:lnTo>
                    <a:lnTo>
                      <a:pt x="1041" y="855"/>
                    </a:lnTo>
                    <a:lnTo>
                      <a:pt x="1027" y="877"/>
                    </a:lnTo>
                    <a:lnTo>
                      <a:pt x="998" y="881"/>
                    </a:lnTo>
                    <a:lnTo>
                      <a:pt x="970" y="862"/>
                    </a:lnTo>
                    <a:lnTo>
                      <a:pt x="967" y="841"/>
                    </a:lnTo>
                    <a:lnTo>
                      <a:pt x="941" y="810"/>
                    </a:lnTo>
                    <a:lnTo>
                      <a:pt x="932" y="834"/>
                    </a:lnTo>
                    <a:lnTo>
                      <a:pt x="913" y="820"/>
                    </a:lnTo>
                    <a:lnTo>
                      <a:pt x="924" y="810"/>
                    </a:lnTo>
                    <a:lnTo>
                      <a:pt x="920" y="789"/>
                    </a:lnTo>
                    <a:lnTo>
                      <a:pt x="961" y="784"/>
                    </a:lnTo>
                    <a:lnTo>
                      <a:pt x="963" y="760"/>
                    </a:lnTo>
                    <a:lnTo>
                      <a:pt x="1003" y="755"/>
                    </a:lnTo>
                    <a:lnTo>
                      <a:pt x="1020" y="739"/>
                    </a:lnTo>
                    <a:close/>
                    <a:moveTo>
                      <a:pt x="393" y="1946"/>
                    </a:moveTo>
                    <a:lnTo>
                      <a:pt x="411" y="1951"/>
                    </a:lnTo>
                    <a:lnTo>
                      <a:pt x="433" y="1966"/>
                    </a:lnTo>
                    <a:lnTo>
                      <a:pt x="447" y="1982"/>
                    </a:lnTo>
                    <a:lnTo>
                      <a:pt x="448" y="1984"/>
                    </a:lnTo>
                    <a:lnTo>
                      <a:pt x="448" y="1987"/>
                    </a:lnTo>
                    <a:lnTo>
                      <a:pt x="447" y="1990"/>
                    </a:lnTo>
                    <a:lnTo>
                      <a:pt x="446" y="1992"/>
                    </a:lnTo>
                    <a:lnTo>
                      <a:pt x="439" y="1996"/>
                    </a:lnTo>
                    <a:lnTo>
                      <a:pt x="435" y="2038"/>
                    </a:lnTo>
                    <a:lnTo>
                      <a:pt x="435" y="2041"/>
                    </a:lnTo>
                    <a:lnTo>
                      <a:pt x="435" y="2042"/>
                    </a:lnTo>
                    <a:lnTo>
                      <a:pt x="436" y="2044"/>
                    </a:lnTo>
                    <a:lnTo>
                      <a:pt x="435" y="2046"/>
                    </a:lnTo>
                    <a:lnTo>
                      <a:pt x="435" y="2049"/>
                    </a:lnTo>
                    <a:lnTo>
                      <a:pt x="433" y="2049"/>
                    </a:lnTo>
                    <a:lnTo>
                      <a:pt x="431" y="2050"/>
                    </a:lnTo>
                    <a:lnTo>
                      <a:pt x="428" y="2050"/>
                    </a:lnTo>
                    <a:lnTo>
                      <a:pt x="426" y="2051"/>
                    </a:lnTo>
                    <a:lnTo>
                      <a:pt x="426" y="2072"/>
                    </a:lnTo>
                    <a:lnTo>
                      <a:pt x="419" y="2088"/>
                    </a:lnTo>
                    <a:lnTo>
                      <a:pt x="419" y="2072"/>
                    </a:lnTo>
                    <a:lnTo>
                      <a:pt x="397" y="2072"/>
                    </a:lnTo>
                    <a:lnTo>
                      <a:pt x="394" y="2074"/>
                    </a:lnTo>
                    <a:lnTo>
                      <a:pt x="392" y="2076"/>
                    </a:lnTo>
                    <a:lnTo>
                      <a:pt x="387" y="2077"/>
                    </a:lnTo>
                    <a:lnTo>
                      <a:pt x="384" y="2079"/>
                    </a:lnTo>
                    <a:lnTo>
                      <a:pt x="382" y="2078"/>
                    </a:lnTo>
                    <a:lnTo>
                      <a:pt x="381" y="2078"/>
                    </a:lnTo>
                    <a:lnTo>
                      <a:pt x="379" y="2078"/>
                    </a:lnTo>
                    <a:lnTo>
                      <a:pt x="375" y="2078"/>
                    </a:lnTo>
                    <a:lnTo>
                      <a:pt x="369" y="2076"/>
                    </a:lnTo>
                    <a:lnTo>
                      <a:pt x="367" y="2075"/>
                    </a:lnTo>
                    <a:lnTo>
                      <a:pt x="366" y="2075"/>
                    </a:lnTo>
                    <a:lnTo>
                      <a:pt x="363" y="2075"/>
                    </a:lnTo>
                    <a:lnTo>
                      <a:pt x="357" y="2046"/>
                    </a:lnTo>
                    <a:lnTo>
                      <a:pt x="341" y="2022"/>
                    </a:lnTo>
                    <a:lnTo>
                      <a:pt x="361" y="2008"/>
                    </a:lnTo>
                    <a:lnTo>
                      <a:pt x="385" y="1986"/>
                    </a:lnTo>
                    <a:lnTo>
                      <a:pt x="393" y="194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1527">
                <a:extLst>
                  <a:ext uri="{FF2B5EF4-FFF2-40B4-BE49-F238E27FC236}">
                    <a16:creationId xmlns:a16="http://schemas.microsoft.com/office/drawing/2014/main" id="{4A44C38C-F2CE-BF69-D42C-48927C6CF27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85" y="2254"/>
                <a:ext cx="304" cy="315"/>
              </a:xfrm>
              <a:custGeom>
                <a:avLst/>
                <a:gdLst>
                  <a:gd name="T0" fmla="*/ 1218 w 1824"/>
                  <a:gd name="T1" fmla="*/ 392 h 1887"/>
                  <a:gd name="T2" fmla="*/ 1073 w 1824"/>
                  <a:gd name="T3" fmla="*/ 268 h 1887"/>
                  <a:gd name="T4" fmla="*/ 976 w 1824"/>
                  <a:gd name="T5" fmla="*/ 261 h 1887"/>
                  <a:gd name="T6" fmla="*/ 748 w 1824"/>
                  <a:gd name="T7" fmla="*/ 247 h 1887"/>
                  <a:gd name="T8" fmla="*/ 653 w 1824"/>
                  <a:gd name="T9" fmla="*/ 396 h 1887"/>
                  <a:gd name="T10" fmla="*/ 605 w 1824"/>
                  <a:gd name="T11" fmla="*/ 240 h 1887"/>
                  <a:gd name="T12" fmla="*/ 548 w 1824"/>
                  <a:gd name="T13" fmla="*/ 61 h 1887"/>
                  <a:gd name="T14" fmla="*/ 469 w 1824"/>
                  <a:gd name="T15" fmla="*/ 14 h 1887"/>
                  <a:gd name="T16" fmla="*/ 455 w 1824"/>
                  <a:gd name="T17" fmla="*/ 22 h 1887"/>
                  <a:gd name="T18" fmla="*/ 394 w 1824"/>
                  <a:gd name="T19" fmla="*/ 95 h 1887"/>
                  <a:gd name="T20" fmla="*/ 461 w 1824"/>
                  <a:gd name="T21" fmla="*/ 246 h 1887"/>
                  <a:gd name="T22" fmla="*/ 455 w 1824"/>
                  <a:gd name="T23" fmla="*/ 333 h 1887"/>
                  <a:gd name="T24" fmla="*/ 298 w 1824"/>
                  <a:gd name="T25" fmla="*/ 503 h 1887"/>
                  <a:gd name="T26" fmla="*/ 211 w 1824"/>
                  <a:gd name="T27" fmla="*/ 520 h 1887"/>
                  <a:gd name="T28" fmla="*/ 172 w 1824"/>
                  <a:gd name="T29" fmla="*/ 494 h 1887"/>
                  <a:gd name="T30" fmla="*/ 112 w 1824"/>
                  <a:gd name="T31" fmla="*/ 564 h 1887"/>
                  <a:gd name="T32" fmla="*/ 61 w 1824"/>
                  <a:gd name="T33" fmla="*/ 589 h 1887"/>
                  <a:gd name="T34" fmla="*/ 232 w 1824"/>
                  <a:gd name="T35" fmla="*/ 781 h 1887"/>
                  <a:gd name="T36" fmla="*/ 179 w 1824"/>
                  <a:gd name="T37" fmla="*/ 884 h 1887"/>
                  <a:gd name="T38" fmla="*/ 175 w 1824"/>
                  <a:gd name="T39" fmla="*/ 931 h 1887"/>
                  <a:gd name="T40" fmla="*/ 118 w 1824"/>
                  <a:gd name="T41" fmla="*/ 960 h 1887"/>
                  <a:gd name="T42" fmla="*/ 28 w 1824"/>
                  <a:gd name="T43" fmla="*/ 1083 h 1887"/>
                  <a:gd name="T44" fmla="*/ 113 w 1824"/>
                  <a:gd name="T45" fmla="*/ 1212 h 1887"/>
                  <a:gd name="T46" fmla="*/ 231 w 1824"/>
                  <a:gd name="T47" fmla="*/ 1270 h 1887"/>
                  <a:gd name="T48" fmla="*/ 203 w 1824"/>
                  <a:gd name="T49" fmla="*/ 1395 h 1887"/>
                  <a:gd name="T50" fmla="*/ 215 w 1824"/>
                  <a:gd name="T51" fmla="*/ 1490 h 1887"/>
                  <a:gd name="T52" fmla="*/ 257 w 1824"/>
                  <a:gd name="T53" fmla="*/ 1541 h 1887"/>
                  <a:gd name="T54" fmla="*/ 331 w 1824"/>
                  <a:gd name="T55" fmla="*/ 1563 h 1887"/>
                  <a:gd name="T56" fmla="*/ 361 w 1824"/>
                  <a:gd name="T57" fmla="*/ 1581 h 1887"/>
                  <a:gd name="T58" fmla="*/ 385 w 1824"/>
                  <a:gd name="T59" fmla="*/ 1571 h 1887"/>
                  <a:gd name="T60" fmla="*/ 463 w 1824"/>
                  <a:gd name="T61" fmla="*/ 1661 h 1887"/>
                  <a:gd name="T62" fmla="*/ 505 w 1824"/>
                  <a:gd name="T63" fmla="*/ 1809 h 1887"/>
                  <a:gd name="T64" fmla="*/ 570 w 1824"/>
                  <a:gd name="T65" fmla="*/ 1882 h 1887"/>
                  <a:gd name="T66" fmla="*/ 690 w 1824"/>
                  <a:gd name="T67" fmla="*/ 1853 h 1887"/>
                  <a:gd name="T68" fmla="*/ 776 w 1824"/>
                  <a:gd name="T69" fmla="*/ 1703 h 1887"/>
                  <a:gd name="T70" fmla="*/ 796 w 1824"/>
                  <a:gd name="T71" fmla="*/ 1653 h 1887"/>
                  <a:gd name="T72" fmla="*/ 855 w 1824"/>
                  <a:gd name="T73" fmla="*/ 1555 h 1887"/>
                  <a:gd name="T74" fmla="*/ 902 w 1824"/>
                  <a:gd name="T75" fmla="*/ 1597 h 1887"/>
                  <a:gd name="T76" fmla="*/ 976 w 1824"/>
                  <a:gd name="T77" fmla="*/ 1659 h 1887"/>
                  <a:gd name="T78" fmla="*/ 1078 w 1824"/>
                  <a:gd name="T79" fmla="*/ 1720 h 1887"/>
                  <a:gd name="T80" fmla="*/ 1116 w 1824"/>
                  <a:gd name="T81" fmla="*/ 1603 h 1887"/>
                  <a:gd name="T82" fmla="*/ 1329 w 1824"/>
                  <a:gd name="T83" fmla="*/ 1475 h 1887"/>
                  <a:gd name="T84" fmla="*/ 1332 w 1824"/>
                  <a:gd name="T85" fmla="*/ 1373 h 1887"/>
                  <a:gd name="T86" fmla="*/ 1323 w 1824"/>
                  <a:gd name="T87" fmla="*/ 1298 h 1887"/>
                  <a:gd name="T88" fmla="*/ 1389 w 1824"/>
                  <a:gd name="T89" fmla="*/ 1233 h 1887"/>
                  <a:gd name="T90" fmla="*/ 1448 w 1824"/>
                  <a:gd name="T91" fmla="*/ 1189 h 1887"/>
                  <a:gd name="T92" fmla="*/ 1486 w 1824"/>
                  <a:gd name="T93" fmla="*/ 1281 h 1887"/>
                  <a:gd name="T94" fmla="*/ 1703 w 1824"/>
                  <a:gd name="T95" fmla="*/ 1340 h 1887"/>
                  <a:gd name="T96" fmla="*/ 1802 w 1824"/>
                  <a:gd name="T97" fmla="*/ 1309 h 1887"/>
                  <a:gd name="T98" fmla="*/ 1780 w 1824"/>
                  <a:gd name="T99" fmla="*/ 1290 h 1887"/>
                  <a:gd name="T100" fmla="*/ 1722 w 1824"/>
                  <a:gd name="T101" fmla="*/ 1223 h 1887"/>
                  <a:gd name="T102" fmla="*/ 1736 w 1824"/>
                  <a:gd name="T103" fmla="*/ 1096 h 1887"/>
                  <a:gd name="T104" fmla="*/ 1814 w 1824"/>
                  <a:gd name="T105" fmla="*/ 1033 h 1887"/>
                  <a:gd name="T106" fmla="*/ 1781 w 1824"/>
                  <a:gd name="T107" fmla="*/ 831 h 1887"/>
                  <a:gd name="T108" fmla="*/ 1668 w 1824"/>
                  <a:gd name="T109" fmla="*/ 734 h 1887"/>
                  <a:gd name="T110" fmla="*/ 1632 w 1824"/>
                  <a:gd name="T111" fmla="*/ 546 h 1887"/>
                  <a:gd name="T112" fmla="*/ 1646 w 1824"/>
                  <a:gd name="T113" fmla="*/ 407 h 1887"/>
                  <a:gd name="T114" fmla="*/ 1558 w 1824"/>
                  <a:gd name="T115" fmla="*/ 342 h 1887"/>
                  <a:gd name="T116" fmla="*/ 994 w 1824"/>
                  <a:gd name="T117" fmla="*/ 1675 h 1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824" h="1887">
                    <a:moveTo>
                      <a:pt x="1423" y="357"/>
                    </a:moveTo>
                    <a:lnTo>
                      <a:pt x="1425" y="368"/>
                    </a:lnTo>
                    <a:lnTo>
                      <a:pt x="1411" y="385"/>
                    </a:lnTo>
                    <a:lnTo>
                      <a:pt x="1351" y="413"/>
                    </a:lnTo>
                    <a:lnTo>
                      <a:pt x="1344" y="420"/>
                    </a:lnTo>
                    <a:lnTo>
                      <a:pt x="1325" y="425"/>
                    </a:lnTo>
                    <a:lnTo>
                      <a:pt x="1316" y="404"/>
                    </a:lnTo>
                    <a:lnTo>
                      <a:pt x="1275" y="420"/>
                    </a:lnTo>
                    <a:lnTo>
                      <a:pt x="1266" y="407"/>
                    </a:lnTo>
                    <a:lnTo>
                      <a:pt x="1218" y="392"/>
                    </a:lnTo>
                    <a:lnTo>
                      <a:pt x="1203" y="383"/>
                    </a:lnTo>
                    <a:lnTo>
                      <a:pt x="1175" y="357"/>
                    </a:lnTo>
                    <a:lnTo>
                      <a:pt x="1187" y="313"/>
                    </a:lnTo>
                    <a:lnTo>
                      <a:pt x="1181" y="296"/>
                    </a:lnTo>
                    <a:lnTo>
                      <a:pt x="1159" y="290"/>
                    </a:lnTo>
                    <a:lnTo>
                      <a:pt x="1133" y="268"/>
                    </a:lnTo>
                    <a:lnTo>
                      <a:pt x="1131" y="290"/>
                    </a:lnTo>
                    <a:lnTo>
                      <a:pt x="1111" y="307"/>
                    </a:lnTo>
                    <a:lnTo>
                      <a:pt x="1105" y="283"/>
                    </a:lnTo>
                    <a:lnTo>
                      <a:pt x="1073" y="268"/>
                    </a:lnTo>
                    <a:lnTo>
                      <a:pt x="1073" y="235"/>
                    </a:lnTo>
                    <a:lnTo>
                      <a:pt x="1040" y="220"/>
                    </a:lnTo>
                    <a:lnTo>
                      <a:pt x="1026" y="242"/>
                    </a:lnTo>
                    <a:lnTo>
                      <a:pt x="990" y="242"/>
                    </a:lnTo>
                    <a:lnTo>
                      <a:pt x="994" y="254"/>
                    </a:lnTo>
                    <a:lnTo>
                      <a:pt x="994" y="285"/>
                    </a:lnTo>
                    <a:lnTo>
                      <a:pt x="1016" y="285"/>
                    </a:lnTo>
                    <a:lnTo>
                      <a:pt x="988" y="292"/>
                    </a:lnTo>
                    <a:lnTo>
                      <a:pt x="973" y="283"/>
                    </a:lnTo>
                    <a:lnTo>
                      <a:pt x="976" y="261"/>
                    </a:lnTo>
                    <a:lnTo>
                      <a:pt x="962" y="254"/>
                    </a:lnTo>
                    <a:lnTo>
                      <a:pt x="952" y="264"/>
                    </a:lnTo>
                    <a:lnTo>
                      <a:pt x="916" y="247"/>
                    </a:lnTo>
                    <a:lnTo>
                      <a:pt x="874" y="204"/>
                    </a:lnTo>
                    <a:lnTo>
                      <a:pt x="776" y="168"/>
                    </a:lnTo>
                    <a:lnTo>
                      <a:pt x="776" y="197"/>
                    </a:lnTo>
                    <a:lnTo>
                      <a:pt x="755" y="190"/>
                    </a:lnTo>
                    <a:lnTo>
                      <a:pt x="748" y="200"/>
                    </a:lnTo>
                    <a:lnTo>
                      <a:pt x="716" y="207"/>
                    </a:lnTo>
                    <a:lnTo>
                      <a:pt x="748" y="247"/>
                    </a:lnTo>
                    <a:lnTo>
                      <a:pt x="738" y="268"/>
                    </a:lnTo>
                    <a:lnTo>
                      <a:pt x="703" y="264"/>
                    </a:lnTo>
                    <a:lnTo>
                      <a:pt x="696" y="292"/>
                    </a:lnTo>
                    <a:lnTo>
                      <a:pt x="726" y="313"/>
                    </a:lnTo>
                    <a:lnTo>
                      <a:pt x="753" y="349"/>
                    </a:lnTo>
                    <a:lnTo>
                      <a:pt x="720" y="377"/>
                    </a:lnTo>
                    <a:lnTo>
                      <a:pt x="698" y="385"/>
                    </a:lnTo>
                    <a:lnTo>
                      <a:pt x="688" y="404"/>
                    </a:lnTo>
                    <a:lnTo>
                      <a:pt x="662" y="425"/>
                    </a:lnTo>
                    <a:lnTo>
                      <a:pt x="653" y="396"/>
                    </a:lnTo>
                    <a:lnTo>
                      <a:pt x="624" y="390"/>
                    </a:lnTo>
                    <a:lnTo>
                      <a:pt x="612" y="411"/>
                    </a:lnTo>
                    <a:lnTo>
                      <a:pt x="605" y="396"/>
                    </a:lnTo>
                    <a:lnTo>
                      <a:pt x="567" y="390"/>
                    </a:lnTo>
                    <a:lnTo>
                      <a:pt x="562" y="354"/>
                    </a:lnTo>
                    <a:lnTo>
                      <a:pt x="577" y="333"/>
                    </a:lnTo>
                    <a:lnTo>
                      <a:pt x="581" y="304"/>
                    </a:lnTo>
                    <a:lnTo>
                      <a:pt x="596" y="307"/>
                    </a:lnTo>
                    <a:lnTo>
                      <a:pt x="605" y="290"/>
                    </a:lnTo>
                    <a:lnTo>
                      <a:pt x="605" y="240"/>
                    </a:lnTo>
                    <a:lnTo>
                      <a:pt x="581" y="214"/>
                    </a:lnTo>
                    <a:lnTo>
                      <a:pt x="598" y="185"/>
                    </a:lnTo>
                    <a:lnTo>
                      <a:pt x="591" y="161"/>
                    </a:lnTo>
                    <a:lnTo>
                      <a:pt x="612" y="142"/>
                    </a:lnTo>
                    <a:lnTo>
                      <a:pt x="603" y="118"/>
                    </a:lnTo>
                    <a:lnTo>
                      <a:pt x="577" y="111"/>
                    </a:lnTo>
                    <a:lnTo>
                      <a:pt x="605" y="90"/>
                    </a:lnTo>
                    <a:lnTo>
                      <a:pt x="596" y="72"/>
                    </a:lnTo>
                    <a:lnTo>
                      <a:pt x="574" y="64"/>
                    </a:lnTo>
                    <a:lnTo>
                      <a:pt x="548" y="61"/>
                    </a:lnTo>
                    <a:lnTo>
                      <a:pt x="541" y="58"/>
                    </a:lnTo>
                    <a:lnTo>
                      <a:pt x="535" y="56"/>
                    </a:lnTo>
                    <a:lnTo>
                      <a:pt x="532" y="52"/>
                    </a:lnTo>
                    <a:lnTo>
                      <a:pt x="533" y="48"/>
                    </a:lnTo>
                    <a:lnTo>
                      <a:pt x="533" y="42"/>
                    </a:lnTo>
                    <a:lnTo>
                      <a:pt x="513" y="33"/>
                    </a:lnTo>
                    <a:lnTo>
                      <a:pt x="491" y="7"/>
                    </a:lnTo>
                    <a:lnTo>
                      <a:pt x="474" y="0"/>
                    </a:lnTo>
                    <a:lnTo>
                      <a:pt x="470" y="14"/>
                    </a:lnTo>
                    <a:lnTo>
                      <a:pt x="469" y="14"/>
                    </a:lnTo>
                    <a:lnTo>
                      <a:pt x="469" y="15"/>
                    </a:lnTo>
                    <a:lnTo>
                      <a:pt x="469" y="17"/>
                    </a:lnTo>
                    <a:lnTo>
                      <a:pt x="469" y="21"/>
                    </a:lnTo>
                    <a:lnTo>
                      <a:pt x="467" y="22"/>
                    </a:lnTo>
                    <a:lnTo>
                      <a:pt x="466" y="24"/>
                    </a:lnTo>
                    <a:lnTo>
                      <a:pt x="463" y="24"/>
                    </a:lnTo>
                    <a:lnTo>
                      <a:pt x="461" y="24"/>
                    </a:lnTo>
                    <a:lnTo>
                      <a:pt x="458" y="23"/>
                    </a:lnTo>
                    <a:lnTo>
                      <a:pt x="457" y="23"/>
                    </a:lnTo>
                    <a:lnTo>
                      <a:pt x="455" y="22"/>
                    </a:lnTo>
                    <a:lnTo>
                      <a:pt x="441" y="42"/>
                    </a:lnTo>
                    <a:lnTo>
                      <a:pt x="444" y="43"/>
                    </a:lnTo>
                    <a:lnTo>
                      <a:pt x="445" y="47"/>
                    </a:lnTo>
                    <a:lnTo>
                      <a:pt x="443" y="50"/>
                    </a:lnTo>
                    <a:lnTo>
                      <a:pt x="439" y="55"/>
                    </a:lnTo>
                    <a:lnTo>
                      <a:pt x="431" y="92"/>
                    </a:lnTo>
                    <a:lnTo>
                      <a:pt x="413" y="92"/>
                    </a:lnTo>
                    <a:lnTo>
                      <a:pt x="404" y="91"/>
                    </a:lnTo>
                    <a:lnTo>
                      <a:pt x="399" y="92"/>
                    </a:lnTo>
                    <a:lnTo>
                      <a:pt x="394" y="95"/>
                    </a:lnTo>
                    <a:lnTo>
                      <a:pt x="393" y="98"/>
                    </a:lnTo>
                    <a:lnTo>
                      <a:pt x="396" y="102"/>
                    </a:lnTo>
                    <a:lnTo>
                      <a:pt x="405" y="111"/>
                    </a:lnTo>
                    <a:lnTo>
                      <a:pt x="418" y="118"/>
                    </a:lnTo>
                    <a:lnTo>
                      <a:pt x="413" y="147"/>
                    </a:lnTo>
                    <a:lnTo>
                      <a:pt x="441" y="183"/>
                    </a:lnTo>
                    <a:lnTo>
                      <a:pt x="455" y="211"/>
                    </a:lnTo>
                    <a:lnTo>
                      <a:pt x="461" y="235"/>
                    </a:lnTo>
                    <a:lnTo>
                      <a:pt x="459" y="243"/>
                    </a:lnTo>
                    <a:lnTo>
                      <a:pt x="461" y="246"/>
                    </a:lnTo>
                    <a:lnTo>
                      <a:pt x="464" y="249"/>
                    </a:lnTo>
                    <a:lnTo>
                      <a:pt x="467" y="249"/>
                    </a:lnTo>
                    <a:lnTo>
                      <a:pt x="472" y="249"/>
                    </a:lnTo>
                    <a:lnTo>
                      <a:pt x="477" y="248"/>
                    </a:lnTo>
                    <a:lnTo>
                      <a:pt x="484" y="247"/>
                    </a:lnTo>
                    <a:lnTo>
                      <a:pt x="481" y="270"/>
                    </a:lnTo>
                    <a:lnTo>
                      <a:pt x="496" y="313"/>
                    </a:lnTo>
                    <a:lnTo>
                      <a:pt x="491" y="346"/>
                    </a:lnTo>
                    <a:lnTo>
                      <a:pt x="477" y="349"/>
                    </a:lnTo>
                    <a:lnTo>
                      <a:pt x="455" y="333"/>
                    </a:lnTo>
                    <a:lnTo>
                      <a:pt x="431" y="349"/>
                    </a:lnTo>
                    <a:lnTo>
                      <a:pt x="441" y="425"/>
                    </a:lnTo>
                    <a:lnTo>
                      <a:pt x="431" y="442"/>
                    </a:lnTo>
                    <a:lnTo>
                      <a:pt x="403" y="435"/>
                    </a:lnTo>
                    <a:lnTo>
                      <a:pt x="389" y="439"/>
                    </a:lnTo>
                    <a:lnTo>
                      <a:pt x="381" y="470"/>
                    </a:lnTo>
                    <a:lnTo>
                      <a:pt x="363" y="477"/>
                    </a:lnTo>
                    <a:lnTo>
                      <a:pt x="341" y="503"/>
                    </a:lnTo>
                    <a:lnTo>
                      <a:pt x="311" y="511"/>
                    </a:lnTo>
                    <a:lnTo>
                      <a:pt x="298" y="503"/>
                    </a:lnTo>
                    <a:lnTo>
                      <a:pt x="268" y="503"/>
                    </a:lnTo>
                    <a:lnTo>
                      <a:pt x="246" y="513"/>
                    </a:lnTo>
                    <a:lnTo>
                      <a:pt x="235" y="520"/>
                    </a:lnTo>
                    <a:lnTo>
                      <a:pt x="228" y="514"/>
                    </a:lnTo>
                    <a:lnTo>
                      <a:pt x="224" y="511"/>
                    </a:lnTo>
                    <a:lnTo>
                      <a:pt x="221" y="510"/>
                    </a:lnTo>
                    <a:lnTo>
                      <a:pt x="221" y="512"/>
                    </a:lnTo>
                    <a:lnTo>
                      <a:pt x="219" y="516"/>
                    </a:lnTo>
                    <a:lnTo>
                      <a:pt x="213" y="521"/>
                    </a:lnTo>
                    <a:lnTo>
                      <a:pt x="211" y="520"/>
                    </a:lnTo>
                    <a:lnTo>
                      <a:pt x="198" y="503"/>
                    </a:lnTo>
                    <a:lnTo>
                      <a:pt x="196" y="498"/>
                    </a:lnTo>
                    <a:lnTo>
                      <a:pt x="194" y="496"/>
                    </a:lnTo>
                    <a:lnTo>
                      <a:pt x="193" y="496"/>
                    </a:lnTo>
                    <a:lnTo>
                      <a:pt x="190" y="495"/>
                    </a:lnTo>
                    <a:lnTo>
                      <a:pt x="188" y="496"/>
                    </a:lnTo>
                    <a:lnTo>
                      <a:pt x="182" y="499"/>
                    </a:lnTo>
                    <a:lnTo>
                      <a:pt x="175" y="497"/>
                    </a:lnTo>
                    <a:lnTo>
                      <a:pt x="172" y="496"/>
                    </a:lnTo>
                    <a:lnTo>
                      <a:pt x="172" y="494"/>
                    </a:lnTo>
                    <a:lnTo>
                      <a:pt x="175" y="492"/>
                    </a:lnTo>
                    <a:lnTo>
                      <a:pt x="163" y="496"/>
                    </a:lnTo>
                    <a:lnTo>
                      <a:pt x="149" y="489"/>
                    </a:lnTo>
                    <a:lnTo>
                      <a:pt x="125" y="496"/>
                    </a:lnTo>
                    <a:lnTo>
                      <a:pt x="120" y="518"/>
                    </a:lnTo>
                    <a:lnTo>
                      <a:pt x="125" y="555"/>
                    </a:lnTo>
                    <a:lnTo>
                      <a:pt x="111" y="535"/>
                    </a:lnTo>
                    <a:lnTo>
                      <a:pt x="111" y="561"/>
                    </a:lnTo>
                    <a:lnTo>
                      <a:pt x="111" y="562"/>
                    </a:lnTo>
                    <a:lnTo>
                      <a:pt x="112" y="564"/>
                    </a:lnTo>
                    <a:lnTo>
                      <a:pt x="112" y="565"/>
                    </a:lnTo>
                    <a:lnTo>
                      <a:pt x="112" y="567"/>
                    </a:lnTo>
                    <a:lnTo>
                      <a:pt x="109" y="569"/>
                    </a:lnTo>
                    <a:lnTo>
                      <a:pt x="107" y="569"/>
                    </a:lnTo>
                    <a:lnTo>
                      <a:pt x="106" y="569"/>
                    </a:lnTo>
                    <a:lnTo>
                      <a:pt x="106" y="570"/>
                    </a:lnTo>
                    <a:lnTo>
                      <a:pt x="106" y="568"/>
                    </a:lnTo>
                    <a:lnTo>
                      <a:pt x="89" y="553"/>
                    </a:lnTo>
                    <a:lnTo>
                      <a:pt x="78" y="583"/>
                    </a:lnTo>
                    <a:lnTo>
                      <a:pt x="61" y="589"/>
                    </a:lnTo>
                    <a:lnTo>
                      <a:pt x="76" y="605"/>
                    </a:lnTo>
                    <a:lnTo>
                      <a:pt x="76" y="639"/>
                    </a:lnTo>
                    <a:lnTo>
                      <a:pt x="42" y="653"/>
                    </a:lnTo>
                    <a:lnTo>
                      <a:pt x="85" y="703"/>
                    </a:lnTo>
                    <a:lnTo>
                      <a:pt x="113" y="685"/>
                    </a:lnTo>
                    <a:lnTo>
                      <a:pt x="128" y="713"/>
                    </a:lnTo>
                    <a:lnTo>
                      <a:pt x="161" y="703"/>
                    </a:lnTo>
                    <a:lnTo>
                      <a:pt x="182" y="727"/>
                    </a:lnTo>
                    <a:lnTo>
                      <a:pt x="198" y="720"/>
                    </a:lnTo>
                    <a:lnTo>
                      <a:pt x="232" y="781"/>
                    </a:lnTo>
                    <a:lnTo>
                      <a:pt x="261" y="784"/>
                    </a:lnTo>
                    <a:lnTo>
                      <a:pt x="275" y="810"/>
                    </a:lnTo>
                    <a:lnTo>
                      <a:pt x="296" y="827"/>
                    </a:lnTo>
                    <a:lnTo>
                      <a:pt x="270" y="841"/>
                    </a:lnTo>
                    <a:lnTo>
                      <a:pt x="253" y="839"/>
                    </a:lnTo>
                    <a:lnTo>
                      <a:pt x="232" y="839"/>
                    </a:lnTo>
                    <a:lnTo>
                      <a:pt x="206" y="862"/>
                    </a:lnTo>
                    <a:lnTo>
                      <a:pt x="185" y="877"/>
                    </a:lnTo>
                    <a:lnTo>
                      <a:pt x="181" y="880"/>
                    </a:lnTo>
                    <a:lnTo>
                      <a:pt x="179" y="884"/>
                    </a:lnTo>
                    <a:lnTo>
                      <a:pt x="177" y="890"/>
                    </a:lnTo>
                    <a:lnTo>
                      <a:pt x="179" y="892"/>
                    </a:lnTo>
                    <a:lnTo>
                      <a:pt x="181" y="891"/>
                    </a:lnTo>
                    <a:lnTo>
                      <a:pt x="185" y="891"/>
                    </a:lnTo>
                    <a:lnTo>
                      <a:pt x="186" y="898"/>
                    </a:lnTo>
                    <a:lnTo>
                      <a:pt x="185" y="907"/>
                    </a:lnTo>
                    <a:lnTo>
                      <a:pt x="183" y="918"/>
                    </a:lnTo>
                    <a:lnTo>
                      <a:pt x="180" y="931"/>
                    </a:lnTo>
                    <a:lnTo>
                      <a:pt x="179" y="931"/>
                    </a:lnTo>
                    <a:lnTo>
                      <a:pt x="175" y="931"/>
                    </a:lnTo>
                    <a:lnTo>
                      <a:pt x="168" y="931"/>
                    </a:lnTo>
                    <a:lnTo>
                      <a:pt x="170" y="946"/>
                    </a:lnTo>
                    <a:lnTo>
                      <a:pt x="154" y="953"/>
                    </a:lnTo>
                    <a:lnTo>
                      <a:pt x="146" y="938"/>
                    </a:lnTo>
                    <a:lnTo>
                      <a:pt x="135" y="931"/>
                    </a:lnTo>
                    <a:lnTo>
                      <a:pt x="131" y="933"/>
                    </a:lnTo>
                    <a:lnTo>
                      <a:pt x="126" y="934"/>
                    </a:lnTo>
                    <a:lnTo>
                      <a:pt x="122" y="934"/>
                    </a:lnTo>
                    <a:lnTo>
                      <a:pt x="118" y="933"/>
                    </a:lnTo>
                    <a:lnTo>
                      <a:pt x="118" y="960"/>
                    </a:lnTo>
                    <a:lnTo>
                      <a:pt x="146" y="960"/>
                    </a:lnTo>
                    <a:lnTo>
                      <a:pt x="96" y="996"/>
                    </a:lnTo>
                    <a:lnTo>
                      <a:pt x="78" y="983"/>
                    </a:lnTo>
                    <a:lnTo>
                      <a:pt x="56" y="981"/>
                    </a:lnTo>
                    <a:lnTo>
                      <a:pt x="42" y="990"/>
                    </a:lnTo>
                    <a:lnTo>
                      <a:pt x="33" y="1005"/>
                    </a:lnTo>
                    <a:lnTo>
                      <a:pt x="11" y="1020"/>
                    </a:lnTo>
                    <a:lnTo>
                      <a:pt x="0" y="1033"/>
                    </a:lnTo>
                    <a:lnTo>
                      <a:pt x="20" y="1046"/>
                    </a:lnTo>
                    <a:lnTo>
                      <a:pt x="28" y="1083"/>
                    </a:lnTo>
                    <a:lnTo>
                      <a:pt x="20" y="1089"/>
                    </a:lnTo>
                    <a:lnTo>
                      <a:pt x="15" y="1099"/>
                    </a:lnTo>
                    <a:lnTo>
                      <a:pt x="18" y="1098"/>
                    </a:lnTo>
                    <a:lnTo>
                      <a:pt x="35" y="1109"/>
                    </a:lnTo>
                    <a:lnTo>
                      <a:pt x="39" y="1140"/>
                    </a:lnTo>
                    <a:lnTo>
                      <a:pt x="39" y="1159"/>
                    </a:lnTo>
                    <a:lnTo>
                      <a:pt x="56" y="1190"/>
                    </a:lnTo>
                    <a:lnTo>
                      <a:pt x="63" y="1212"/>
                    </a:lnTo>
                    <a:lnTo>
                      <a:pt x="85" y="1203"/>
                    </a:lnTo>
                    <a:lnTo>
                      <a:pt x="113" y="1212"/>
                    </a:lnTo>
                    <a:lnTo>
                      <a:pt x="142" y="1198"/>
                    </a:lnTo>
                    <a:lnTo>
                      <a:pt x="170" y="1176"/>
                    </a:lnTo>
                    <a:lnTo>
                      <a:pt x="192" y="1198"/>
                    </a:lnTo>
                    <a:lnTo>
                      <a:pt x="198" y="1238"/>
                    </a:lnTo>
                    <a:lnTo>
                      <a:pt x="213" y="1252"/>
                    </a:lnTo>
                    <a:lnTo>
                      <a:pt x="227" y="1252"/>
                    </a:lnTo>
                    <a:lnTo>
                      <a:pt x="224" y="1259"/>
                    </a:lnTo>
                    <a:lnTo>
                      <a:pt x="224" y="1262"/>
                    </a:lnTo>
                    <a:lnTo>
                      <a:pt x="226" y="1266"/>
                    </a:lnTo>
                    <a:lnTo>
                      <a:pt x="231" y="1270"/>
                    </a:lnTo>
                    <a:lnTo>
                      <a:pt x="234" y="1271"/>
                    </a:lnTo>
                    <a:lnTo>
                      <a:pt x="239" y="1274"/>
                    </a:lnTo>
                    <a:lnTo>
                      <a:pt x="239" y="1295"/>
                    </a:lnTo>
                    <a:lnTo>
                      <a:pt x="225" y="1305"/>
                    </a:lnTo>
                    <a:lnTo>
                      <a:pt x="213" y="1340"/>
                    </a:lnTo>
                    <a:lnTo>
                      <a:pt x="219" y="1341"/>
                    </a:lnTo>
                    <a:lnTo>
                      <a:pt x="222" y="1343"/>
                    </a:lnTo>
                    <a:lnTo>
                      <a:pt x="222" y="1346"/>
                    </a:lnTo>
                    <a:lnTo>
                      <a:pt x="220" y="1352"/>
                    </a:lnTo>
                    <a:lnTo>
                      <a:pt x="203" y="1395"/>
                    </a:lnTo>
                    <a:lnTo>
                      <a:pt x="209" y="1395"/>
                    </a:lnTo>
                    <a:lnTo>
                      <a:pt x="212" y="1398"/>
                    </a:lnTo>
                    <a:lnTo>
                      <a:pt x="213" y="1404"/>
                    </a:lnTo>
                    <a:lnTo>
                      <a:pt x="213" y="1411"/>
                    </a:lnTo>
                    <a:lnTo>
                      <a:pt x="239" y="1418"/>
                    </a:lnTo>
                    <a:lnTo>
                      <a:pt x="248" y="1447"/>
                    </a:lnTo>
                    <a:lnTo>
                      <a:pt x="235" y="1461"/>
                    </a:lnTo>
                    <a:lnTo>
                      <a:pt x="225" y="1483"/>
                    </a:lnTo>
                    <a:lnTo>
                      <a:pt x="218" y="1486"/>
                    </a:lnTo>
                    <a:lnTo>
                      <a:pt x="215" y="1490"/>
                    </a:lnTo>
                    <a:lnTo>
                      <a:pt x="214" y="1491"/>
                    </a:lnTo>
                    <a:lnTo>
                      <a:pt x="215" y="1493"/>
                    </a:lnTo>
                    <a:lnTo>
                      <a:pt x="218" y="1497"/>
                    </a:lnTo>
                    <a:lnTo>
                      <a:pt x="242" y="1511"/>
                    </a:lnTo>
                    <a:lnTo>
                      <a:pt x="247" y="1513"/>
                    </a:lnTo>
                    <a:lnTo>
                      <a:pt x="251" y="1515"/>
                    </a:lnTo>
                    <a:lnTo>
                      <a:pt x="258" y="1522"/>
                    </a:lnTo>
                    <a:lnTo>
                      <a:pt x="259" y="1525"/>
                    </a:lnTo>
                    <a:lnTo>
                      <a:pt x="259" y="1530"/>
                    </a:lnTo>
                    <a:lnTo>
                      <a:pt x="257" y="1541"/>
                    </a:lnTo>
                    <a:lnTo>
                      <a:pt x="256" y="1544"/>
                    </a:lnTo>
                    <a:lnTo>
                      <a:pt x="270" y="1555"/>
                    </a:lnTo>
                    <a:lnTo>
                      <a:pt x="282" y="1566"/>
                    </a:lnTo>
                    <a:lnTo>
                      <a:pt x="305" y="1559"/>
                    </a:lnTo>
                    <a:lnTo>
                      <a:pt x="313" y="1551"/>
                    </a:lnTo>
                    <a:lnTo>
                      <a:pt x="327" y="1551"/>
                    </a:lnTo>
                    <a:lnTo>
                      <a:pt x="326" y="1560"/>
                    </a:lnTo>
                    <a:lnTo>
                      <a:pt x="328" y="1564"/>
                    </a:lnTo>
                    <a:lnTo>
                      <a:pt x="329" y="1564"/>
                    </a:lnTo>
                    <a:lnTo>
                      <a:pt x="331" y="1563"/>
                    </a:lnTo>
                    <a:lnTo>
                      <a:pt x="339" y="1559"/>
                    </a:lnTo>
                    <a:lnTo>
                      <a:pt x="336" y="1562"/>
                    </a:lnTo>
                    <a:lnTo>
                      <a:pt x="336" y="1565"/>
                    </a:lnTo>
                    <a:lnTo>
                      <a:pt x="336" y="1567"/>
                    </a:lnTo>
                    <a:lnTo>
                      <a:pt x="338" y="1570"/>
                    </a:lnTo>
                    <a:lnTo>
                      <a:pt x="340" y="1571"/>
                    </a:lnTo>
                    <a:lnTo>
                      <a:pt x="344" y="1572"/>
                    </a:lnTo>
                    <a:lnTo>
                      <a:pt x="348" y="1572"/>
                    </a:lnTo>
                    <a:lnTo>
                      <a:pt x="355" y="1573"/>
                    </a:lnTo>
                    <a:lnTo>
                      <a:pt x="361" y="1581"/>
                    </a:lnTo>
                    <a:lnTo>
                      <a:pt x="363" y="1583"/>
                    </a:lnTo>
                    <a:lnTo>
                      <a:pt x="364" y="1587"/>
                    </a:lnTo>
                    <a:lnTo>
                      <a:pt x="366" y="1590"/>
                    </a:lnTo>
                    <a:lnTo>
                      <a:pt x="371" y="1592"/>
                    </a:lnTo>
                    <a:lnTo>
                      <a:pt x="373" y="1591"/>
                    </a:lnTo>
                    <a:lnTo>
                      <a:pt x="377" y="1589"/>
                    </a:lnTo>
                    <a:lnTo>
                      <a:pt x="386" y="1581"/>
                    </a:lnTo>
                    <a:lnTo>
                      <a:pt x="386" y="1577"/>
                    </a:lnTo>
                    <a:lnTo>
                      <a:pt x="385" y="1575"/>
                    </a:lnTo>
                    <a:lnTo>
                      <a:pt x="385" y="1571"/>
                    </a:lnTo>
                    <a:lnTo>
                      <a:pt x="387" y="1569"/>
                    </a:lnTo>
                    <a:lnTo>
                      <a:pt x="396" y="1568"/>
                    </a:lnTo>
                    <a:lnTo>
                      <a:pt x="413" y="1583"/>
                    </a:lnTo>
                    <a:lnTo>
                      <a:pt x="441" y="1575"/>
                    </a:lnTo>
                    <a:lnTo>
                      <a:pt x="461" y="1611"/>
                    </a:lnTo>
                    <a:lnTo>
                      <a:pt x="477" y="1611"/>
                    </a:lnTo>
                    <a:lnTo>
                      <a:pt x="481" y="1623"/>
                    </a:lnTo>
                    <a:lnTo>
                      <a:pt x="474" y="1637"/>
                    </a:lnTo>
                    <a:lnTo>
                      <a:pt x="470" y="1651"/>
                    </a:lnTo>
                    <a:lnTo>
                      <a:pt x="463" y="1661"/>
                    </a:lnTo>
                    <a:lnTo>
                      <a:pt x="463" y="1701"/>
                    </a:lnTo>
                    <a:lnTo>
                      <a:pt x="491" y="1694"/>
                    </a:lnTo>
                    <a:lnTo>
                      <a:pt x="498" y="1709"/>
                    </a:lnTo>
                    <a:lnTo>
                      <a:pt x="505" y="1740"/>
                    </a:lnTo>
                    <a:lnTo>
                      <a:pt x="498" y="1751"/>
                    </a:lnTo>
                    <a:lnTo>
                      <a:pt x="498" y="1766"/>
                    </a:lnTo>
                    <a:lnTo>
                      <a:pt x="503" y="1783"/>
                    </a:lnTo>
                    <a:lnTo>
                      <a:pt x="496" y="1796"/>
                    </a:lnTo>
                    <a:lnTo>
                      <a:pt x="499" y="1803"/>
                    </a:lnTo>
                    <a:lnTo>
                      <a:pt x="505" y="1809"/>
                    </a:lnTo>
                    <a:lnTo>
                      <a:pt x="509" y="1804"/>
                    </a:lnTo>
                    <a:lnTo>
                      <a:pt x="510" y="1802"/>
                    </a:lnTo>
                    <a:lnTo>
                      <a:pt x="513" y="1801"/>
                    </a:lnTo>
                    <a:lnTo>
                      <a:pt x="517" y="1790"/>
                    </a:lnTo>
                    <a:lnTo>
                      <a:pt x="541" y="1801"/>
                    </a:lnTo>
                    <a:lnTo>
                      <a:pt x="562" y="1790"/>
                    </a:lnTo>
                    <a:lnTo>
                      <a:pt x="548" y="1811"/>
                    </a:lnTo>
                    <a:lnTo>
                      <a:pt x="539" y="1829"/>
                    </a:lnTo>
                    <a:lnTo>
                      <a:pt x="539" y="1887"/>
                    </a:lnTo>
                    <a:lnTo>
                      <a:pt x="570" y="1882"/>
                    </a:lnTo>
                    <a:lnTo>
                      <a:pt x="581" y="1887"/>
                    </a:lnTo>
                    <a:lnTo>
                      <a:pt x="596" y="1875"/>
                    </a:lnTo>
                    <a:lnTo>
                      <a:pt x="603" y="1861"/>
                    </a:lnTo>
                    <a:lnTo>
                      <a:pt x="667" y="1851"/>
                    </a:lnTo>
                    <a:lnTo>
                      <a:pt x="669" y="1856"/>
                    </a:lnTo>
                    <a:lnTo>
                      <a:pt x="672" y="1860"/>
                    </a:lnTo>
                    <a:lnTo>
                      <a:pt x="675" y="1860"/>
                    </a:lnTo>
                    <a:lnTo>
                      <a:pt x="680" y="1857"/>
                    </a:lnTo>
                    <a:lnTo>
                      <a:pt x="683" y="1854"/>
                    </a:lnTo>
                    <a:lnTo>
                      <a:pt x="690" y="1853"/>
                    </a:lnTo>
                    <a:lnTo>
                      <a:pt x="698" y="1846"/>
                    </a:lnTo>
                    <a:lnTo>
                      <a:pt x="698" y="1851"/>
                    </a:lnTo>
                    <a:lnTo>
                      <a:pt x="720" y="1837"/>
                    </a:lnTo>
                    <a:lnTo>
                      <a:pt x="726" y="1823"/>
                    </a:lnTo>
                    <a:lnTo>
                      <a:pt x="755" y="1801"/>
                    </a:lnTo>
                    <a:lnTo>
                      <a:pt x="753" y="1768"/>
                    </a:lnTo>
                    <a:lnTo>
                      <a:pt x="781" y="1761"/>
                    </a:lnTo>
                    <a:lnTo>
                      <a:pt x="790" y="1751"/>
                    </a:lnTo>
                    <a:lnTo>
                      <a:pt x="803" y="1740"/>
                    </a:lnTo>
                    <a:lnTo>
                      <a:pt x="776" y="1703"/>
                    </a:lnTo>
                    <a:lnTo>
                      <a:pt x="776" y="1681"/>
                    </a:lnTo>
                    <a:lnTo>
                      <a:pt x="780" y="1678"/>
                    </a:lnTo>
                    <a:lnTo>
                      <a:pt x="784" y="1677"/>
                    </a:lnTo>
                    <a:lnTo>
                      <a:pt x="786" y="1675"/>
                    </a:lnTo>
                    <a:lnTo>
                      <a:pt x="787" y="1675"/>
                    </a:lnTo>
                    <a:lnTo>
                      <a:pt x="786" y="1673"/>
                    </a:lnTo>
                    <a:lnTo>
                      <a:pt x="784" y="1671"/>
                    </a:lnTo>
                    <a:lnTo>
                      <a:pt x="780" y="1669"/>
                    </a:lnTo>
                    <a:lnTo>
                      <a:pt x="776" y="1668"/>
                    </a:lnTo>
                    <a:lnTo>
                      <a:pt x="796" y="1653"/>
                    </a:lnTo>
                    <a:lnTo>
                      <a:pt x="809" y="1637"/>
                    </a:lnTo>
                    <a:lnTo>
                      <a:pt x="826" y="1637"/>
                    </a:lnTo>
                    <a:lnTo>
                      <a:pt x="826" y="1601"/>
                    </a:lnTo>
                    <a:lnTo>
                      <a:pt x="848" y="1590"/>
                    </a:lnTo>
                    <a:lnTo>
                      <a:pt x="852" y="1559"/>
                    </a:lnTo>
                    <a:lnTo>
                      <a:pt x="843" y="1552"/>
                    </a:lnTo>
                    <a:lnTo>
                      <a:pt x="840" y="1549"/>
                    </a:lnTo>
                    <a:lnTo>
                      <a:pt x="841" y="1547"/>
                    </a:lnTo>
                    <a:lnTo>
                      <a:pt x="848" y="1547"/>
                    </a:lnTo>
                    <a:lnTo>
                      <a:pt x="855" y="1555"/>
                    </a:lnTo>
                    <a:lnTo>
                      <a:pt x="874" y="1551"/>
                    </a:lnTo>
                    <a:lnTo>
                      <a:pt x="890" y="1573"/>
                    </a:lnTo>
                    <a:lnTo>
                      <a:pt x="892" y="1580"/>
                    </a:lnTo>
                    <a:lnTo>
                      <a:pt x="894" y="1582"/>
                    </a:lnTo>
                    <a:lnTo>
                      <a:pt x="896" y="1583"/>
                    </a:lnTo>
                    <a:lnTo>
                      <a:pt x="902" y="1581"/>
                    </a:lnTo>
                    <a:lnTo>
                      <a:pt x="905" y="1579"/>
                    </a:lnTo>
                    <a:lnTo>
                      <a:pt x="909" y="1575"/>
                    </a:lnTo>
                    <a:lnTo>
                      <a:pt x="909" y="1594"/>
                    </a:lnTo>
                    <a:lnTo>
                      <a:pt x="902" y="1597"/>
                    </a:lnTo>
                    <a:lnTo>
                      <a:pt x="896" y="1602"/>
                    </a:lnTo>
                    <a:lnTo>
                      <a:pt x="893" y="1609"/>
                    </a:lnTo>
                    <a:lnTo>
                      <a:pt x="892" y="1616"/>
                    </a:lnTo>
                    <a:lnTo>
                      <a:pt x="891" y="1626"/>
                    </a:lnTo>
                    <a:lnTo>
                      <a:pt x="893" y="1636"/>
                    </a:lnTo>
                    <a:lnTo>
                      <a:pt x="896" y="1644"/>
                    </a:lnTo>
                    <a:lnTo>
                      <a:pt x="902" y="1651"/>
                    </a:lnTo>
                    <a:lnTo>
                      <a:pt x="933" y="1637"/>
                    </a:lnTo>
                    <a:lnTo>
                      <a:pt x="959" y="1637"/>
                    </a:lnTo>
                    <a:lnTo>
                      <a:pt x="976" y="1659"/>
                    </a:lnTo>
                    <a:lnTo>
                      <a:pt x="983" y="1681"/>
                    </a:lnTo>
                    <a:lnTo>
                      <a:pt x="1005" y="1694"/>
                    </a:lnTo>
                    <a:lnTo>
                      <a:pt x="1018" y="1690"/>
                    </a:lnTo>
                    <a:lnTo>
                      <a:pt x="1047" y="1716"/>
                    </a:lnTo>
                    <a:lnTo>
                      <a:pt x="1047" y="1697"/>
                    </a:lnTo>
                    <a:lnTo>
                      <a:pt x="1059" y="1661"/>
                    </a:lnTo>
                    <a:lnTo>
                      <a:pt x="1073" y="1673"/>
                    </a:lnTo>
                    <a:lnTo>
                      <a:pt x="1068" y="1683"/>
                    </a:lnTo>
                    <a:lnTo>
                      <a:pt x="1073" y="1725"/>
                    </a:lnTo>
                    <a:lnTo>
                      <a:pt x="1078" y="1720"/>
                    </a:lnTo>
                    <a:lnTo>
                      <a:pt x="1082" y="1719"/>
                    </a:lnTo>
                    <a:lnTo>
                      <a:pt x="1086" y="1720"/>
                    </a:lnTo>
                    <a:lnTo>
                      <a:pt x="1090" y="1723"/>
                    </a:lnTo>
                    <a:lnTo>
                      <a:pt x="1097" y="1666"/>
                    </a:lnTo>
                    <a:lnTo>
                      <a:pt x="1101" y="1662"/>
                    </a:lnTo>
                    <a:lnTo>
                      <a:pt x="1104" y="1658"/>
                    </a:lnTo>
                    <a:lnTo>
                      <a:pt x="1101" y="1653"/>
                    </a:lnTo>
                    <a:lnTo>
                      <a:pt x="1097" y="1651"/>
                    </a:lnTo>
                    <a:lnTo>
                      <a:pt x="1105" y="1616"/>
                    </a:lnTo>
                    <a:lnTo>
                      <a:pt x="1116" y="1603"/>
                    </a:lnTo>
                    <a:lnTo>
                      <a:pt x="1151" y="1594"/>
                    </a:lnTo>
                    <a:lnTo>
                      <a:pt x="1168" y="1581"/>
                    </a:lnTo>
                    <a:lnTo>
                      <a:pt x="1173" y="1568"/>
                    </a:lnTo>
                    <a:lnTo>
                      <a:pt x="1194" y="1555"/>
                    </a:lnTo>
                    <a:lnTo>
                      <a:pt x="1244" y="1555"/>
                    </a:lnTo>
                    <a:lnTo>
                      <a:pt x="1280" y="1566"/>
                    </a:lnTo>
                    <a:lnTo>
                      <a:pt x="1301" y="1547"/>
                    </a:lnTo>
                    <a:lnTo>
                      <a:pt x="1294" y="1525"/>
                    </a:lnTo>
                    <a:lnTo>
                      <a:pt x="1318" y="1518"/>
                    </a:lnTo>
                    <a:lnTo>
                      <a:pt x="1329" y="1475"/>
                    </a:lnTo>
                    <a:lnTo>
                      <a:pt x="1366" y="1459"/>
                    </a:lnTo>
                    <a:lnTo>
                      <a:pt x="1375" y="1438"/>
                    </a:lnTo>
                    <a:lnTo>
                      <a:pt x="1366" y="1416"/>
                    </a:lnTo>
                    <a:lnTo>
                      <a:pt x="1323" y="1416"/>
                    </a:lnTo>
                    <a:lnTo>
                      <a:pt x="1318" y="1416"/>
                    </a:lnTo>
                    <a:lnTo>
                      <a:pt x="1316" y="1415"/>
                    </a:lnTo>
                    <a:lnTo>
                      <a:pt x="1316" y="1414"/>
                    </a:lnTo>
                    <a:lnTo>
                      <a:pt x="1315" y="1409"/>
                    </a:lnTo>
                    <a:lnTo>
                      <a:pt x="1318" y="1402"/>
                    </a:lnTo>
                    <a:lnTo>
                      <a:pt x="1332" y="1373"/>
                    </a:lnTo>
                    <a:lnTo>
                      <a:pt x="1311" y="1373"/>
                    </a:lnTo>
                    <a:lnTo>
                      <a:pt x="1303" y="1373"/>
                    </a:lnTo>
                    <a:lnTo>
                      <a:pt x="1300" y="1371"/>
                    </a:lnTo>
                    <a:lnTo>
                      <a:pt x="1297" y="1366"/>
                    </a:lnTo>
                    <a:lnTo>
                      <a:pt x="1297" y="1359"/>
                    </a:lnTo>
                    <a:lnTo>
                      <a:pt x="1268" y="1352"/>
                    </a:lnTo>
                    <a:lnTo>
                      <a:pt x="1290" y="1333"/>
                    </a:lnTo>
                    <a:lnTo>
                      <a:pt x="1318" y="1345"/>
                    </a:lnTo>
                    <a:lnTo>
                      <a:pt x="1337" y="1312"/>
                    </a:lnTo>
                    <a:lnTo>
                      <a:pt x="1323" y="1298"/>
                    </a:lnTo>
                    <a:lnTo>
                      <a:pt x="1351" y="1283"/>
                    </a:lnTo>
                    <a:lnTo>
                      <a:pt x="1366" y="1259"/>
                    </a:lnTo>
                    <a:lnTo>
                      <a:pt x="1361" y="1240"/>
                    </a:lnTo>
                    <a:lnTo>
                      <a:pt x="1367" y="1239"/>
                    </a:lnTo>
                    <a:lnTo>
                      <a:pt x="1373" y="1239"/>
                    </a:lnTo>
                    <a:lnTo>
                      <a:pt x="1377" y="1238"/>
                    </a:lnTo>
                    <a:lnTo>
                      <a:pt x="1382" y="1238"/>
                    </a:lnTo>
                    <a:lnTo>
                      <a:pt x="1385" y="1236"/>
                    </a:lnTo>
                    <a:lnTo>
                      <a:pt x="1387" y="1235"/>
                    </a:lnTo>
                    <a:lnTo>
                      <a:pt x="1389" y="1233"/>
                    </a:lnTo>
                    <a:lnTo>
                      <a:pt x="1390" y="1224"/>
                    </a:lnTo>
                    <a:lnTo>
                      <a:pt x="1394" y="1218"/>
                    </a:lnTo>
                    <a:lnTo>
                      <a:pt x="1398" y="1212"/>
                    </a:lnTo>
                    <a:lnTo>
                      <a:pt x="1396" y="1212"/>
                    </a:lnTo>
                    <a:lnTo>
                      <a:pt x="1394" y="1190"/>
                    </a:lnTo>
                    <a:lnTo>
                      <a:pt x="1408" y="1166"/>
                    </a:lnTo>
                    <a:lnTo>
                      <a:pt x="1446" y="1183"/>
                    </a:lnTo>
                    <a:lnTo>
                      <a:pt x="1445" y="1185"/>
                    </a:lnTo>
                    <a:lnTo>
                      <a:pt x="1446" y="1188"/>
                    </a:lnTo>
                    <a:lnTo>
                      <a:pt x="1448" y="1189"/>
                    </a:lnTo>
                    <a:lnTo>
                      <a:pt x="1453" y="1190"/>
                    </a:lnTo>
                    <a:lnTo>
                      <a:pt x="1479" y="1188"/>
                    </a:lnTo>
                    <a:lnTo>
                      <a:pt x="1503" y="1219"/>
                    </a:lnTo>
                    <a:lnTo>
                      <a:pt x="1498" y="1220"/>
                    </a:lnTo>
                    <a:lnTo>
                      <a:pt x="1496" y="1224"/>
                    </a:lnTo>
                    <a:lnTo>
                      <a:pt x="1497" y="1227"/>
                    </a:lnTo>
                    <a:lnTo>
                      <a:pt x="1501" y="1233"/>
                    </a:lnTo>
                    <a:lnTo>
                      <a:pt x="1486" y="1252"/>
                    </a:lnTo>
                    <a:lnTo>
                      <a:pt x="1496" y="1262"/>
                    </a:lnTo>
                    <a:lnTo>
                      <a:pt x="1486" y="1281"/>
                    </a:lnTo>
                    <a:lnTo>
                      <a:pt x="1472" y="1298"/>
                    </a:lnTo>
                    <a:lnTo>
                      <a:pt x="1482" y="1324"/>
                    </a:lnTo>
                    <a:lnTo>
                      <a:pt x="1468" y="1347"/>
                    </a:lnTo>
                    <a:lnTo>
                      <a:pt x="1479" y="1359"/>
                    </a:lnTo>
                    <a:lnTo>
                      <a:pt x="1494" y="1345"/>
                    </a:lnTo>
                    <a:lnTo>
                      <a:pt x="1546" y="1345"/>
                    </a:lnTo>
                    <a:lnTo>
                      <a:pt x="1558" y="1340"/>
                    </a:lnTo>
                    <a:lnTo>
                      <a:pt x="1636" y="1326"/>
                    </a:lnTo>
                    <a:lnTo>
                      <a:pt x="1660" y="1347"/>
                    </a:lnTo>
                    <a:lnTo>
                      <a:pt x="1703" y="1340"/>
                    </a:lnTo>
                    <a:lnTo>
                      <a:pt x="1717" y="1381"/>
                    </a:lnTo>
                    <a:lnTo>
                      <a:pt x="1725" y="1359"/>
                    </a:lnTo>
                    <a:lnTo>
                      <a:pt x="1760" y="1362"/>
                    </a:lnTo>
                    <a:lnTo>
                      <a:pt x="1788" y="1395"/>
                    </a:lnTo>
                    <a:lnTo>
                      <a:pt x="1786" y="1431"/>
                    </a:lnTo>
                    <a:lnTo>
                      <a:pt x="1807" y="1388"/>
                    </a:lnTo>
                    <a:lnTo>
                      <a:pt x="1793" y="1368"/>
                    </a:lnTo>
                    <a:lnTo>
                      <a:pt x="1810" y="1352"/>
                    </a:lnTo>
                    <a:lnTo>
                      <a:pt x="1807" y="1312"/>
                    </a:lnTo>
                    <a:lnTo>
                      <a:pt x="1802" y="1309"/>
                    </a:lnTo>
                    <a:lnTo>
                      <a:pt x="1799" y="1306"/>
                    </a:lnTo>
                    <a:lnTo>
                      <a:pt x="1796" y="1301"/>
                    </a:lnTo>
                    <a:lnTo>
                      <a:pt x="1796" y="1296"/>
                    </a:lnTo>
                    <a:lnTo>
                      <a:pt x="1794" y="1295"/>
                    </a:lnTo>
                    <a:lnTo>
                      <a:pt x="1792" y="1295"/>
                    </a:lnTo>
                    <a:lnTo>
                      <a:pt x="1789" y="1295"/>
                    </a:lnTo>
                    <a:lnTo>
                      <a:pt x="1786" y="1298"/>
                    </a:lnTo>
                    <a:lnTo>
                      <a:pt x="1783" y="1292"/>
                    </a:lnTo>
                    <a:lnTo>
                      <a:pt x="1781" y="1290"/>
                    </a:lnTo>
                    <a:lnTo>
                      <a:pt x="1780" y="1290"/>
                    </a:lnTo>
                    <a:lnTo>
                      <a:pt x="1776" y="1291"/>
                    </a:lnTo>
                    <a:lnTo>
                      <a:pt x="1772" y="1295"/>
                    </a:lnTo>
                    <a:lnTo>
                      <a:pt x="1753" y="1276"/>
                    </a:lnTo>
                    <a:lnTo>
                      <a:pt x="1751" y="1255"/>
                    </a:lnTo>
                    <a:lnTo>
                      <a:pt x="1738" y="1252"/>
                    </a:lnTo>
                    <a:lnTo>
                      <a:pt x="1731" y="1233"/>
                    </a:lnTo>
                    <a:lnTo>
                      <a:pt x="1717" y="1226"/>
                    </a:lnTo>
                    <a:lnTo>
                      <a:pt x="1721" y="1224"/>
                    </a:lnTo>
                    <a:lnTo>
                      <a:pt x="1721" y="1223"/>
                    </a:lnTo>
                    <a:lnTo>
                      <a:pt x="1722" y="1223"/>
                    </a:lnTo>
                    <a:lnTo>
                      <a:pt x="1724" y="1223"/>
                    </a:lnTo>
                    <a:lnTo>
                      <a:pt x="1724" y="1220"/>
                    </a:lnTo>
                    <a:lnTo>
                      <a:pt x="1724" y="1219"/>
                    </a:lnTo>
                    <a:lnTo>
                      <a:pt x="1725" y="1219"/>
                    </a:lnTo>
                    <a:lnTo>
                      <a:pt x="1725" y="1216"/>
                    </a:lnTo>
                    <a:lnTo>
                      <a:pt x="1701" y="1183"/>
                    </a:lnTo>
                    <a:lnTo>
                      <a:pt x="1710" y="1166"/>
                    </a:lnTo>
                    <a:lnTo>
                      <a:pt x="1731" y="1153"/>
                    </a:lnTo>
                    <a:lnTo>
                      <a:pt x="1731" y="1124"/>
                    </a:lnTo>
                    <a:lnTo>
                      <a:pt x="1736" y="1096"/>
                    </a:lnTo>
                    <a:lnTo>
                      <a:pt x="1743" y="1088"/>
                    </a:lnTo>
                    <a:lnTo>
                      <a:pt x="1743" y="1062"/>
                    </a:lnTo>
                    <a:lnTo>
                      <a:pt x="1750" y="1059"/>
                    </a:lnTo>
                    <a:lnTo>
                      <a:pt x="1755" y="1060"/>
                    </a:lnTo>
                    <a:lnTo>
                      <a:pt x="1757" y="1063"/>
                    </a:lnTo>
                    <a:lnTo>
                      <a:pt x="1757" y="1065"/>
                    </a:lnTo>
                    <a:lnTo>
                      <a:pt x="1758" y="1070"/>
                    </a:lnTo>
                    <a:lnTo>
                      <a:pt x="1779" y="1070"/>
                    </a:lnTo>
                    <a:lnTo>
                      <a:pt x="1814" y="1060"/>
                    </a:lnTo>
                    <a:lnTo>
                      <a:pt x="1814" y="1033"/>
                    </a:lnTo>
                    <a:lnTo>
                      <a:pt x="1822" y="1020"/>
                    </a:lnTo>
                    <a:lnTo>
                      <a:pt x="1803" y="1003"/>
                    </a:lnTo>
                    <a:lnTo>
                      <a:pt x="1796" y="983"/>
                    </a:lnTo>
                    <a:lnTo>
                      <a:pt x="1810" y="962"/>
                    </a:lnTo>
                    <a:lnTo>
                      <a:pt x="1824" y="948"/>
                    </a:lnTo>
                    <a:lnTo>
                      <a:pt x="1814" y="917"/>
                    </a:lnTo>
                    <a:lnTo>
                      <a:pt x="1817" y="881"/>
                    </a:lnTo>
                    <a:lnTo>
                      <a:pt x="1803" y="870"/>
                    </a:lnTo>
                    <a:lnTo>
                      <a:pt x="1793" y="839"/>
                    </a:lnTo>
                    <a:lnTo>
                      <a:pt x="1781" y="831"/>
                    </a:lnTo>
                    <a:lnTo>
                      <a:pt x="1764" y="813"/>
                    </a:lnTo>
                    <a:lnTo>
                      <a:pt x="1760" y="791"/>
                    </a:lnTo>
                    <a:lnTo>
                      <a:pt x="1751" y="777"/>
                    </a:lnTo>
                    <a:lnTo>
                      <a:pt x="1729" y="781"/>
                    </a:lnTo>
                    <a:lnTo>
                      <a:pt x="1714" y="753"/>
                    </a:lnTo>
                    <a:lnTo>
                      <a:pt x="1694" y="739"/>
                    </a:lnTo>
                    <a:lnTo>
                      <a:pt x="1685" y="745"/>
                    </a:lnTo>
                    <a:lnTo>
                      <a:pt x="1678" y="747"/>
                    </a:lnTo>
                    <a:lnTo>
                      <a:pt x="1672" y="743"/>
                    </a:lnTo>
                    <a:lnTo>
                      <a:pt x="1668" y="734"/>
                    </a:lnTo>
                    <a:lnTo>
                      <a:pt x="1636" y="663"/>
                    </a:lnTo>
                    <a:lnTo>
                      <a:pt x="1636" y="646"/>
                    </a:lnTo>
                    <a:lnTo>
                      <a:pt x="1618" y="635"/>
                    </a:lnTo>
                    <a:lnTo>
                      <a:pt x="1615" y="613"/>
                    </a:lnTo>
                    <a:lnTo>
                      <a:pt x="1601" y="611"/>
                    </a:lnTo>
                    <a:lnTo>
                      <a:pt x="1601" y="598"/>
                    </a:lnTo>
                    <a:lnTo>
                      <a:pt x="1594" y="589"/>
                    </a:lnTo>
                    <a:lnTo>
                      <a:pt x="1568" y="561"/>
                    </a:lnTo>
                    <a:lnTo>
                      <a:pt x="1594" y="535"/>
                    </a:lnTo>
                    <a:lnTo>
                      <a:pt x="1632" y="546"/>
                    </a:lnTo>
                    <a:lnTo>
                      <a:pt x="1651" y="542"/>
                    </a:lnTo>
                    <a:lnTo>
                      <a:pt x="1651" y="525"/>
                    </a:lnTo>
                    <a:lnTo>
                      <a:pt x="1658" y="511"/>
                    </a:lnTo>
                    <a:lnTo>
                      <a:pt x="1664" y="512"/>
                    </a:lnTo>
                    <a:lnTo>
                      <a:pt x="1671" y="511"/>
                    </a:lnTo>
                    <a:lnTo>
                      <a:pt x="1675" y="509"/>
                    </a:lnTo>
                    <a:lnTo>
                      <a:pt x="1679" y="505"/>
                    </a:lnTo>
                    <a:lnTo>
                      <a:pt x="1672" y="446"/>
                    </a:lnTo>
                    <a:lnTo>
                      <a:pt x="1644" y="439"/>
                    </a:lnTo>
                    <a:lnTo>
                      <a:pt x="1646" y="407"/>
                    </a:lnTo>
                    <a:lnTo>
                      <a:pt x="1642" y="408"/>
                    </a:lnTo>
                    <a:lnTo>
                      <a:pt x="1637" y="409"/>
                    </a:lnTo>
                    <a:lnTo>
                      <a:pt x="1633" y="407"/>
                    </a:lnTo>
                    <a:lnTo>
                      <a:pt x="1629" y="404"/>
                    </a:lnTo>
                    <a:lnTo>
                      <a:pt x="1628" y="400"/>
                    </a:lnTo>
                    <a:lnTo>
                      <a:pt x="1629" y="396"/>
                    </a:lnTo>
                    <a:lnTo>
                      <a:pt x="1603" y="392"/>
                    </a:lnTo>
                    <a:lnTo>
                      <a:pt x="1582" y="383"/>
                    </a:lnTo>
                    <a:lnTo>
                      <a:pt x="1582" y="357"/>
                    </a:lnTo>
                    <a:lnTo>
                      <a:pt x="1558" y="342"/>
                    </a:lnTo>
                    <a:lnTo>
                      <a:pt x="1522" y="340"/>
                    </a:lnTo>
                    <a:lnTo>
                      <a:pt x="1503" y="377"/>
                    </a:lnTo>
                    <a:lnTo>
                      <a:pt x="1482" y="383"/>
                    </a:lnTo>
                    <a:lnTo>
                      <a:pt x="1458" y="363"/>
                    </a:lnTo>
                    <a:lnTo>
                      <a:pt x="1455" y="362"/>
                    </a:lnTo>
                    <a:lnTo>
                      <a:pt x="1454" y="360"/>
                    </a:lnTo>
                    <a:lnTo>
                      <a:pt x="1453" y="354"/>
                    </a:lnTo>
                    <a:lnTo>
                      <a:pt x="1423" y="357"/>
                    </a:lnTo>
                    <a:close/>
                    <a:moveTo>
                      <a:pt x="990" y="1675"/>
                    </a:moveTo>
                    <a:lnTo>
                      <a:pt x="994" y="1675"/>
                    </a:lnTo>
                    <a:lnTo>
                      <a:pt x="994" y="1681"/>
                    </a:lnTo>
                    <a:lnTo>
                      <a:pt x="990" y="1681"/>
                    </a:lnTo>
                    <a:lnTo>
                      <a:pt x="990" y="167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1528">
                <a:extLst>
                  <a:ext uri="{FF2B5EF4-FFF2-40B4-BE49-F238E27FC236}">
                    <a16:creationId xmlns:a16="http://schemas.microsoft.com/office/drawing/2014/main" id="{053D6480-CD77-0C18-B3A2-5FF773C434D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8" y="2260"/>
                <a:ext cx="253" cy="399"/>
              </a:xfrm>
              <a:custGeom>
                <a:avLst/>
                <a:gdLst>
                  <a:gd name="T0" fmla="*/ 610 w 1519"/>
                  <a:gd name="T1" fmla="*/ 31 h 2394"/>
                  <a:gd name="T2" fmla="*/ 511 w 1519"/>
                  <a:gd name="T3" fmla="*/ 141 h 2394"/>
                  <a:gd name="T4" fmla="*/ 454 w 1519"/>
                  <a:gd name="T5" fmla="*/ 350 h 2394"/>
                  <a:gd name="T6" fmla="*/ 419 w 1519"/>
                  <a:gd name="T7" fmla="*/ 514 h 2394"/>
                  <a:gd name="T8" fmla="*/ 363 w 1519"/>
                  <a:gd name="T9" fmla="*/ 679 h 2394"/>
                  <a:gd name="T10" fmla="*/ 255 w 1519"/>
                  <a:gd name="T11" fmla="*/ 754 h 2394"/>
                  <a:gd name="T12" fmla="*/ 157 w 1519"/>
                  <a:gd name="T13" fmla="*/ 857 h 2394"/>
                  <a:gd name="T14" fmla="*/ 100 w 1519"/>
                  <a:gd name="T15" fmla="*/ 989 h 2394"/>
                  <a:gd name="T16" fmla="*/ 115 w 1519"/>
                  <a:gd name="T17" fmla="*/ 926 h 2394"/>
                  <a:gd name="T18" fmla="*/ 69 w 1519"/>
                  <a:gd name="T19" fmla="*/ 927 h 2394"/>
                  <a:gd name="T20" fmla="*/ 22 w 1519"/>
                  <a:gd name="T21" fmla="*/ 1013 h 2394"/>
                  <a:gd name="T22" fmla="*/ 113 w 1519"/>
                  <a:gd name="T23" fmla="*/ 1068 h 2394"/>
                  <a:gd name="T24" fmla="*/ 284 w 1519"/>
                  <a:gd name="T25" fmla="*/ 1217 h 2394"/>
                  <a:gd name="T26" fmla="*/ 268 w 1519"/>
                  <a:gd name="T27" fmla="*/ 1371 h 2394"/>
                  <a:gd name="T28" fmla="*/ 243 w 1519"/>
                  <a:gd name="T29" fmla="*/ 1440 h 2394"/>
                  <a:gd name="T30" fmla="*/ 328 w 1519"/>
                  <a:gd name="T31" fmla="*/ 1562 h 2394"/>
                  <a:gd name="T32" fmla="*/ 343 w 1519"/>
                  <a:gd name="T33" fmla="*/ 1752 h 2394"/>
                  <a:gd name="T34" fmla="*/ 507 w 1519"/>
                  <a:gd name="T35" fmla="*/ 1755 h 2394"/>
                  <a:gd name="T36" fmla="*/ 528 w 1519"/>
                  <a:gd name="T37" fmla="*/ 1790 h 2394"/>
                  <a:gd name="T38" fmla="*/ 560 w 1519"/>
                  <a:gd name="T39" fmla="*/ 1832 h 2394"/>
                  <a:gd name="T40" fmla="*/ 465 w 1519"/>
                  <a:gd name="T41" fmla="*/ 1931 h 2394"/>
                  <a:gd name="T42" fmla="*/ 465 w 1519"/>
                  <a:gd name="T43" fmla="*/ 2080 h 2394"/>
                  <a:gd name="T44" fmla="*/ 519 w 1519"/>
                  <a:gd name="T45" fmla="*/ 2109 h 2394"/>
                  <a:gd name="T46" fmla="*/ 598 w 1519"/>
                  <a:gd name="T47" fmla="*/ 2066 h 2394"/>
                  <a:gd name="T48" fmla="*/ 648 w 1519"/>
                  <a:gd name="T49" fmla="*/ 2094 h 2394"/>
                  <a:gd name="T50" fmla="*/ 640 w 1519"/>
                  <a:gd name="T51" fmla="*/ 2187 h 2394"/>
                  <a:gd name="T52" fmla="*/ 789 w 1519"/>
                  <a:gd name="T53" fmla="*/ 2351 h 2394"/>
                  <a:gd name="T54" fmla="*/ 928 w 1519"/>
                  <a:gd name="T55" fmla="*/ 2301 h 2394"/>
                  <a:gd name="T56" fmla="*/ 1004 w 1519"/>
                  <a:gd name="T57" fmla="*/ 2232 h 2394"/>
                  <a:gd name="T58" fmla="*/ 1058 w 1519"/>
                  <a:gd name="T59" fmla="*/ 2204 h 2394"/>
                  <a:gd name="T60" fmla="*/ 1082 w 1519"/>
                  <a:gd name="T61" fmla="*/ 2101 h 2394"/>
                  <a:gd name="T62" fmla="*/ 1253 w 1519"/>
                  <a:gd name="T63" fmla="*/ 2111 h 2394"/>
                  <a:gd name="T64" fmla="*/ 1248 w 1519"/>
                  <a:gd name="T65" fmla="*/ 2009 h 2394"/>
                  <a:gd name="T66" fmla="*/ 1397 w 1519"/>
                  <a:gd name="T67" fmla="*/ 1976 h 2394"/>
                  <a:gd name="T68" fmla="*/ 1421 w 1519"/>
                  <a:gd name="T69" fmla="*/ 1966 h 2394"/>
                  <a:gd name="T70" fmla="*/ 1405 w 1519"/>
                  <a:gd name="T71" fmla="*/ 1948 h 2394"/>
                  <a:gd name="T72" fmla="*/ 1403 w 1519"/>
                  <a:gd name="T73" fmla="*/ 1902 h 2394"/>
                  <a:gd name="T74" fmla="*/ 1374 w 1519"/>
                  <a:gd name="T75" fmla="*/ 1818 h 2394"/>
                  <a:gd name="T76" fmla="*/ 1209 w 1519"/>
                  <a:gd name="T77" fmla="*/ 1921 h 2394"/>
                  <a:gd name="T78" fmla="*/ 1177 w 1519"/>
                  <a:gd name="T79" fmla="*/ 1809 h 2394"/>
                  <a:gd name="T80" fmla="*/ 1324 w 1519"/>
                  <a:gd name="T81" fmla="*/ 1759 h 2394"/>
                  <a:gd name="T82" fmla="*/ 1367 w 1519"/>
                  <a:gd name="T83" fmla="*/ 1598 h 2394"/>
                  <a:gd name="T84" fmla="*/ 1476 w 1519"/>
                  <a:gd name="T85" fmla="*/ 1403 h 2394"/>
                  <a:gd name="T86" fmla="*/ 1403 w 1519"/>
                  <a:gd name="T87" fmla="*/ 1213 h 2394"/>
                  <a:gd name="T88" fmla="*/ 1441 w 1519"/>
                  <a:gd name="T89" fmla="*/ 1053 h 2394"/>
                  <a:gd name="T90" fmla="*/ 1502 w 1519"/>
                  <a:gd name="T91" fmla="*/ 946 h 2394"/>
                  <a:gd name="T92" fmla="*/ 1331 w 1519"/>
                  <a:gd name="T93" fmla="*/ 900 h 2394"/>
                  <a:gd name="T94" fmla="*/ 1227 w 1519"/>
                  <a:gd name="T95" fmla="*/ 770 h 2394"/>
                  <a:gd name="T96" fmla="*/ 1089 w 1519"/>
                  <a:gd name="T97" fmla="*/ 718 h 2394"/>
                  <a:gd name="T98" fmla="*/ 1048 w 1519"/>
                  <a:gd name="T99" fmla="*/ 498 h 2394"/>
                  <a:gd name="T100" fmla="*/ 978 w 1519"/>
                  <a:gd name="T101" fmla="*/ 433 h 2394"/>
                  <a:gd name="T102" fmla="*/ 985 w 1519"/>
                  <a:gd name="T103" fmla="*/ 272 h 2394"/>
                  <a:gd name="T104" fmla="*/ 901 w 1519"/>
                  <a:gd name="T105" fmla="*/ 183 h 2394"/>
                  <a:gd name="T106" fmla="*/ 711 w 1519"/>
                  <a:gd name="T107" fmla="*/ 20 h 2394"/>
                  <a:gd name="T108" fmla="*/ 578 w 1519"/>
                  <a:gd name="T109" fmla="*/ 1576 h 2394"/>
                  <a:gd name="T110" fmla="*/ 629 w 1519"/>
                  <a:gd name="T111" fmla="*/ 1672 h 2394"/>
                  <a:gd name="T112" fmla="*/ 692 w 1519"/>
                  <a:gd name="T113" fmla="*/ 1761 h 2394"/>
                  <a:gd name="T114" fmla="*/ 526 w 1519"/>
                  <a:gd name="T115" fmla="*/ 1726 h 2394"/>
                  <a:gd name="T116" fmla="*/ 421 w 1519"/>
                  <a:gd name="T117" fmla="*/ 1676 h 2394"/>
                  <a:gd name="T118" fmla="*/ 1041 w 1519"/>
                  <a:gd name="T119" fmla="*/ 1148 h 2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19" h="2394">
                    <a:moveTo>
                      <a:pt x="697" y="20"/>
                    </a:moveTo>
                    <a:lnTo>
                      <a:pt x="663" y="26"/>
                    </a:lnTo>
                    <a:lnTo>
                      <a:pt x="642" y="26"/>
                    </a:lnTo>
                    <a:lnTo>
                      <a:pt x="633" y="7"/>
                    </a:lnTo>
                    <a:lnTo>
                      <a:pt x="604" y="20"/>
                    </a:lnTo>
                    <a:lnTo>
                      <a:pt x="606" y="24"/>
                    </a:lnTo>
                    <a:lnTo>
                      <a:pt x="608" y="27"/>
                    </a:lnTo>
                    <a:lnTo>
                      <a:pt x="609" y="29"/>
                    </a:lnTo>
                    <a:lnTo>
                      <a:pt x="610" y="31"/>
                    </a:lnTo>
                    <a:lnTo>
                      <a:pt x="609" y="31"/>
                    </a:lnTo>
                    <a:lnTo>
                      <a:pt x="608" y="30"/>
                    </a:lnTo>
                    <a:lnTo>
                      <a:pt x="606" y="28"/>
                    </a:lnTo>
                    <a:lnTo>
                      <a:pt x="604" y="26"/>
                    </a:lnTo>
                    <a:lnTo>
                      <a:pt x="519" y="37"/>
                    </a:lnTo>
                    <a:lnTo>
                      <a:pt x="521" y="57"/>
                    </a:lnTo>
                    <a:lnTo>
                      <a:pt x="519" y="76"/>
                    </a:lnTo>
                    <a:lnTo>
                      <a:pt x="507" y="93"/>
                    </a:lnTo>
                    <a:lnTo>
                      <a:pt x="511" y="141"/>
                    </a:lnTo>
                    <a:lnTo>
                      <a:pt x="491" y="148"/>
                    </a:lnTo>
                    <a:lnTo>
                      <a:pt x="483" y="205"/>
                    </a:lnTo>
                    <a:lnTo>
                      <a:pt x="471" y="212"/>
                    </a:lnTo>
                    <a:lnTo>
                      <a:pt x="461" y="235"/>
                    </a:lnTo>
                    <a:lnTo>
                      <a:pt x="476" y="283"/>
                    </a:lnTo>
                    <a:lnTo>
                      <a:pt x="478" y="300"/>
                    </a:lnTo>
                    <a:lnTo>
                      <a:pt x="461" y="322"/>
                    </a:lnTo>
                    <a:lnTo>
                      <a:pt x="461" y="342"/>
                    </a:lnTo>
                    <a:lnTo>
                      <a:pt x="454" y="350"/>
                    </a:lnTo>
                    <a:lnTo>
                      <a:pt x="465" y="376"/>
                    </a:lnTo>
                    <a:lnTo>
                      <a:pt x="507" y="369"/>
                    </a:lnTo>
                    <a:lnTo>
                      <a:pt x="535" y="398"/>
                    </a:lnTo>
                    <a:lnTo>
                      <a:pt x="521" y="411"/>
                    </a:lnTo>
                    <a:lnTo>
                      <a:pt x="521" y="435"/>
                    </a:lnTo>
                    <a:lnTo>
                      <a:pt x="497" y="454"/>
                    </a:lnTo>
                    <a:lnTo>
                      <a:pt x="491" y="476"/>
                    </a:lnTo>
                    <a:lnTo>
                      <a:pt x="491" y="511"/>
                    </a:lnTo>
                    <a:lnTo>
                      <a:pt x="419" y="514"/>
                    </a:lnTo>
                    <a:lnTo>
                      <a:pt x="441" y="535"/>
                    </a:lnTo>
                    <a:lnTo>
                      <a:pt x="441" y="578"/>
                    </a:lnTo>
                    <a:lnTo>
                      <a:pt x="421" y="596"/>
                    </a:lnTo>
                    <a:lnTo>
                      <a:pt x="407" y="592"/>
                    </a:lnTo>
                    <a:lnTo>
                      <a:pt x="404" y="678"/>
                    </a:lnTo>
                    <a:lnTo>
                      <a:pt x="383" y="690"/>
                    </a:lnTo>
                    <a:lnTo>
                      <a:pt x="365" y="690"/>
                    </a:lnTo>
                    <a:lnTo>
                      <a:pt x="363" y="682"/>
                    </a:lnTo>
                    <a:lnTo>
                      <a:pt x="363" y="679"/>
                    </a:lnTo>
                    <a:lnTo>
                      <a:pt x="362" y="678"/>
                    </a:lnTo>
                    <a:lnTo>
                      <a:pt x="362" y="679"/>
                    </a:lnTo>
                    <a:lnTo>
                      <a:pt x="362" y="683"/>
                    </a:lnTo>
                    <a:lnTo>
                      <a:pt x="350" y="678"/>
                    </a:lnTo>
                    <a:lnTo>
                      <a:pt x="328" y="690"/>
                    </a:lnTo>
                    <a:lnTo>
                      <a:pt x="319" y="704"/>
                    </a:lnTo>
                    <a:lnTo>
                      <a:pt x="298" y="707"/>
                    </a:lnTo>
                    <a:lnTo>
                      <a:pt x="269" y="768"/>
                    </a:lnTo>
                    <a:lnTo>
                      <a:pt x="255" y="754"/>
                    </a:lnTo>
                    <a:lnTo>
                      <a:pt x="236" y="754"/>
                    </a:lnTo>
                    <a:lnTo>
                      <a:pt x="227" y="753"/>
                    </a:lnTo>
                    <a:lnTo>
                      <a:pt x="222" y="756"/>
                    </a:lnTo>
                    <a:lnTo>
                      <a:pt x="219" y="761"/>
                    </a:lnTo>
                    <a:lnTo>
                      <a:pt x="219" y="768"/>
                    </a:lnTo>
                    <a:lnTo>
                      <a:pt x="198" y="768"/>
                    </a:lnTo>
                    <a:lnTo>
                      <a:pt x="169" y="792"/>
                    </a:lnTo>
                    <a:lnTo>
                      <a:pt x="163" y="856"/>
                    </a:lnTo>
                    <a:lnTo>
                      <a:pt x="157" y="857"/>
                    </a:lnTo>
                    <a:lnTo>
                      <a:pt x="156" y="863"/>
                    </a:lnTo>
                    <a:lnTo>
                      <a:pt x="165" y="898"/>
                    </a:lnTo>
                    <a:lnTo>
                      <a:pt x="163" y="911"/>
                    </a:lnTo>
                    <a:lnTo>
                      <a:pt x="178" y="946"/>
                    </a:lnTo>
                    <a:lnTo>
                      <a:pt x="163" y="968"/>
                    </a:lnTo>
                    <a:lnTo>
                      <a:pt x="141" y="977"/>
                    </a:lnTo>
                    <a:lnTo>
                      <a:pt x="113" y="982"/>
                    </a:lnTo>
                    <a:lnTo>
                      <a:pt x="105" y="987"/>
                    </a:lnTo>
                    <a:lnTo>
                      <a:pt x="100" y="989"/>
                    </a:lnTo>
                    <a:lnTo>
                      <a:pt x="98" y="990"/>
                    </a:lnTo>
                    <a:lnTo>
                      <a:pt x="97" y="992"/>
                    </a:lnTo>
                    <a:lnTo>
                      <a:pt x="93" y="991"/>
                    </a:lnTo>
                    <a:lnTo>
                      <a:pt x="91" y="989"/>
                    </a:lnTo>
                    <a:lnTo>
                      <a:pt x="91" y="970"/>
                    </a:lnTo>
                    <a:lnTo>
                      <a:pt x="113" y="946"/>
                    </a:lnTo>
                    <a:lnTo>
                      <a:pt x="114" y="938"/>
                    </a:lnTo>
                    <a:lnTo>
                      <a:pt x="115" y="932"/>
                    </a:lnTo>
                    <a:lnTo>
                      <a:pt x="115" y="926"/>
                    </a:lnTo>
                    <a:lnTo>
                      <a:pt x="114" y="922"/>
                    </a:lnTo>
                    <a:lnTo>
                      <a:pt x="108" y="915"/>
                    </a:lnTo>
                    <a:lnTo>
                      <a:pt x="104" y="913"/>
                    </a:lnTo>
                    <a:lnTo>
                      <a:pt x="98" y="913"/>
                    </a:lnTo>
                    <a:lnTo>
                      <a:pt x="97" y="910"/>
                    </a:lnTo>
                    <a:lnTo>
                      <a:pt x="95" y="911"/>
                    </a:lnTo>
                    <a:lnTo>
                      <a:pt x="94" y="914"/>
                    </a:lnTo>
                    <a:lnTo>
                      <a:pt x="91" y="920"/>
                    </a:lnTo>
                    <a:lnTo>
                      <a:pt x="69" y="927"/>
                    </a:lnTo>
                    <a:lnTo>
                      <a:pt x="56" y="939"/>
                    </a:lnTo>
                    <a:lnTo>
                      <a:pt x="43" y="975"/>
                    </a:lnTo>
                    <a:lnTo>
                      <a:pt x="15" y="955"/>
                    </a:lnTo>
                    <a:lnTo>
                      <a:pt x="15" y="985"/>
                    </a:lnTo>
                    <a:lnTo>
                      <a:pt x="5" y="988"/>
                    </a:lnTo>
                    <a:lnTo>
                      <a:pt x="0" y="993"/>
                    </a:lnTo>
                    <a:lnTo>
                      <a:pt x="0" y="998"/>
                    </a:lnTo>
                    <a:lnTo>
                      <a:pt x="6" y="1005"/>
                    </a:lnTo>
                    <a:lnTo>
                      <a:pt x="22" y="1013"/>
                    </a:lnTo>
                    <a:lnTo>
                      <a:pt x="36" y="1055"/>
                    </a:lnTo>
                    <a:lnTo>
                      <a:pt x="65" y="1042"/>
                    </a:lnTo>
                    <a:lnTo>
                      <a:pt x="98" y="1074"/>
                    </a:lnTo>
                    <a:lnTo>
                      <a:pt x="98" y="1065"/>
                    </a:lnTo>
                    <a:lnTo>
                      <a:pt x="100" y="1061"/>
                    </a:lnTo>
                    <a:lnTo>
                      <a:pt x="102" y="1061"/>
                    </a:lnTo>
                    <a:lnTo>
                      <a:pt x="106" y="1066"/>
                    </a:lnTo>
                    <a:lnTo>
                      <a:pt x="108" y="1067"/>
                    </a:lnTo>
                    <a:lnTo>
                      <a:pt x="113" y="1068"/>
                    </a:lnTo>
                    <a:lnTo>
                      <a:pt x="136" y="1063"/>
                    </a:lnTo>
                    <a:lnTo>
                      <a:pt x="198" y="1063"/>
                    </a:lnTo>
                    <a:lnTo>
                      <a:pt x="226" y="1068"/>
                    </a:lnTo>
                    <a:lnTo>
                      <a:pt x="243" y="1096"/>
                    </a:lnTo>
                    <a:lnTo>
                      <a:pt x="241" y="1120"/>
                    </a:lnTo>
                    <a:lnTo>
                      <a:pt x="269" y="1141"/>
                    </a:lnTo>
                    <a:lnTo>
                      <a:pt x="258" y="1163"/>
                    </a:lnTo>
                    <a:lnTo>
                      <a:pt x="284" y="1191"/>
                    </a:lnTo>
                    <a:lnTo>
                      <a:pt x="284" y="1217"/>
                    </a:lnTo>
                    <a:lnTo>
                      <a:pt x="269" y="1233"/>
                    </a:lnTo>
                    <a:lnTo>
                      <a:pt x="276" y="1277"/>
                    </a:lnTo>
                    <a:lnTo>
                      <a:pt x="291" y="1274"/>
                    </a:lnTo>
                    <a:lnTo>
                      <a:pt x="286" y="1296"/>
                    </a:lnTo>
                    <a:lnTo>
                      <a:pt x="265" y="1305"/>
                    </a:lnTo>
                    <a:lnTo>
                      <a:pt x="250" y="1327"/>
                    </a:lnTo>
                    <a:lnTo>
                      <a:pt x="255" y="1362"/>
                    </a:lnTo>
                    <a:lnTo>
                      <a:pt x="267" y="1372"/>
                    </a:lnTo>
                    <a:lnTo>
                      <a:pt x="268" y="1371"/>
                    </a:lnTo>
                    <a:lnTo>
                      <a:pt x="272" y="1370"/>
                    </a:lnTo>
                    <a:lnTo>
                      <a:pt x="286" y="1405"/>
                    </a:lnTo>
                    <a:lnTo>
                      <a:pt x="265" y="1412"/>
                    </a:lnTo>
                    <a:lnTo>
                      <a:pt x="254" y="1406"/>
                    </a:lnTo>
                    <a:lnTo>
                      <a:pt x="248" y="1404"/>
                    </a:lnTo>
                    <a:lnTo>
                      <a:pt x="243" y="1405"/>
                    </a:lnTo>
                    <a:lnTo>
                      <a:pt x="243" y="1409"/>
                    </a:lnTo>
                    <a:lnTo>
                      <a:pt x="255" y="1426"/>
                    </a:lnTo>
                    <a:lnTo>
                      <a:pt x="243" y="1440"/>
                    </a:lnTo>
                    <a:lnTo>
                      <a:pt x="262" y="1448"/>
                    </a:lnTo>
                    <a:lnTo>
                      <a:pt x="276" y="1474"/>
                    </a:lnTo>
                    <a:lnTo>
                      <a:pt x="293" y="1470"/>
                    </a:lnTo>
                    <a:lnTo>
                      <a:pt x="322" y="1488"/>
                    </a:lnTo>
                    <a:lnTo>
                      <a:pt x="300" y="1503"/>
                    </a:lnTo>
                    <a:lnTo>
                      <a:pt x="315" y="1524"/>
                    </a:lnTo>
                    <a:lnTo>
                      <a:pt x="291" y="1540"/>
                    </a:lnTo>
                    <a:lnTo>
                      <a:pt x="305" y="1559"/>
                    </a:lnTo>
                    <a:lnTo>
                      <a:pt x="328" y="1562"/>
                    </a:lnTo>
                    <a:lnTo>
                      <a:pt x="326" y="1596"/>
                    </a:lnTo>
                    <a:lnTo>
                      <a:pt x="305" y="1605"/>
                    </a:lnTo>
                    <a:lnTo>
                      <a:pt x="322" y="1638"/>
                    </a:lnTo>
                    <a:lnTo>
                      <a:pt x="319" y="1674"/>
                    </a:lnTo>
                    <a:lnTo>
                      <a:pt x="272" y="1702"/>
                    </a:lnTo>
                    <a:lnTo>
                      <a:pt x="284" y="1731"/>
                    </a:lnTo>
                    <a:lnTo>
                      <a:pt x="305" y="1744"/>
                    </a:lnTo>
                    <a:lnTo>
                      <a:pt x="319" y="1768"/>
                    </a:lnTo>
                    <a:lnTo>
                      <a:pt x="343" y="1752"/>
                    </a:lnTo>
                    <a:lnTo>
                      <a:pt x="371" y="1755"/>
                    </a:lnTo>
                    <a:lnTo>
                      <a:pt x="369" y="1724"/>
                    </a:lnTo>
                    <a:lnTo>
                      <a:pt x="391" y="1716"/>
                    </a:lnTo>
                    <a:lnTo>
                      <a:pt x="407" y="1740"/>
                    </a:lnTo>
                    <a:lnTo>
                      <a:pt x="407" y="1759"/>
                    </a:lnTo>
                    <a:lnTo>
                      <a:pt x="435" y="1752"/>
                    </a:lnTo>
                    <a:lnTo>
                      <a:pt x="428" y="1776"/>
                    </a:lnTo>
                    <a:lnTo>
                      <a:pt x="461" y="1759"/>
                    </a:lnTo>
                    <a:lnTo>
                      <a:pt x="507" y="1755"/>
                    </a:lnTo>
                    <a:lnTo>
                      <a:pt x="533" y="1774"/>
                    </a:lnTo>
                    <a:lnTo>
                      <a:pt x="536" y="1776"/>
                    </a:lnTo>
                    <a:lnTo>
                      <a:pt x="538" y="1778"/>
                    </a:lnTo>
                    <a:lnTo>
                      <a:pt x="539" y="1780"/>
                    </a:lnTo>
                    <a:lnTo>
                      <a:pt x="539" y="1781"/>
                    </a:lnTo>
                    <a:lnTo>
                      <a:pt x="541" y="1783"/>
                    </a:lnTo>
                    <a:lnTo>
                      <a:pt x="538" y="1784"/>
                    </a:lnTo>
                    <a:lnTo>
                      <a:pt x="536" y="1786"/>
                    </a:lnTo>
                    <a:lnTo>
                      <a:pt x="528" y="1790"/>
                    </a:lnTo>
                    <a:lnTo>
                      <a:pt x="535" y="1823"/>
                    </a:lnTo>
                    <a:lnTo>
                      <a:pt x="557" y="1833"/>
                    </a:lnTo>
                    <a:lnTo>
                      <a:pt x="558" y="1829"/>
                    </a:lnTo>
                    <a:lnTo>
                      <a:pt x="560" y="1827"/>
                    </a:lnTo>
                    <a:lnTo>
                      <a:pt x="561" y="1825"/>
                    </a:lnTo>
                    <a:lnTo>
                      <a:pt x="562" y="1825"/>
                    </a:lnTo>
                    <a:lnTo>
                      <a:pt x="561" y="1826"/>
                    </a:lnTo>
                    <a:lnTo>
                      <a:pt x="560" y="1828"/>
                    </a:lnTo>
                    <a:lnTo>
                      <a:pt x="560" y="1832"/>
                    </a:lnTo>
                    <a:lnTo>
                      <a:pt x="558" y="1832"/>
                    </a:lnTo>
                    <a:lnTo>
                      <a:pt x="557" y="1832"/>
                    </a:lnTo>
                    <a:lnTo>
                      <a:pt x="557" y="1833"/>
                    </a:lnTo>
                    <a:lnTo>
                      <a:pt x="521" y="1847"/>
                    </a:lnTo>
                    <a:lnTo>
                      <a:pt x="507" y="1881"/>
                    </a:lnTo>
                    <a:lnTo>
                      <a:pt x="513" y="1897"/>
                    </a:lnTo>
                    <a:lnTo>
                      <a:pt x="497" y="1904"/>
                    </a:lnTo>
                    <a:lnTo>
                      <a:pt x="491" y="1916"/>
                    </a:lnTo>
                    <a:lnTo>
                      <a:pt x="465" y="1931"/>
                    </a:lnTo>
                    <a:lnTo>
                      <a:pt x="507" y="1940"/>
                    </a:lnTo>
                    <a:lnTo>
                      <a:pt x="504" y="1961"/>
                    </a:lnTo>
                    <a:lnTo>
                      <a:pt x="478" y="1966"/>
                    </a:lnTo>
                    <a:lnTo>
                      <a:pt x="471" y="1994"/>
                    </a:lnTo>
                    <a:lnTo>
                      <a:pt x="448" y="1994"/>
                    </a:lnTo>
                    <a:lnTo>
                      <a:pt x="448" y="2018"/>
                    </a:lnTo>
                    <a:lnTo>
                      <a:pt x="441" y="2030"/>
                    </a:lnTo>
                    <a:lnTo>
                      <a:pt x="443" y="2066"/>
                    </a:lnTo>
                    <a:lnTo>
                      <a:pt x="465" y="2080"/>
                    </a:lnTo>
                    <a:lnTo>
                      <a:pt x="485" y="2111"/>
                    </a:lnTo>
                    <a:lnTo>
                      <a:pt x="487" y="2112"/>
                    </a:lnTo>
                    <a:lnTo>
                      <a:pt x="490" y="2112"/>
                    </a:lnTo>
                    <a:lnTo>
                      <a:pt x="494" y="2107"/>
                    </a:lnTo>
                    <a:lnTo>
                      <a:pt x="494" y="2104"/>
                    </a:lnTo>
                    <a:lnTo>
                      <a:pt x="494" y="2103"/>
                    </a:lnTo>
                    <a:lnTo>
                      <a:pt x="495" y="2103"/>
                    </a:lnTo>
                    <a:lnTo>
                      <a:pt x="497" y="2101"/>
                    </a:lnTo>
                    <a:lnTo>
                      <a:pt x="519" y="2109"/>
                    </a:lnTo>
                    <a:lnTo>
                      <a:pt x="533" y="2096"/>
                    </a:lnTo>
                    <a:lnTo>
                      <a:pt x="533" y="2061"/>
                    </a:lnTo>
                    <a:lnTo>
                      <a:pt x="550" y="2066"/>
                    </a:lnTo>
                    <a:lnTo>
                      <a:pt x="561" y="2051"/>
                    </a:lnTo>
                    <a:lnTo>
                      <a:pt x="593" y="2053"/>
                    </a:lnTo>
                    <a:lnTo>
                      <a:pt x="592" y="2060"/>
                    </a:lnTo>
                    <a:lnTo>
                      <a:pt x="593" y="2062"/>
                    </a:lnTo>
                    <a:lnTo>
                      <a:pt x="596" y="2065"/>
                    </a:lnTo>
                    <a:lnTo>
                      <a:pt x="598" y="2066"/>
                    </a:lnTo>
                    <a:lnTo>
                      <a:pt x="602" y="2067"/>
                    </a:lnTo>
                    <a:lnTo>
                      <a:pt x="613" y="2068"/>
                    </a:lnTo>
                    <a:lnTo>
                      <a:pt x="619" y="2066"/>
                    </a:lnTo>
                    <a:lnTo>
                      <a:pt x="647" y="2075"/>
                    </a:lnTo>
                    <a:lnTo>
                      <a:pt x="641" y="2078"/>
                    </a:lnTo>
                    <a:lnTo>
                      <a:pt x="640" y="2083"/>
                    </a:lnTo>
                    <a:lnTo>
                      <a:pt x="641" y="2087"/>
                    </a:lnTo>
                    <a:lnTo>
                      <a:pt x="645" y="2092"/>
                    </a:lnTo>
                    <a:lnTo>
                      <a:pt x="648" y="2094"/>
                    </a:lnTo>
                    <a:lnTo>
                      <a:pt x="654" y="2096"/>
                    </a:lnTo>
                    <a:lnTo>
                      <a:pt x="657" y="2116"/>
                    </a:lnTo>
                    <a:lnTo>
                      <a:pt x="652" y="2118"/>
                    </a:lnTo>
                    <a:lnTo>
                      <a:pt x="648" y="2119"/>
                    </a:lnTo>
                    <a:lnTo>
                      <a:pt x="641" y="2119"/>
                    </a:lnTo>
                    <a:lnTo>
                      <a:pt x="635" y="2118"/>
                    </a:lnTo>
                    <a:lnTo>
                      <a:pt x="619" y="2140"/>
                    </a:lnTo>
                    <a:lnTo>
                      <a:pt x="635" y="2166"/>
                    </a:lnTo>
                    <a:lnTo>
                      <a:pt x="640" y="2187"/>
                    </a:lnTo>
                    <a:lnTo>
                      <a:pt x="635" y="2196"/>
                    </a:lnTo>
                    <a:lnTo>
                      <a:pt x="640" y="2209"/>
                    </a:lnTo>
                    <a:lnTo>
                      <a:pt x="628" y="2239"/>
                    </a:lnTo>
                    <a:lnTo>
                      <a:pt x="697" y="2282"/>
                    </a:lnTo>
                    <a:lnTo>
                      <a:pt x="689" y="2311"/>
                    </a:lnTo>
                    <a:lnTo>
                      <a:pt x="706" y="2325"/>
                    </a:lnTo>
                    <a:lnTo>
                      <a:pt x="718" y="2344"/>
                    </a:lnTo>
                    <a:lnTo>
                      <a:pt x="768" y="2346"/>
                    </a:lnTo>
                    <a:lnTo>
                      <a:pt x="789" y="2351"/>
                    </a:lnTo>
                    <a:lnTo>
                      <a:pt x="783" y="2379"/>
                    </a:lnTo>
                    <a:lnTo>
                      <a:pt x="813" y="2394"/>
                    </a:lnTo>
                    <a:lnTo>
                      <a:pt x="835" y="2375"/>
                    </a:lnTo>
                    <a:lnTo>
                      <a:pt x="856" y="2375"/>
                    </a:lnTo>
                    <a:lnTo>
                      <a:pt x="878" y="2361"/>
                    </a:lnTo>
                    <a:lnTo>
                      <a:pt x="870" y="2329"/>
                    </a:lnTo>
                    <a:lnTo>
                      <a:pt x="892" y="2311"/>
                    </a:lnTo>
                    <a:lnTo>
                      <a:pt x="911" y="2301"/>
                    </a:lnTo>
                    <a:lnTo>
                      <a:pt x="928" y="2301"/>
                    </a:lnTo>
                    <a:lnTo>
                      <a:pt x="934" y="2307"/>
                    </a:lnTo>
                    <a:lnTo>
                      <a:pt x="936" y="2310"/>
                    </a:lnTo>
                    <a:lnTo>
                      <a:pt x="940" y="2311"/>
                    </a:lnTo>
                    <a:lnTo>
                      <a:pt x="946" y="2308"/>
                    </a:lnTo>
                    <a:lnTo>
                      <a:pt x="949" y="2306"/>
                    </a:lnTo>
                    <a:lnTo>
                      <a:pt x="954" y="2303"/>
                    </a:lnTo>
                    <a:lnTo>
                      <a:pt x="963" y="2279"/>
                    </a:lnTo>
                    <a:lnTo>
                      <a:pt x="982" y="2272"/>
                    </a:lnTo>
                    <a:lnTo>
                      <a:pt x="1004" y="2232"/>
                    </a:lnTo>
                    <a:lnTo>
                      <a:pt x="1006" y="2216"/>
                    </a:lnTo>
                    <a:lnTo>
                      <a:pt x="1041" y="2201"/>
                    </a:lnTo>
                    <a:lnTo>
                      <a:pt x="1043" y="2202"/>
                    </a:lnTo>
                    <a:lnTo>
                      <a:pt x="1046" y="2204"/>
                    </a:lnTo>
                    <a:lnTo>
                      <a:pt x="1048" y="2205"/>
                    </a:lnTo>
                    <a:lnTo>
                      <a:pt x="1049" y="2205"/>
                    </a:lnTo>
                    <a:lnTo>
                      <a:pt x="1051" y="2206"/>
                    </a:lnTo>
                    <a:lnTo>
                      <a:pt x="1056" y="2205"/>
                    </a:lnTo>
                    <a:lnTo>
                      <a:pt x="1058" y="2204"/>
                    </a:lnTo>
                    <a:lnTo>
                      <a:pt x="1058" y="2203"/>
                    </a:lnTo>
                    <a:lnTo>
                      <a:pt x="1059" y="2203"/>
                    </a:lnTo>
                    <a:lnTo>
                      <a:pt x="1061" y="2203"/>
                    </a:lnTo>
                    <a:lnTo>
                      <a:pt x="1068" y="2196"/>
                    </a:lnTo>
                    <a:lnTo>
                      <a:pt x="1056" y="2173"/>
                    </a:lnTo>
                    <a:lnTo>
                      <a:pt x="1061" y="2151"/>
                    </a:lnTo>
                    <a:lnTo>
                      <a:pt x="1074" y="2146"/>
                    </a:lnTo>
                    <a:lnTo>
                      <a:pt x="1068" y="2125"/>
                    </a:lnTo>
                    <a:lnTo>
                      <a:pt x="1082" y="2101"/>
                    </a:lnTo>
                    <a:lnTo>
                      <a:pt x="1096" y="2101"/>
                    </a:lnTo>
                    <a:lnTo>
                      <a:pt x="1113" y="2090"/>
                    </a:lnTo>
                    <a:lnTo>
                      <a:pt x="1120" y="2094"/>
                    </a:lnTo>
                    <a:lnTo>
                      <a:pt x="1122" y="2095"/>
                    </a:lnTo>
                    <a:lnTo>
                      <a:pt x="1127" y="2087"/>
                    </a:lnTo>
                    <a:lnTo>
                      <a:pt x="1167" y="2087"/>
                    </a:lnTo>
                    <a:lnTo>
                      <a:pt x="1181" y="2103"/>
                    </a:lnTo>
                    <a:lnTo>
                      <a:pt x="1231" y="2101"/>
                    </a:lnTo>
                    <a:lnTo>
                      <a:pt x="1253" y="2111"/>
                    </a:lnTo>
                    <a:lnTo>
                      <a:pt x="1255" y="2109"/>
                    </a:lnTo>
                    <a:lnTo>
                      <a:pt x="1260" y="2106"/>
                    </a:lnTo>
                    <a:lnTo>
                      <a:pt x="1262" y="2103"/>
                    </a:lnTo>
                    <a:lnTo>
                      <a:pt x="1260" y="2101"/>
                    </a:lnTo>
                    <a:lnTo>
                      <a:pt x="1255" y="2101"/>
                    </a:lnTo>
                    <a:lnTo>
                      <a:pt x="1253" y="2101"/>
                    </a:lnTo>
                    <a:lnTo>
                      <a:pt x="1241" y="2087"/>
                    </a:lnTo>
                    <a:lnTo>
                      <a:pt x="1246" y="2066"/>
                    </a:lnTo>
                    <a:lnTo>
                      <a:pt x="1248" y="2009"/>
                    </a:lnTo>
                    <a:lnTo>
                      <a:pt x="1291" y="2009"/>
                    </a:lnTo>
                    <a:lnTo>
                      <a:pt x="1303" y="1997"/>
                    </a:lnTo>
                    <a:lnTo>
                      <a:pt x="1317" y="1994"/>
                    </a:lnTo>
                    <a:lnTo>
                      <a:pt x="1331" y="1983"/>
                    </a:lnTo>
                    <a:lnTo>
                      <a:pt x="1353" y="2011"/>
                    </a:lnTo>
                    <a:lnTo>
                      <a:pt x="1374" y="2001"/>
                    </a:lnTo>
                    <a:lnTo>
                      <a:pt x="1391" y="1959"/>
                    </a:lnTo>
                    <a:lnTo>
                      <a:pt x="1393" y="1968"/>
                    </a:lnTo>
                    <a:lnTo>
                      <a:pt x="1397" y="1976"/>
                    </a:lnTo>
                    <a:lnTo>
                      <a:pt x="1399" y="1973"/>
                    </a:lnTo>
                    <a:lnTo>
                      <a:pt x="1405" y="1968"/>
                    </a:lnTo>
                    <a:lnTo>
                      <a:pt x="1407" y="1967"/>
                    </a:lnTo>
                    <a:lnTo>
                      <a:pt x="1410" y="1967"/>
                    </a:lnTo>
                    <a:lnTo>
                      <a:pt x="1415" y="1967"/>
                    </a:lnTo>
                    <a:lnTo>
                      <a:pt x="1415" y="1966"/>
                    </a:lnTo>
                    <a:lnTo>
                      <a:pt x="1416" y="1966"/>
                    </a:lnTo>
                    <a:lnTo>
                      <a:pt x="1418" y="1966"/>
                    </a:lnTo>
                    <a:lnTo>
                      <a:pt x="1421" y="1966"/>
                    </a:lnTo>
                    <a:lnTo>
                      <a:pt x="1421" y="1962"/>
                    </a:lnTo>
                    <a:lnTo>
                      <a:pt x="1420" y="1960"/>
                    </a:lnTo>
                    <a:lnTo>
                      <a:pt x="1420" y="1959"/>
                    </a:lnTo>
                    <a:lnTo>
                      <a:pt x="1419" y="1957"/>
                    </a:lnTo>
                    <a:lnTo>
                      <a:pt x="1415" y="1951"/>
                    </a:lnTo>
                    <a:lnTo>
                      <a:pt x="1412" y="1947"/>
                    </a:lnTo>
                    <a:lnTo>
                      <a:pt x="1408" y="1950"/>
                    </a:lnTo>
                    <a:lnTo>
                      <a:pt x="1406" y="1951"/>
                    </a:lnTo>
                    <a:lnTo>
                      <a:pt x="1405" y="1948"/>
                    </a:lnTo>
                    <a:lnTo>
                      <a:pt x="1406" y="1944"/>
                    </a:lnTo>
                    <a:lnTo>
                      <a:pt x="1406" y="1938"/>
                    </a:lnTo>
                    <a:lnTo>
                      <a:pt x="1407" y="1936"/>
                    </a:lnTo>
                    <a:lnTo>
                      <a:pt x="1409" y="1938"/>
                    </a:lnTo>
                    <a:lnTo>
                      <a:pt x="1412" y="1944"/>
                    </a:lnTo>
                    <a:lnTo>
                      <a:pt x="1412" y="1947"/>
                    </a:lnTo>
                    <a:lnTo>
                      <a:pt x="1439" y="1931"/>
                    </a:lnTo>
                    <a:lnTo>
                      <a:pt x="1439" y="1923"/>
                    </a:lnTo>
                    <a:lnTo>
                      <a:pt x="1403" y="1902"/>
                    </a:lnTo>
                    <a:lnTo>
                      <a:pt x="1412" y="1887"/>
                    </a:lnTo>
                    <a:lnTo>
                      <a:pt x="1396" y="1873"/>
                    </a:lnTo>
                    <a:lnTo>
                      <a:pt x="1405" y="1852"/>
                    </a:lnTo>
                    <a:lnTo>
                      <a:pt x="1398" y="1833"/>
                    </a:lnTo>
                    <a:lnTo>
                      <a:pt x="1394" y="1828"/>
                    </a:lnTo>
                    <a:lnTo>
                      <a:pt x="1390" y="1827"/>
                    </a:lnTo>
                    <a:lnTo>
                      <a:pt x="1385" y="1828"/>
                    </a:lnTo>
                    <a:lnTo>
                      <a:pt x="1383" y="1831"/>
                    </a:lnTo>
                    <a:lnTo>
                      <a:pt x="1374" y="1818"/>
                    </a:lnTo>
                    <a:lnTo>
                      <a:pt x="1341" y="1833"/>
                    </a:lnTo>
                    <a:lnTo>
                      <a:pt x="1313" y="1831"/>
                    </a:lnTo>
                    <a:lnTo>
                      <a:pt x="1291" y="1859"/>
                    </a:lnTo>
                    <a:lnTo>
                      <a:pt x="1283" y="1876"/>
                    </a:lnTo>
                    <a:lnTo>
                      <a:pt x="1274" y="1937"/>
                    </a:lnTo>
                    <a:lnTo>
                      <a:pt x="1239" y="1933"/>
                    </a:lnTo>
                    <a:lnTo>
                      <a:pt x="1217" y="1933"/>
                    </a:lnTo>
                    <a:lnTo>
                      <a:pt x="1211" y="1918"/>
                    </a:lnTo>
                    <a:lnTo>
                      <a:pt x="1209" y="1921"/>
                    </a:lnTo>
                    <a:lnTo>
                      <a:pt x="1206" y="1923"/>
                    </a:lnTo>
                    <a:lnTo>
                      <a:pt x="1202" y="1921"/>
                    </a:lnTo>
                    <a:lnTo>
                      <a:pt x="1198" y="1918"/>
                    </a:lnTo>
                    <a:lnTo>
                      <a:pt x="1170" y="1918"/>
                    </a:lnTo>
                    <a:lnTo>
                      <a:pt x="1181" y="1894"/>
                    </a:lnTo>
                    <a:lnTo>
                      <a:pt x="1170" y="1873"/>
                    </a:lnTo>
                    <a:lnTo>
                      <a:pt x="1170" y="1854"/>
                    </a:lnTo>
                    <a:lnTo>
                      <a:pt x="1163" y="1840"/>
                    </a:lnTo>
                    <a:lnTo>
                      <a:pt x="1177" y="1809"/>
                    </a:lnTo>
                    <a:lnTo>
                      <a:pt x="1205" y="1816"/>
                    </a:lnTo>
                    <a:lnTo>
                      <a:pt x="1211" y="1797"/>
                    </a:lnTo>
                    <a:lnTo>
                      <a:pt x="1203" y="1788"/>
                    </a:lnTo>
                    <a:lnTo>
                      <a:pt x="1211" y="1755"/>
                    </a:lnTo>
                    <a:lnTo>
                      <a:pt x="1234" y="1752"/>
                    </a:lnTo>
                    <a:lnTo>
                      <a:pt x="1241" y="1768"/>
                    </a:lnTo>
                    <a:lnTo>
                      <a:pt x="1309" y="1788"/>
                    </a:lnTo>
                    <a:lnTo>
                      <a:pt x="1324" y="1776"/>
                    </a:lnTo>
                    <a:lnTo>
                      <a:pt x="1324" y="1759"/>
                    </a:lnTo>
                    <a:lnTo>
                      <a:pt x="1313" y="1748"/>
                    </a:lnTo>
                    <a:lnTo>
                      <a:pt x="1320" y="1716"/>
                    </a:lnTo>
                    <a:lnTo>
                      <a:pt x="1309" y="1688"/>
                    </a:lnTo>
                    <a:lnTo>
                      <a:pt x="1317" y="1662"/>
                    </a:lnTo>
                    <a:lnTo>
                      <a:pt x="1324" y="1655"/>
                    </a:lnTo>
                    <a:lnTo>
                      <a:pt x="1326" y="1638"/>
                    </a:lnTo>
                    <a:lnTo>
                      <a:pt x="1346" y="1633"/>
                    </a:lnTo>
                    <a:lnTo>
                      <a:pt x="1348" y="1616"/>
                    </a:lnTo>
                    <a:lnTo>
                      <a:pt x="1367" y="1598"/>
                    </a:lnTo>
                    <a:lnTo>
                      <a:pt x="1381" y="1596"/>
                    </a:lnTo>
                    <a:lnTo>
                      <a:pt x="1396" y="1583"/>
                    </a:lnTo>
                    <a:lnTo>
                      <a:pt x="1448" y="1559"/>
                    </a:lnTo>
                    <a:lnTo>
                      <a:pt x="1448" y="1540"/>
                    </a:lnTo>
                    <a:lnTo>
                      <a:pt x="1462" y="1531"/>
                    </a:lnTo>
                    <a:lnTo>
                      <a:pt x="1467" y="1509"/>
                    </a:lnTo>
                    <a:lnTo>
                      <a:pt x="1453" y="1470"/>
                    </a:lnTo>
                    <a:lnTo>
                      <a:pt x="1483" y="1438"/>
                    </a:lnTo>
                    <a:lnTo>
                      <a:pt x="1476" y="1403"/>
                    </a:lnTo>
                    <a:lnTo>
                      <a:pt x="1453" y="1396"/>
                    </a:lnTo>
                    <a:lnTo>
                      <a:pt x="1433" y="1341"/>
                    </a:lnTo>
                    <a:lnTo>
                      <a:pt x="1424" y="1327"/>
                    </a:lnTo>
                    <a:lnTo>
                      <a:pt x="1426" y="1312"/>
                    </a:lnTo>
                    <a:lnTo>
                      <a:pt x="1412" y="1296"/>
                    </a:lnTo>
                    <a:lnTo>
                      <a:pt x="1409" y="1274"/>
                    </a:lnTo>
                    <a:lnTo>
                      <a:pt x="1426" y="1246"/>
                    </a:lnTo>
                    <a:lnTo>
                      <a:pt x="1405" y="1227"/>
                    </a:lnTo>
                    <a:lnTo>
                      <a:pt x="1403" y="1213"/>
                    </a:lnTo>
                    <a:lnTo>
                      <a:pt x="1391" y="1203"/>
                    </a:lnTo>
                    <a:lnTo>
                      <a:pt x="1389" y="1184"/>
                    </a:lnTo>
                    <a:lnTo>
                      <a:pt x="1420" y="1163"/>
                    </a:lnTo>
                    <a:lnTo>
                      <a:pt x="1453" y="1161"/>
                    </a:lnTo>
                    <a:lnTo>
                      <a:pt x="1476" y="1124"/>
                    </a:lnTo>
                    <a:lnTo>
                      <a:pt x="1453" y="1111"/>
                    </a:lnTo>
                    <a:lnTo>
                      <a:pt x="1439" y="1077"/>
                    </a:lnTo>
                    <a:lnTo>
                      <a:pt x="1455" y="1070"/>
                    </a:lnTo>
                    <a:lnTo>
                      <a:pt x="1441" y="1053"/>
                    </a:lnTo>
                    <a:lnTo>
                      <a:pt x="1405" y="1039"/>
                    </a:lnTo>
                    <a:lnTo>
                      <a:pt x="1409" y="1018"/>
                    </a:lnTo>
                    <a:lnTo>
                      <a:pt x="1431" y="1025"/>
                    </a:lnTo>
                    <a:lnTo>
                      <a:pt x="1459" y="1018"/>
                    </a:lnTo>
                    <a:lnTo>
                      <a:pt x="1469" y="998"/>
                    </a:lnTo>
                    <a:lnTo>
                      <a:pt x="1488" y="989"/>
                    </a:lnTo>
                    <a:lnTo>
                      <a:pt x="1496" y="970"/>
                    </a:lnTo>
                    <a:lnTo>
                      <a:pt x="1519" y="955"/>
                    </a:lnTo>
                    <a:lnTo>
                      <a:pt x="1502" y="946"/>
                    </a:lnTo>
                    <a:lnTo>
                      <a:pt x="1488" y="913"/>
                    </a:lnTo>
                    <a:lnTo>
                      <a:pt x="1455" y="885"/>
                    </a:lnTo>
                    <a:lnTo>
                      <a:pt x="1439" y="896"/>
                    </a:lnTo>
                    <a:lnTo>
                      <a:pt x="1405" y="898"/>
                    </a:lnTo>
                    <a:lnTo>
                      <a:pt x="1381" y="877"/>
                    </a:lnTo>
                    <a:lnTo>
                      <a:pt x="1348" y="903"/>
                    </a:lnTo>
                    <a:lnTo>
                      <a:pt x="1342" y="900"/>
                    </a:lnTo>
                    <a:lnTo>
                      <a:pt x="1338" y="899"/>
                    </a:lnTo>
                    <a:lnTo>
                      <a:pt x="1331" y="900"/>
                    </a:lnTo>
                    <a:lnTo>
                      <a:pt x="1326" y="903"/>
                    </a:lnTo>
                    <a:lnTo>
                      <a:pt x="1324" y="906"/>
                    </a:lnTo>
                    <a:lnTo>
                      <a:pt x="1298" y="892"/>
                    </a:lnTo>
                    <a:lnTo>
                      <a:pt x="1296" y="861"/>
                    </a:lnTo>
                    <a:lnTo>
                      <a:pt x="1277" y="849"/>
                    </a:lnTo>
                    <a:lnTo>
                      <a:pt x="1267" y="820"/>
                    </a:lnTo>
                    <a:lnTo>
                      <a:pt x="1248" y="811"/>
                    </a:lnTo>
                    <a:lnTo>
                      <a:pt x="1239" y="789"/>
                    </a:lnTo>
                    <a:lnTo>
                      <a:pt x="1227" y="770"/>
                    </a:lnTo>
                    <a:lnTo>
                      <a:pt x="1198" y="749"/>
                    </a:lnTo>
                    <a:lnTo>
                      <a:pt x="1170" y="742"/>
                    </a:lnTo>
                    <a:lnTo>
                      <a:pt x="1146" y="728"/>
                    </a:lnTo>
                    <a:lnTo>
                      <a:pt x="1103" y="742"/>
                    </a:lnTo>
                    <a:lnTo>
                      <a:pt x="1096" y="725"/>
                    </a:lnTo>
                    <a:lnTo>
                      <a:pt x="1091" y="723"/>
                    </a:lnTo>
                    <a:lnTo>
                      <a:pt x="1089" y="722"/>
                    </a:lnTo>
                    <a:lnTo>
                      <a:pt x="1088" y="720"/>
                    </a:lnTo>
                    <a:lnTo>
                      <a:pt x="1089" y="718"/>
                    </a:lnTo>
                    <a:lnTo>
                      <a:pt x="1077" y="692"/>
                    </a:lnTo>
                    <a:lnTo>
                      <a:pt x="1056" y="690"/>
                    </a:lnTo>
                    <a:lnTo>
                      <a:pt x="1068" y="670"/>
                    </a:lnTo>
                    <a:lnTo>
                      <a:pt x="1085" y="635"/>
                    </a:lnTo>
                    <a:lnTo>
                      <a:pt x="1096" y="626"/>
                    </a:lnTo>
                    <a:lnTo>
                      <a:pt x="1096" y="583"/>
                    </a:lnTo>
                    <a:lnTo>
                      <a:pt x="1089" y="554"/>
                    </a:lnTo>
                    <a:lnTo>
                      <a:pt x="1074" y="520"/>
                    </a:lnTo>
                    <a:lnTo>
                      <a:pt x="1048" y="498"/>
                    </a:lnTo>
                    <a:lnTo>
                      <a:pt x="1046" y="476"/>
                    </a:lnTo>
                    <a:lnTo>
                      <a:pt x="1013" y="478"/>
                    </a:lnTo>
                    <a:lnTo>
                      <a:pt x="982" y="461"/>
                    </a:lnTo>
                    <a:lnTo>
                      <a:pt x="996" y="450"/>
                    </a:lnTo>
                    <a:lnTo>
                      <a:pt x="988" y="430"/>
                    </a:lnTo>
                    <a:lnTo>
                      <a:pt x="987" y="431"/>
                    </a:lnTo>
                    <a:lnTo>
                      <a:pt x="987" y="435"/>
                    </a:lnTo>
                    <a:lnTo>
                      <a:pt x="989" y="440"/>
                    </a:lnTo>
                    <a:lnTo>
                      <a:pt x="978" y="433"/>
                    </a:lnTo>
                    <a:lnTo>
                      <a:pt x="970" y="407"/>
                    </a:lnTo>
                    <a:lnTo>
                      <a:pt x="1006" y="400"/>
                    </a:lnTo>
                    <a:lnTo>
                      <a:pt x="1027" y="376"/>
                    </a:lnTo>
                    <a:lnTo>
                      <a:pt x="1039" y="369"/>
                    </a:lnTo>
                    <a:lnTo>
                      <a:pt x="1032" y="335"/>
                    </a:lnTo>
                    <a:lnTo>
                      <a:pt x="1020" y="322"/>
                    </a:lnTo>
                    <a:lnTo>
                      <a:pt x="1006" y="300"/>
                    </a:lnTo>
                    <a:lnTo>
                      <a:pt x="991" y="293"/>
                    </a:lnTo>
                    <a:lnTo>
                      <a:pt x="985" y="272"/>
                    </a:lnTo>
                    <a:lnTo>
                      <a:pt x="928" y="250"/>
                    </a:lnTo>
                    <a:lnTo>
                      <a:pt x="896" y="200"/>
                    </a:lnTo>
                    <a:lnTo>
                      <a:pt x="898" y="197"/>
                    </a:lnTo>
                    <a:lnTo>
                      <a:pt x="901" y="195"/>
                    </a:lnTo>
                    <a:lnTo>
                      <a:pt x="901" y="193"/>
                    </a:lnTo>
                    <a:lnTo>
                      <a:pt x="901" y="192"/>
                    </a:lnTo>
                    <a:lnTo>
                      <a:pt x="902" y="192"/>
                    </a:lnTo>
                    <a:lnTo>
                      <a:pt x="903" y="189"/>
                    </a:lnTo>
                    <a:lnTo>
                      <a:pt x="901" y="183"/>
                    </a:lnTo>
                    <a:lnTo>
                      <a:pt x="898" y="179"/>
                    </a:lnTo>
                    <a:lnTo>
                      <a:pt x="896" y="176"/>
                    </a:lnTo>
                    <a:lnTo>
                      <a:pt x="828" y="155"/>
                    </a:lnTo>
                    <a:lnTo>
                      <a:pt x="811" y="169"/>
                    </a:lnTo>
                    <a:lnTo>
                      <a:pt x="804" y="143"/>
                    </a:lnTo>
                    <a:lnTo>
                      <a:pt x="768" y="50"/>
                    </a:lnTo>
                    <a:lnTo>
                      <a:pt x="754" y="20"/>
                    </a:lnTo>
                    <a:lnTo>
                      <a:pt x="726" y="0"/>
                    </a:lnTo>
                    <a:lnTo>
                      <a:pt x="711" y="20"/>
                    </a:lnTo>
                    <a:lnTo>
                      <a:pt x="697" y="20"/>
                    </a:lnTo>
                    <a:close/>
                    <a:moveTo>
                      <a:pt x="428" y="1640"/>
                    </a:moveTo>
                    <a:lnTo>
                      <a:pt x="428" y="1612"/>
                    </a:lnTo>
                    <a:lnTo>
                      <a:pt x="476" y="1574"/>
                    </a:lnTo>
                    <a:lnTo>
                      <a:pt x="441" y="1562"/>
                    </a:lnTo>
                    <a:lnTo>
                      <a:pt x="485" y="1546"/>
                    </a:lnTo>
                    <a:lnTo>
                      <a:pt x="497" y="1555"/>
                    </a:lnTo>
                    <a:lnTo>
                      <a:pt x="590" y="1548"/>
                    </a:lnTo>
                    <a:lnTo>
                      <a:pt x="578" y="1576"/>
                    </a:lnTo>
                    <a:lnTo>
                      <a:pt x="583" y="1602"/>
                    </a:lnTo>
                    <a:lnTo>
                      <a:pt x="578" y="1612"/>
                    </a:lnTo>
                    <a:lnTo>
                      <a:pt x="593" y="1648"/>
                    </a:lnTo>
                    <a:lnTo>
                      <a:pt x="619" y="1666"/>
                    </a:lnTo>
                    <a:lnTo>
                      <a:pt x="619" y="1657"/>
                    </a:lnTo>
                    <a:lnTo>
                      <a:pt x="621" y="1655"/>
                    </a:lnTo>
                    <a:lnTo>
                      <a:pt x="623" y="1658"/>
                    </a:lnTo>
                    <a:lnTo>
                      <a:pt x="626" y="1668"/>
                    </a:lnTo>
                    <a:lnTo>
                      <a:pt x="629" y="1672"/>
                    </a:lnTo>
                    <a:lnTo>
                      <a:pt x="631" y="1673"/>
                    </a:lnTo>
                    <a:lnTo>
                      <a:pt x="635" y="1674"/>
                    </a:lnTo>
                    <a:lnTo>
                      <a:pt x="678" y="1690"/>
                    </a:lnTo>
                    <a:lnTo>
                      <a:pt x="697" y="1681"/>
                    </a:lnTo>
                    <a:lnTo>
                      <a:pt x="706" y="1666"/>
                    </a:lnTo>
                    <a:lnTo>
                      <a:pt x="728" y="1711"/>
                    </a:lnTo>
                    <a:lnTo>
                      <a:pt x="704" y="1709"/>
                    </a:lnTo>
                    <a:lnTo>
                      <a:pt x="711" y="1748"/>
                    </a:lnTo>
                    <a:lnTo>
                      <a:pt x="692" y="1761"/>
                    </a:lnTo>
                    <a:lnTo>
                      <a:pt x="676" y="1788"/>
                    </a:lnTo>
                    <a:lnTo>
                      <a:pt x="654" y="1809"/>
                    </a:lnTo>
                    <a:lnTo>
                      <a:pt x="628" y="1805"/>
                    </a:lnTo>
                    <a:lnTo>
                      <a:pt x="611" y="1768"/>
                    </a:lnTo>
                    <a:lnTo>
                      <a:pt x="597" y="1748"/>
                    </a:lnTo>
                    <a:lnTo>
                      <a:pt x="611" y="1744"/>
                    </a:lnTo>
                    <a:lnTo>
                      <a:pt x="597" y="1726"/>
                    </a:lnTo>
                    <a:lnTo>
                      <a:pt x="550" y="1705"/>
                    </a:lnTo>
                    <a:lnTo>
                      <a:pt x="526" y="1726"/>
                    </a:lnTo>
                    <a:lnTo>
                      <a:pt x="519" y="1729"/>
                    </a:lnTo>
                    <a:lnTo>
                      <a:pt x="513" y="1729"/>
                    </a:lnTo>
                    <a:lnTo>
                      <a:pt x="509" y="1725"/>
                    </a:lnTo>
                    <a:lnTo>
                      <a:pt x="507" y="1716"/>
                    </a:lnTo>
                    <a:lnTo>
                      <a:pt x="483" y="1705"/>
                    </a:lnTo>
                    <a:lnTo>
                      <a:pt x="478" y="1688"/>
                    </a:lnTo>
                    <a:lnTo>
                      <a:pt x="491" y="1674"/>
                    </a:lnTo>
                    <a:lnTo>
                      <a:pt x="441" y="1668"/>
                    </a:lnTo>
                    <a:lnTo>
                      <a:pt x="421" y="1676"/>
                    </a:lnTo>
                    <a:lnTo>
                      <a:pt x="400" y="1662"/>
                    </a:lnTo>
                    <a:lnTo>
                      <a:pt x="428" y="1640"/>
                    </a:lnTo>
                    <a:close/>
                    <a:moveTo>
                      <a:pt x="1018" y="1177"/>
                    </a:moveTo>
                    <a:lnTo>
                      <a:pt x="1013" y="1176"/>
                    </a:lnTo>
                    <a:lnTo>
                      <a:pt x="1011" y="1176"/>
                    </a:lnTo>
                    <a:lnTo>
                      <a:pt x="1010" y="1174"/>
                    </a:lnTo>
                    <a:lnTo>
                      <a:pt x="1013" y="1174"/>
                    </a:lnTo>
                    <a:lnTo>
                      <a:pt x="1027" y="1168"/>
                    </a:lnTo>
                    <a:lnTo>
                      <a:pt x="1041" y="1148"/>
                    </a:lnTo>
                    <a:lnTo>
                      <a:pt x="1070" y="1134"/>
                    </a:lnTo>
                    <a:lnTo>
                      <a:pt x="1077" y="1161"/>
                    </a:lnTo>
                    <a:lnTo>
                      <a:pt x="1061" y="1174"/>
                    </a:lnTo>
                    <a:lnTo>
                      <a:pt x="1047" y="1179"/>
                    </a:lnTo>
                    <a:lnTo>
                      <a:pt x="1037" y="1182"/>
                    </a:lnTo>
                    <a:lnTo>
                      <a:pt x="1026" y="1181"/>
                    </a:lnTo>
                    <a:lnTo>
                      <a:pt x="1018" y="1177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1529">
                <a:extLst>
                  <a:ext uri="{FF2B5EF4-FFF2-40B4-BE49-F238E27FC236}">
                    <a16:creationId xmlns:a16="http://schemas.microsoft.com/office/drawing/2014/main" id="{211C69A6-4D6B-1A51-3305-5C0641EA08E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41" y="1890"/>
                <a:ext cx="254" cy="328"/>
              </a:xfrm>
              <a:custGeom>
                <a:avLst/>
                <a:gdLst>
                  <a:gd name="T0" fmla="*/ 106 w 1526"/>
                  <a:gd name="T1" fmla="*/ 844 h 1964"/>
                  <a:gd name="T2" fmla="*/ 128 w 1526"/>
                  <a:gd name="T3" fmla="*/ 972 h 1964"/>
                  <a:gd name="T4" fmla="*/ 121 w 1526"/>
                  <a:gd name="T5" fmla="*/ 1101 h 1964"/>
                  <a:gd name="T6" fmla="*/ 42 w 1526"/>
                  <a:gd name="T7" fmla="*/ 1291 h 1964"/>
                  <a:gd name="T8" fmla="*/ 44 w 1526"/>
                  <a:gd name="T9" fmla="*/ 1306 h 1964"/>
                  <a:gd name="T10" fmla="*/ 2 w 1526"/>
                  <a:gd name="T11" fmla="*/ 1391 h 1964"/>
                  <a:gd name="T12" fmla="*/ 43 w 1526"/>
                  <a:gd name="T13" fmla="*/ 1415 h 1964"/>
                  <a:gd name="T14" fmla="*/ 56 w 1526"/>
                  <a:gd name="T15" fmla="*/ 1415 h 1964"/>
                  <a:gd name="T16" fmla="*/ 206 w 1526"/>
                  <a:gd name="T17" fmla="*/ 1450 h 1964"/>
                  <a:gd name="T18" fmla="*/ 313 w 1526"/>
                  <a:gd name="T19" fmla="*/ 1564 h 1964"/>
                  <a:gd name="T20" fmla="*/ 273 w 1526"/>
                  <a:gd name="T21" fmla="*/ 1664 h 1964"/>
                  <a:gd name="T22" fmla="*/ 243 w 1526"/>
                  <a:gd name="T23" fmla="*/ 1698 h 1964"/>
                  <a:gd name="T24" fmla="*/ 249 w 1526"/>
                  <a:gd name="T25" fmla="*/ 1714 h 1964"/>
                  <a:gd name="T26" fmla="*/ 209 w 1526"/>
                  <a:gd name="T27" fmla="*/ 1742 h 1964"/>
                  <a:gd name="T28" fmla="*/ 235 w 1526"/>
                  <a:gd name="T29" fmla="*/ 1748 h 1964"/>
                  <a:gd name="T30" fmla="*/ 363 w 1526"/>
                  <a:gd name="T31" fmla="*/ 1792 h 1964"/>
                  <a:gd name="T32" fmla="*/ 480 w 1526"/>
                  <a:gd name="T33" fmla="*/ 1871 h 1964"/>
                  <a:gd name="T34" fmla="*/ 556 w 1526"/>
                  <a:gd name="T35" fmla="*/ 1940 h 1964"/>
                  <a:gd name="T36" fmla="*/ 606 w 1526"/>
                  <a:gd name="T37" fmla="*/ 1837 h 1964"/>
                  <a:gd name="T38" fmla="*/ 687 w 1526"/>
                  <a:gd name="T39" fmla="*/ 1814 h 1964"/>
                  <a:gd name="T40" fmla="*/ 665 w 1526"/>
                  <a:gd name="T41" fmla="*/ 1679 h 1964"/>
                  <a:gd name="T42" fmla="*/ 629 w 1526"/>
                  <a:gd name="T43" fmla="*/ 1655 h 1964"/>
                  <a:gd name="T44" fmla="*/ 587 w 1526"/>
                  <a:gd name="T45" fmla="*/ 1557 h 1964"/>
                  <a:gd name="T46" fmla="*/ 710 w 1526"/>
                  <a:gd name="T47" fmla="*/ 1497 h 1964"/>
                  <a:gd name="T48" fmla="*/ 720 w 1526"/>
                  <a:gd name="T49" fmla="*/ 1478 h 1964"/>
                  <a:gd name="T50" fmla="*/ 806 w 1526"/>
                  <a:gd name="T51" fmla="*/ 1391 h 1964"/>
                  <a:gd name="T52" fmla="*/ 841 w 1526"/>
                  <a:gd name="T53" fmla="*/ 1362 h 1964"/>
                  <a:gd name="T54" fmla="*/ 869 w 1526"/>
                  <a:gd name="T55" fmla="*/ 1244 h 1964"/>
                  <a:gd name="T56" fmla="*/ 934 w 1526"/>
                  <a:gd name="T57" fmla="*/ 1284 h 1964"/>
                  <a:gd name="T58" fmla="*/ 950 w 1526"/>
                  <a:gd name="T59" fmla="*/ 1215 h 1964"/>
                  <a:gd name="T60" fmla="*/ 935 w 1526"/>
                  <a:gd name="T61" fmla="*/ 1181 h 1964"/>
                  <a:gd name="T62" fmla="*/ 929 w 1526"/>
                  <a:gd name="T63" fmla="*/ 1108 h 1964"/>
                  <a:gd name="T64" fmla="*/ 924 w 1526"/>
                  <a:gd name="T65" fmla="*/ 1111 h 1964"/>
                  <a:gd name="T66" fmla="*/ 856 w 1526"/>
                  <a:gd name="T67" fmla="*/ 1035 h 1964"/>
                  <a:gd name="T68" fmla="*/ 991 w 1526"/>
                  <a:gd name="T69" fmla="*/ 737 h 1964"/>
                  <a:gd name="T70" fmla="*/ 1028 w 1526"/>
                  <a:gd name="T71" fmla="*/ 524 h 1964"/>
                  <a:gd name="T72" fmla="*/ 1357 w 1526"/>
                  <a:gd name="T73" fmla="*/ 224 h 1964"/>
                  <a:gd name="T74" fmla="*/ 1371 w 1526"/>
                  <a:gd name="T75" fmla="*/ 214 h 1964"/>
                  <a:gd name="T76" fmla="*/ 1468 w 1526"/>
                  <a:gd name="T77" fmla="*/ 136 h 1964"/>
                  <a:gd name="T78" fmla="*/ 1491 w 1526"/>
                  <a:gd name="T79" fmla="*/ 20 h 1964"/>
                  <a:gd name="T80" fmla="*/ 1450 w 1526"/>
                  <a:gd name="T81" fmla="*/ 37 h 1964"/>
                  <a:gd name="T82" fmla="*/ 1313 w 1526"/>
                  <a:gd name="T83" fmla="*/ 124 h 1964"/>
                  <a:gd name="T84" fmla="*/ 1263 w 1526"/>
                  <a:gd name="T85" fmla="*/ 57 h 1964"/>
                  <a:gd name="T86" fmla="*/ 1121 w 1526"/>
                  <a:gd name="T87" fmla="*/ 59 h 1964"/>
                  <a:gd name="T88" fmla="*/ 886 w 1526"/>
                  <a:gd name="T89" fmla="*/ 288 h 1964"/>
                  <a:gd name="T90" fmla="*/ 814 w 1526"/>
                  <a:gd name="T91" fmla="*/ 317 h 1964"/>
                  <a:gd name="T92" fmla="*/ 759 w 1526"/>
                  <a:gd name="T93" fmla="*/ 372 h 1964"/>
                  <a:gd name="T94" fmla="*/ 698 w 1526"/>
                  <a:gd name="T95" fmla="*/ 350 h 1964"/>
                  <a:gd name="T96" fmla="*/ 583 w 1526"/>
                  <a:gd name="T97" fmla="*/ 289 h 1964"/>
                  <a:gd name="T98" fmla="*/ 563 w 1526"/>
                  <a:gd name="T99" fmla="*/ 393 h 1964"/>
                  <a:gd name="T100" fmla="*/ 480 w 1526"/>
                  <a:gd name="T101" fmla="*/ 438 h 1964"/>
                  <a:gd name="T102" fmla="*/ 455 w 1526"/>
                  <a:gd name="T103" fmla="*/ 481 h 1964"/>
                  <a:gd name="T104" fmla="*/ 440 w 1526"/>
                  <a:gd name="T105" fmla="*/ 499 h 1964"/>
                  <a:gd name="T106" fmla="*/ 473 w 1526"/>
                  <a:gd name="T107" fmla="*/ 557 h 1964"/>
                  <a:gd name="T108" fmla="*/ 492 w 1526"/>
                  <a:gd name="T109" fmla="*/ 568 h 1964"/>
                  <a:gd name="T110" fmla="*/ 485 w 1526"/>
                  <a:gd name="T111" fmla="*/ 581 h 1964"/>
                  <a:gd name="T112" fmla="*/ 363 w 1526"/>
                  <a:gd name="T113" fmla="*/ 713 h 1964"/>
                  <a:gd name="T114" fmla="*/ 836 w 1526"/>
                  <a:gd name="T115" fmla="*/ 323 h 1964"/>
                  <a:gd name="T116" fmla="*/ 834 w 1526"/>
                  <a:gd name="T117" fmla="*/ 324 h 1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526" h="1964">
                    <a:moveTo>
                      <a:pt x="202" y="820"/>
                    </a:moveTo>
                    <a:lnTo>
                      <a:pt x="199" y="809"/>
                    </a:lnTo>
                    <a:lnTo>
                      <a:pt x="180" y="799"/>
                    </a:lnTo>
                    <a:lnTo>
                      <a:pt x="152" y="813"/>
                    </a:lnTo>
                    <a:lnTo>
                      <a:pt x="114" y="816"/>
                    </a:lnTo>
                    <a:lnTo>
                      <a:pt x="106" y="844"/>
                    </a:lnTo>
                    <a:lnTo>
                      <a:pt x="116" y="849"/>
                    </a:lnTo>
                    <a:lnTo>
                      <a:pt x="102" y="866"/>
                    </a:lnTo>
                    <a:lnTo>
                      <a:pt x="130" y="894"/>
                    </a:lnTo>
                    <a:lnTo>
                      <a:pt x="114" y="920"/>
                    </a:lnTo>
                    <a:lnTo>
                      <a:pt x="114" y="959"/>
                    </a:lnTo>
                    <a:lnTo>
                      <a:pt x="128" y="972"/>
                    </a:lnTo>
                    <a:lnTo>
                      <a:pt x="149" y="979"/>
                    </a:lnTo>
                    <a:lnTo>
                      <a:pt x="164" y="1027"/>
                    </a:lnTo>
                    <a:lnTo>
                      <a:pt x="145" y="1035"/>
                    </a:lnTo>
                    <a:lnTo>
                      <a:pt x="123" y="1063"/>
                    </a:lnTo>
                    <a:lnTo>
                      <a:pt x="88" y="1098"/>
                    </a:lnTo>
                    <a:lnTo>
                      <a:pt x="121" y="1101"/>
                    </a:lnTo>
                    <a:lnTo>
                      <a:pt x="110" y="1137"/>
                    </a:lnTo>
                    <a:lnTo>
                      <a:pt x="73" y="1194"/>
                    </a:lnTo>
                    <a:lnTo>
                      <a:pt x="64" y="1220"/>
                    </a:lnTo>
                    <a:lnTo>
                      <a:pt x="53" y="1249"/>
                    </a:lnTo>
                    <a:lnTo>
                      <a:pt x="45" y="1284"/>
                    </a:lnTo>
                    <a:lnTo>
                      <a:pt x="42" y="1291"/>
                    </a:lnTo>
                    <a:lnTo>
                      <a:pt x="38" y="1294"/>
                    </a:lnTo>
                    <a:lnTo>
                      <a:pt x="37" y="1298"/>
                    </a:lnTo>
                    <a:lnTo>
                      <a:pt x="36" y="1301"/>
                    </a:lnTo>
                    <a:lnTo>
                      <a:pt x="38" y="1304"/>
                    </a:lnTo>
                    <a:lnTo>
                      <a:pt x="40" y="1305"/>
                    </a:lnTo>
                    <a:lnTo>
                      <a:pt x="44" y="1306"/>
                    </a:lnTo>
                    <a:lnTo>
                      <a:pt x="49" y="1306"/>
                    </a:lnTo>
                    <a:lnTo>
                      <a:pt x="56" y="1307"/>
                    </a:lnTo>
                    <a:lnTo>
                      <a:pt x="45" y="1327"/>
                    </a:lnTo>
                    <a:lnTo>
                      <a:pt x="10" y="1336"/>
                    </a:lnTo>
                    <a:lnTo>
                      <a:pt x="2" y="1362"/>
                    </a:lnTo>
                    <a:lnTo>
                      <a:pt x="2" y="1391"/>
                    </a:lnTo>
                    <a:lnTo>
                      <a:pt x="0" y="1400"/>
                    </a:lnTo>
                    <a:lnTo>
                      <a:pt x="0" y="1407"/>
                    </a:lnTo>
                    <a:lnTo>
                      <a:pt x="12" y="1405"/>
                    </a:lnTo>
                    <a:lnTo>
                      <a:pt x="23" y="1406"/>
                    </a:lnTo>
                    <a:lnTo>
                      <a:pt x="33" y="1409"/>
                    </a:lnTo>
                    <a:lnTo>
                      <a:pt x="43" y="1415"/>
                    </a:lnTo>
                    <a:lnTo>
                      <a:pt x="45" y="1417"/>
                    </a:lnTo>
                    <a:lnTo>
                      <a:pt x="49" y="1418"/>
                    </a:lnTo>
                    <a:lnTo>
                      <a:pt x="49" y="1417"/>
                    </a:lnTo>
                    <a:lnTo>
                      <a:pt x="50" y="1417"/>
                    </a:lnTo>
                    <a:lnTo>
                      <a:pt x="52" y="1417"/>
                    </a:lnTo>
                    <a:lnTo>
                      <a:pt x="56" y="1415"/>
                    </a:lnTo>
                    <a:lnTo>
                      <a:pt x="78" y="1407"/>
                    </a:lnTo>
                    <a:lnTo>
                      <a:pt x="102" y="1427"/>
                    </a:lnTo>
                    <a:lnTo>
                      <a:pt x="123" y="1394"/>
                    </a:lnTo>
                    <a:lnTo>
                      <a:pt x="143" y="1383"/>
                    </a:lnTo>
                    <a:lnTo>
                      <a:pt x="202" y="1377"/>
                    </a:lnTo>
                    <a:lnTo>
                      <a:pt x="206" y="1450"/>
                    </a:lnTo>
                    <a:lnTo>
                      <a:pt x="216" y="1498"/>
                    </a:lnTo>
                    <a:lnTo>
                      <a:pt x="249" y="1498"/>
                    </a:lnTo>
                    <a:lnTo>
                      <a:pt x="258" y="1520"/>
                    </a:lnTo>
                    <a:lnTo>
                      <a:pt x="273" y="1543"/>
                    </a:lnTo>
                    <a:lnTo>
                      <a:pt x="295" y="1550"/>
                    </a:lnTo>
                    <a:lnTo>
                      <a:pt x="313" y="1564"/>
                    </a:lnTo>
                    <a:lnTo>
                      <a:pt x="292" y="1626"/>
                    </a:lnTo>
                    <a:lnTo>
                      <a:pt x="306" y="1640"/>
                    </a:lnTo>
                    <a:lnTo>
                      <a:pt x="306" y="1657"/>
                    </a:lnTo>
                    <a:lnTo>
                      <a:pt x="292" y="1668"/>
                    </a:lnTo>
                    <a:lnTo>
                      <a:pt x="280" y="1664"/>
                    </a:lnTo>
                    <a:lnTo>
                      <a:pt x="273" y="1664"/>
                    </a:lnTo>
                    <a:lnTo>
                      <a:pt x="269" y="1665"/>
                    </a:lnTo>
                    <a:lnTo>
                      <a:pt x="267" y="1668"/>
                    </a:lnTo>
                    <a:lnTo>
                      <a:pt x="264" y="1679"/>
                    </a:lnTo>
                    <a:lnTo>
                      <a:pt x="249" y="1676"/>
                    </a:lnTo>
                    <a:lnTo>
                      <a:pt x="244" y="1684"/>
                    </a:lnTo>
                    <a:lnTo>
                      <a:pt x="243" y="1698"/>
                    </a:lnTo>
                    <a:lnTo>
                      <a:pt x="241" y="1698"/>
                    </a:lnTo>
                    <a:lnTo>
                      <a:pt x="239" y="1698"/>
                    </a:lnTo>
                    <a:lnTo>
                      <a:pt x="238" y="1698"/>
                    </a:lnTo>
                    <a:lnTo>
                      <a:pt x="238" y="1699"/>
                    </a:lnTo>
                    <a:lnTo>
                      <a:pt x="230" y="1698"/>
                    </a:lnTo>
                    <a:lnTo>
                      <a:pt x="249" y="1714"/>
                    </a:lnTo>
                    <a:lnTo>
                      <a:pt x="242" y="1733"/>
                    </a:lnTo>
                    <a:lnTo>
                      <a:pt x="221" y="1722"/>
                    </a:lnTo>
                    <a:lnTo>
                      <a:pt x="221" y="1735"/>
                    </a:lnTo>
                    <a:lnTo>
                      <a:pt x="213" y="1735"/>
                    </a:lnTo>
                    <a:lnTo>
                      <a:pt x="209" y="1738"/>
                    </a:lnTo>
                    <a:lnTo>
                      <a:pt x="209" y="1742"/>
                    </a:lnTo>
                    <a:lnTo>
                      <a:pt x="214" y="1750"/>
                    </a:lnTo>
                    <a:lnTo>
                      <a:pt x="217" y="1753"/>
                    </a:lnTo>
                    <a:lnTo>
                      <a:pt x="221" y="1754"/>
                    </a:lnTo>
                    <a:lnTo>
                      <a:pt x="225" y="1753"/>
                    </a:lnTo>
                    <a:lnTo>
                      <a:pt x="231" y="1751"/>
                    </a:lnTo>
                    <a:lnTo>
                      <a:pt x="235" y="1748"/>
                    </a:lnTo>
                    <a:lnTo>
                      <a:pt x="264" y="1726"/>
                    </a:lnTo>
                    <a:lnTo>
                      <a:pt x="273" y="1740"/>
                    </a:lnTo>
                    <a:lnTo>
                      <a:pt x="287" y="1748"/>
                    </a:lnTo>
                    <a:lnTo>
                      <a:pt x="306" y="1762"/>
                    </a:lnTo>
                    <a:lnTo>
                      <a:pt x="337" y="1764"/>
                    </a:lnTo>
                    <a:lnTo>
                      <a:pt x="363" y="1792"/>
                    </a:lnTo>
                    <a:lnTo>
                      <a:pt x="380" y="1800"/>
                    </a:lnTo>
                    <a:lnTo>
                      <a:pt x="408" y="1835"/>
                    </a:lnTo>
                    <a:lnTo>
                      <a:pt x="415" y="1871"/>
                    </a:lnTo>
                    <a:lnTo>
                      <a:pt x="428" y="1876"/>
                    </a:lnTo>
                    <a:lnTo>
                      <a:pt x="428" y="1892"/>
                    </a:lnTo>
                    <a:lnTo>
                      <a:pt x="480" y="1871"/>
                    </a:lnTo>
                    <a:lnTo>
                      <a:pt x="480" y="1890"/>
                    </a:lnTo>
                    <a:lnTo>
                      <a:pt x="487" y="1900"/>
                    </a:lnTo>
                    <a:lnTo>
                      <a:pt x="499" y="1921"/>
                    </a:lnTo>
                    <a:lnTo>
                      <a:pt x="484" y="1961"/>
                    </a:lnTo>
                    <a:lnTo>
                      <a:pt x="541" y="1964"/>
                    </a:lnTo>
                    <a:lnTo>
                      <a:pt x="556" y="1940"/>
                    </a:lnTo>
                    <a:lnTo>
                      <a:pt x="537" y="1907"/>
                    </a:lnTo>
                    <a:lnTo>
                      <a:pt x="551" y="1871"/>
                    </a:lnTo>
                    <a:lnTo>
                      <a:pt x="573" y="1868"/>
                    </a:lnTo>
                    <a:lnTo>
                      <a:pt x="601" y="1835"/>
                    </a:lnTo>
                    <a:lnTo>
                      <a:pt x="603" y="1835"/>
                    </a:lnTo>
                    <a:lnTo>
                      <a:pt x="606" y="1837"/>
                    </a:lnTo>
                    <a:lnTo>
                      <a:pt x="608" y="1839"/>
                    </a:lnTo>
                    <a:lnTo>
                      <a:pt x="610" y="1843"/>
                    </a:lnTo>
                    <a:lnTo>
                      <a:pt x="609" y="1844"/>
                    </a:lnTo>
                    <a:lnTo>
                      <a:pt x="608" y="1847"/>
                    </a:lnTo>
                    <a:lnTo>
                      <a:pt x="649" y="1847"/>
                    </a:lnTo>
                    <a:lnTo>
                      <a:pt x="687" y="1814"/>
                    </a:lnTo>
                    <a:lnTo>
                      <a:pt x="693" y="1768"/>
                    </a:lnTo>
                    <a:lnTo>
                      <a:pt x="656" y="1750"/>
                    </a:lnTo>
                    <a:lnTo>
                      <a:pt x="658" y="1707"/>
                    </a:lnTo>
                    <a:lnTo>
                      <a:pt x="663" y="1700"/>
                    </a:lnTo>
                    <a:lnTo>
                      <a:pt x="665" y="1698"/>
                    </a:lnTo>
                    <a:lnTo>
                      <a:pt x="665" y="1679"/>
                    </a:lnTo>
                    <a:lnTo>
                      <a:pt x="672" y="1662"/>
                    </a:lnTo>
                    <a:lnTo>
                      <a:pt x="641" y="1650"/>
                    </a:lnTo>
                    <a:lnTo>
                      <a:pt x="636" y="1652"/>
                    </a:lnTo>
                    <a:lnTo>
                      <a:pt x="633" y="1654"/>
                    </a:lnTo>
                    <a:lnTo>
                      <a:pt x="630" y="1655"/>
                    </a:lnTo>
                    <a:lnTo>
                      <a:pt x="629" y="1655"/>
                    </a:lnTo>
                    <a:lnTo>
                      <a:pt x="628" y="1651"/>
                    </a:lnTo>
                    <a:lnTo>
                      <a:pt x="628" y="1647"/>
                    </a:lnTo>
                    <a:lnTo>
                      <a:pt x="630" y="1642"/>
                    </a:lnTo>
                    <a:lnTo>
                      <a:pt x="620" y="1622"/>
                    </a:lnTo>
                    <a:lnTo>
                      <a:pt x="563" y="1593"/>
                    </a:lnTo>
                    <a:lnTo>
                      <a:pt x="587" y="1557"/>
                    </a:lnTo>
                    <a:lnTo>
                      <a:pt x="663" y="1583"/>
                    </a:lnTo>
                    <a:lnTo>
                      <a:pt x="670" y="1598"/>
                    </a:lnTo>
                    <a:lnTo>
                      <a:pt x="680" y="1579"/>
                    </a:lnTo>
                    <a:lnTo>
                      <a:pt x="684" y="1536"/>
                    </a:lnTo>
                    <a:lnTo>
                      <a:pt x="713" y="1505"/>
                    </a:lnTo>
                    <a:lnTo>
                      <a:pt x="710" y="1497"/>
                    </a:lnTo>
                    <a:lnTo>
                      <a:pt x="709" y="1492"/>
                    </a:lnTo>
                    <a:lnTo>
                      <a:pt x="709" y="1486"/>
                    </a:lnTo>
                    <a:lnTo>
                      <a:pt x="711" y="1483"/>
                    </a:lnTo>
                    <a:lnTo>
                      <a:pt x="712" y="1480"/>
                    </a:lnTo>
                    <a:lnTo>
                      <a:pt x="716" y="1479"/>
                    </a:lnTo>
                    <a:lnTo>
                      <a:pt x="720" y="1478"/>
                    </a:lnTo>
                    <a:lnTo>
                      <a:pt x="727" y="1479"/>
                    </a:lnTo>
                    <a:lnTo>
                      <a:pt x="780" y="1498"/>
                    </a:lnTo>
                    <a:lnTo>
                      <a:pt x="784" y="1448"/>
                    </a:lnTo>
                    <a:lnTo>
                      <a:pt x="793" y="1433"/>
                    </a:lnTo>
                    <a:lnTo>
                      <a:pt x="784" y="1391"/>
                    </a:lnTo>
                    <a:lnTo>
                      <a:pt x="806" y="1391"/>
                    </a:lnTo>
                    <a:lnTo>
                      <a:pt x="815" y="1400"/>
                    </a:lnTo>
                    <a:lnTo>
                      <a:pt x="821" y="1400"/>
                    </a:lnTo>
                    <a:lnTo>
                      <a:pt x="829" y="1400"/>
                    </a:lnTo>
                    <a:lnTo>
                      <a:pt x="841" y="1398"/>
                    </a:lnTo>
                    <a:lnTo>
                      <a:pt x="850" y="1357"/>
                    </a:lnTo>
                    <a:lnTo>
                      <a:pt x="841" y="1362"/>
                    </a:lnTo>
                    <a:lnTo>
                      <a:pt x="841" y="1348"/>
                    </a:lnTo>
                    <a:lnTo>
                      <a:pt x="800" y="1322"/>
                    </a:lnTo>
                    <a:lnTo>
                      <a:pt x="813" y="1305"/>
                    </a:lnTo>
                    <a:lnTo>
                      <a:pt x="826" y="1270"/>
                    </a:lnTo>
                    <a:lnTo>
                      <a:pt x="822" y="1244"/>
                    </a:lnTo>
                    <a:lnTo>
                      <a:pt x="869" y="1244"/>
                    </a:lnTo>
                    <a:lnTo>
                      <a:pt x="869" y="1265"/>
                    </a:lnTo>
                    <a:lnTo>
                      <a:pt x="876" y="1279"/>
                    </a:lnTo>
                    <a:lnTo>
                      <a:pt x="893" y="1284"/>
                    </a:lnTo>
                    <a:lnTo>
                      <a:pt x="908" y="1305"/>
                    </a:lnTo>
                    <a:lnTo>
                      <a:pt x="922" y="1291"/>
                    </a:lnTo>
                    <a:lnTo>
                      <a:pt x="934" y="1284"/>
                    </a:lnTo>
                    <a:lnTo>
                      <a:pt x="936" y="1272"/>
                    </a:lnTo>
                    <a:lnTo>
                      <a:pt x="965" y="1229"/>
                    </a:lnTo>
                    <a:lnTo>
                      <a:pt x="961" y="1224"/>
                    </a:lnTo>
                    <a:lnTo>
                      <a:pt x="958" y="1217"/>
                    </a:lnTo>
                    <a:lnTo>
                      <a:pt x="955" y="1215"/>
                    </a:lnTo>
                    <a:lnTo>
                      <a:pt x="950" y="1215"/>
                    </a:lnTo>
                    <a:lnTo>
                      <a:pt x="946" y="1213"/>
                    </a:lnTo>
                    <a:lnTo>
                      <a:pt x="945" y="1212"/>
                    </a:lnTo>
                    <a:lnTo>
                      <a:pt x="943" y="1207"/>
                    </a:lnTo>
                    <a:lnTo>
                      <a:pt x="919" y="1205"/>
                    </a:lnTo>
                    <a:lnTo>
                      <a:pt x="928" y="1185"/>
                    </a:lnTo>
                    <a:lnTo>
                      <a:pt x="935" y="1181"/>
                    </a:lnTo>
                    <a:lnTo>
                      <a:pt x="941" y="1185"/>
                    </a:lnTo>
                    <a:lnTo>
                      <a:pt x="950" y="1159"/>
                    </a:lnTo>
                    <a:lnTo>
                      <a:pt x="950" y="1148"/>
                    </a:lnTo>
                    <a:lnTo>
                      <a:pt x="962" y="1135"/>
                    </a:lnTo>
                    <a:lnTo>
                      <a:pt x="928" y="1105"/>
                    </a:lnTo>
                    <a:lnTo>
                      <a:pt x="929" y="1108"/>
                    </a:lnTo>
                    <a:lnTo>
                      <a:pt x="932" y="1111"/>
                    </a:lnTo>
                    <a:lnTo>
                      <a:pt x="932" y="1112"/>
                    </a:lnTo>
                    <a:lnTo>
                      <a:pt x="932" y="1114"/>
                    </a:lnTo>
                    <a:lnTo>
                      <a:pt x="929" y="1113"/>
                    </a:lnTo>
                    <a:lnTo>
                      <a:pt x="927" y="1113"/>
                    </a:lnTo>
                    <a:lnTo>
                      <a:pt x="924" y="1111"/>
                    </a:lnTo>
                    <a:lnTo>
                      <a:pt x="922" y="1110"/>
                    </a:lnTo>
                    <a:lnTo>
                      <a:pt x="921" y="1110"/>
                    </a:lnTo>
                    <a:lnTo>
                      <a:pt x="915" y="1109"/>
                    </a:lnTo>
                    <a:lnTo>
                      <a:pt x="900" y="1087"/>
                    </a:lnTo>
                    <a:lnTo>
                      <a:pt x="843" y="1070"/>
                    </a:lnTo>
                    <a:lnTo>
                      <a:pt x="856" y="1035"/>
                    </a:lnTo>
                    <a:lnTo>
                      <a:pt x="876" y="999"/>
                    </a:lnTo>
                    <a:lnTo>
                      <a:pt x="858" y="970"/>
                    </a:lnTo>
                    <a:lnTo>
                      <a:pt x="848" y="935"/>
                    </a:lnTo>
                    <a:lnTo>
                      <a:pt x="962" y="757"/>
                    </a:lnTo>
                    <a:lnTo>
                      <a:pt x="976" y="759"/>
                    </a:lnTo>
                    <a:lnTo>
                      <a:pt x="991" y="737"/>
                    </a:lnTo>
                    <a:lnTo>
                      <a:pt x="978" y="730"/>
                    </a:lnTo>
                    <a:lnTo>
                      <a:pt x="993" y="716"/>
                    </a:lnTo>
                    <a:lnTo>
                      <a:pt x="908" y="631"/>
                    </a:lnTo>
                    <a:lnTo>
                      <a:pt x="926" y="616"/>
                    </a:lnTo>
                    <a:lnTo>
                      <a:pt x="928" y="602"/>
                    </a:lnTo>
                    <a:lnTo>
                      <a:pt x="1028" y="524"/>
                    </a:lnTo>
                    <a:lnTo>
                      <a:pt x="1065" y="474"/>
                    </a:lnTo>
                    <a:lnTo>
                      <a:pt x="1119" y="431"/>
                    </a:lnTo>
                    <a:lnTo>
                      <a:pt x="1121" y="416"/>
                    </a:lnTo>
                    <a:lnTo>
                      <a:pt x="1211" y="317"/>
                    </a:lnTo>
                    <a:lnTo>
                      <a:pt x="1333" y="250"/>
                    </a:lnTo>
                    <a:lnTo>
                      <a:pt x="1357" y="224"/>
                    </a:lnTo>
                    <a:lnTo>
                      <a:pt x="1362" y="222"/>
                    </a:lnTo>
                    <a:lnTo>
                      <a:pt x="1366" y="222"/>
                    </a:lnTo>
                    <a:lnTo>
                      <a:pt x="1370" y="220"/>
                    </a:lnTo>
                    <a:lnTo>
                      <a:pt x="1372" y="219"/>
                    </a:lnTo>
                    <a:lnTo>
                      <a:pt x="1372" y="216"/>
                    </a:lnTo>
                    <a:lnTo>
                      <a:pt x="1371" y="214"/>
                    </a:lnTo>
                    <a:lnTo>
                      <a:pt x="1368" y="209"/>
                    </a:lnTo>
                    <a:lnTo>
                      <a:pt x="1363" y="207"/>
                    </a:lnTo>
                    <a:lnTo>
                      <a:pt x="1389" y="202"/>
                    </a:lnTo>
                    <a:lnTo>
                      <a:pt x="1406" y="179"/>
                    </a:lnTo>
                    <a:lnTo>
                      <a:pt x="1421" y="146"/>
                    </a:lnTo>
                    <a:lnTo>
                      <a:pt x="1468" y="136"/>
                    </a:lnTo>
                    <a:lnTo>
                      <a:pt x="1492" y="115"/>
                    </a:lnTo>
                    <a:lnTo>
                      <a:pt x="1513" y="79"/>
                    </a:lnTo>
                    <a:lnTo>
                      <a:pt x="1526" y="39"/>
                    </a:lnTo>
                    <a:lnTo>
                      <a:pt x="1500" y="22"/>
                    </a:lnTo>
                    <a:lnTo>
                      <a:pt x="1496" y="19"/>
                    </a:lnTo>
                    <a:lnTo>
                      <a:pt x="1491" y="20"/>
                    </a:lnTo>
                    <a:lnTo>
                      <a:pt x="1487" y="23"/>
                    </a:lnTo>
                    <a:lnTo>
                      <a:pt x="1483" y="29"/>
                    </a:lnTo>
                    <a:lnTo>
                      <a:pt x="1463" y="22"/>
                    </a:lnTo>
                    <a:lnTo>
                      <a:pt x="1456" y="25"/>
                    </a:lnTo>
                    <a:lnTo>
                      <a:pt x="1451" y="32"/>
                    </a:lnTo>
                    <a:lnTo>
                      <a:pt x="1450" y="37"/>
                    </a:lnTo>
                    <a:lnTo>
                      <a:pt x="1406" y="59"/>
                    </a:lnTo>
                    <a:lnTo>
                      <a:pt x="1392" y="74"/>
                    </a:lnTo>
                    <a:lnTo>
                      <a:pt x="1385" y="100"/>
                    </a:lnTo>
                    <a:lnTo>
                      <a:pt x="1363" y="109"/>
                    </a:lnTo>
                    <a:lnTo>
                      <a:pt x="1343" y="159"/>
                    </a:lnTo>
                    <a:lnTo>
                      <a:pt x="1313" y="124"/>
                    </a:lnTo>
                    <a:lnTo>
                      <a:pt x="1291" y="103"/>
                    </a:lnTo>
                    <a:lnTo>
                      <a:pt x="1263" y="93"/>
                    </a:lnTo>
                    <a:lnTo>
                      <a:pt x="1283" y="74"/>
                    </a:lnTo>
                    <a:lnTo>
                      <a:pt x="1269" y="67"/>
                    </a:lnTo>
                    <a:lnTo>
                      <a:pt x="1265" y="59"/>
                    </a:lnTo>
                    <a:lnTo>
                      <a:pt x="1263" y="57"/>
                    </a:lnTo>
                    <a:lnTo>
                      <a:pt x="1207" y="53"/>
                    </a:lnTo>
                    <a:lnTo>
                      <a:pt x="1204" y="11"/>
                    </a:lnTo>
                    <a:lnTo>
                      <a:pt x="1176" y="0"/>
                    </a:lnTo>
                    <a:lnTo>
                      <a:pt x="1150" y="37"/>
                    </a:lnTo>
                    <a:lnTo>
                      <a:pt x="1133" y="53"/>
                    </a:lnTo>
                    <a:lnTo>
                      <a:pt x="1121" y="59"/>
                    </a:lnTo>
                    <a:lnTo>
                      <a:pt x="1057" y="103"/>
                    </a:lnTo>
                    <a:lnTo>
                      <a:pt x="1065" y="124"/>
                    </a:lnTo>
                    <a:lnTo>
                      <a:pt x="1028" y="150"/>
                    </a:lnTo>
                    <a:lnTo>
                      <a:pt x="1015" y="189"/>
                    </a:lnTo>
                    <a:lnTo>
                      <a:pt x="898" y="285"/>
                    </a:lnTo>
                    <a:lnTo>
                      <a:pt x="886" y="288"/>
                    </a:lnTo>
                    <a:lnTo>
                      <a:pt x="848" y="314"/>
                    </a:lnTo>
                    <a:lnTo>
                      <a:pt x="840" y="307"/>
                    </a:lnTo>
                    <a:lnTo>
                      <a:pt x="835" y="305"/>
                    </a:lnTo>
                    <a:lnTo>
                      <a:pt x="831" y="306"/>
                    </a:lnTo>
                    <a:lnTo>
                      <a:pt x="820" y="311"/>
                    </a:lnTo>
                    <a:lnTo>
                      <a:pt x="814" y="317"/>
                    </a:lnTo>
                    <a:lnTo>
                      <a:pt x="809" y="325"/>
                    </a:lnTo>
                    <a:lnTo>
                      <a:pt x="801" y="331"/>
                    </a:lnTo>
                    <a:lnTo>
                      <a:pt x="794" y="337"/>
                    </a:lnTo>
                    <a:lnTo>
                      <a:pt x="783" y="345"/>
                    </a:lnTo>
                    <a:lnTo>
                      <a:pt x="774" y="355"/>
                    </a:lnTo>
                    <a:lnTo>
                      <a:pt x="759" y="372"/>
                    </a:lnTo>
                    <a:lnTo>
                      <a:pt x="747" y="384"/>
                    </a:lnTo>
                    <a:lnTo>
                      <a:pt x="743" y="385"/>
                    </a:lnTo>
                    <a:lnTo>
                      <a:pt x="741" y="386"/>
                    </a:lnTo>
                    <a:lnTo>
                      <a:pt x="740" y="386"/>
                    </a:lnTo>
                    <a:lnTo>
                      <a:pt x="741" y="385"/>
                    </a:lnTo>
                    <a:lnTo>
                      <a:pt x="698" y="350"/>
                    </a:lnTo>
                    <a:lnTo>
                      <a:pt x="680" y="378"/>
                    </a:lnTo>
                    <a:lnTo>
                      <a:pt x="634" y="357"/>
                    </a:lnTo>
                    <a:lnTo>
                      <a:pt x="620" y="331"/>
                    </a:lnTo>
                    <a:lnTo>
                      <a:pt x="627" y="285"/>
                    </a:lnTo>
                    <a:lnTo>
                      <a:pt x="587" y="281"/>
                    </a:lnTo>
                    <a:lnTo>
                      <a:pt x="583" y="289"/>
                    </a:lnTo>
                    <a:lnTo>
                      <a:pt x="579" y="294"/>
                    </a:lnTo>
                    <a:lnTo>
                      <a:pt x="577" y="293"/>
                    </a:lnTo>
                    <a:lnTo>
                      <a:pt x="584" y="359"/>
                    </a:lnTo>
                    <a:lnTo>
                      <a:pt x="573" y="381"/>
                    </a:lnTo>
                    <a:lnTo>
                      <a:pt x="584" y="409"/>
                    </a:lnTo>
                    <a:lnTo>
                      <a:pt x="563" y="393"/>
                    </a:lnTo>
                    <a:lnTo>
                      <a:pt x="558" y="381"/>
                    </a:lnTo>
                    <a:lnTo>
                      <a:pt x="534" y="352"/>
                    </a:lnTo>
                    <a:lnTo>
                      <a:pt x="521" y="343"/>
                    </a:lnTo>
                    <a:lnTo>
                      <a:pt x="484" y="366"/>
                    </a:lnTo>
                    <a:lnTo>
                      <a:pt x="491" y="438"/>
                    </a:lnTo>
                    <a:lnTo>
                      <a:pt x="480" y="438"/>
                    </a:lnTo>
                    <a:lnTo>
                      <a:pt x="473" y="464"/>
                    </a:lnTo>
                    <a:lnTo>
                      <a:pt x="487" y="472"/>
                    </a:lnTo>
                    <a:lnTo>
                      <a:pt x="449" y="478"/>
                    </a:lnTo>
                    <a:lnTo>
                      <a:pt x="450" y="478"/>
                    </a:lnTo>
                    <a:lnTo>
                      <a:pt x="452" y="479"/>
                    </a:lnTo>
                    <a:lnTo>
                      <a:pt x="455" y="481"/>
                    </a:lnTo>
                    <a:lnTo>
                      <a:pt x="457" y="482"/>
                    </a:lnTo>
                    <a:lnTo>
                      <a:pt x="458" y="484"/>
                    </a:lnTo>
                    <a:lnTo>
                      <a:pt x="456" y="486"/>
                    </a:lnTo>
                    <a:lnTo>
                      <a:pt x="454" y="486"/>
                    </a:lnTo>
                    <a:lnTo>
                      <a:pt x="451" y="488"/>
                    </a:lnTo>
                    <a:lnTo>
                      <a:pt x="440" y="499"/>
                    </a:lnTo>
                    <a:lnTo>
                      <a:pt x="431" y="509"/>
                    </a:lnTo>
                    <a:lnTo>
                      <a:pt x="430" y="521"/>
                    </a:lnTo>
                    <a:lnTo>
                      <a:pt x="433" y="532"/>
                    </a:lnTo>
                    <a:lnTo>
                      <a:pt x="445" y="544"/>
                    </a:lnTo>
                    <a:lnTo>
                      <a:pt x="463" y="550"/>
                    </a:lnTo>
                    <a:lnTo>
                      <a:pt x="473" y="557"/>
                    </a:lnTo>
                    <a:lnTo>
                      <a:pt x="480" y="556"/>
                    </a:lnTo>
                    <a:lnTo>
                      <a:pt x="485" y="557"/>
                    </a:lnTo>
                    <a:lnTo>
                      <a:pt x="486" y="560"/>
                    </a:lnTo>
                    <a:lnTo>
                      <a:pt x="486" y="565"/>
                    </a:lnTo>
                    <a:lnTo>
                      <a:pt x="487" y="564"/>
                    </a:lnTo>
                    <a:lnTo>
                      <a:pt x="492" y="568"/>
                    </a:lnTo>
                    <a:lnTo>
                      <a:pt x="495" y="573"/>
                    </a:lnTo>
                    <a:lnTo>
                      <a:pt x="493" y="573"/>
                    </a:lnTo>
                    <a:lnTo>
                      <a:pt x="493" y="574"/>
                    </a:lnTo>
                    <a:lnTo>
                      <a:pt x="492" y="576"/>
                    </a:lnTo>
                    <a:lnTo>
                      <a:pt x="488" y="580"/>
                    </a:lnTo>
                    <a:lnTo>
                      <a:pt x="485" y="581"/>
                    </a:lnTo>
                    <a:lnTo>
                      <a:pt x="484" y="585"/>
                    </a:lnTo>
                    <a:lnTo>
                      <a:pt x="480" y="628"/>
                    </a:lnTo>
                    <a:lnTo>
                      <a:pt x="456" y="680"/>
                    </a:lnTo>
                    <a:lnTo>
                      <a:pt x="463" y="700"/>
                    </a:lnTo>
                    <a:lnTo>
                      <a:pt x="421" y="749"/>
                    </a:lnTo>
                    <a:lnTo>
                      <a:pt x="363" y="713"/>
                    </a:lnTo>
                    <a:lnTo>
                      <a:pt x="335" y="735"/>
                    </a:lnTo>
                    <a:lnTo>
                      <a:pt x="321" y="778"/>
                    </a:lnTo>
                    <a:lnTo>
                      <a:pt x="285" y="851"/>
                    </a:lnTo>
                    <a:lnTo>
                      <a:pt x="266" y="878"/>
                    </a:lnTo>
                    <a:lnTo>
                      <a:pt x="202" y="820"/>
                    </a:lnTo>
                    <a:close/>
                    <a:moveTo>
                      <a:pt x="836" y="323"/>
                    </a:moveTo>
                    <a:lnTo>
                      <a:pt x="831" y="327"/>
                    </a:lnTo>
                    <a:lnTo>
                      <a:pt x="829" y="328"/>
                    </a:lnTo>
                    <a:lnTo>
                      <a:pt x="829" y="329"/>
                    </a:lnTo>
                    <a:lnTo>
                      <a:pt x="830" y="327"/>
                    </a:lnTo>
                    <a:lnTo>
                      <a:pt x="831" y="325"/>
                    </a:lnTo>
                    <a:lnTo>
                      <a:pt x="834" y="324"/>
                    </a:lnTo>
                    <a:lnTo>
                      <a:pt x="836" y="323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1530">
                <a:extLst>
                  <a:ext uri="{FF2B5EF4-FFF2-40B4-BE49-F238E27FC236}">
                    <a16:creationId xmlns:a16="http://schemas.microsoft.com/office/drawing/2014/main" id="{F1CBD395-49BF-49CE-343E-D41F16607B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6" y="2454"/>
                <a:ext cx="167" cy="156"/>
              </a:xfrm>
              <a:custGeom>
                <a:avLst/>
                <a:gdLst>
                  <a:gd name="T0" fmla="*/ 45 w 1000"/>
                  <a:gd name="T1" fmla="*/ 520 h 933"/>
                  <a:gd name="T2" fmla="*/ 8 w 1000"/>
                  <a:gd name="T3" fmla="*/ 568 h 933"/>
                  <a:gd name="T4" fmla="*/ 3 w 1000"/>
                  <a:gd name="T5" fmla="*/ 581 h 933"/>
                  <a:gd name="T6" fmla="*/ 21 w 1000"/>
                  <a:gd name="T7" fmla="*/ 592 h 933"/>
                  <a:gd name="T8" fmla="*/ 0 w 1000"/>
                  <a:gd name="T9" fmla="*/ 713 h 933"/>
                  <a:gd name="T10" fmla="*/ 44 w 1000"/>
                  <a:gd name="T11" fmla="*/ 746 h 933"/>
                  <a:gd name="T12" fmla="*/ 52 w 1000"/>
                  <a:gd name="T13" fmla="*/ 747 h 933"/>
                  <a:gd name="T14" fmla="*/ 59 w 1000"/>
                  <a:gd name="T15" fmla="*/ 754 h 933"/>
                  <a:gd name="T16" fmla="*/ 67 w 1000"/>
                  <a:gd name="T17" fmla="*/ 762 h 933"/>
                  <a:gd name="T18" fmla="*/ 52 w 1000"/>
                  <a:gd name="T19" fmla="*/ 834 h 933"/>
                  <a:gd name="T20" fmla="*/ 102 w 1000"/>
                  <a:gd name="T21" fmla="*/ 855 h 933"/>
                  <a:gd name="T22" fmla="*/ 193 w 1000"/>
                  <a:gd name="T23" fmla="*/ 820 h 933"/>
                  <a:gd name="T24" fmla="*/ 257 w 1000"/>
                  <a:gd name="T25" fmla="*/ 896 h 933"/>
                  <a:gd name="T26" fmla="*/ 343 w 1000"/>
                  <a:gd name="T27" fmla="*/ 927 h 933"/>
                  <a:gd name="T28" fmla="*/ 395 w 1000"/>
                  <a:gd name="T29" fmla="*/ 917 h 933"/>
                  <a:gd name="T30" fmla="*/ 392 w 1000"/>
                  <a:gd name="T31" fmla="*/ 903 h 933"/>
                  <a:gd name="T32" fmla="*/ 435 w 1000"/>
                  <a:gd name="T33" fmla="*/ 890 h 933"/>
                  <a:gd name="T34" fmla="*/ 446 w 1000"/>
                  <a:gd name="T35" fmla="*/ 893 h 933"/>
                  <a:gd name="T36" fmla="*/ 495 w 1000"/>
                  <a:gd name="T37" fmla="*/ 881 h 933"/>
                  <a:gd name="T38" fmla="*/ 502 w 1000"/>
                  <a:gd name="T39" fmla="*/ 831 h 933"/>
                  <a:gd name="T40" fmla="*/ 486 w 1000"/>
                  <a:gd name="T41" fmla="*/ 825 h 933"/>
                  <a:gd name="T42" fmla="*/ 485 w 1000"/>
                  <a:gd name="T43" fmla="*/ 820 h 933"/>
                  <a:gd name="T44" fmla="*/ 549 w 1000"/>
                  <a:gd name="T45" fmla="*/ 762 h 933"/>
                  <a:gd name="T46" fmla="*/ 549 w 1000"/>
                  <a:gd name="T47" fmla="*/ 718 h 933"/>
                  <a:gd name="T48" fmla="*/ 573 w 1000"/>
                  <a:gd name="T49" fmla="*/ 677 h 933"/>
                  <a:gd name="T50" fmla="*/ 687 w 1000"/>
                  <a:gd name="T51" fmla="*/ 620 h 933"/>
                  <a:gd name="T52" fmla="*/ 735 w 1000"/>
                  <a:gd name="T53" fmla="*/ 585 h 933"/>
                  <a:gd name="T54" fmla="*/ 765 w 1000"/>
                  <a:gd name="T55" fmla="*/ 453 h 933"/>
                  <a:gd name="T56" fmla="*/ 830 w 1000"/>
                  <a:gd name="T57" fmla="*/ 325 h 933"/>
                  <a:gd name="T58" fmla="*/ 942 w 1000"/>
                  <a:gd name="T59" fmla="*/ 187 h 933"/>
                  <a:gd name="T60" fmla="*/ 957 w 1000"/>
                  <a:gd name="T61" fmla="*/ 187 h 933"/>
                  <a:gd name="T62" fmla="*/ 958 w 1000"/>
                  <a:gd name="T63" fmla="*/ 185 h 933"/>
                  <a:gd name="T64" fmla="*/ 877 w 1000"/>
                  <a:gd name="T65" fmla="*/ 50 h 933"/>
                  <a:gd name="T66" fmla="*/ 798 w 1000"/>
                  <a:gd name="T67" fmla="*/ 50 h 933"/>
                  <a:gd name="T68" fmla="*/ 744 w 1000"/>
                  <a:gd name="T69" fmla="*/ 11 h 933"/>
                  <a:gd name="T70" fmla="*/ 728 w 1000"/>
                  <a:gd name="T71" fmla="*/ 10 h 933"/>
                  <a:gd name="T72" fmla="*/ 728 w 1000"/>
                  <a:gd name="T73" fmla="*/ 26 h 933"/>
                  <a:gd name="T74" fmla="*/ 608 w 1000"/>
                  <a:gd name="T75" fmla="*/ 100 h 933"/>
                  <a:gd name="T76" fmla="*/ 563 w 1000"/>
                  <a:gd name="T77" fmla="*/ 157 h 933"/>
                  <a:gd name="T78" fmla="*/ 528 w 1000"/>
                  <a:gd name="T79" fmla="*/ 197 h 933"/>
                  <a:gd name="T80" fmla="*/ 465 w 1000"/>
                  <a:gd name="T81" fmla="*/ 197 h 933"/>
                  <a:gd name="T82" fmla="*/ 450 w 1000"/>
                  <a:gd name="T83" fmla="*/ 226 h 933"/>
                  <a:gd name="T84" fmla="*/ 445 w 1000"/>
                  <a:gd name="T85" fmla="*/ 228 h 933"/>
                  <a:gd name="T86" fmla="*/ 427 w 1000"/>
                  <a:gd name="T87" fmla="*/ 237 h 933"/>
                  <a:gd name="T88" fmla="*/ 423 w 1000"/>
                  <a:gd name="T89" fmla="*/ 232 h 933"/>
                  <a:gd name="T90" fmla="*/ 416 w 1000"/>
                  <a:gd name="T91" fmla="*/ 235 h 933"/>
                  <a:gd name="T92" fmla="*/ 367 w 1000"/>
                  <a:gd name="T93" fmla="*/ 320 h 933"/>
                  <a:gd name="T94" fmla="*/ 300 w 1000"/>
                  <a:gd name="T95" fmla="*/ 357 h 933"/>
                  <a:gd name="T96" fmla="*/ 286 w 1000"/>
                  <a:gd name="T97" fmla="*/ 347 h 933"/>
                  <a:gd name="T98" fmla="*/ 280 w 1000"/>
                  <a:gd name="T99" fmla="*/ 346 h 933"/>
                  <a:gd name="T100" fmla="*/ 267 w 1000"/>
                  <a:gd name="T101" fmla="*/ 383 h 933"/>
                  <a:gd name="T102" fmla="*/ 238 w 1000"/>
                  <a:gd name="T103" fmla="*/ 397 h 933"/>
                  <a:gd name="T104" fmla="*/ 228 w 1000"/>
                  <a:gd name="T105" fmla="*/ 405 h 933"/>
                  <a:gd name="T106" fmla="*/ 193 w 1000"/>
                  <a:gd name="T107" fmla="*/ 439 h 933"/>
                  <a:gd name="T108" fmla="*/ 144 w 1000"/>
                  <a:gd name="T109" fmla="*/ 464 h 933"/>
                  <a:gd name="T110" fmla="*/ 141 w 1000"/>
                  <a:gd name="T111" fmla="*/ 469 h 933"/>
                  <a:gd name="T112" fmla="*/ 136 w 1000"/>
                  <a:gd name="T113" fmla="*/ 468 h 933"/>
                  <a:gd name="T114" fmla="*/ 102 w 1000"/>
                  <a:gd name="T115" fmla="*/ 503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00" h="933">
                    <a:moveTo>
                      <a:pt x="78" y="513"/>
                    </a:moveTo>
                    <a:lnTo>
                      <a:pt x="74" y="527"/>
                    </a:lnTo>
                    <a:lnTo>
                      <a:pt x="45" y="520"/>
                    </a:lnTo>
                    <a:lnTo>
                      <a:pt x="31" y="542"/>
                    </a:lnTo>
                    <a:lnTo>
                      <a:pt x="31" y="563"/>
                    </a:lnTo>
                    <a:lnTo>
                      <a:pt x="8" y="568"/>
                    </a:lnTo>
                    <a:lnTo>
                      <a:pt x="4" y="571"/>
                    </a:lnTo>
                    <a:lnTo>
                      <a:pt x="3" y="575"/>
                    </a:lnTo>
                    <a:lnTo>
                      <a:pt x="3" y="581"/>
                    </a:lnTo>
                    <a:lnTo>
                      <a:pt x="8" y="586"/>
                    </a:lnTo>
                    <a:lnTo>
                      <a:pt x="17" y="589"/>
                    </a:lnTo>
                    <a:lnTo>
                      <a:pt x="21" y="592"/>
                    </a:lnTo>
                    <a:lnTo>
                      <a:pt x="50" y="627"/>
                    </a:lnTo>
                    <a:lnTo>
                      <a:pt x="58" y="653"/>
                    </a:lnTo>
                    <a:lnTo>
                      <a:pt x="0" y="713"/>
                    </a:lnTo>
                    <a:lnTo>
                      <a:pt x="17" y="734"/>
                    </a:lnTo>
                    <a:lnTo>
                      <a:pt x="38" y="748"/>
                    </a:lnTo>
                    <a:lnTo>
                      <a:pt x="44" y="746"/>
                    </a:lnTo>
                    <a:lnTo>
                      <a:pt x="50" y="748"/>
                    </a:lnTo>
                    <a:lnTo>
                      <a:pt x="51" y="746"/>
                    </a:lnTo>
                    <a:lnTo>
                      <a:pt x="52" y="747"/>
                    </a:lnTo>
                    <a:lnTo>
                      <a:pt x="52" y="749"/>
                    </a:lnTo>
                    <a:lnTo>
                      <a:pt x="52" y="753"/>
                    </a:lnTo>
                    <a:lnTo>
                      <a:pt x="59" y="754"/>
                    </a:lnTo>
                    <a:lnTo>
                      <a:pt x="66" y="757"/>
                    </a:lnTo>
                    <a:lnTo>
                      <a:pt x="66" y="758"/>
                    </a:lnTo>
                    <a:lnTo>
                      <a:pt x="67" y="762"/>
                    </a:lnTo>
                    <a:lnTo>
                      <a:pt x="45" y="798"/>
                    </a:lnTo>
                    <a:lnTo>
                      <a:pt x="28" y="812"/>
                    </a:lnTo>
                    <a:lnTo>
                      <a:pt x="52" y="834"/>
                    </a:lnTo>
                    <a:lnTo>
                      <a:pt x="71" y="860"/>
                    </a:lnTo>
                    <a:lnTo>
                      <a:pt x="102" y="877"/>
                    </a:lnTo>
                    <a:lnTo>
                      <a:pt x="102" y="855"/>
                    </a:lnTo>
                    <a:lnTo>
                      <a:pt x="124" y="838"/>
                    </a:lnTo>
                    <a:lnTo>
                      <a:pt x="159" y="820"/>
                    </a:lnTo>
                    <a:lnTo>
                      <a:pt x="193" y="820"/>
                    </a:lnTo>
                    <a:lnTo>
                      <a:pt x="209" y="860"/>
                    </a:lnTo>
                    <a:lnTo>
                      <a:pt x="243" y="881"/>
                    </a:lnTo>
                    <a:lnTo>
                      <a:pt x="257" y="896"/>
                    </a:lnTo>
                    <a:lnTo>
                      <a:pt x="259" y="910"/>
                    </a:lnTo>
                    <a:lnTo>
                      <a:pt x="295" y="933"/>
                    </a:lnTo>
                    <a:lnTo>
                      <a:pt x="343" y="927"/>
                    </a:lnTo>
                    <a:lnTo>
                      <a:pt x="337" y="903"/>
                    </a:lnTo>
                    <a:lnTo>
                      <a:pt x="373" y="924"/>
                    </a:lnTo>
                    <a:lnTo>
                      <a:pt x="395" y="917"/>
                    </a:lnTo>
                    <a:lnTo>
                      <a:pt x="388" y="909"/>
                    </a:lnTo>
                    <a:lnTo>
                      <a:pt x="388" y="906"/>
                    </a:lnTo>
                    <a:lnTo>
                      <a:pt x="392" y="903"/>
                    </a:lnTo>
                    <a:lnTo>
                      <a:pt x="400" y="904"/>
                    </a:lnTo>
                    <a:lnTo>
                      <a:pt x="416" y="898"/>
                    </a:lnTo>
                    <a:lnTo>
                      <a:pt x="435" y="890"/>
                    </a:lnTo>
                    <a:lnTo>
                      <a:pt x="439" y="889"/>
                    </a:lnTo>
                    <a:lnTo>
                      <a:pt x="444" y="893"/>
                    </a:lnTo>
                    <a:lnTo>
                      <a:pt x="446" y="893"/>
                    </a:lnTo>
                    <a:lnTo>
                      <a:pt x="449" y="896"/>
                    </a:lnTo>
                    <a:lnTo>
                      <a:pt x="473" y="896"/>
                    </a:lnTo>
                    <a:lnTo>
                      <a:pt x="495" y="881"/>
                    </a:lnTo>
                    <a:lnTo>
                      <a:pt x="509" y="877"/>
                    </a:lnTo>
                    <a:lnTo>
                      <a:pt x="515" y="848"/>
                    </a:lnTo>
                    <a:lnTo>
                      <a:pt x="502" y="831"/>
                    </a:lnTo>
                    <a:lnTo>
                      <a:pt x="495" y="830"/>
                    </a:lnTo>
                    <a:lnTo>
                      <a:pt x="489" y="829"/>
                    </a:lnTo>
                    <a:lnTo>
                      <a:pt x="486" y="825"/>
                    </a:lnTo>
                    <a:lnTo>
                      <a:pt x="485" y="822"/>
                    </a:lnTo>
                    <a:lnTo>
                      <a:pt x="486" y="820"/>
                    </a:lnTo>
                    <a:lnTo>
                      <a:pt x="485" y="820"/>
                    </a:lnTo>
                    <a:lnTo>
                      <a:pt x="499" y="798"/>
                    </a:lnTo>
                    <a:lnTo>
                      <a:pt x="499" y="777"/>
                    </a:lnTo>
                    <a:lnTo>
                      <a:pt x="549" y="762"/>
                    </a:lnTo>
                    <a:lnTo>
                      <a:pt x="530" y="748"/>
                    </a:lnTo>
                    <a:lnTo>
                      <a:pt x="528" y="720"/>
                    </a:lnTo>
                    <a:lnTo>
                      <a:pt x="549" y="718"/>
                    </a:lnTo>
                    <a:lnTo>
                      <a:pt x="559" y="705"/>
                    </a:lnTo>
                    <a:lnTo>
                      <a:pt x="578" y="698"/>
                    </a:lnTo>
                    <a:lnTo>
                      <a:pt x="573" y="677"/>
                    </a:lnTo>
                    <a:lnTo>
                      <a:pt x="652" y="620"/>
                    </a:lnTo>
                    <a:lnTo>
                      <a:pt x="663" y="625"/>
                    </a:lnTo>
                    <a:lnTo>
                      <a:pt x="687" y="620"/>
                    </a:lnTo>
                    <a:lnTo>
                      <a:pt x="708" y="605"/>
                    </a:lnTo>
                    <a:lnTo>
                      <a:pt x="730" y="598"/>
                    </a:lnTo>
                    <a:lnTo>
                      <a:pt x="735" y="585"/>
                    </a:lnTo>
                    <a:lnTo>
                      <a:pt x="791" y="561"/>
                    </a:lnTo>
                    <a:lnTo>
                      <a:pt x="791" y="485"/>
                    </a:lnTo>
                    <a:lnTo>
                      <a:pt x="765" y="453"/>
                    </a:lnTo>
                    <a:lnTo>
                      <a:pt x="794" y="389"/>
                    </a:lnTo>
                    <a:lnTo>
                      <a:pt x="787" y="327"/>
                    </a:lnTo>
                    <a:lnTo>
                      <a:pt x="830" y="325"/>
                    </a:lnTo>
                    <a:lnTo>
                      <a:pt x="830" y="290"/>
                    </a:lnTo>
                    <a:lnTo>
                      <a:pt x="941" y="185"/>
                    </a:lnTo>
                    <a:lnTo>
                      <a:pt x="942" y="187"/>
                    </a:lnTo>
                    <a:lnTo>
                      <a:pt x="946" y="188"/>
                    </a:lnTo>
                    <a:lnTo>
                      <a:pt x="950" y="188"/>
                    </a:lnTo>
                    <a:lnTo>
                      <a:pt x="957" y="187"/>
                    </a:lnTo>
                    <a:lnTo>
                      <a:pt x="957" y="186"/>
                    </a:lnTo>
                    <a:lnTo>
                      <a:pt x="957" y="185"/>
                    </a:lnTo>
                    <a:lnTo>
                      <a:pt x="958" y="185"/>
                    </a:lnTo>
                    <a:lnTo>
                      <a:pt x="1000" y="114"/>
                    </a:lnTo>
                    <a:lnTo>
                      <a:pt x="906" y="70"/>
                    </a:lnTo>
                    <a:lnTo>
                      <a:pt x="877" y="50"/>
                    </a:lnTo>
                    <a:lnTo>
                      <a:pt x="865" y="57"/>
                    </a:lnTo>
                    <a:lnTo>
                      <a:pt x="841" y="35"/>
                    </a:lnTo>
                    <a:lnTo>
                      <a:pt x="798" y="50"/>
                    </a:lnTo>
                    <a:lnTo>
                      <a:pt x="780" y="0"/>
                    </a:lnTo>
                    <a:lnTo>
                      <a:pt x="758" y="18"/>
                    </a:lnTo>
                    <a:lnTo>
                      <a:pt x="744" y="11"/>
                    </a:lnTo>
                    <a:lnTo>
                      <a:pt x="737" y="6"/>
                    </a:lnTo>
                    <a:lnTo>
                      <a:pt x="732" y="6"/>
                    </a:lnTo>
                    <a:lnTo>
                      <a:pt x="728" y="10"/>
                    </a:lnTo>
                    <a:lnTo>
                      <a:pt x="726" y="19"/>
                    </a:lnTo>
                    <a:lnTo>
                      <a:pt x="724" y="21"/>
                    </a:lnTo>
                    <a:lnTo>
                      <a:pt x="728" y="26"/>
                    </a:lnTo>
                    <a:lnTo>
                      <a:pt x="652" y="68"/>
                    </a:lnTo>
                    <a:lnTo>
                      <a:pt x="641" y="78"/>
                    </a:lnTo>
                    <a:lnTo>
                      <a:pt x="608" y="100"/>
                    </a:lnTo>
                    <a:lnTo>
                      <a:pt x="587" y="100"/>
                    </a:lnTo>
                    <a:lnTo>
                      <a:pt x="552" y="128"/>
                    </a:lnTo>
                    <a:lnTo>
                      <a:pt x="563" y="157"/>
                    </a:lnTo>
                    <a:lnTo>
                      <a:pt x="544" y="164"/>
                    </a:lnTo>
                    <a:lnTo>
                      <a:pt x="535" y="175"/>
                    </a:lnTo>
                    <a:lnTo>
                      <a:pt x="528" y="197"/>
                    </a:lnTo>
                    <a:lnTo>
                      <a:pt x="521" y="185"/>
                    </a:lnTo>
                    <a:lnTo>
                      <a:pt x="499" y="213"/>
                    </a:lnTo>
                    <a:lnTo>
                      <a:pt x="465" y="197"/>
                    </a:lnTo>
                    <a:lnTo>
                      <a:pt x="459" y="225"/>
                    </a:lnTo>
                    <a:lnTo>
                      <a:pt x="453" y="225"/>
                    </a:lnTo>
                    <a:lnTo>
                      <a:pt x="450" y="226"/>
                    </a:lnTo>
                    <a:lnTo>
                      <a:pt x="449" y="228"/>
                    </a:lnTo>
                    <a:lnTo>
                      <a:pt x="451" y="231"/>
                    </a:lnTo>
                    <a:lnTo>
                      <a:pt x="445" y="228"/>
                    </a:lnTo>
                    <a:lnTo>
                      <a:pt x="428" y="228"/>
                    </a:lnTo>
                    <a:lnTo>
                      <a:pt x="428" y="233"/>
                    </a:lnTo>
                    <a:lnTo>
                      <a:pt x="427" y="237"/>
                    </a:lnTo>
                    <a:lnTo>
                      <a:pt x="425" y="236"/>
                    </a:lnTo>
                    <a:lnTo>
                      <a:pt x="425" y="234"/>
                    </a:lnTo>
                    <a:lnTo>
                      <a:pt x="423" y="232"/>
                    </a:lnTo>
                    <a:lnTo>
                      <a:pt x="422" y="232"/>
                    </a:lnTo>
                    <a:lnTo>
                      <a:pt x="419" y="232"/>
                    </a:lnTo>
                    <a:lnTo>
                      <a:pt x="416" y="235"/>
                    </a:lnTo>
                    <a:lnTo>
                      <a:pt x="385" y="263"/>
                    </a:lnTo>
                    <a:lnTo>
                      <a:pt x="380" y="296"/>
                    </a:lnTo>
                    <a:lnTo>
                      <a:pt x="367" y="320"/>
                    </a:lnTo>
                    <a:lnTo>
                      <a:pt x="337" y="311"/>
                    </a:lnTo>
                    <a:lnTo>
                      <a:pt x="317" y="353"/>
                    </a:lnTo>
                    <a:lnTo>
                      <a:pt x="300" y="357"/>
                    </a:lnTo>
                    <a:lnTo>
                      <a:pt x="300" y="335"/>
                    </a:lnTo>
                    <a:lnTo>
                      <a:pt x="290" y="343"/>
                    </a:lnTo>
                    <a:lnTo>
                      <a:pt x="286" y="347"/>
                    </a:lnTo>
                    <a:lnTo>
                      <a:pt x="286" y="352"/>
                    </a:lnTo>
                    <a:lnTo>
                      <a:pt x="285" y="349"/>
                    </a:lnTo>
                    <a:lnTo>
                      <a:pt x="280" y="346"/>
                    </a:lnTo>
                    <a:lnTo>
                      <a:pt x="264" y="349"/>
                    </a:lnTo>
                    <a:lnTo>
                      <a:pt x="257" y="370"/>
                    </a:lnTo>
                    <a:lnTo>
                      <a:pt x="267" y="383"/>
                    </a:lnTo>
                    <a:lnTo>
                      <a:pt x="245" y="399"/>
                    </a:lnTo>
                    <a:lnTo>
                      <a:pt x="241" y="397"/>
                    </a:lnTo>
                    <a:lnTo>
                      <a:pt x="238" y="397"/>
                    </a:lnTo>
                    <a:lnTo>
                      <a:pt x="229" y="399"/>
                    </a:lnTo>
                    <a:lnTo>
                      <a:pt x="228" y="400"/>
                    </a:lnTo>
                    <a:lnTo>
                      <a:pt x="228" y="405"/>
                    </a:lnTo>
                    <a:lnTo>
                      <a:pt x="209" y="413"/>
                    </a:lnTo>
                    <a:lnTo>
                      <a:pt x="195" y="418"/>
                    </a:lnTo>
                    <a:lnTo>
                      <a:pt x="193" y="439"/>
                    </a:lnTo>
                    <a:lnTo>
                      <a:pt x="145" y="463"/>
                    </a:lnTo>
                    <a:lnTo>
                      <a:pt x="144" y="463"/>
                    </a:lnTo>
                    <a:lnTo>
                      <a:pt x="144" y="464"/>
                    </a:lnTo>
                    <a:lnTo>
                      <a:pt x="144" y="466"/>
                    </a:lnTo>
                    <a:lnTo>
                      <a:pt x="142" y="467"/>
                    </a:lnTo>
                    <a:lnTo>
                      <a:pt x="141" y="469"/>
                    </a:lnTo>
                    <a:lnTo>
                      <a:pt x="139" y="468"/>
                    </a:lnTo>
                    <a:lnTo>
                      <a:pt x="138" y="468"/>
                    </a:lnTo>
                    <a:lnTo>
                      <a:pt x="136" y="468"/>
                    </a:lnTo>
                    <a:lnTo>
                      <a:pt x="129" y="466"/>
                    </a:lnTo>
                    <a:lnTo>
                      <a:pt x="128" y="463"/>
                    </a:lnTo>
                    <a:lnTo>
                      <a:pt x="102" y="503"/>
                    </a:lnTo>
                    <a:lnTo>
                      <a:pt x="78" y="513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1531">
                <a:extLst>
                  <a:ext uri="{FF2B5EF4-FFF2-40B4-BE49-F238E27FC236}">
                    <a16:creationId xmlns:a16="http://schemas.microsoft.com/office/drawing/2014/main" id="{3D635A2B-15EE-4F4E-3EDD-87767D3ED1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49" y="2422"/>
                <a:ext cx="134" cy="193"/>
              </a:xfrm>
              <a:custGeom>
                <a:avLst/>
                <a:gdLst>
                  <a:gd name="T0" fmla="*/ 313 w 803"/>
                  <a:gd name="T1" fmla="*/ 37 h 1157"/>
                  <a:gd name="T2" fmla="*/ 228 w 803"/>
                  <a:gd name="T3" fmla="*/ 30 h 1157"/>
                  <a:gd name="T4" fmla="*/ 242 w 803"/>
                  <a:gd name="T5" fmla="*/ 85 h 1157"/>
                  <a:gd name="T6" fmla="*/ 262 w 803"/>
                  <a:gd name="T7" fmla="*/ 207 h 1157"/>
                  <a:gd name="T8" fmla="*/ 285 w 803"/>
                  <a:gd name="T9" fmla="*/ 259 h 1157"/>
                  <a:gd name="T10" fmla="*/ 304 w 803"/>
                  <a:gd name="T11" fmla="*/ 263 h 1157"/>
                  <a:gd name="T12" fmla="*/ 263 w 803"/>
                  <a:gd name="T13" fmla="*/ 365 h 1157"/>
                  <a:gd name="T14" fmla="*/ 219 w 803"/>
                  <a:gd name="T15" fmla="*/ 380 h 1157"/>
                  <a:gd name="T16" fmla="*/ 171 w 803"/>
                  <a:gd name="T17" fmla="*/ 452 h 1157"/>
                  <a:gd name="T18" fmla="*/ 135 w 803"/>
                  <a:gd name="T19" fmla="*/ 485 h 1157"/>
                  <a:gd name="T20" fmla="*/ 41 w 803"/>
                  <a:gd name="T21" fmla="*/ 570 h 1157"/>
                  <a:gd name="T22" fmla="*/ 15 w 803"/>
                  <a:gd name="T23" fmla="*/ 598 h 1157"/>
                  <a:gd name="T24" fmla="*/ 28 w 803"/>
                  <a:gd name="T25" fmla="*/ 663 h 1157"/>
                  <a:gd name="T26" fmla="*/ 27 w 803"/>
                  <a:gd name="T27" fmla="*/ 672 h 1157"/>
                  <a:gd name="T28" fmla="*/ 43 w 803"/>
                  <a:gd name="T29" fmla="*/ 672 h 1157"/>
                  <a:gd name="T30" fmla="*/ 54 w 803"/>
                  <a:gd name="T31" fmla="*/ 737 h 1157"/>
                  <a:gd name="T32" fmla="*/ 78 w 803"/>
                  <a:gd name="T33" fmla="*/ 865 h 1157"/>
                  <a:gd name="T34" fmla="*/ 114 w 803"/>
                  <a:gd name="T35" fmla="*/ 898 h 1157"/>
                  <a:gd name="T36" fmla="*/ 161 w 803"/>
                  <a:gd name="T37" fmla="*/ 926 h 1157"/>
                  <a:gd name="T38" fmla="*/ 204 w 803"/>
                  <a:gd name="T39" fmla="*/ 1036 h 1157"/>
                  <a:gd name="T40" fmla="*/ 213 w 803"/>
                  <a:gd name="T41" fmla="*/ 1047 h 1157"/>
                  <a:gd name="T42" fmla="*/ 257 w 803"/>
                  <a:gd name="T43" fmla="*/ 1115 h 1157"/>
                  <a:gd name="T44" fmla="*/ 318 w 803"/>
                  <a:gd name="T45" fmla="*/ 1100 h 1157"/>
                  <a:gd name="T46" fmla="*/ 368 w 803"/>
                  <a:gd name="T47" fmla="*/ 1076 h 1157"/>
                  <a:gd name="T48" fmla="*/ 420 w 803"/>
                  <a:gd name="T49" fmla="*/ 1029 h 1157"/>
                  <a:gd name="T50" fmla="*/ 464 w 803"/>
                  <a:gd name="T51" fmla="*/ 969 h 1157"/>
                  <a:gd name="T52" fmla="*/ 482 w 803"/>
                  <a:gd name="T53" fmla="*/ 970 h 1157"/>
                  <a:gd name="T54" fmla="*/ 499 w 803"/>
                  <a:gd name="T55" fmla="*/ 941 h 1157"/>
                  <a:gd name="T56" fmla="*/ 556 w 803"/>
                  <a:gd name="T57" fmla="*/ 905 h 1157"/>
                  <a:gd name="T58" fmla="*/ 668 w 803"/>
                  <a:gd name="T59" fmla="*/ 800 h 1157"/>
                  <a:gd name="T60" fmla="*/ 724 w 803"/>
                  <a:gd name="T61" fmla="*/ 713 h 1157"/>
                  <a:gd name="T62" fmla="*/ 728 w 803"/>
                  <a:gd name="T63" fmla="*/ 612 h 1157"/>
                  <a:gd name="T64" fmla="*/ 721 w 803"/>
                  <a:gd name="T65" fmla="*/ 609 h 1157"/>
                  <a:gd name="T66" fmla="*/ 723 w 803"/>
                  <a:gd name="T67" fmla="*/ 600 h 1157"/>
                  <a:gd name="T68" fmla="*/ 727 w 803"/>
                  <a:gd name="T69" fmla="*/ 556 h 1157"/>
                  <a:gd name="T70" fmla="*/ 735 w 803"/>
                  <a:gd name="T71" fmla="*/ 552 h 1157"/>
                  <a:gd name="T72" fmla="*/ 741 w 803"/>
                  <a:gd name="T73" fmla="*/ 539 h 1157"/>
                  <a:gd name="T74" fmla="*/ 755 w 803"/>
                  <a:gd name="T75" fmla="*/ 470 h 1157"/>
                  <a:gd name="T76" fmla="*/ 762 w 803"/>
                  <a:gd name="T77" fmla="*/ 454 h 1157"/>
                  <a:gd name="T78" fmla="*/ 770 w 803"/>
                  <a:gd name="T79" fmla="*/ 470 h 1157"/>
                  <a:gd name="T80" fmla="*/ 803 w 803"/>
                  <a:gd name="T81" fmla="*/ 370 h 1157"/>
                  <a:gd name="T82" fmla="*/ 791 w 803"/>
                  <a:gd name="T83" fmla="*/ 318 h 1157"/>
                  <a:gd name="T84" fmla="*/ 765 w 803"/>
                  <a:gd name="T85" fmla="*/ 295 h 1157"/>
                  <a:gd name="T86" fmla="*/ 713 w 803"/>
                  <a:gd name="T87" fmla="*/ 256 h 1157"/>
                  <a:gd name="T88" fmla="*/ 645 w 803"/>
                  <a:gd name="T89" fmla="*/ 204 h 1157"/>
                  <a:gd name="T90" fmla="*/ 640 w 803"/>
                  <a:gd name="T91" fmla="*/ 204 h 1157"/>
                  <a:gd name="T92" fmla="*/ 637 w 803"/>
                  <a:gd name="T93" fmla="*/ 188 h 1157"/>
                  <a:gd name="T94" fmla="*/ 632 w 803"/>
                  <a:gd name="T95" fmla="*/ 202 h 1157"/>
                  <a:gd name="T96" fmla="*/ 594 w 803"/>
                  <a:gd name="T97" fmla="*/ 198 h 1157"/>
                  <a:gd name="T98" fmla="*/ 587 w 803"/>
                  <a:gd name="T99" fmla="*/ 196 h 1157"/>
                  <a:gd name="T100" fmla="*/ 582 w 803"/>
                  <a:gd name="T101" fmla="*/ 204 h 1157"/>
                  <a:gd name="T102" fmla="*/ 577 w 803"/>
                  <a:gd name="T103" fmla="*/ 206 h 1157"/>
                  <a:gd name="T104" fmla="*/ 556 w 803"/>
                  <a:gd name="T105" fmla="*/ 200 h 1157"/>
                  <a:gd name="T106" fmla="*/ 511 w 803"/>
                  <a:gd name="T107" fmla="*/ 150 h 1157"/>
                  <a:gd name="T108" fmla="*/ 435 w 803"/>
                  <a:gd name="T109" fmla="*/ 143 h 1157"/>
                  <a:gd name="T110" fmla="*/ 347 w 803"/>
                  <a:gd name="T111" fmla="*/ 30 h 1157"/>
                  <a:gd name="T112" fmla="*/ 428 w 803"/>
                  <a:gd name="T113" fmla="*/ 193 h 1157"/>
                  <a:gd name="T114" fmla="*/ 411 w 803"/>
                  <a:gd name="T115" fmla="*/ 252 h 1157"/>
                  <a:gd name="T116" fmla="*/ 406 w 803"/>
                  <a:gd name="T117" fmla="*/ 171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03" h="1157">
                    <a:moveTo>
                      <a:pt x="347" y="30"/>
                    </a:moveTo>
                    <a:lnTo>
                      <a:pt x="318" y="0"/>
                    </a:lnTo>
                    <a:lnTo>
                      <a:pt x="313" y="37"/>
                    </a:lnTo>
                    <a:lnTo>
                      <a:pt x="254" y="37"/>
                    </a:lnTo>
                    <a:lnTo>
                      <a:pt x="240" y="45"/>
                    </a:lnTo>
                    <a:lnTo>
                      <a:pt x="228" y="30"/>
                    </a:lnTo>
                    <a:lnTo>
                      <a:pt x="219" y="45"/>
                    </a:lnTo>
                    <a:lnTo>
                      <a:pt x="226" y="78"/>
                    </a:lnTo>
                    <a:lnTo>
                      <a:pt x="242" y="85"/>
                    </a:lnTo>
                    <a:lnTo>
                      <a:pt x="261" y="202"/>
                    </a:lnTo>
                    <a:lnTo>
                      <a:pt x="260" y="205"/>
                    </a:lnTo>
                    <a:lnTo>
                      <a:pt x="262" y="207"/>
                    </a:lnTo>
                    <a:lnTo>
                      <a:pt x="264" y="208"/>
                    </a:lnTo>
                    <a:lnTo>
                      <a:pt x="268" y="209"/>
                    </a:lnTo>
                    <a:lnTo>
                      <a:pt x="285" y="259"/>
                    </a:lnTo>
                    <a:lnTo>
                      <a:pt x="304" y="235"/>
                    </a:lnTo>
                    <a:lnTo>
                      <a:pt x="311" y="256"/>
                    </a:lnTo>
                    <a:lnTo>
                      <a:pt x="304" y="263"/>
                    </a:lnTo>
                    <a:lnTo>
                      <a:pt x="290" y="330"/>
                    </a:lnTo>
                    <a:lnTo>
                      <a:pt x="283" y="349"/>
                    </a:lnTo>
                    <a:lnTo>
                      <a:pt x="263" y="365"/>
                    </a:lnTo>
                    <a:lnTo>
                      <a:pt x="247" y="392"/>
                    </a:lnTo>
                    <a:lnTo>
                      <a:pt x="228" y="356"/>
                    </a:lnTo>
                    <a:lnTo>
                      <a:pt x="219" y="380"/>
                    </a:lnTo>
                    <a:lnTo>
                      <a:pt x="200" y="394"/>
                    </a:lnTo>
                    <a:lnTo>
                      <a:pt x="190" y="441"/>
                    </a:lnTo>
                    <a:lnTo>
                      <a:pt x="171" y="452"/>
                    </a:lnTo>
                    <a:lnTo>
                      <a:pt x="154" y="444"/>
                    </a:lnTo>
                    <a:lnTo>
                      <a:pt x="143" y="472"/>
                    </a:lnTo>
                    <a:lnTo>
                      <a:pt x="135" y="485"/>
                    </a:lnTo>
                    <a:lnTo>
                      <a:pt x="121" y="502"/>
                    </a:lnTo>
                    <a:lnTo>
                      <a:pt x="98" y="513"/>
                    </a:lnTo>
                    <a:lnTo>
                      <a:pt x="41" y="570"/>
                    </a:lnTo>
                    <a:lnTo>
                      <a:pt x="15" y="570"/>
                    </a:lnTo>
                    <a:lnTo>
                      <a:pt x="0" y="591"/>
                    </a:lnTo>
                    <a:lnTo>
                      <a:pt x="15" y="598"/>
                    </a:lnTo>
                    <a:lnTo>
                      <a:pt x="11" y="628"/>
                    </a:lnTo>
                    <a:lnTo>
                      <a:pt x="35" y="648"/>
                    </a:lnTo>
                    <a:lnTo>
                      <a:pt x="28" y="663"/>
                    </a:lnTo>
                    <a:lnTo>
                      <a:pt x="25" y="668"/>
                    </a:lnTo>
                    <a:lnTo>
                      <a:pt x="25" y="670"/>
                    </a:lnTo>
                    <a:lnTo>
                      <a:pt x="27" y="672"/>
                    </a:lnTo>
                    <a:lnTo>
                      <a:pt x="32" y="673"/>
                    </a:lnTo>
                    <a:lnTo>
                      <a:pt x="36" y="672"/>
                    </a:lnTo>
                    <a:lnTo>
                      <a:pt x="43" y="672"/>
                    </a:lnTo>
                    <a:lnTo>
                      <a:pt x="57" y="698"/>
                    </a:lnTo>
                    <a:lnTo>
                      <a:pt x="35" y="715"/>
                    </a:lnTo>
                    <a:lnTo>
                      <a:pt x="54" y="737"/>
                    </a:lnTo>
                    <a:lnTo>
                      <a:pt x="48" y="772"/>
                    </a:lnTo>
                    <a:lnTo>
                      <a:pt x="69" y="793"/>
                    </a:lnTo>
                    <a:lnTo>
                      <a:pt x="78" y="865"/>
                    </a:lnTo>
                    <a:lnTo>
                      <a:pt x="93" y="879"/>
                    </a:lnTo>
                    <a:lnTo>
                      <a:pt x="107" y="884"/>
                    </a:lnTo>
                    <a:lnTo>
                      <a:pt x="114" y="898"/>
                    </a:lnTo>
                    <a:lnTo>
                      <a:pt x="126" y="908"/>
                    </a:lnTo>
                    <a:lnTo>
                      <a:pt x="140" y="936"/>
                    </a:lnTo>
                    <a:lnTo>
                      <a:pt x="161" y="926"/>
                    </a:lnTo>
                    <a:lnTo>
                      <a:pt x="154" y="993"/>
                    </a:lnTo>
                    <a:lnTo>
                      <a:pt x="183" y="1026"/>
                    </a:lnTo>
                    <a:lnTo>
                      <a:pt x="204" y="1036"/>
                    </a:lnTo>
                    <a:lnTo>
                      <a:pt x="205" y="1041"/>
                    </a:lnTo>
                    <a:lnTo>
                      <a:pt x="208" y="1046"/>
                    </a:lnTo>
                    <a:lnTo>
                      <a:pt x="213" y="1047"/>
                    </a:lnTo>
                    <a:lnTo>
                      <a:pt x="221" y="1048"/>
                    </a:lnTo>
                    <a:lnTo>
                      <a:pt x="211" y="1093"/>
                    </a:lnTo>
                    <a:lnTo>
                      <a:pt x="257" y="1115"/>
                    </a:lnTo>
                    <a:lnTo>
                      <a:pt x="271" y="1157"/>
                    </a:lnTo>
                    <a:lnTo>
                      <a:pt x="285" y="1143"/>
                    </a:lnTo>
                    <a:lnTo>
                      <a:pt x="318" y="1100"/>
                    </a:lnTo>
                    <a:lnTo>
                      <a:pt x="328" y="1072"/>
                    </a:lnTo>
                    <a:lnTo>
                      <a:pt x="354" y="1076"/>
                    </a:lnTo>
                    <a:lnTo>
                      <a:pt x="368" y="1076"/>
                    </a:lnTo>
                    <a:lnTo>
                      <a:pt x="392" y="1057"/>
                    </a:lnTo>
                    <a:lnTo>
                      <a:pt x="400" y="1041"/>
                    </a:lnTo>
                    <a:lnTo>
                      <a:pt x="420" y="1029"/>
                    </a:lnTo>
                    <a:lnTo>
                      <a:pt x="433" y="1007"/>
                    </a:lnTo>
                    <a:lnTo>
                      <a:pt x="461" y="979"/>
                    </a:lnTo>
                    <a:lnTo>
                      <a:pt x="464" y="969"/>
                    </a:lnTo>
                    <a:lnTo>
                      <a:pt x="469" y="964"/>
                    </a:lnTo>
                    <a:lnTo>
                      <a:pt x="474" y="964"/>
                    </a:lnTo>
                    <a:lnTo>
                      <a:pt x="482" y="970"/>
                    </a:lnTo>
                    <a:lnTo>
                      <a:pt x="484" y="976"/>
                    </a:lnTo>
                    <a:lnTo>
                      <a:pt x="485" y="976"/>
                    </a:lnTo>
                    <a:lnTo>
                      <a:pt x="499" y="941"/>
                    </a:lnTo>
                    <a:lnTo>
                      <a:pt x="520" y="936"/>
                    </a:lnTo>
                    <a:lnTo>
                      <a:pt x="546" y="922"/>
                    </a:lnTo>
                    <a:lnTo>
                      <a:pt x="556" y="905"/>
                    </a:lnTo>
                    <a:lnTo>
                      <a:pt x="582" y="891"/>
                    </a:lnTo>
                    <a:lnTo>
                      <a:pt x="598" y="876"/>
                    </a:lnTo>
                    <a:lnTo>
                      <a:pt x="668" y="800"/>
                    </a:lnTo>
                    <a:lnTo>
                      <a:pt x="703" y="687"/>
                    </a:lnTo>
                    <a:lnTo>
                      <a:pt x="718" y="691"/>
                    </a:lnTo>
                    <a:lnTo>
                      <a:pt x="724" y="713"/>
                    </a:lnTo>
                    <a:lnTo>
                      <a:pt x="748" y="628"/>
                    </a:lnTo>
                    <a:lnTo>
                      <a:pt x="735" y="613"/>
                    </a:lnTo>
                    <a:lnTo>
                      <a:pt x="728" y="612"/>
                    </a:lnTo>
                    <a:lnTo>
                      <a:pt x="725" y="612"/>
                    </a:lnTo>
                    <a:lnTo>
                      <a:pt x="722" y="610"/>
                    </a:lnTo>
                    <a:lnTo>
                      <a:pt x="721" y="609"/>
                    </a:lnTo>
                    <a:lnTo>
                      <a:pt x="720" y="606"/>
                    </a:lnTo>
                    <a:lnTo>
                      <a:pt x="721" y="604"/>
                    </a:lnTo>
                    <a:lnTo>
                      <a:pt x="723" y="600"/>
                    </a:lnTo>
                    <a:lnTo>
                      <a:pt x="727" y="598"/>
                    </a:lnTo>
                    <a:lnTo>
                      <a:pt x="713" y="580"/>
                    </a:lnTo>
                    <a:lnTo>
                      <a:pt x="727" y="556"/>
                    </a:lnTo>
                    <a:lnTo>
                      <a:pt x="731" y="556"/>
                    </a:lnTo>
                    <a:lnTo>
                      <a:pt x="734" y="556"/>
                    </a:lnTo>
                    <a:lnTo>
                      <a:pt x="735" y="552"/>
                    </a:lnTo>
                    <a:lnTo>
                      <a:pt x="735" y="544"/>
                    </a:lnTo>
                    <a:lnTo>
                      <a:pt x="738" y="540"/>
                    </a:lnTo>
                    <a:lnTo>
                      <a:pt x="741" y="539"/>
                    </a:lnTo>
                    <a:lnTo>
                      <a:pt x="746" y="541"/>
                    </a:lnTo>
                    <a:lnTo>
                      <a:pt x="746" y="491"/>
                    </a:lnTo>
                    <a:lnTo>
                      <a:pt x="755" y="470"/>
                    </a:lnTo>
                    <a:lnTo>
                      <a:pt x="755" y="463"/>
                    </a:lnTo>
                    <a:lnTo>
                      <a:pt x="759" y="458"/>
                    </a:lnTo>
                    <a:lnTo>
                      <a:pt x="762" y="454"/>
                    </a:lnTo>
                    <a:lnTo>
                      <a:pt x="768" y="452"/>
                    </a:lnTo>
                    <a:lnTo>
                      <a:pt x="774" y="452"/>
                    </a:lnTo>
                    <a:lnTo>
                      <a:pt x="770" y="470"/>
                    </a:lnTo>
                    <a:lnTo>
                      <a:pt x="803" y="406"/>
                    </a:lnTo>
                    <a:lnTo>
                      <a:pt x="791" y="392"/>
                    </a:lnTo>
                    <a:lnTo>
                      <a:pt x="803" y="370"/>
                    </a:lnTo>
                    <a:lnTo>
                      <a:pt x="803" y="353"/>
                    </a:lnTo>
                    <a:lnTo>
                      <a:pt x="800" y="336"/>
                    </a:lnTo>
                    <a:lnTo>
                      <a:pt x="791" y="318"/>
                    </a:lnTo>
                    <a:lnTo>
                      <a:pt x="779" y="305"/>
                    </a:lnTo>
                    <a:lnTo>
                      <a:pt x="772" y="299"/>
                    </a:lnTo>
                    <a:lnTo>
                      <a:pt x="765" y="295"/>
                    </a:lnTo>
                    <a:lnTo>
                      <a:pt x="748" y="287"/>
                    </a:lnTo>
                    <a:lnTo>
                      <a:pt x="713" y="278"/>
                    </a:lnTo>
                    <a:lnTo>
                      <a:pt x="713" y="256"/>
                    </a:lnTo>
                    <a:lnTo>
                      <a:pt x="691" y="228"/>
                    </a:lnTo>
                    <a:lnTo>
                      <a:pt x="648" y="202"/>
                    </a:lnTo>
                    <a:lnTo>
                      <a:pt x="645" y="204"/>
                    </a:lnTo>
                    <a:lnTo>
                      <a:pt x="643" y="205"/>
                    </a:lnTo>
                    <a:lnTo>
                      <a:pt x="641" y="205"/>
                    </a:lnTo>
                    <a:lnTo>
                      <a:pt x="640" y="204"/>
                    </a:lnTo>
                    <a:lnTo>
                      <a:pt x="638" y="198"/>
                    </a:lnTo>
                    <a:lnTo>
                      <a:pt x="637" y="194"/>
                    </a:lnTo>
                    <a:lnTo>
                      <a:pt x="637" y="188"/>
                    </a:lnTo>
                    <a:lnTo>
                      <a:pt x="636" y="189"/>
                    </a:lnTo>
                    <a:lnTo>
                      <a:pt x="635" y="193"/>
                    </a:lnTo>
                    <a:lnTo>
                      <a:pt x="632" y="202"/>
                    </a:lnTo>
                    <a:lnTo>
                      <a:pt x="618" y="195"/>
                    </a:lnTo>
                    <a:lnTo>
                      <a:pt x="598" y="206"/>
                    </a:lnTo>
                    <a:lnTo>
                      <a:pt x="594" y="198"/>
                    </a:lnTo>
                    <a:lnTo>
                      <a:pt x="592" y="195"/>
                    </a:lnTo>
                    <a:lnTo>
                      <a:pt x="591" y="195"/>
                    </a:lnTo>
                    <a:lnTo>
                      <a:pt x="587" y="196"/>
                    </a:lnTo>
                    <a:lnTo>
                      <a:pt x="585" y="198"/>
                    </a:lnTo>
                    <a:lnTo>
                      <a:pt x="584" y="203"/>
                    </a:lnTo>
                    <a:lnTo>
                      <a:pt x="582" y="204"/>
                    </a:lnTo>
                    <a:lnTo>
                      <a:pt x="581" y="206"/>
                    </a:lnTo>
                    <a:lnTo>
                      <a:pt x="579" y="206"/>
                    </a:lnTo>
                    <a:lnTo>
                      <a:pt x="577" y="206"/>
                    </a:lnTo>
                    <a:lnTo>
                      <a:pt x="577" y="207"/>
                    </a:lnTo>
                    <a:lnTo>
                      <a:pt x="575" y="209"/>
                    </a:lnTo>
                    <a:lnTo>
                      <a:pt x="556" y="200"/>
                    </a:lnTo>
                    <a:lnTo>
                      <a:pt x="546" y="150"/>
                    </a:lnTo>
                    <a:lnTo>
                      <a:pt x="528" y="156"/>
                    </a:lnTo>
                    <a:lnTo>
                      <a:pt x="511" y="150"/>
                    </a:lnTo>
                    <a:lnTo>
                      <a:pt x="483" y="166"/>
                    </a:lnTo>
                    <a:lnTo>
                      <a:pt x="476" y="137"/>
                    </a:lnTo>
                    <a:lnTo>
                      <a:pt x="435" y="143"/>
                    </a:lnTo>
                    <a:lnTo>
                      <a:pt x="418" y="130"/>
                    </a:lnTo>
                    <a:lnTo>
                      <a:pt x="411" y="43"/>
                    </a:lnTo>
                    <a:lnTo>
                      <a:pt x="347" y="30"/>
                    </a:lnTo>
                    <a:close/>
                    <a:moveTo>
                      <a:pt x="406" y="171"/>
                    </a:moveTo>
                    <a:lnTo>
                      <a:pt x="420" y="166"/>
                    </a:lnTo>
                    <a:lnTo>
                      <a:pt x="428" y="193"/>
                    </a:lnTo>
                    <a:lnTo>
                      <a:pt x="442" y="202"/>
                    </a:lnTo>
                    <a:lnTo>
                      <a:pt x="426" y="285"/>
                    </a:lnTo>
                    <a:lnTo>
                      <a:pt x="411" y="252"/>
                    </a:lnTo>
                    <a:lnTo>
                      <a:pt x="400" y="235"/>
                    </a:lnTo>
                    <a:lnTo>
                      <a:pt x="370" y="228"/>
                    </a:lnTo>
                    <a:lnTo>
                      <a:pt x="406" y="17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1532">
                <a:extLst>
                  <a:ext uri="{FF2B5EF4-FFF2-40B4-BE49-F238E27FC236}">
                    <a16:creationId xmlns:a16="http://schemas.microsoft.com/office/drawing/2014/main" id="{4E66693F-7CDF-A81C-A24C-3E2B2D6DED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45" y="1192"/>
                <a:ext cx="313" cy="326"/>
              </a:xfrm>
              <a:custGeom>
                <a:avLst/>
                <a:gdLst>
                  <a:gd name="T0" fmla="*/ 1595 w 1880"/>
                  <a:gd name="T1" fmla="*/ 131 h 1957"/>
                  <a:gd name="T2" fmla="*/ 1281 w 1880"/>
                  <a:gd name="T3" fmla="*/ 24 h 1957"/>
                  <a:gd name="T4" fmla="*/ 1184 w 1880"/>
                  <a:gd name="T5" fmla="*/ 185 h 1957"/>
                  <a:gd name="T6" fmla="*/ 1003 w 1880"/>
                  <a:gd name="T7" fmla="*/ 342 h 1957"/>
                  <a:gd name="T8" fmla="*/ 1069 w 1880"/>
                  <a:gd name="T9" fmla="*/ 416 h 1957"/>
                  <a:gd name="T10" fmla="*/ 849 w 1880"/>
                  <a:gd name="T11" fmla="*/ 494 h 1957"/>
                  <a:gd name="T12" fmla="*/ 710 w 1880"/>
                  <a:gd name="T13" fmla="*/ 649 h 1957"/>
                  <a:gd name="T14" fmla="*/ 708 w 1880"/>
                  <a:gd name="T15" fmla="*/ 684 h 1957"/>
                  <a:gd name="T16" fmla="*/ 734 w 1880"/>
                  <a:gd name="T17" fmla="*/ 809 h 1957"/>
                  <a:gd name="T18" fmla="*/ 697 w 1880"/>
                  <a:gd name="T19" fmla="*/ 833 h 1957"/>
                  <a:gd name="T20" fmla="*/ 603 w 1880"/>
                  <a:gd name="T21" fmla="*/ 970 h 1957"/>
                  <a:gd name="T22" fmla="*/ 325 w 1880"/>
                  <a:gd name="T23" fmla="*/ 1015 h 1957"/>
                  <a:gd name="T24" fmla="*/ 29 w 1880"/>
                  <a:gd name="T25" fmla="*/ 1057 h 1957"/>
                  <a:gd name="T26" fmla="*/ 14 w 1880"/>
                  <a:gd name="T27" fmla="*/ 1089 h 1957"/>
                  <a:gd name="T28" fmla="*/ 14 w 1880"/>
                  <a:gd name="T29" fmla="*/ 1212 h 1957"/>
                  <a:gd name="T30" fmla="*/ 126 w 1880"/>
                  <a:gd name="T31" fmla="*/ 1390 h 1957"/>
                  <a:gd name="T32" fmla="*/ 181 w 1880"/>
                  <a:gd name="T33" fmla="*/ 1526 h 1957"/>
                  <a:gd name="T34" fmla="*/ 216 w 1880"/>
                  <a:gd name="T35" fmla="*/ 1549 h 1957"/>
                  <a:gd name="T36" fmla="*/ 230 w 1880"/>
                  <a:gd name="T37" fmla="*/ 1533 h 1957"/>
                  <a:gd name="T38" fmla="*/ 243 w 1880"/>
                  <a:gd name="T39" fmla="*/ 1612 h 1957"/>
                  <a:gd name="T40" fmla="*/ 255 w 1880"/>
                  <a:gd name="T41" fmla="*/ 1693 h 1957"/>
                  <a:gd name="T42" fmla="*/ 385 w 1880"/>
                  <a:gd name="T43" fmla="*/ 1714 h 1957"/>
                  <a:gd name="T44" fmla="*/ 503 w 1880"/>
                  <a:gd name="T45" fmla="*/ 1576 h 1957"/>
                  <a:gd name="T46" fmla="*/ 442 w 1880"/>
                  <a:gd name="T47" fmla="*/ 1803 h 1957"/>
                  <a:gd name="T48" fmla="*/ 492 w 1880"/>
                  <a:gd name="T49" fmla="*/ 1892 h 1957"/>
                  <a:gd name="T50" fmla="*/ 547 w 1880"/>
                  <a:gd name="T51" fmla="*/ 1909 h 1957"/>
                  <a:gd name="T52" fmla="*/ 535 w 1880"/>
                  <a:gd name="T53" fmla="*/ 1925 h 1957"/>
                  <a:gd name="T54" fmla="*/ 627 w 1880"/>
                  <a:gd name="T55" fmla="*/ 1868 h 1957"/>
                  <a:gd name="T56" fmla="*/ 749 w 1880"/>
                  <a:gd name="T57" fmla="*/ 1940 h 1957"/>
                  <a:gd name="T58" fmla="*/ 806 w 1880"/>
                  <a:gd name="T59" fmla="*/ 1898 h 1957"/>
                  <a:gd name="T60" fmla="*/ 827 w 1880"/>
                  <a:gd name="T61" fmla="*/ 1818 h 1957"/>
                  <a:gd name="T62" fmla="*/ 902 w 1880"/>
                  <a:gd name="T63" fmla="*/ 1769 h 1957"/>
                  <a:gd name="T64" fmla="*/ 985 w 1880"/>
                  <a:gd name="T65" fmla="*/ 1778 h 1957"/>
                  <a:gd name="T66" fmla="*/ 1167 w 1880"/>
                  <a:gd name="T67" fmla="*/ 1628 h 1957"/>
                  <a:gd name="T68" fmla="*/ 1362 w 1880"/>
                  <a:gd name="T69" fmla="*/ 1492 h 1957"/>
                  <a:gd name="T70" fmla="*/ 1452 w 1880"/>
                  <a:gd name="T71" fmla="*/ 1433 h 1957"/>
                  <a:gd name="T72" fmla="*/ 1504 w 1880"/>
                  <a:gd name="T73" fmla="*/ 1348 h 1957"/>
                  <a:gd name="T74" fmla="*/ 1475 w 1880"/>
                  <a:gd name="T75" fmla="*/ 1305 h 1957"/>
                  <a:gd name="T76" fmla="*/ 1580 w 1880"/>
                  <a:gd name="T77" fmla="*/ 1165 h 1957"/>
                  <a:gd name="T78" fmla="*/ 1682 w 1880"/>
                  <a:gd name="T79" fmla="*/ 891 h 1957"/>
                  <a:gd name="T80" fmla="*/ 1754 w 1880"/>
                  <a:gd name="T81" fmla="*/ 777 h 1957"/>
                  <a:gd name="T82" fmla="*/ 1566 w 1880"/>
                  <a:gd name="T83" fmla="*/ 722 h 1957"/>
                  <a:gd name="T84" fmla="*/ 1616 w 1880"/>
                  <a:gd name="T85" fmla="*/ 670 h 1957"/>
                  <a:gd name="T86" fmla="*/ 1773 w 1880"/>
                  <a:gd name="T87" fmla="*/ 570 h 1957"/>
                  <a:gd name="T88" fmla="*/ 1761 w 1880"/>
                  <a:gd name="T89" fmla="*/ 407 h 1957"/>
                  <a:gd name="T90" fmla="*/ 1423 w 1880"/>
                  <a:gd name="T91" fmla="*/ 720 h 1957"/>
                  <a:gd name="T92" fmla="*/ 1492 w 1880"/>
                  <a:gd name="T93" fmla="*/ 815 h 1957"/>
                  <a:gd name="T94" fmla="*/ 1416 w 1880"/>
                  <a:gd name="T95" fmla="*/ 742 h 1957"/>
                  <a:gd name="T96" fmla="*/ 1628 w 1880"/>
                  <a:gd name="T97" fmla="*/ 840 h 1957"/>
                  <a:gd name="T98" fmla="*/ 1470 w 1880"/>
                  <a:gd name="T99" fmla="*/ 937 h 1957"/>
                  <a:gd name="T100" fmla="*/ 1475 w 1880"/>
                  <a:gd name="T101" fmla="*/ 977 h 1957"/>
                  <a:gd name="T102" fmla="*/ 1434 w 1880"/>
                  <a:gd name="T103" fmla="*/ 936 h 1957"/>
                  <a:gd name="T104" fmla="*/ 1469 w 1880"/>
                  <a:gd name="T105" fmla="*/ 936 h 1957"/>
                  <a:gd name="T106" fmla="*/ 1218 w 1880"/>
                  <a:gd name="T107" fmla="*/ 1081 h 1957"/>
                  <a:gd name="T108" fmla="*/ 1277 w 1880"/>
                  <a:gd name="T109" fmla="*/ 920 h 1957"/>
                  <a:gd name="T110" fmla="*/ 515 w 1880"/>
                  <a:gd name="T111" fmla="*/ 1409 h 1957"/>
                  <a:gd name="T112" fmla="*/ 653 w 1880"/>
                  <a:gd name="T113" fmla="*/ 1362 h 1957"/>
                  <a:gd name="T114" fmla="*/ 640 w 1880"/>
                  <a:gd name="T115" fmla="*/ 1498 h 1957"/>
                  <a:gd name="T116" fmla="*/ 677 w 1880"/>
                  <a:gd name="T117" fmla="*/ 1564 h 1957"/>
                  <a:gd name="T118" fmla="*/ 541 w 1880"/>
                  <a:gd name="T119" fmla="*/ 1502 h 1957"/>
                  <a:gd name="T120" fmla="*/ 221 w 1880"/>
                  <a:gd name="T121" fmla="*/ 1429 h 19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80" h="1957">
                    <a:moveTo>
                      <a:pt x="1790" y="278"/>
                    </a:moveTo>
                    <a:lnTo>
                      <a:pt x="1740" y="264"/>
                    </a:lnTo>
                    <a:lnTo>
                      <a:pt x="1682" y="266"/>
                    </a:lnTo>
                    <a:lnTo>
                      <a:pt x="1651" y="237"/>
                    </a:lnTo>
                    <a:lnTo>
                      <a:pt x="1662" y="216"/>
                    </a:lnTo>
                    <a:lnTo>
                      <a:pt x="1690" y="193"/>
                    </a:lnTo>
                    <a:lnTo>
                      <a:pt x="1658" y="200"/>
                    </a:lnTo>
                    <a:lnTo>
                      <a:pt x="1612" y="195"/>
                    </a:lnTo>
                    <a:lnTo>
                      <a:pt x="1630" y="174"/>
                    </a:lnTo>
                    <a:lnTo>
                      <a:pt x="1625" y="157"/>
                    </a:lnTo>
                    <a:lnTo>
                      <a:pt x="1612" y="138"/>
                    </a:lnTo>
                    <a:lnTo>
                      <a:pt x="1595" y="131"/>
                    </a:lnTo>
                    <a:lnTo>
                      <a:pt x="1575" y="107"/>
                    </a:lnTo>
                    <a:lnTo>
                      <a:pt x="1538" y="109"/>
                    </a:lnTo>
                    <a:lnTo>
                      <a:pt x="1509" y="100"/>
                    </a:lnTo>
                    <a:lnTo>
                      <a:pt x="1440" y="100"/>
                    </a:lnTo>
                    <a:lnTo>
                      <a:pt x="1426" y="74"/>
                    </a:lnTo>
                    <a:lnTo>
                      <a:pt x="1405" y="59"/>
                    </a:lnTo>
                    <a:lnTo>
                      <a:pt x="1416" y="31"/>
                    </a:lnTo>
                    <a:lnTo>
                      <a:pt x="1388" y="22"/>
                    </a:lnTo>
                    <a:lnTo>
                      <a:pt x="1360" y="45"/>
                    </a:lnTo>
                    <a:lnTo>
                      <a:pt x="1345" y="50"/>
                    </a:lnTo>
                    <a:lnTo>
                      <a:pt x="1290" y="43"/>
                    </a:lnTo>
                    <a:lnTo>
                      <a:pt x="1281" y="24"/>
                    </a:lnTo>
                    <a:lnTo>
                      <a:pt x="1219" y="0"/>
                    </a:lnTo>
                    <a:lnTo>
                      <a:pt x="1197" y="2"/>
                    </a:lnTo>
                    <a:lnTo>
                      <a:pt x="1184" y="22"/>
                    </a:lnTo>
                    <a:lnTo>
                      <a:pt x="1174" y="57"/>
                    </a:lnTo>
                    <a:lnTo>
                      <a:pt x="1153" y="74"/>
                    </a:lnTo>
                    <a:lnTo>
                      <a:pt x="1153" y="102"/>
                    </a:lnTo>
                    <a:lnTo>
                      <a:pt x="1167" y="117"/>
                    </a:lnTo>
                    <a:lnTo>
                      <a:pt x="1169" y="135"/>
                    </a:lnTo>
                    <a:lnTo>
                      <a:pt x="1190" y="138"/>
                    </a:lnTo>
                    <a:lnTo>
                      <a:pt x="1217" y="150"/>
                    </a:lnTo>
                    <a:lnTo>
                      <a:pt x="1217" y="174"/>
                    </a:lnTo>
                    <a:lnTo>
                      <a:pt x="1184" y="185"/>
                    </a:lnTo>
                    <a:lnTo>
                      <a:pt x="1169" y="221"/>
                    </a:lnTo>
                    <a:lnTo>
                      <a:pt x="1195" y="235"/>
                    </a:lnTo>
                    <a:lnTo>
                      <a:pt x="1205" y="264"/>
                    </a:lnTo>
                    <a:lnTo>
                      <a:pt x="1167" y="281"/>
                    </a:lnTo>
                    <a:lnTo>
                      <a:pt x="1155" y="257"/>
                    </a:lnTo>
                    <a:lnTo>
                      <a:pt x="1117" y="259"/>
                    </a:lnTo>
                    <a:lnTo>
                      <a:pt x="1110" y="295"/>
                    </a:lnTo>
                    <a:lnTo>
                      <a:pt x="1155" y="331"/>
                    </a:lnTo>
                    <a:lnTo>
                      <a:pt x="1162" y="357"/>
                    </a:lnTo>
                    <a:lnTo>
                      <a:pt x="1145" y="344"/>
                    </a:lnTo>
                    <a:lnTo>
                      <a:pt x="1046" y="350"/>
                    </a:lnTo>
                    <a:lnTo>
                      <a:pt x="1003" y="342"/>
                    </a:lnTo>
                    <a:lnTo>
                      <a:pt x="903" y="374"/>
                    </a:lnTo>
                    <a:lnTo>
                      <a:pt x="868" y="363"/>
                    </a:lnTo>
                    <a:lnTo>
                      <a:pt x="855" y="400"/>
                    </a:lnTo>
                    <a:lnTo>
                      <a:pt x="868" y="409"/>
                    </a:lnTo>
                    <a:lnTo>
                      <a:pt x="875" y="428"/>
                    </a:lnTo>
                    <a:lnTo>
                      <a:pt x="892" y="424"/>
                    </a:lnTo>
                    <a:lnTo>
                      <a:pt x="920" y="402"/>
                    </a:lnTo>
                    <a:lnTo>
                      <a:pt x="960" y="400"/>
                    </a:lnTo>
                    <a:lnTo>
                      <a:pt x="984" y="387"/>
                    </a:lnTo>
                    <a:lnTo>
                      <a:pt x="1017" y="400"/>
                    </a:lnTo>
                    <a:lnTo>
                      <a:pt x="1046" y="394"/>
                    </a:lnTo>
                    <a:lnTo>
                      <a:pt x="1069" y="416"/>
                    </a:lnTo>
                    <a:lnTo>
                      <a:pt x="1046" y="450"/>
                    </a:lnTo>
                    <a:lnTo>
                      <a:pt x="1034" y="480"/>
                    </a:lnTo>
                    <a:lnTo>
                      <a:pt x="1046" y="537"/>
                    </a:lnTo>
                    <a:lnTo>
                      <a:pt x="1027" y="559"/>
                    </a:lnTo>
                    <a:lnTo>
                      <a:pt x="960" y="516"/>
                    </a:lnTo>
                    <a:lnTo>
                      <a:pt x="946" y="480"/>
                    </a:lnTo>
                    <a:lnTo>
                      <a:pt x="960" y="466"/>
                    </a:lnTo>
                    <a:lnTo>
                      <a:pt x="896" y="459"/>
                    </a:lnTo>
                    <a:lnTo>
                      <a:pt x="884" y="452"/>
                    </a:lnTo>
                    <a:lnTo>
                      <a:pt x="868" y="459"/>
                    </a:lnTo>
                    <a:lnTo>
                      <a:pt x="862" y="485"/>
                    </a:lnTo>
                    <a:lnTo>
                      <a:pt x="849" y="494"/>
                    </a:lnTo>
                    <a:lnTo>
                      <a:pt x="838" y="506"/>
                    </a:lnTo>
                    <a:lnTo>
                      <a:pt x="827" y="513"/>
                    </a:lnTo>
                    <a:lnTo>
                      <a:pt x="818" y="544"/>
                    </a:lnTo>
                    <a:lnTo>
                      <a:pt x="825" y="563"/>
                    </a:lnTo>
                    <a:lnTo>
                      <a:pt x="777" y="559"/>
                    </a:lnTo>
                    <a:lnTo>
                      <a:pt x="756" y="542"/>
                    </a:lnTo>
                    <a:lnTo>
                      <a:pt x="727" y="550"/>
                    </a:lnTo>
                    <a:lnTo>
                      <a:pt x="699" y="542"/>
                    </a:lnTo>
                    <a:lnTo>
                      <a:pt x="690" y="580"/>
                    </a:lnTo>
                    <a:lnTo>
                      <a:pt x="706" y="594"/>
                    </a:lnTo>
                    <a:lnTo>
                      <a:pt x="718" y="609"/>
                    </a:lnTo>
                    <a:lnTo>
                      <a:pt x="710" y="649"/>
                    </a:lnTo>
                    <a:lnTo>
                      <a:pt x="725" y="665"/>
                    </a:lnTo>
                    <a:lnTo>
                      <a:pt x="725" y="670"/>
                    </a:lnTo>
                    <a:lnTo>
                      <a:pt x="725" y="672"/>
                    </a:lnTo>
                    <a:lnTo>
                      <a:pt x="725" y="673"/>
                    </a:lnTo>
                    <a:lnTo>
                      <a:pt x="726" y="675"/>
                    </a:lnTo>
                    <a:lnTo>
                      <a:pt x="726" y="679"/>
                    </a:lnTo>
                    <a:lnTo>
                      <a:pt x="726" y="682"/>
                    </a:lnTo>
                    <a:lnTo>
                      <a:pt x="724" y="683"/>
                    </a:lnTo>
                    <a:lnTo>
                      <a:pt x="723" y="685"/>
                    </a:lnTo>
                    <a:lnTo>
                      <a:pt x="720" y="685"/>
                    </a:lnTo>
                    <a:lnTo>
                      <a:pt x="718" y="685"/>
                    </a:lnTo>
                    <a:lnTo>
                      <a:pt x="708" y="684"/>
                    </a:lnTo>
                    <a:lnTo>
                      <a:pt x="702" y="687"/>
                    </a:lnTo>
                    <a:lnTo>
                      <a:pt x="699" y="692"/>
                    </a:lnTo>
                    <a:lnTo>
                      <a:pt x="699" y="701"/>
                    </a:lnTo>
                    <a:lnTo>
                      <a:pt x="720" y="737"/>
                    </a:lnTo>
                    <a:lnTo>
                      <a:pt x="725" y="763"/>
                    </a:lnTo>
                    <a:lnTo>
                      <a:pt x="732" y="770"/>
                    </a:lnTo>
                    <a:lnTo>
                      <a:pt x="737" y="781"/>
                    </a:lnTo>
                    <a:lnTo>
                      <a:pt x="738" y="793"/>
                    </a:lnTo>
                    <a:lnTo>
                      <a:pt x="737" y="795"/>
                    </a:lnTo>
                    <a:lnTo>
                      <a:pt x="737" y="798"/>
                    </a:lnTo>
                    <a:lnTo>
                      <a:pt x="737" y="804"/>
                    </a:lnTo>
                    <a:lnTo>
                      <a:pt x="734" y="809"/>
                    </a:lnTo>
                    <a:lnTo>
                      <a:pt x="733" y="811"/>
                    </a:lnTo>
                    <a:lnTo>
                      <a:pt x="733" y="814"/>
                    </a:lnTo>
                    <a:lnTo>
                      <a:pt x="729" y="823"/>
                    </a:lnTo>
                    <a:lnTo>
                      <a:pt x="728" y="823"/>
                    </a:lnTo>
                    <a:lnTo>
                      <a:pt x="726" y="822"/>
                    </a:lnTo>
                    <a:lnTo>
                      <a:pt x="725" y="822"/>
                    </a:lnTo>
                    <a:lnTo>
                      <a:pt x="718" y="818"/>
                    </a:lnTo>
                    <a:lnTo>
                      <a:pt x="713" y="817"/>
                    </a:lnTo>
                    <a:lnTo>
                      <a:pt x="707" y="817"/>
                    </a:lnTo>
                    <a:lnTo>
                      <a:pt x="704" y="819"/>
                    </a:lnTo>
                    <a:lnTo>
                      <a:pt x="699" y="826"/>
                    </a:lnTo>
                    <a:lnTo>
                      <a:pt x="697" y="833"/>
                    </a:lnTo>
                    <a:lnTo>
                      <a:pt x="697" y="841"/>
                    </a:lnTo>
                    <a:lnTo>
                      <a:pt x="696" y="841"/>
                    </a:lnTo>
                    <a:lnTo>
                      <a:pt x="684" y="820"/>
                    </a:lnTo>
                    <a:lnTo>
                      <a:pt x="663" y="809"/>
                    </a:lnTo>
                    <a:lnTo>
                      <a:pt x="656" y="835"/>
                    </a:lnTo>
                    <a:lnTo>
                      <a:pt x="646" y="837"/>
                    </a:lnTo>
                    <a:lnTo>
                      <a:pt x="627" y="858"/>
                    </a:lnTo>
                    <a:lnTo>
                      <a:pt x="618" y="865"/>
                    </a:lnTo>
                    <a:lnTo>
                      <a:pt x="592" y="870"/>
                    </a:lnTo>
                    <a:lnTo>
                      <a:pt x="577" y="887"/>
                    </a:lnTo>
                    <a:lnTo>
                      <a:pt x="603" y="937"/>
                    </a:lnTo>
                    <a:lnTo>
                      <a:pt x="603" y="970"/>
                    </a:lnTo>
                    <a:lnTo>
                      <a:pt x="577" y="994"/>
                    </a:lnTo>
                    <a:lnTo>
                      <a:pt x="606" y="1070"/>
                    </a:lnTo>
                    <a:lnTo>
                      <a:pt x="577" y="1100"/>
                    </a:lnTo>
                    <a:lnTo>
                      <a:pt x="553" y="1105"/>
                    </a:lnTo>
                    <a:lnTo>
                      <a:pt x="533" y="1100"/>
                    </a:lnTo>
                    <a:lnTo>
                      <a:pt x="477" y="1070"/>
                    </a:lnTo>
                    <a:lnTo>
                      <a:pt x="447" y="1077"/>
                    </a:lnTo>
                    <a:lnTo>
                      <a:pt x="421" y="1072"/>
                    </a:lnTo>
                    <a:lnTo>
                      <a:pt x="399" y="1033"/>
                    </a:lnTo>
                    <a:lnTo>
                      <a:pt x="371" y="1029"/>
                    </a:lnTo>
                    <a:lnTo>
                      <a:pt x="361" y="1041"/>
                    </a:lnTo>
                    <a:lnTo>
                      <a:pt x="325" y="1015"/>
                    </a:lnTo>
                    <a:lnTo>
                      <a:pt x="292" y="1015"/>
                    </a:lnTo>
                    <a:lnTo>
                      <a:pt x="276" y="1027"/>
                    </a:lnTo>
                    <a:lnTo>
                      <a:pt x="240" y="1029"/>
                    </a:lnTo>
                    <a:lnTo>
                      <a:pt x="233" y="1037"/>
                    </a:lnTo>
                    <a:lnTo>
                      <a:pt x="198" y="1041"/>
                    </a:lnTo>
                    <a:lnTo>
                      <a:pt x="207" y="1027"/>
                    </a:lnTo>
                    <a:lnTo>
                      <a:pt x="142" y="1022"/>
                    </a:lnTo>
                    <a:lnTo>
                      <a:pt x="100" y="1033"/>
                    </a:lnTo>
                    <a:lnTo>
                      <a:pt x="90" y="1055"/>
                    </a:lnTo>
                    <a:lnTo>
                      <a:pt x="70" y="1020"/>
                    </a:lnTo>
                    <a:lnTo>
                      <a:pt x="55" y="1044"/>
                    </a:lnTo>
                    <a:lnTo>
                      <a:pt x="29" y="1057"/>
                    </a:lnTo>
                    <a:lnTo>
                      <a:pt x="30" y="1064"/>
                    </a:lnTo>
                    <a:lnTo>
                      <a:pt x="31" y="1070"/>
                    </a:lnTo>
                    <a:lnTo>
                      <a:pt x="31" y="1075"/>
                    </a:lnTo>
                    <a:lnTo>
                      <a:pt x="30" y="1077"/>
                    </a:lnTo>
                    <a:lnTo>
                      <a:pt x="30" y="1080"/>
                    </a:lnTo>
                    <a:lnTo>
                      <a:pt x="28" y="1081"/>
                    </a:lnTo>
                    <a:lnTo>
                      <a:pt x="27" y="1083"/>
                    </a:lnTo>
                    <a:lnTo>
                      <a:pt x="25" y="1084"/>
                    </a:lnTo>
                    <a:lnTo>
                      <a:pt x="24" y="1087"/>
                    </a:lnTo>
                    <a:lnTo>
                      <a:pt x="20" y="1088"/>
                    </a:lnTo>
                    <a:lnTo>
                      <a:pt x="16" y="1088"/>
                    </a:lnTo>
                    <a:lnTo>
                      <a:pt x="14" y="1089"/>
                    </a:lnTo>
                    <a:lnTo>
                      <a:pt x="5" y="1091"/>
                    </a:lnTo>
                    <a:lnTo>
                      <a:pt x="1" y="1096"/>
                    </a:lnTo>
                    <a:lnTo>
                      <a:pt x="1" y="1104"/>
                    </a:lnTo>
                    <a:lnTo>
                      <a:pt x="2" y="1104"/>
                    </a:lnTo>
                    <a:lnTo>
                      <a:pt x="5" y="1105"/>
                    </a:lnTo>
                    <a:lnTo>
                      <a:pt x="33" y="1107"/>
                    </a:lnTo>
                    <a:lnTo>
                      <a:pt x="50" y="1120"/>
                    </a:lnTo>
                    <a:lnTo>
                      <a:pt x="64" y="1122"/>
                    </a:lnTo>
                    <a:lnTo>
                      <a:pt x="70" y="1157"/>
                    </a:lnTo>
                    <a:lnTo>
                      <a:pt x="22" y="1179"/>
                    </a:lnTo>
                    <a:lnTo>
                      <a:pt x="0" y="1207"/>
                    </a:lnTo>
                    <a:lnTo>
                      <a:pt x="14" y="1212"/>
                    </a:lnTo>
                    <a:lnTo>
                      <a:pt x="29" y="1236"/>
                    </a:lnTo>
                    <a:lnTo>
                      <a:pt x="22" y="1250"/>
                    </a:lnTo>
                    <a:lnTo>
                      <a:pt x="20" y="1262"/>
                    </a:lnTo>
                    <a:lnTo>
                      <a:pt x="7" y="1270"/>
                    </a:lnTo>
                    <a:lnTo>
                      <a:pt x="12" y="1291"/>
                    </a:lnTo>
                    <a:lnTo>
                      <a:pt x="0" y="1300"/>
                    </a:lnTo>
                    <a:lnTo>
                      <a:pt x="22" y="1369"/>
                    </a:lnTo>
                    <a:lnTo>
                      <a:pt x="36" y="1398"/>
                    </a:lnTo>
                    <a:lnTo>
                      <a:pt x="55" y="1422"/>
                    </a:lnTo>
                    <a:lnTo>
                      <a:pt x="86" y="1393"/>
                    </a:lnTo>
                    <a:lnTo>
                      <a:pt x="105" y="1355"/>
                    </a:lnTo>
                    <a:lnTo>
                      <a:pt x="126" y="1390"/>
                    </a:lnTo>
                    <a:lnTo>
                      <a:pt x="162" y="1433"/>
                    </a:lnTo>
                    <a:lnTo>
                      <a:pt x="185" y="1419"/>
                    </a:lnTo>
                    <a:lnTo>
                      <a:pt x="212" y="1426"/>
                    </a:lnTo>
                    <a:lnTo>
                      <a:pt x="190" y="1483"/>
                    </a:lnTo>
                    <a:lnTo>
                      <a:pt x="183" y="1477"/>
                    </a:lnTo>
                    <a:lnTo>
                      <a:pt x="180" y="1476"/>
                    </a:lnTo>
                    <a:lnTo>
                      <a:pt x="179" y="1478"/>
                    </a:lnTo>
                    <a:lnTo>
                      <a:pt x="176" y="1483"/>
                    </a:lnTo>
                    <a:lnTo>
                      <a:pt x="171" y="1522"/>
                    </a:lnTo>
                    <a:lnTo>
                      <a:pt x="176" y="1522"/>
                    </a:lnTo>
                    <a:lnTo>
                      <a:pt x="179" y="1524"/>
                    </a:lnTo>
                    <a:lnTo>
                      <a:pt x="181" y="1526"/>
                    </a:lnTo>
                    <a:lnTo>
                      <a:pt x="182" y="1528"/>
                    </a:lnTo>
                    <a:lnTo>
                      <a:pt x="181" y="1528"/>
                    </a:lnTo>
                    <a:lnTo>
                      <a:pt x="181" y="1529"/>
                    </a:lnTo>
                    <a:lnTo>
                      <a:pt x="179" y="1531"/>
                    </a:lnTo>
                    <a:lnTo>
                      <a:pt x="176" y="1533"/>
                    </a:lnTo>
                    <a:lnTo>
                      <a:pt x="171" y="1535"/>
                    </a:lnTo>
                    <a:lnTo>
                      <a:pt x="179" y="1564"/>
                    </a:lnTo>
                    <a:lnTo>
                      <a:pt x="207" y="1548"/>
                    </a:lnTo>
                    <a:lnTo>
                      <a:pt x="208" y="1548"/>
                    </a:lnTo>
                    <a:lnTo>
                      <a:pt x="210" y="1549"/>
                    </a:lnTo>
                    <a:lnTo>
                      <a:pt x="214" y="1550"/>
                    </a:lnTo>
                    <a:lnTo>
                      <a:pt x="216" y="1549"/>
                    </a:lnTo>
                    <a:lnTo>
                      <a:pt x="216" y="1548"/>
                    </a:lnTo>
                    <a:lnTo>
                      <a:pt x="217" y="1548"/>
                    </a:lnTo>
                    <a:lnTo>
                      <a:pt x="219" y="1548"/>
                    </a:lnTo>
                    <a:lnTo>
                      <a:pt x="219" y="1544"/>
                    </a:lnTo>
                    <a:lnTo>
                      <a:pt x="219" y="1542"/>
                    </a:lnTo>
                    <a:lnTo>
                      <a:pt x="219" y="1541"/>
                    </a:lnTo>
                    <a:lnTo>
                      <a:pt x="220" y="1541"/>
                    </a:lnTo>
                    <a:lnTo>
                      <a:pt x="219" y="1537"/>
                    </a:lnTo>
                    <a:lnTo>
                      <a:pt x="218" y="1533"/>
                    </a:lnTo>
                    <a:lnTo>
                      <a:pt x="225" y="1534"/>
                    </a:lnTo>
                    <a:lnTo>
                      <a:pt x="227" y="1533"/>
                    </a:lnTo>
                    <a:lnTo>
                      <a:pt x="230" y="1533"/>
                    </a:lnTo>
                    <a:lnTo>
                      <a:pt x="230" y="1531"/>
                    </a:lnTo>
                    <a:lnTo>
                      <a:pt x="230" y="1530"/>
                    </a:lnTo>
                    <a:lnTo>
                      <a:pt x="231" y="1530"/>
                    </a:lnTo>
                    <a:lnTo>
                      <a:pt x="233" y="1528"/>
                    </a:lnTo>
                    <a:lnTo>
                      <a:pt x="235" y="1522"/>
                    </a:lnTo>
                    <a:lnTo>
                      <a:pt x="235" y="1514"/>
                    </a:lnTo>
                    <a:lnTo>
                      <a:pt x="255" y="1522"/>
                    </a:lnTo>
                    <a:lnTo>
                      <a:pt x="250" y="1557"/>
                    </a:lnTo>
                    <a:lnTo>
                      <a:pt x="229" y="1576"/>
                    </a:lnTo>
                    <a:lnTo>
                      <a:pt x="229" y="1600"/>
                    </a:lnTo>
                    <a:lnTo>
                      <a:pt x="247" y="1611"/>
                    </a:lnTo>
                    <a:lnTo>
                      <a:pt x="243" y="1612"/>
                    </a:lnTo>
                    <a:lnTo>
                      <a:pt x="242" y="1614"/>
                    </a:lnTo>
                    <a:lnTo>
                      <a:pt x="242" y="1615"/>
                    </a:lnTo>
                    <a:lnTo>
                      <a:pt x="244" y="1617"/>
                    </a:lnTo>
                    <a:lnTo>
                      <a:pt x="246" y="1617"/>
                    </a:lnTo>
                    <a:lnTo>
                      <a:pt x="251" y="1618"/>
                    </a:lnTo>
                    <a:lnTo>
                      <a:pt x="264" y="1618"/>
                    </a:lnTo>
                    <a:lnTo>
                      <a:pt x="268" y="1607"/>
                    </a:lnTo>
                    <a:lnTo>
                      <a:pt x="307" y="1600"/>
                    </a:lnTo>
                    <a:lnTo>
                      <a:pt x="299" y="1676"/>
                    </a:lnTo>
                    <a:lnTo>
                      <a:pt x="285" y="1697"/>
                    </a:lnTo>
                    <a:lnTo>
                      <a:pt x="262" y="1700"/>
                    </a:lnTo>
                    <a:lnTo>
                      <a:pt x="255" y="1693"/>
                    </a:lnTo>
                    <a:lnTo>
                      <a:pt x="251" y="1691"/>
                    </a:lnTo>
                    <a:lnTo>
                      <a:pt x="247" y="1693"/>
                    </a:lnTo>
                    <a:lnTo>
                      <a:pt x="247" y="1700"/>
                    </a:lnTo>
                    <a:lnTo>
                      <a:pt x="242" y="1733"/>
                    </a:lnTo>
                    <a:lnTo>
                      <a:pt x="264" y="1742"/>
                    </a:lnTo>
                    <a:lnTo>
                      <a:pt x="271" y="1768"/>
                    </a:lnTo>
                    <a:lnTo>
                      <a:pt x="297" y="1776"/>
                    </a:lnTo>
                    <a:lnTo>
                      <a:pt x="335" y="1764"/>
                    </a:lnTo>
                    <a:lnTo>
                      <a:pt x="335" y="1792"/>
                    </a:lnTo>
                    <a:lnTo>
                      <a:pt x="347" y="1728"/>
                    </a:lnTo>
                    <a:lnTo>
                      <a:pt x="357" y="1707"/>
                    </a:lnTo>
                    <a:lnTo>
                      <a:pt x="385" y="1714"/>
                    </a:lnTo>
                    <a:lnTo>
                      <a:pt x="407" y="1692"/>
                    </a:lnTo>
                    <a:lnTo>
                      <a:pt x="397" y="1664"/>
                    </a:lnTo>
                    <a:lnTo>
                      <a:pt x="411" y="1650"/>
                    </a:lnTo>
                    <a:lnTo>
                      <a:pt x="440" y="1648"/>
                    </a:lnTo>
                    <a:lnTo>
                      <a:pt x="455" y="1635"/>
                    </a:lnTo>
                    <a:lnTo>
                      <a:pt x="427" y="1605"/>
                    </a:lnTo>
                    <a:lnTo>
                      <a:pt x="414" y="1564"/>
                    </a:lnTo>
                    <a:lnTo>
                      <a:pt x="442" y="1550"/>
                    </a:lnTo>
                    <a:lnTo>
                      <a:pt x="457" y="1568"/>
                    </a:lnTo>
                    <a:lnTo>
                      <a:pt x="475" y="1564"/>
                    </a:lnTo>
                    <a:lnTo>
                      <a:pt x="485" y="1576"/>
                    </a:lnTo>
                    <a:lnTo>
                      <a:pt x="503" y="1576"/>
                    </a:lnTo>
                    <a:lnTo>
                      <a:pt x="520" y="1585"/>
                    </a:lnTo>
                    <a:lnTo>
                      <a:pt x="471" y="1611"/>
                    </a:lnTo>
                    <a:lnTo>
                      <a:pt x="490" y="1642"/>
                    </a:lnTo>
                    <a:lnTo>
                      <a:pt x="514" y="1635"/>
                    </a:lnTo>
                    <a:lnTo>
                      <a:pt x="520" y="1668"/>
                    </a:lnTo>
                    <a:lnTo>
                      <a:pt x="461" y="1707"/>
                    </a:lnTo>
                    <a:lnTo>
                      <a:pt x="449" y="1776"/>
                    </a:lnTo>
                    <a:lnTo>
                      <a:pt x="433" y="1804"/>
                    </a:lnTo>
                    <a:lnTo>
                      <a:pt x="436" y="1806"/>
                    </a:lnTo>
                    <a:lnTo>
                      <a:pt x="438" y="1805"/>
                    </a:lnTo>
                    <a:lnTo>
                      <a:pt x="442" y="1804"/>
                    </a:lnTo>
                    <a:lnTo>
                      <a:pt x="442" y="1803"/>
                    </a:lnTo>
                    <a:lnTo>
                      <a:pt x="443" y="1804"/>
                    </a:lnTo>
                    <a:lnTo>
                      <a:pt x="443" y="1807"/>
                    </a:lnTo>
                    <a:lnTo>
                      <a:pt x="441" y="1809"/>
                    </a:lnTo>
                    <a:lnTo>
                      <a:pt x="440" y="1813"/>
                    </a:lnTo>
                    <a:lnTo>
                      <a:pt x="438" y="1817"/>
                    </a:lnTo>
                    <a:lnTo>
                      <a:pt x="436" y="1823"/>
                    </a:lnTo>
                    <a:lnTo>
                      <a:pt x="432" y="1831"/>
                    </a:lnTo>
                    <a:lnTo>
                      <a:pt x="431" y="1839"/>
                    </a:lnTo>
                    <a:lnTo>
                      <a:pt x="432" y="1845"/>
                    </a:lnTo>
                    <a:lnTo>
                      <a:pt x="435" y="1854"/>
                    </a:lnTo>
                    <a:lnTo>
                      <a:pt x="464" y="1899"/>
                    </a:lnTo>
                    <a:lnTo>
                      <a:pt x="492" y="1892"/>
                    </a:lnTo>
                    <a:lnTo>
                      <a:pt x="493" y="1893"/>
                    </a:lnTo>
                    <a:lnTo>
                      <a:pt x="495" y="1894"/>
                    </a:lnTo>
                    <a:lnTo>
                      <a:pt x="499" y="1895"/>
                    </a:lnTo>
                    <a:lnTo>
                      <a:pt x="499" y="1894"/>
                    </a:lnTo>
                    <a:lnTo>
                      <a:pt x="500" y="1894"/>
                    </a:lnTo>
                    <a:lnTo>
                      <a:pt x="502" y="1894"/>
                    </a:lnTo>
                    <a:lnTo>
                      <a:pt x="503" y="1892"/>
                    </a:lnTo>
                    <a:lnTo>
                      <a:pt x="506" y="1891"/>
                    </a:lnTo>
                    <a:lnTo>
                      <a:pt x="511" y="1890"/>
                    </a:lnTo>
                    <a:lnTo>
                      <a:pt x="549" y="1907"/>
                    </a:lnTo>
                    <a:lnTo>
                      <a:pt x="548" y="1909"/>
                    </a:lnTo>
                    <a:lnTo>
                      <a:pt x="547" y="1909"/>
                    </a:lnTo>
                    <a:lnTo>
                      <a:pt x="547" y="1910"/>
                    </a:lnTo>
                    <a:lnTo>
                      <a:pt x="547" y="1912"/>
                    </a:lnTo>
                    <a:lnTo>
                      <a:pt x="545" y="1914"/>
                    </a:lnTo>
                    <a:lnTo>
                      <a:pt x="544" y="1916"/>
                    </a:lnTo>
                    <a:lnTo>
                      <a:pt x="541" y="1916"/>
                    </a:lnTo>
                    <a:lnTo>
                      <a:pt x="539" y="1916"/>
                    </a:lnTo>
                    <a:lnTo>
                      <a:pt x="538" y="1916"/>
                    </a:lnTo>
                    <a:lnTo>
                      <a:pt x="538" y="1917"/>
                    </a:lnTo>
                    <a:lnTo>
                      <a:pt x="534" y="1916"/>
                    </a:lnTo>
                    <a:lnTo>
                      <a:pt x="529" y="1916"/>
                    </a:lnTo>
                    <a:lnTo>
                      <a:pt x="533" y="1920"/>
                    </a:lnTo>
                    <a:lnTo>
                      <a:pt x="535" y="1925"/>
                    </a:lnTo>
                    <a:lnTo>
                      <a:pt x="511" y="1946"/>
                    </a:lnTo>
                    <a:lnTo>
                      <a:pt x="535" y="1953"/>
                    </a:lnTo>
                    <a:lnTo>
                      <a:pt x="547" y="1925"/>
                    </a:lnTo>
                    <a:lnTo>
                      <a:pt x="561" y="1913"/>
                    </a:lnTo>
                    <a:lnTo>
                      <a:pt x="568" y="1883"/>
                    </a:lnTo>
                    <a:lnTo>
                      <a:pt x="572" y="1882"/>
                    </a:lnTo>
                    <a:lnTo>
                      <a:pt x="576" y="1882"/>
                    </a:lnTo>
                    <a:lnTo>
                      <a:pt x="584" y="1882"/>
                    </a:lnTo>
                    <a:lnTo>
                      <a:pt x="586" y="1882"/>
                    </a:lnTo>
                    <a:lnTo>
                      <a:pt x="590" y="1885"/>
                    </a:lnTo>
                    <a:lnTo>
                      <a:pt x="597" y="1870"/>
                    </a:lnTo>
                    <a:lnTo>
                      <a:pt x="627" y="1868"/>
                    </a:lnTo>
                    <a:lnTo>
                      <a:pt x="640" y="1861"/>
                    </a:lnTo>
                    <a:lnTo>
                      <a:pt x="677" y="1868"/>
                    </a:lnTo>
                    <a:lnTo>
                      <a:pt x="690" y="1883"/>
                    </a:lnTo>
                    <a:lnTo>
                      <a:pt x="713" y="1890"/>
                    </a:lnTo>
                    <a:lnTo>
                      <a:pt x="703" y="1911"/>
                    </a:lnTo>
                    <a:lnTo>
                      <a:pt x="692" y="1920"/>
                    </a:lnTo>
                    <a:lnTo>
                      <a:pt x="690" y="1942"/>
                    </a:lnTo>
                    <a:lnTo>
                      <a:pt x="706" y="1957"/>
                    </a:lnTo>
                    <a:lnTo>
                      <a:pt x="746" y="1957"/>
                    </a:lnTo>
                    <a:lnTo>
                      <a:pt x="750" y="1950"/>
                    </a:lnTo>
                    <a:lnTo>
                      <a:pt x="751" y="1945"/>
                    </a:lnTo>
                    <a:lnTo>
                      <a:pt x="749" y="1940"/>
                    </a:lnTo>
                    <a:lnTo>
                      <a:pt x="745" y="1936"/>
                    </a:lnTo>
                    <a:lnTo>
                      <a:pt x="742" y="1935"/>
                    </a:lnTo>
                    <a:lnTo>
                      <a:pt x="740" y="1913"/>
                    </a:lnTo>
                    <a:lnTo>
                      <a:pt x="775" y="1911"/>
                    </a:lnTo>
                    <a:lnTo>
                      <a:pt x="783" y="1906"/>
                    </a:lnTo>
                    <a:lnTo>
                      <a:pt x="787" y="1902"/>
                    </a:lnTo>
                    <a:lnTo>
                      <a:pt x="793" y="1900"/>
                    </a:lnTo>
                    <a:lnTo>
                      <a:pt x="795" y="1899"/>
                    </a:lnTo>
                    <a:lnTo>
                      <a:pt x="799" y="1907"/>
                    </a:lnTo>
                    <a:lnTo>
                      <a:pt x="800" y="1905"/>
                    </a:lnTo>
                    <a:lnTo>
                      <a:pt x="802" y="1901"/>
                    </a:lnTo>
                    <a:lnTo>
                      <a:pt x="806" y="1898"/>
                    </a:lnTo>
                    <a:lnTo>
                      <a:pt x="805" y="1896"/>
                    </a:lnTo>
                    <a:lnTo>
                      <a:pt x="805" y="1895"/>
                    </a:lnTo>
                    <a:lnTo>
                      <a:pt x="803" y="1893"/>
                    </a:lnTo>
                    <a:lnTo>
                      <a:pt x="802" y="1892"/>
                    </a:lnTo>
                    <a:lnTo>
                      <a:pt x="800" y="1891"/>
                    </a:lnTo>
                    <a:lnTo>
                      <a:pt x="799" y="1892"/>
                    </a:lnTo>
                    <a:lnTo>
                      <a:pt x="796" y="1892"/>
                    </a:lnTo>
                    <a:lnTo>
                      <a:pt x="818" y="1875"/>
                    </a:lnTo>
                    <a:lnTo>
                      <a:pt x="825" y="1861"/>
                    </a:lnTo>
                    <a:lnTo>
                      <a:pt x="853" y="1854"/>
                    </a:lnTo>
                    <a:lnTo>
                      <a:pt x="870" y="1840"/>
                    </a:lnTo>
                    <a:lnTo>
                      <a:pt x="827" y="1818"/>
                    </a:lnTo>
                    <a:lnTo>
                      <a:pt x="805" y="1792"/>
                    </a:lnTo>
                    <a:lnTo>
                      <a:pt x="834" y="1790"/>
                    </a:lnTo>
                    <a:lnTo>
                      <a:pt x="841" y="1784"/>
                    </a:lnTo>
                    <a:lnTo>
                      <a:pt x="849" y="1781"/>
                    </a:lnTo>
                    <a:lnTo>
                      <a:pt x="857" y="1778"/>
                    </a:lnTo>
                    <a:lnTo>
                      <a:pt x="868" y="1778"/>
                    </a:lnTo>
                    <a:lnTo>
                      <a:pt x="869" y="1777"/>
                    </a:lnTo>
                    <a:lnTo>
                      <a:pt x="872" y="1777"/>
                    </a:lnTo>
                    <a:lnTo>
                      <a:pt x="881" y="1774"/>
                    </a:lnTo>
                    <a:lnTo>
                      <a:pt x="886" y="1772"/>
                    </a:lnTo>
                    <a:lnTo>
                      <a:pt x="894" y="1771"/>
                    </a:lnTo>
                    <a:lnTo>
                      <a:pt x="902" y="1769"/>
                    </a:lnTo>
                    <a:lnTo>
                      <a:pt x="912" y="1768"/>
                    </a:lnTo>
                    <a:lnTo>
                      <a:pt x="921" y="1765"/>
                    </a:lnTo>
                    <a:lnTo>
                      <a:pt x="930" y="1764"/>
                    </a:lnTo>
                    <a:lnTo>
                      <a:pt x="938" y="1763"/>
                    </a:lnTo>
                    <a:lnTo>
                      <a:pt x="948" y="1764"/>
                    </a:lnTo>
                    <a:lnTo>
                      <a:pt x="954" y="1765"/>
                    </a:lnTo>
                    <a:lnTo>
                      <a:pt x="961" y="1768"/>
                    </a:lnTo>
                    <a:lnTo>
                      <a:pt x="968" y="1771"/>
                    </a:lnTo>
                    <a:lnTo>
                      <a:pt x="974" y="1777"/>
                    </a:lnTo>
                    <a:lnTo>
                      <a:pt x="975" y="1779"/>
                    </a:lnTo>
                    <a:lnTo>
                      <a:pt x="977" y="1783"/>
                    </a:lnTo>
                    <a:lnTo>
                      <a:pt x="985" y="1778"/>
                    </a:lnTo>
                    <a:lnTo>
                      <a:pt x="992" y="1777"/>
                    </a:lnTo>
                    <a:lnTo>
                      <a:pt x="995" y="1777"/>
                    </a:lnTo>
                    <a:lnTo>
                      <a:pt x="998" y="1779"/>
                    </a:lnTo>
                    <a:lnTo>
                      <a:pt x="1002" y="1784"/>
                    </a:lnTo>
                    <a:lnTo>
                      <a:pt x="1003" y="1785"/>
                    </a:lnTo>
                    <a:lnTo>
                      <a:pt x="1027" y="1790"/>
                    </a:lnTo>
                    <a:lnTo>
                      <a:pt x="1053" y="1776"/>
                    </a:lnTo>
                    <a:lnTo>
                      <a:pt x="1091" y="1776"/>
                    </a:lnTo>
                    <a:lnTo>
                      <a:pt x="1081" y="1720"/>
                    </a:lnTo>
                    <a:lnTo>
                      <a:pt x="1081" y="1697"/>
                    </a:lnTo>
                    <a:lnTo>
                      <a:pt x="1124" y="1676"/>
                    </a:lnTo>
                    <a:lnTo>
                      <a:pt x="1167" y="1628"/>
                    </a:lnTo>
                    <a:lnTo>
                      <a:pt x="1190" y="1640"/>
                    </a:lnTo>
                    <a:lnTo>
                      <a:pt x="1219" y="1614"/>
                    </a:lnTo>
                    <a:lnTo>
                      <a:pt x="1253" y="1628"/>
                    </a:lnTo>
                    <a:lnTo>
                      <a:pt x="1273" y="1633"/>
                    </a:lnTo>
                    <a:lnTo>
                      <a:pt x="1290" y="1583"/>
                    </a:lnTo>
                    <a:lnTo>
                      <a:pt x="1331" y="1576"/>
                    </a:lnTo>
                    <a:lnTo>
                      <a:pt x="1333" y="1561"/>
                    </a:lnTo>
                    <a:lnTo>
                      <a:pt x="1345" y="1555"/>
                    </a:lnTo>
                    <a:lnTo>
                      <a:pt x="1347" y="1542"/>
                    </a:lnTo>
                    <a:lnTo>
                      <a:pt x="1366" y="1528"/>
                    </a:lnTo>
                    <a:lnTo>
                      <a:pt x="1369" y="1505"/>
                    </a:lnTo>
                    <a:lnTo>
                      <a:pt x="1362" y="1492"/>
                    </a:lnTo>
                    <a:lnTo>
                      <a:pt x="1360" y="1488"/>
                    </a:lnTo>
                    <a:lnTo>
                      <a:pt x="1361" y="1486"/>
                    </a:lnTo>
                    <a:lnTo>
                      <a:pt x="1366" y="1483"/>
                    </a:lnTo>
                    <a:lnTo>
                      <a:pt x="1369" y="1483"/>
                    </a:lnTo>
                    <a:lnTo>
                      <a:pt x="1373" y="1412"/>
                    </a:lnTo>
                    <a:lnTo>
                      <a:pt x="1395" y="1429"/>
                    </a:lnTo>
                    <a:lnTo>
                      <a:pt x="1405" y="1448"/>
                    </a:lnTo>
                    <a:lnTo>
                      <a:pt x="1447" y="1435"/>
                    </a:lnTo>
                    <a:lnTo>
                      <a:pt x="1449" y="1434"/>
                    </a:lnTo>
                    <a:lnTo>
                      <a:pt x="1451" y="1434"/>
                    </a:lnTo>
                    <a:lnTo>
                      <a:pt x="1451" y="1433"/>
                    </a:lnTo>
                    <a:lnTo>
                      <a:pt x="1452" y="1433"/>
                    </a:lnTo>
                    <a:lnTo>
                      <a:pt x="1454" y="1432"/>
                    </a:lnTo>
                    <a:lnTo>
                      <a:pt x="1453" y="1430"/>
                    </a:lnTo>
                    <a:lnTo>
                      <a:pt x="1453" y="1429"/>
                    </a:lnTo>
                    <a:lnTo>
                      <a:pt x="1453" y="1426"/>
                    </a:lnTo>
                    <a:lnTo>
                      <a:pt x="1452" y="1422"/>
                    </a:lnTo>
                    <a:lnTo>
                      <a:pt x="1452" y="1419"/>
                    </a:lnTo>
                    <a:lnTo>
                      <a:pt x="1480" y="1433"/>
                    </a:lnTo>
                    <a:lnTo>
                      <a:pt x="1502" y="1429"/>
                    </a:lnTo>
                    <a:lnTo>
                      <a:pt x="1523" y="1440"/>
                    </a:lnTo>
                    <a:lnTo>
                      <a:pt x="1547" y="1419"/>
                    </a:lnTo>
                    <a:lnTo>
                      <a:pt x="1554" y="1383"/>
                    </a:lnTo>
                    <a:lnTo>
                      <a:pt x="1504" y="1348"/>
                    </a:lnTo>
                    <a:lnTo>
                      <a:pt x="1497" y="1335"/>
                    </a:lnTo>
                    <a:lnTo>
                      <a:pt x="1462" y="1329"/>
                    </a:lnTo>
                    <a:lnTo>
                      <a:pt x="1462" y="1312"/>
                    </a:lnTo>
                    <a:lnTo>
                      <a:pt x="1447" y="1307"/>
                    </a:lnTo>
                    <a:lnTo>
                      <a:pt x="1443" y="1306"/>
                    </a:lnTo>
                    <a:lnTo>
                      <a:pt x="1441" y="1306"/>
                    </a:lnTo>
                    <a:lnTo>
                      <a:pt x="1440" y="1306"/>
                    </a:lnTo>
                    <a:lnTo>
                      <a:pt x="1441" y="1305"/>
                    </a:lnTo>
                    <a:lnTo>
                      <a:pt x="1444" y="1305"/>
                    </a:lnTo>
                    <a:lnTo>
                      <a:pt x="1454" y="1305"/>
                    </a:lnTo>
                    <a:lnTo>
                      <a:pt x="1459" y="1300"/>
                    </a:lnTo>
                    <a:lnTo>
                      <a:pt x="1475" y="1305"/>
                    </a:lnTo>
                    <a:lnTo>
                      <a:pt x="1530" y="1279"/>
                    </a:lnTo>
                    <a:lnTo>
                      <a:pt x="1540" y="1276"/>
                    </a:lnTo>
                    <a:lnTo>
                      <a:pt x="1552" y="1283"/>
                    </a:lnTo>
                    <a:lnTo>
                      <a:pt x="1554" y="1298"/>
                    </a:lnTo>
                    <a:lnTo>
                      <a:pt x="1580" y="1305"/>
                    </a:lnTo>
                    <a:lnTo>
                      <a:pt x="1590" y="1265"/>
                    </a:lnTo>
                    <a:lnTo>
                      <a:pt x="1604" y="1257"/>
                    </a:lnTo>
                    <a:lnTo>
                      <a:pt x="1612" y="1243"/>
                    </a:lnTo>
                    <a:lnTo>
                      <a:pt x="1616" y="1226"/>
                    </a:lnTo>
                    <a:lnTo>
                      <a:pt x="1582" y="1220"/>
                    </a:lnTo>
                    <a:lnTo>
                      <a:pt x="1559" y="1205"/>
                    </a:lnTo>
                    <a:lnTo>
                      <a:pt x="1580" y="1165"/>
                    </a:lnTo>
                    <a:lnTo>
                      <a:pt x="1608" y="1150"/>
                    </a:lnTo>
                    <a:lnTo>
                      <a:pt x="1630" y="1133"/>
                    </a:lnTo>
                    <a:lnTo>
                      <a:pt x="1604" y="1113"/>
                    </a:lnTo>
                    <a:lnTo>
                      <a:pt x="1597" y="1094"/>
                    </a:lnTo>
                    <a:lnTo>
                      <a:pt x="1630" y="1055"/>
                    </a:lnTo>
                    <a:lnTo>
                      <a:pt x="1638" y="1022"/>
                    </a:lnTo>
                    <a:lnTo>
                      <a:pt x="1632" y="1000"/>
                    </a:lnTo>
                    <a:lnTo>
                      <a:pt x="1638" y="985"/>
                    </a:lnTo>
                    <a:lnTo>
                      <a:pt x="1673" y="979"/>
                    </a:lnTo>
                    <a:lnTo>
                      <a:pt x="1688" y="963"/>
                    </a:lnTo>
                    <a:lnTo>
                      <a:pt x="1708" y="901"/>
                    </a:lnTo>
                    <a:lnTo>
                      <a:pt x="1682" y="891"/>
                    </a:lnTo>
                    <a:lnTo>
                      <a:pt x="1668" y="872"/>
                    </a:lnTo>
                    <a:lnTo>
                      <a:pt x="1671" y="864"/>
                    </a:lnTo>
                    <a:lnTo>
                      <a:pt x="1672" y="858"/>
                    </a:lnTo>
                    <a:lnTo>
                      <a:pt x="1670" y="852"/>
                    </a:lnTo>
                    <a:lnTo>
                      <a:pt x="1666" y="848"/>
                    </a:lnTo>
                    <a:lnTo>
                      <a:pt x="1662" y="847"/>
                    </a:lnTo>
                    <a:lnTo>
                      <a:pt x="1658" y="848"/>
                    </a:lnTo>
                    <a:lnTo>
                      <a:pt x="1668" y="835"/>
                    </a:lnTo>
                    <a:lnTo>
                      <a:pt x="1745" y="844"/>
                    </a:lnTo>
                    <a:lnTo>
                      <a:pt x="1754" y="806"/>
                    </a:lnTo>
                    <a:lnTo>
                      <a:pt x="1758" y="794"/>
                    </a:lnTo>
                    <a:lnTo>
                      <a:pt x="1754" y="777"/>
                    </a:lnTo>
                    <a:lnTo>
                      <a:pt x="1704" y="759"/>
                    </a:lnTo>
                    <a:lnTo>
                      <a:pt x="1704" y="744"/>
                    </a:lnTo>
                    <a:lnTo>
                      <a:pt x="1688" y="722"/>
                    </a:lnTo>
                    <a:lnTo>
                      <a:pt x="1701" y="706"/>
                    </a:lnTo>
                    <a:lnTo>
                      <a:pt x="1697" y="687"/>
                    </a:lnTo>
                    <a:lnTo>
                      <a:pt x="1692" y="682"/>
                    </a:lnTo>
                    <a:lnTo>
                      <a:pt x="1685" y="681"/>
                    </a:lnTo>
                    <a:lnTo>
                      <a:pt x="1677" y="682"/>
                    </a:lnTo>
                    <a:lnTo>
                      <a:pt x="1668" y="685"/>
                    </a:lnTo>
                    <a:lnTo>
                      <a:pt x="1662" y="727"/>
                    </a:lnTo>
                    <a:lnTo>
                      <a:pt x="1590" y="715"/>
                    </a:lnTo>
                    <a:lnTo>
                      <a:pt x="1566" y="722"/>
                    </a:lnTo>
                    <a:lnTo>
                      <a:pt x="1552" y="720"/>
                    </a:lnTo>
                    <a:lnTo>
                      <a:pt x="1538" y="715"/>
                    </a:lnTo>
                    <a:lnTo>
                      <a:pt x="1509" y="715"/>
                    </a:lnTo>
                    <a:lnTo>
                      <a:pt x="1475" y="720"/>
                    </a:lnTo>
                    <a:lnTo>
                      <a:pt x="1466" y="694"/>
                    </a:lnTo>
                    <a:lnTo>
                      <a:pt x="1488" y="685"/>
                    </a:lnTo>
                    <a:lnTo>
                      <a:pt x="1495" y="672"/>
                    </a:lnTo>
                    <a:lnTo>
                      <a:pt x="1530" y="663"/>
                    </a:lnTo>
                    <a:lnTo>
                      <a:pt x="1538" y="656"/>
                    </a:lnTo>
                    <a:lnTo>
                      <a:pt x="1554" y="642"/>
                    </a:lnTo>
                    <a:lnTo>
                      <a:pt x="1625" y="651"/>
                    </a:lnTo>
                    <a:lnTo>
                      <a:pt x="1616" y="670"/>
                    </a:lnTo>
                    <a:lnTo>
                      <a:pt x="1640" y="637"/>
                    </a:lnTo>
                    <a:lnTo>
                      <a:pt x="1654" y="637"/>
                    </a:lnTo>
                    <a:lnTo>
                      <a:pt x="1654" y="616"/>
                    </a:lnTo>
                    <a:lnTo>
                      <a:pt x="1704" y="613"/>
                    </a:lnTo>
                    <a:lnTo>
                      <a:pt x="1716" y="592"/>
                    </a:lnTo>
                    <a:lnTo>
                      <a:pt x="1730" y="580"/>
                    </a:lnTo>
                    <a:lnTo>
                      <a:pt x="1745" y="585"/>
                    </a:lnTo>
                    <a:lnTo>
                      <a:pt x="1758" y="570"/>
                    </a:lnTo>
                    <a:lnTo>
                      <a:pt x="1764" y="570"/>
                    </a:lnTo>
                    <a:lnTo>
                      <a:pt x="1768" y="570"/>
                    </a:lnTo>
                    <a:lnTo>
                      <a:pt x="1771" y="570"/>
                    </a:lnTo>
                    <a:lnTo>
                      <a:pt x="1773" y="570"/>
                    </a:lnTo>
                    <a:lnTo>
                      <a:pt x="1773" y="568"/>
                    </a:lnTo>
                    <a:lnTo>
                      <a:pt x="1772" y="568"/>
                    </a:lnTo>
                    <a:lnTo>
                      <a:pt x="1768" y="566"/>
                    </a:lnTo>
                    <a:lnTo>
                      <a:pt x="1761" y="563"/>
                    </a:lnTo>
                    <a:lnTo>
                      <a:pt x="1754" y="522"/>
                    </a:lnTo>
                    <a:lnTo>
                      <a:pt x="1708" y="520"/>
                    </a:lnTo>
                    <a:lnTo>
                      <a:pt x="1688" y="506"/>
                    </a:lnTo>
                    <a:lnTo>
                      <a:pt x="1680" y="480"/>
                    </a:lnTo>
                    <a:lnTo>
                      <a:pt x="1723" y="470"/>
                    </a:lnTo>
                    <a:lnTo>
                      <a:pt x="1740" y="450"/>
                    </a:lnTo>
                    <a:lnTo>
                      <a:pt x="1758" y="466"/>
                    </a:lnTo>
                    <a:lnTo>
                      <a:pt x="1761" y="407"/>
                    </a:lnTo>
                    <a:lnTo>
                      <a:pt x="1787" y="385"/>
                    </a:lnTo>
                    <a:lnTo>
                      <a:pt x="1794" y="370"/>
                    </a:lnTo>
                    <a:lnTo>
                      <a:pt x="1808" y="359"/>
                    </a:lnTo>
                    <a:lnTo>
                      <a:pt x="1830" y="370"/>
                    </a:lnTo>
                    <a:lnTo>
                      <a:pt x="1868" y="366"/>
                    </a:lnTo>
                    <a:lnTo>
                      <a:pt x="1873" y="342"/>
                    </a:lnTo>
                    <a:lnTo>
                      <a:pt x="1880" y="324"/>
                    </a:lnTo>
                    <a:lnTo>
                      <a:pt x="1830" y="314"/>
                    </a:lnTo>
                    <a:lnTo>
                      <a:pt x="1823" y="295"/>
                    </a:lnTo>
                    <a:lnTo>
                      <a:pt x="1808" y="292"/>
                    </a:lnTo>
                    <a:lnTo>
                      <a:pt x="1790" y="278"/>
                    </a:lnTo>
                    <a:close/>
                    <a:moveTo>
                      <a:pt x="1423" y="720"/>
                    </a:moveTo>
                    <a:lnTo>
                      <a:pt x="1447" y="713"/>
                    </a:lnTo>
                    <a:lnTo>
                      <a:pt x="1469" y="748"/>
                    </a:lnTo>
                    <a:lnTo>
                      <a:pt x="1516" y="770"/>
                    </a:lnTo>
                    <a:lnTo>
                      <a:pt x="1530" y="787"/>
                    </a:lnTo>
                    <a:lnTo>
                      <a:pt x="1533" y="806"/>
                    </a:lnTo>
                    <a:lnTo>
                      <a:pt x="1547" y="835"/>
                    </a:lnTo>
                    <a:lnTo>
                      <a:pt x="1504" y="813"/>
                    </a:lnTo>
                    <a:lnTo>
                      <a:pt x="1500" y="813"/>
                    </a:lnTo>
                    <a:lnTo>
                      <a:pt x="1499" y="815"/>
                    </a:lnTo>
                    <a:lnTo>
                      <a:pt x="1495" y="816"/>
                    </a:lnTo>
                    <a:lnTo>
                      <a:pt x="1493" y="815"/>
                    </a:lnTo>
                    <a:lnTo>
                      <a:pt x="1492" y="815"/>
                    </a:lnTo>
                    <a:lnTo>
                      <a:pt x="1490" y="815"/>
                    </a:lnTo>
                    <a:lnTo>
                      <a:pt x="1459" y="855"/>
                    </a:lnTo>
                    <a:lnTo>
                      <a:pt x="1452" y="870"/>
                    </a:lnTo>
                    <a:lnTo>
                      <a:pt x="1440" y="877"/>
                    </a:lnTo>
                    <a:lnTo>
                      <a:pt x="1433" y="894"/>
                    </a:lnTo>
                    <a:lnTo>
                      <a:pt x="1416" y="898"/>
                    </a:lnTo>
                    <a:lnTo>
                      <a:pt x="1423" y="822"/>
                    </a:lnTo>
                    <a:lnTo>
                      <a:pt x="1454" y="822"/>
                    </a:lnTo>
                    <a:lnTo>
                      <a:pt x="1452" y="801"/>
                    </a:lnTo>
                    <a:lnTo>
                      <a:pt x="1440" y="787"/>
                    </a:lnTo>
                    <a:lnTo>
                      <a:pt x="1445" y="756"/>
                    </a:lnTo>
                    <a:lnTo>
                      <a:pt x="1416" y="742"/>
                    </a:lnTo>
                    <a:lnTo>
                      <a:pt x="1423" y="720"/>
                    </a:lnTo>
                    <a:close/>
                    <a:moveTo>
                      <a:pt x="1622" y="813"/>
                    </a:moveTo>
                    <a:lnTo>
                      <a:pt x="1625" y="806"/>
                    </a:lnTo>
                    <a:lnTo>
                      <a:pt x="1630" y="806"/>
                    </a:lnTo>
                    <a:lnTo>
                      <a:pt x="1634" y="807"/>
                    </a:lnTo>
                    <a:lnTo>
                      <a:pt x="1639" y="810"/>
                    </a:lnTo>
                    <a:lnTo>
                      <a:pt x="1639" y="812"/>
                    </a:lnTo>
                    <a:lnTo>
                      <a:pt x="1638" y="814"/>
                    </a:lnTo>
                    <a:lnTo>
                      <a:pt x="1636" y="816"/>
                    </a:lnTo>
                    <a:lnTo>
                      <a:pt x="1632" y="820"/>
                    </a:lnTo>
                    <a:lnTo>
                      <a:pt x="1638" y="837"/>
                    </a:lnTo>
                    <a:lnTo>
                      <a:pt x="1628" y="840"/>
                    </a:lnTo>
                    <a:lnTo>
                      <a:pt x="1620" y="848"/>
                    </a:lnTo>
                    <a:lnTo>
                      <a:pt x="1620" y="844"/>
                    </a:lnTo>
                    <a:lnTo>
                      <a:pt x="1623" y="835"/>
                    </a:lnTo>
                    <a:lnTo>
                      <a:pt x="1602" y="815"/>
                    </a:lnTo>
                    <a:lnTo>
                      <a:pt x="1608" y="817"/>
                    </a:lnTo>
                    <a:lnTo>
                      <a:pt x="1611" y="817"/>
                    </a:lnTo>
                    <a:lnTo>
                      <a:pt x="1612" y="817"/>
                    </a:lnTo>
                    <a:lnTo>
                      <a:pt x="1614" y="818"/>
                    </a:lnTo>
                    <a:lnTo>
                      <a:pt x="1618" y="816"/>
                    </a:lnTo>
                    <a:lnTo>
                      <a:pt x="1622" y="813"/>
                    </a:lnTo>
                    <a:close/>
                    <a:moveTo>
                      <a:pt x="1469" y="936"/>
                    </a:moveTo>
                    <a:lnTo>
                      <a:pt x="1470" y="937"/>
                    </a:lnTo>
                    <a:lnTo>
                      <a:pt x="1473" y="938"/>
                    </a:lnTo>
                    <a:lnTo>
                      <a:pt x="1476" y="937"/>
                    </a:lnTo>
                    <a:lnTo>
                      <a:pt x="1483" y="937"/>
                    </a:lnTo>
                    <a:lnTo>
                      <a:pt x="1490" y="955"/>
                    </a:lnTo>
                    <a:lnTo>
                      <a:pt x="1492" y="960"/>
                    </a:lnTo>
                    <a:lnTo>
                      <a:pt x="1492" y="961"/>
                    </a:lnTo>
                    <a:lnTo>
                      <a:pt x="1493" y="963"/>
                    </a:lnTo>
                    <a:lnTo>
                      <a:pt x="1492" y="965"/>
                    </a:lnTo>
                    <a:lnTo>
                      <a:pt x="1490" y="966"/>
                    </a:lnTo>
                    <a:lnTo>
                      <a:pt x="1488" y="967"/>
                    </a:lnTo>
                    <a:lnTo>
                      <a:pt x="1488" y="970"/>
                    </a:lnTo>
                    <a:lnTo>
                      <a:pt x="1475" y="977"/>
                    </a:lnTo>
                    <a:lnTo>
                      <a:pt x="1462" y="1005"/>
                    </a:lnTo>
                    <a:lnTo>
                      <a:pt x="1456" y="1008"/>
                    </a:lnTo>
                    <a:lnTo>
                      <a:pt x="1454" y="1013"/>
                    </a:lnTo>
                    <a:lnTo>
                      <a:pt x="1456" y="1013"/>
                    </a:lnTo>
                    <a:lnTo>
                      <a:pt x="1462" y="1015"/>
                    </a:lnTo>
                    <a:lnTo>
                      <a:pt x="1447" y="1044"/>
                    </a:lnTo>
                    <a:lnTo>
                      <a:pt x="1402" y="1000"/>
                    </a:lnTo>
                    <a:lnTo>
                      <a:pt x="1412" y="965"/>
                    </a:lnTo>
                    <a:lnTo>
                      <a:pt x="1426" y="951"/>
                    </a:lnTo>
                    <a:lnTo>
                      <a:pt x="1430" y="942"/>
                    </a:lnTo>
                    <a:lnTo>
                      <a:pt x="1433" y="937"/>
                    </a:lnTo>
                    <a:lnTo>
                      <a:pt x="1434" y="936"/>
                    </a:lnTo>
                    <a:lnTo>
                      <a:pt x="1440" y="937"/>
                    </a:lnTo>
                    <a:lnTo>
                      <a:pt x="1443" y="940"/>
                    </a:lnTo>
                    <a:lnTo>
                      <a:pt x="1447" y="942"/>
                    </a:lnTo>
                    <a:lnTo>
                      <a:pt x="1452" y="940"/>
                    </a:lnTo>
                    <a:lnTo>
                      <a:pt x="1459" y="937"/>
                    </a:lnTo>
                    <a:lnTo>
                      <a:pt x="1452" y="927"/>
                    </a:lnTo>
                    <a:lnTo>
                      <a:pt x="1452" y="922"/>
                    </a:lnTo>
                    <a:lnTo>
                      <a:pt x="1452" y="920"/>
                    </a:lnTo>
                    <a:lnTo>
                      <a:pt x="1454" y="920"/>
                    </a:lnTo>
                    <a:lnTo>
                      <a:pt x="1462" y="922"/>
                    </a:lnTo>
                    <a:lnTo>
                      <a:pt x="1465" y="927"/>
                    </a:lnTo>
                    <a:lnTo>
                      <a:pt x="1469" y="936"/>
                    </a:lnTo>
                    <a:close/>
                    <a:moveTo>
                      <a:pt x="1345" y="965"/>
                    </a:moveTo>
                    <a:lnTo>
                      <a:pt x="1360" y="987"/>
                    </a:lnTo>
                    <a:lnTo>
                      <a:pt x="1326" y="1005"/>
                    </a:lnTo>
                    <a:lnTo>
                      <a:pt x="1288" y="1037"/>
                    </a:lnTo>
                    <a:lnTo>
                      <a:pt x="1281" y="1063"/>
                    </a:lnTo>
                    <a:lnTo>
                      <a:pt x="1272" y="1068"/>
                    </a:lnTo>
                    <a:lnTo>
                      <a:pt x="1264" y="1074"/>
                    </a:lnTo>
                    <a:lnTo>
                      <a:pt x="1243" y="1087"/>
                    </a:lnTo>
                    <a:lnTo>
                      <a:pt x="1237" y="1087"/>
                    </a:lnTo>
                    <a:lnTo>
                      <a:pt x="1232" y="1087"/>
                    </a:lnTo>
                    <a:lnTo>
                      <a:pt x="1225" y="1084"/>
                    </a:lnTo>
                    <a:lnTo>
                      <a:pt x="1218" y="1081"/>
                    </a:lnTo>
                    <a:lnTo>
                      <a:pt x="1213" y="1076"/>
                    </a:lnTo>
                    <a:lnTo>
                      <a:pt x="1210" y="1072"/>
                    </a:lnTo>
                    <a:lnTo>
                      <a:pt x="1205" y="1050"/>
                    </a:lnTo>
                    <a:lnTo>
                      <a:pt x="1210" y="977"/>
                    </a:lnTo>
                    <a:lnTo>
                      <a:pt x="1240" y="937"/>
                    </a:lnTo>
                    <a:lnTo>
                      <a:pt x="1260" y="929"/>
                    </a:lnTo>
                    <a:lnTo>
                      <a:pt x="1261" y="928"/>
                    </a:lnTo>
                    <a:lnTo>
                      <a:pt x="1261" y="927"/>
                    </a:lnTo>
                    <a:lnTo>
                      <a:pt x="1261" y="922"/>
                    </a:lnTo>
                    <a:lnTo>
                      <a:pt x="1264" y="920"/>
                    </a:lnTo>
                    <a:lnTo>
                      <a:pt x="1269" y="919"/>
                    </a:lnTo>
                    <a:lnTo>
                      <a:pt x="1277" y="920"/>
                    </a:lnTo>
                    <a:lnTo>
                      <a:pt x="1290" y="944"/>
                    </a:lnTo>
                    <a:lnTo>
                      <a:pt x="1345" y="965"/>
                    </a:lnTo>
                    <a:close/>
                    <a:moveTo>
                      <a:pt x="490" y="1433"/>
                    </a:moveTo>
                    <a:lnTo>
                      <a:pt x="483" y="1427"/>
                    </a:lnTo>
                    <a:lnTo>
                      <a:pt x="483" y="1422"/>
                    </a:lnTo>
                    <a:lnTo>
                      <a:pt x="488" y="1416"/>
                    </a:lnTo>
                    <a:lnTo>
                      <a:pt x="499" y="1412"/>
                    </a:lnTo>
                    <a:lnTo>
                      <a:pt x="511" y="1412"/>
                    </a:lnTo>
                    <a:lnTo>
                      <a:pt x="513" y="1413"/>
                    </a:lnTo>
                    <a:lnTo>
                      <a:pt x="515" y="1412"/>
                    </a:lnTo>
                    <a:lnTo>
                      <a:pt x="515" y="1410"/>
                    </a:lnTo>
                    <a:lnTo>
                      <a:pt x="515" y="1409"/>
                    </a:lnTo>
                    <a:lnTo>
                      <a:pt x="516" y="1409"/>
                    </a:lnTo>
                    <a:lnTo>
                      <a:pt x="516" y="1406"/>
                    </a:lnTo>
                    <a:lnTo>
                      <a:pt x="514" y="1402"/>
                    </a:lnTo>
                    <a:lnTo>
                      <a:pt x="511" y="1400"/>
                    </a:lnTo>
                    <a:lnTo>
                      <a:pt x="518" y="1379"/>
                    </a:lnTo>
                    <a:lnTo>
                      <a:pt x="575" y="1376"/>
                    </a:lnTo>
                    <a:lnTo>
                      <a:pt x="597" y="1362"/>
                    </a:lnTo>
                    <a:lnTo>
                      <a:pt x="625" y="1307"/>
                    </a:lnTo>
                    <a:lnTo>
                      <a:pt x="646" y="1314"/>
                    </a:lnTo>
                    <a:lnTo>
                      <a:pt x="675" y="1333"/>
                    </a:lnTo>
                    <a:lnTo>
                      <a:pt x="663" y="1343"/>
                    </a:lnTo>
                    <a:lnTo>
                      <a:pt x="653" y="1362"/>
                    </a:lnTo>
                    <a:lnTo>
                      <a:pt x="642" y="1369"/>
                    </a:lnTo>
                    <a:lnTo>
                      <a:pt x="640" y="1390"/>
                    </a:lnTo>
                    <a:lnTo>
                      <a:pt x="614" y="1426"/>
                    </a:lnTo>
                    <a:lnTo>
                      <a:pt x="610" y="1428"/>
                    </a:lnTo>
                    <a:lnTo>
                      <a:pt x="607" y="1431"/>
                    </a:lnTo>
                    <a:lnTo>
                      <a:pt x="607" y="1435"/>
                    </a:lnTo>
                    <a:lnTo>
                      <a:pt x="607" y="1436"/>
                    </a:lnTo>
                    <a:lnTo>
                      <a:pt x="610" y="1438"/>
                    </a:lnTo>
                    <a:lnTo>
                      <a:pt x="618" y="1440"/>
                    </a:lnTo>
                    <a:lnTo>
                      <a:pt x="625" y="1440"/>
                    </a:lnTo>
                    <a:lnTo>
                      <a:pt x="649" y="1464"/>
                    </a:lnTo>
                    <a:lnTo>
                      <a:pt x="640" y="1498"/>
                    </a:lnTo>
                    <a:lnTo>
                      <a:pt x="627" y="1514"/>
                    </a:lnTo>
                    <a:lnTo>
                      <a:pt x="649" y="1518"/>
                    </a:lnTo>
                    <a:lnTo>
                      <a:pt x="682" y="1514"/>
                    </a:lnTo>
                    <a:lnTo>
                      <a:pt x="690" y="1533"/>
                    </a:lnTo>
                    <a:lnTo>
                      <a:pt x="684" y="1533"/>
                    </a:lnTo>
                    <a:lnTo>
                      <a:pt x="681" y="1534"/>
                    </a:lnTo>
                    <a:lnTo>
                      <a:pt x="676" y="1533"/>
                    </a:lnTo>
                    <a:lnTo>
                      <a:pt x="673" y="1528"/>
                    </a:lnTo>
                    <a:lnTo>
                      <a:pt x="672" y="1522"/>
                    </a:lnTo>
                    <a:lnTo>
                      <a:pt x="642" y="1522"/>
                    </a:lnTo>
                    <a:lnTo>
                      <a:pt x="649" y="1542"/>
                    </a:lnTo>
                    <a:lnTo>
                      <a:pt x="677" y="1564"/>
                    </a:lnTo>
                    <a:lnTo>
                      <a:pt x="677" y="1578"/>
                    </a:lnTo>
                    <a:lnTo>
                      <a:pt x="599" y="1548"/>
                    </a:lnTo>
                    <a:lnTo>
                      <a:pt x="592" y="1528"/>
                    </a:lnTo>
                    <a:lnTo>
                      <a:pt x="561" y="1505"/>
                    </a:lnTo>
                    <a:lnTo>
                      <a:pt x="562" y="1501"/>
                    </a:lnTo>
                    <a:lnTo>
                      <a:pt x="563" y="1498"/>
                    </a:lnTo>
                    <a:lnTo>
                      <a:pt x="560" y="1495"/>
                    </a:lnTo>
                    <a:lnTo>
                      <a:pt x="555" y="1493"/>
                    </a:lnTo>
                    <a:lnTo>
                      <a:pt x="549" y="1492"/>
                    </a:lnTo>
                    <a:lnTo>
                      <a:pt x="545" y="1497"/>
                    </a:lnTo>
                    <a:lnTo>
                      <a:pt x="543" y="1500"/>
                    </a:lnTo>
                    <a:lnTo>
                      <a:pt x="541" y="1502"/>
                    </a:lnTo>
                    <a:lnTo>
                      <a:pt x="539" y="1503"/>
                    </a:lnTo>
                    <a:lnTo>
                      <a:pt x="537" y="1502"/>
                    </a:lnTo>
                    <a:lnTo>
                      <a:pt x="535" y="1500"/>
                    </a:lnTo>
                    <a:lnTo>
                      <a:pt x="533" y="1497"/>
                    </a:lnTo>
                    <a:lnTo>
                      <a:pt x="532" y="1492"/>
                    </a:lnTo>
                    <a:lnTo>
                      <a:pt x="527" y="1483"/>
                    </a:lnTo>
                    <a:lnTo>
                      <a:pt x="507" y="1478"/>
                    </a:lnTo>
                    <a:lnTo>
                      <a:pt x="511" y="1448"/>
                    </a:lnTo>
                    <a:lnTo>
                      <a:pt x="490" y="1433"/>
                    </a:lnTo>
                    <a:close/>
                    <a:moveTo>
                      <a:pt x="214" y="1433"/>
                    </a:moveTo>
                    <a:lnTo>
                      <a:pt x="214" y="1429"/>
                    </a:lnTo>
                    <a:lnTo>
                      <a:pt x="221" y="1429"/>
                    </a:lnTo>
                    <a:lnTo>
                      <a:pt x="221" y="1433"/>
                    </a:lnTo>
                    <a:lnTo>
                      <a:pt x="214" y="1433"/>
                    </a:lnTo>
                    <a:close/>
                    <a:moveTo>
                      <a:pt x="775" y="1783"/>
                    </a:moveTo>
                    <a:lnTo>
                      <a:pt x="782" y="1804"/>
                    </a:lnTo>
                    <a:lnTo>
                      <a:pt x="775" y="1828"/>
                    </a:lnTo>
                    <a:lnTo>
                      <a:pt x="734" y="1818"/>
                    </a:lnTo>
                    <a:lnTo>
                      <a:pt x="756" y="1796"/>
                    </a:lnTo>
                    <a:lnTo>
                      <a:pt x="753" y="1778"/>
                    </a:lnTo>
                    <a:lnTo>
                      <a:pt x="775" y="1783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1533">
                <a:extLst>
                  <a:ext uri="{FF2B5EF4-FFF2-40B4-BE49-F238E27FC236}">
                    <a16:creationId xmlns:a16="http://schemas.microsoft.com/office/drawing/2014/main" id="{F719EC45-4D2D-77AD-109D-6C3CD95893D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81" y="1629"/>
                <a:ext cx="186" cy="188"/>
              </a:xfrm>
              <a:custGeom>
                <a:avLst/>
                <a:gdLst>
                  <a:gd name="T0" fmla="*/ 21 w 1114"/>
                  <a:gd name="T1" fmla="*/ 370 h 1129"/>
                  <a:gd name="T2" fmla="*/ 121 w 1114"/>
                  <a:gd name="T3" fmla="*/ 394 h 1129"/>
                  <a:gd name="T4" fmla="*/ 31 w 1114"/>
                  <a:gd name="T5" fmla="*/ 473 h 1129"/>
                  <a:gd name="T6" fmla="*/ 64 w 1114"/>
                  <a:gd name="T7" fmla="*/ 587 h 1129"/>
                  <a:gd name="T8" fmla="*/ 21 w 1114"/>
                  <a:gd name="T9" fmla="*/ 708 h 1129"/>
                  <a:gd name="T10" fmla="*/ 116 w 1114"/>
                  <a:gd name="T11" fmla="*/ 829 h 1129"/>
                  <a:gd name="T12" fmla="*/ 164 w 1114"/>
                  <a:gd name="T13" fmla="*/ 912 h 1129"/>
                  <a:gd name="T14" fmla="*/ 45 w 1114"/>
                  <a:gd name="T15" fmla="*/ 936 h 1129"/>
                  <a:gd name="T16" fmla="*/ 36 w 1114"/>
                  <a:gd name="T17" fmla="*/ 1007 h 1129"/>
                  <a:gd name="T18" fmla="*/ 16 w 1114"/>
                  <a:gd name="T19" fmla="*/ 1040 h 1129"/>
                  <a:gd name="T20" fmla="*/ 18 w 1114"/>
                  <a:gd name="T21" fmla="*/ 1059 h 1129"/>
                  <a:gd name="T22" fmla="*/ 22 w 1114"/>
                  <a:gd name="T23" fmla="*/ 1054 h 1129"/>
                  <a:gd name="T24" fmla="*/ 23 w 1114"/>
                  <a:gd name="T25" fmla="*/ 1047 h 1129"/>
                  <a:gd name="T26" fmla="*/ 86 w 1114"/>
                  <a:gd name="T27" fmla="*/ 1048 h 1129"/>
                  <a:gd name="T28" fmla="*/ 130 w 1114"/>
                  <a:gd name="T29" fmla="*/ 1114 h 1129"/>
                  <a:gd name="T30" fmla="*/ 358 w 1114"/>
                  <a:gd name="T31" fmla="*/ 1046 h 1129"/>
                  <a:gd name="T32" fmla="*/ 376 w 1114"/>
                  <a:gd name="T33" fmla="*/ 1031 h 1129"/>
                  <a:gd name="T34" fmla="*/ 385 w 1114"/>
                  <a:gd name="T35" fmla="*/ 1023 h 1129"/>
                  <a:gd name="T36" fmla="*/ 407 w 1114"/>
                  <a:gd name="T37" fmla="*/ 978 h 1129"/>
                  <a:gd name="T38" fmla="*/ 530 w 1114"/>
                  <a:gd name="T39" fmla="*/ 884 h 1129"/>
                  <a:gd name="T40" fmla="*/ 494 w 1114"/>
                  <a:gd name="T41" fmla="*/ 805 h 1129"/>
                  <a:gd name="T42" fmla="*/ 573 w 1114"/>
                  <a:gd name="T43" fmla="*/ 722 h 1129"/>
                  <a:gd name="T44" fmla="*/ 641 w 1114"/>
                  <a:gd name="T45" fmla="*/ 679 h 1129"/>
                  <a:gd name="T46" fmla="*/ 693 w 1114"/>
                  <a:gd name="T47" fmla="*/ 649 h 1129"/>
                  <a:gd name="T48" fmla="*/ 765 w 1114"/>
                  <a:gd name="T49" fmla="*/ 570 h 1129"/>
                  <a:gd name="T50" fmla="*/ 778 w 1114"/>
                  <a:gd name="T51" fmla="*/ 523 h 1129"/>
                  <a:gd name="T52" fmla="*/ 819 w 1114"/>
                  <a:gd name="T53" fmla="*/ 464 h 1129"/>
                  <a:gd name="T54" fmla="*/ 886 w 1114"/>
                  <a:gd name="T55" fmla="*/ 392 h 1129"/>
                  <a:gd name="T56" fmla="*/ 919 w 1114"/>
                  <a:gd name="T57" fmla="*/ 328 h 1129"/>
                  <a:gd name="T58" fmla="*/ 921 w 1114"/>
                  <a:gd name="T59" fmla="*/ 221 h 1129"/>
                  <a:gd name="T60" fmla="*/ 1034 w 1114"/>
                  <a:gd name="T61" fmla="*/ 150 h 1129"/>
                  <a:gd name="T62" fmla="*/ 1100 w 1114"/>
                  <a:gd name="T63" fmla="*/ 88 h 1129"/>
                  <a:gd name="T64" fmla="*/ 1113 w 1114"/>
                  <a:gd name="T65" fmla="*/ 76 h 1129"/>
                  <a:gd name="T66" fmla="*/ 1112 w 1114"/>
                  <a:gd name="T67" fmla="*/ 71 h 1129"/>
                  <a:gd name="T68" fmla="*/ 1084 w 1114"/>
                  <a:gd name="T69" fmla="*/ 24 h 1129"/>
                  <a:gd name="T70" fmla="*/ 1020 w 1114"/>
                  <a:gd name="T71" fmla="*/ 1 h 1129"/>
                  <a:gd name="T72" fmla="*/ 1012 w 1114"/>
                  <a:gd name="T73" fmla="*/ 14 h 1129"/>
                  <a:gd name="T74" fmla="*/ 936 w 1114"/>
                  <a:gd name="T75" fmla="*/ 42 h 1129"/>
                  <a:gd name="T76" fmla="*/ 784 w 1114"/>
                  <a:gd name="T77" fmla="*/ 72 h 1129"/>
                  <a:gd name="T78" fmla="*/ 578 w 1114"/>
                  <a:gd name="T79" fmla="*/ 50 h 1129"/>
                  <a:gd name="T80" fmla="*/ 580 w 1114"/>
                  <a:gd name="T81" fmla="*/ 57 h 1129"/>
                  <a:gd name="T82" fmla="*/ 591 w 1114"/>
                  <a:gd name="T83" fmla="*/ 74 h 1129"/>
                  <a:gd name="T84" fmla="*/ 593 w 1114"/>
                  <a:gd name="T85" fmla="*/ 142 h 1129"/>
                  <a:gd name="T86" fmla="*/ 562 w 1114"/>
                  <a:gd name="T87" fmla="*/ 95 h 1129"/>
                  <a:gd name="T88" fmla="*/ 544 w 1114"/>
                  <a:gd name="T89" fmla="*/ 92 h 1129"/>
                  <a:gd name="T90" fmla="*/ 530 w 1114"/>
                  <a:gd name="T91" fmla="*/ 107 h 1129"/>
                  <a:gd name="T92" fmla="*/ 514 w 1114"/>
                  <a:gd name="T93" fmla="*/ 117 h 1129"/>
                  <a:gd name="T94" fmla="*/ 508 w 1114"/>
                  <a:gd name="T95" fmla="*/ 121 h 1129"/>
                  <a:gd name="T96" fmla="*/ 416 w 1114"/>
                  <a:gd name="T97" fmla="*/ 138 h 1129"/>
                  <a:gd name="T98" fmla="*/ 356 w 1114"/>
                  <a:gd name="T99" fmla="*/ 228 h 1129"/>
                  <a:gd name="T100" fmla="*/ 330 w 1114"/>
                  <a:gd name="T101" fmla="*/ 278 h 1129"/>
                  <a:gd name="T102" fmla="*/ 328 w 1114"/>
                  <a:gd name="T103" fmla="*/ 335 h 1129"/>
                  <a:gd name="T104" fmla="*/ 152 w 1114"/>
                  <a:gd name="T105" fmla="*/ 331 h 1129"/>
                  <a:gd name="T106" fmla="*/ 10 w 1114"/>
                  <a:gd name="T107" fmla="*/ 328 h 1129"/>
                  <a:gd name="T108" fmla="*/ 3 w 1114"/>
                  <a:gd name="T109" fmla="*/ 355 h 1129"/>
                  <a:gd name="T110" fmla="*/ 456 w 1114"/>
                  <a:gd name="T111" fmla="*/ 188 h 1129"/>
                  <a:gd name="T112" fmla="*/ 437 w 1114"/>
                  <a:gd name="T113" fmla="*/ 250 h 1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14" h="1129">
                    <a:moveTo>
                      <a:pt x="3" y="355"/>
                    </a:moveTo>
                    <a:lnTo>
                      <a:pt x="9" y="356"/>
                    </a:lnTo>
                    <a:lnTo>
                      <a:pt x="16" y="357"/>
                    </a:lnTo>
                    <a:lnTo>
                      <a:pt x="21" y="370"/>
                    </a:lnTo>
                    <a:lnTo>
                      <a:pt x="49" y="385"/>
                    </a:lnTo>
                    <a:lnTo>
                      <a:pt x="78" y="373"/>
                    </a:lnTo>
                    <a:lnTo>
                      <a:pt x="102" y="370"/>
                    </a:lnTo>
                    <a:lnTo>
                      <a:pt x="121" y="394"/>
                    </a:lnTo>
                    <a:lnTo>
                      <a:pt x="64" y="409"/>
                    </a:lnTo>
                    <a:lnTo>
                      <a:pt x="36" y="423"/>
                    </a:lnTo>
                    <a:lnTo>
                      <a:pt x="23" y="442"/>
                    </a:lnTo>
                    <a:lnTo>
                      <a:pt x="31" y="473"/>
                    </a:lnTo>
                    <a:lnTo>
                      <a:pt x="49" y="487"/>
                    </a:lnTo>
                    <a:lnTo>
                      <a:pt x="14" y="494"/>
                    </a:lnTo>
                    <a:lnTo>
                      <a:pt x="43" y="523"/>
                    </a:lnTo>
                    <a:lnTo>
                      <a:pt x="64" y="587"/>
                    </a:lnTo>
                    <a:lnTo>
                      <a:pt x="38" y="599"/>
                    </a:lnTo>
                    <a:lnTo>
                      <a:pt x="31" y="679"/>
                    </a:lnTo>
                    <a:lnTo>
                      <a:pt x="23" y="687"/>
                    </a:lnTo>
                    <a:lnTo>
                      <a:pt x="21" y="708"/>
                    </a:lnTo>
                    <a:lnTo>
                      <a:pt x="28" y="735"/>
                    </a:lnTo>
                    <a:lnTo>
                      <a:pt x="78" y="829"/>
                    </a:lnTo>
                    <a:lnTo>
                      <a:pt x="95" y="855"/>
                    </a:lnTo>
                    <a:lnTo>
                      <a:pt x="116" y="829"/>
                    </a:lnTo>
                    <a:lnTo>
                      <a:pt x="142" y="848"/>
                    </a:lnTo>
                    <a:lnTo>
                      <a:pt x="159" y="842"/>
                    </a:lnTo>
                    <a:lnTo>
                      <a:pt x="159" y="898"/>
                    </a:lnTo>
                    <a:lnTo>
                      <a:pt x="164" y="912"/>
                    </a:lnTo>
                    <a:lnTo>
                      <a:pt x="121" y="948"/>
                    </a:lnTo>
                    <a:lnTo>
                      <a:pt x="99" y="951"/>
                    </a:lnTo>
                    <a:lnTo>
                      <a:pt x="64" y="927"/>
                    </a:lnTo>
                    <a:lnTo>
                      <a:pt x="45" y="936"/>
                    </a:lnTo>
                    <a:lnTo>
                      <a:pt x="38" y="948"/>
                    </a:lnTo>
                    <a:lnTo>
                      <a:pt x="38" y="977"/>
                    </a:lnTo>
                    <a:lnTo>
                      <a:pt x="49" y="991"/>
                    </a:lnTo>
                    <a:lnTo>
                      <a:pt x="36" y="1007"/>
                    </a:lnTo>
                    <a:lnTo>
                      <a:pt x="21" y="1008"/>
                    </a:lnTo>
                    <a:lnTo>
                      <a:pt x="21" y="1012"/>
                    </a:lnTo>
                    <a:lnTo>
                      <a:pt x="21" y="1027"/>
                    </a:lnTo>
                    <a:lnTo>
                      <a:pt x="16" y="1040"/>
                    </a:lnTo>
                    <a:lnTo>
                      <a:pt x="10" y="1051"/>
                    </a:lnTo>
                    <a:lnTo>
                      <a:pt x="13" y="1055"/>
                    </a:lnTo>
                    <a:lnTo>
                      <a:pt x="16" y="1062"/>
                    </a:lnTo>
                    <a:lnTo>
                      <a:pt x="18" y="1059"/>
                    </a:lnTo>
                    <a:lnTo>
                      <a:pt x="21" y="1057"/>
                    </a:lnTo>
                    <a:lnTo>
                      <a:pt x="21" y="1055"/>
                    </a:lnTo>
                    <a:lnTo>
                      <a:pt x="21" y="1054"/>
                    </a:lnTo>
                    <a:lnTo>
                      <a:pt x="22" y="1054"/>
                    </a:lnTo>
                    <a:lnTo>
                      <a:pt x="22" y="1052"/>
                    </a:lnTo>
                    <a:lnTo>
                      <a:pt x="22" y="1051"/>
                    </a:lnTo>
                    <a:lnTo>
                      <a:pt x="23" y="1051"/>
                    </a:lnTo>
                    <a:lnTo>
                      <a:pt x="23" y="1047"/>
                    </a:lnTo>
                    <a:lnTo>
                      <a:pt x="25" y="1046"/>
                    </a:lnTo>
                    <a:lnTo>
                      <a:pt x="26" y="1044"/>
                    </a:lnTo>
                    <a:lnTo>
                      <a:pt x="31" y="1044"/>
                    </a:lnTo>
                    <a:lnTo>
                      <a:pt x="86" y="1048"/>
                    </a:lnTo>
                    <a:lnTo>
                      <a:pt x="92" y="1064"/>
                    </a:lnTo>
                    <a:lnTo>
                      <a:pt x="88" y="1079"/>
                    </a:lnTo>
                    <a:lnTo>
                      <a:pt x="121" y="1122"/>
                    </a:lnTo>
                    <a:lnTo>
                      <a:pt x="130" y="1114"/>
                    </a:lnTo>
                    <a:lnTo>
                      <a:pt x="149" y="1129"/>
                    </a:lnTo>
                    <a:lnTo>
                      <a:pt x="308" y="1055"/>
                    </a:lnTo>
                    <a:lnTo>
                      <a:pt x="351" y="1055"/>
                    </a:lnTo>
                    <a:lnTo>
                      <a:pt x="358" y="1046"/>
                    </a:lnTo>
                    <a:lnTo>
                      <a:pt x="370" y="1038"/>
                    </a:lnTo>
                    <a:lnTo>
                      <a:pt x="374" y="1034"/>
                    </a:lnTo>
                    <a:lnTo>
                      <a:pt x="376" y="1032"/>
                    </a:lnTo>
                    <a:lnTo>
                      <a:pt x="376" y="1031"/>
                    </a:lnTo>
                    <a:lnTo>
                      <a:pt x="377" y="1031"/>
                    </a:lnTo>
                    <a:lnTo>
                      <a:pt x="379" y="1031"/>
                    </a:lnTo>
                    <a:lnTo>
                      <a:pt x="383" y="1026"/>
                    </a:lnTo>
                    <a:lnTo>
                      <a:pt x="385" y="1023"/>
                    </a:lnTo>
                    <a:lnTo>
                      <a:pt x="388" y="1021"/>
                    </a:lnTo>
                    <a:lnTo>
                      <a:pt x="398" y="1002"/>
                    </a:lnTo>
                    <a:lnTo>
                      <a:pt x="406" y="986"/>
                    </a:lnTo>
                    <a:lnTo>
                      <a:pt x="407" y="978"/>
                    </a:lnTo>
                    <a:lnTo>
                      <a:pt x="408" y="972"/>
                    </a:lnTo>
                    <a:lnTo>
                      <a:pt x="463" y="927"/>
                    </a:lnTo>
                    <a:lnTo>
                      <a:pt x="491" y="922"/>
                    </a:lnTo>
                    <a:lnTo>
                      <a:pt x="530" y="884"/>
                    </a:lnTo>
                    <a:lnTo>
                      <a:pt x="494" y="870"/>
                    </a:lnTo>
                    <a:lnTo>
                      <a:pt x="477" y="848"/>
                    </a:lnTo>
                    <a:lnTo>
                      <a:pt x="499" y="827"/>
                    </a:lnTo>
                    <a:lnTo>
                      <a:pt x="494" y="805"/>
                    </a:lnTo>
                    <a:lnTo>
                      <a:pt x="515" y="787"/>
                    </a:lnTo>
                    <a:lnTo>
                      <a:pt x="573" y="763"/>
                    </a:lnTo>
                    <a:lnTo>
                      <a:pt x="558" y="727"/>
                    </a:lnTo>
                    <a:lnTo>
                      <a:pt x="573" y="722"/>
                    </a:lnTo>
                    <a:lnTo>
                      <a:pt x="593" y="701"/>
                    </a:lnTo>
                    <a:lnTo>
                      <a:pt x="606" y="694"/>
                    </a:lnTo>
                    <a:lnTo>
                      <a:pt x="627" y="692"/>
                    </a:lnTo>
                    <a:lnTo>
                      <a:pt x="641" y="679"/>
                    </a:lnTo>
                    <a:lnTo>
                      <a:pt x="658" y="670"/>
                    </a:lnTo>
                    <a:lnTo>
                      <a:pt x="677" y="666"/>
                    </a:lnTo>
                    <a:lnTo>
                      <a:pt x="680" y="651"/>
                    </a:lnTo>
                    <a:lnTo>
                      <a:pt x="693" y="649"/>
                    </a:lnTo>
                    <a:lnTo>
                      <a:pt x="734" y="613"/>
                    </a:lnTo>
                    <a:lnTo>
                      <a:pt x="736" y="599"/>
                    </a:lnTo>
                    <a:lnTo>
                      <a:pt x="756" y="592"/>
                    </a:lnTo>
                    <a:lnTo>
                      <a:pt x="765" y="570"/>
                    </a:lnTo>
                    <a:lnTo>
                      <a:pt x="736" y="551"/>
                    </a:lnTo>
                    <a:lnTo>
                      <a:pt x="772" y="529"/>
                    </a:lnTo>
                    <a:lnTo>
                      <a:pt x="777" y="527"/>
                    </a:lnTo>
                    <a:lnTo>
                      <a:pt x="778" y="523"/>
                    </a:lnTo>
                    <a:lnTo>
                      <a:pt x="780" y="518"/>
                    </a:lnTo>
                    <a:lnTo>
                      <a:pt x="791" y="516"/>
                    </a:lnTo>
                    <a:lnTo>
                      <a:pt x="806" y="470"/>
                    </a:lnTo>
                    <a:lnTo>
                      <a:pt x="819" y="464"/>
                    </a:lnTo>
                    <a:lnTo>
                      <a:pt x="822" y="451"/>
                    </a:lnTo>
                    <a:lnTo>
                      <a:pt x="856" y="423"/>
                    </a:lnTo>
                    <a:lnTo>
                      <a:pt x="879" y="414"/>
                    </a:lnTo>
                    <a:lnTo>
                      <a:pt x="886" y="392"/>
                    </a:lnTo>
                    <a:lnTo>
                      <a:pt x="908" y="385"/>
                    </a:lnTo>
                    <a:lnTo>
                      <a:pt x="919" y="364"/>
                    </a:lnTo>
                    <a:lnTo>
                      <a:pt x="934" y="349"/>
                    </a:lnTo>
                    <a:lnTo>
                      <a:pt x="919" y="328"/>
                    </a:lnTo>
                    <a:lnTo>
                      <a:pt x="926" y="299"/>
                    </a:lnTo>
                    <a:lnTo>
                      <a:pt x="926" y="281"/>
                    </a:lnTo>
                    <a:lnTo>
                      <a:pt x="900" y="238"/>
                    </a:lnTo>
                    <a:lnTo>
                      <a:pt x="921" y="221"/>
                    </a:lnTo>
                    <a:lnTo>
                      <a:pt x="962" y="221"/>
                    </a:lnTo>
                    <a:lnTo>
                      <a:pt x="1000" y="207"/>
                    </a:lnTo>
                    <a:lnTo>
                      <a:pt x="1021" y="188"/>
                    </a:lnTo>
                    <a:lnTo>
                      <a:pt x="1034" y="150"/>
                    </a:lnTo>
                    <a:lnTo>
                      <a:pt x="1021" y="131"/>
                    </a:lnTo>
                    <a:lnTo>
                      <a:pt x="1078" y="121"/>
                    </a:lnTo>
                    <a:lnTo>
                      <a:pt x="1097" y="95"/>
                    </a:lnTo>
                    <a:lnTo>
                      <a:pt x="1100" y="88"/>
                    </a:lnTo>
                    <a:lnTo>
                      <a:pt x="1106" y="83"/>
                    </a:lnTo>
                    <a:lnTo>
                      <a:pt x="1112" y="79"/>
                    </a:lnTo>
                    <a:lnTo>
                      <a:pt x="1113" y="77"/>
                    </a:lnTo>
                    <a:lnTo>
                      <a:pt x="1113" y="76"/>
                    </a:lnTo>
                    <a:lnTo>
                      <a:pt x="1114" y="76"/>
                    </a:lnTo>
                    <a:lnTo>
                      <a:pt x="1113" y="74"/>
                    </a:lnTo>
                    <a:lnTo>
                      <a:pt x="1113" y="73"/>
                    </a:lnTo>
                    <a:lnTo>
                      <a:pt x="1112" y="71"/>
                    </a:lnTo>
                    <a:lnTo>
                      <a:pt x="1107" y="66"/>
                    </a:lnTo>
                    <a:lnTo>
                      <a:pt x="1105" y="65"/>
                    </a:lnTo>
                    <a:lnTo>
                      <a:pt x="1104" y="64"/>
                    </a:lnTo>
                    <a:lnTo>
                      <a:pt x="1084" y="24"/>
                    </a:lnTo>
                    <a:lnTo>
                      <a:pt x="1062" y="24"/>
                    </a:lnTo>
                    <a:lnTo>
                      <a:pt x="1058" y="7"/>
                    </a:lnTo>
                    <a:lnTo>
                      <a:pt x="1026" y="0"/>
                    </a:lnTo>
                    <a:lnTo>
                      <a:pt x="1020" y="1"/>
                    </a:lnTo>
                    <a:lnTo>
                      <a:pt x="1016" y="4"/>
                    </a:lnTo>
                    <a:lnTo>
                      <a:pt x="1014" y="7"/>
                    </a:lnTo>
                    <a:lnTo>
                      <a:pt x="1013" y="9"/>
                    </a:lnTo>
                    <a:lnTo>
                      <a:pt x="1012" y="14"/>
                    </a:lnTo>
                    <a:lnTo>
                      <a:pt x="993" y="29"/>
                    </a:lnTo>
                    <a:lnTo>
                      <a:pt x="965" y="31"/>
                    </a:lnTo>
                    <a:lnTo>
                      <a:pt x="955" y="38"/>
                    </a:lnTo>
                    <a:lnTo>
                      <a:pt x="936" y="42"/>
                    </a:lnTo>
                    <a:lnTo>
                      <a:pt x="876" y="46"/>
                    </a:lnTo>
                    <a:lnTo>
                      <a:pt x="850" y="57"/>
                    </a:lnTo>
                    <a:lnTo>
                      <a:pt x="819" y="50"/>
                    </a:lnTo>
                    <a:lnTo>
                      <a:pt x="784" y="72"/>
                    </a:lnTo>
                    <a:lnTo>
                      <a:pt x="758" y="64"/>
                    </a:lnTo>
                    <a:lnTo>
                      <a:pt x="736" y="52"/>
                    </a:lnTo>
                    <a:lnTo>
                      <a:pt x="586" y="46"/>
                    </a:lnTo>
                    <a:lnTo>
                      <a:pt x="578" y="50"/>
                    </a:lnTo>
                    <a:lnTo>
                      <a:pt x="580" y="50"/>
                    </a:lnTo>
                    <a:lnTo>
                      <a:pt x="584" y="52"/>
                    </a:lnTo>
                    <a:lnTo>
                      <a:pt x="586" y="57"/>
                    </a:lnTo>
                    <a:lnTo>
                      <a:pt x="580" y="57"/>
                    </a:lnTo>
                    <a:lnTo>
                      <a:pt x="575" y="60"/>
                    </a:lnTo>
                    <a:lnTo>
                      <a:pt x="574" y="66"/>
                    </a:lnTo>
                    <a:lnTo>
                      <a:pt x="575" y="74"/>
                    </a:lnTo>
                    <a:lnTo>
                      <a:pt x="591" y="74"/>
                    </a:lnTo>
                    <a:lnTo>
                      <a:pt x="584" y="88"/>
                    </a:lnTo>
                    <a:lnTo>
                      <a:pt x="593" y="107"/>
                    </a:lnTo>
                    <a:lnTo>
                      <a:pt x="577" y="131"/>
                    </a:lnTo>
                    <a:lnTo>
                      <a:pt x="593" y="142"/>
                    </a:lnTo>
                    <a:lnTo>
                      <a:pt x="571" y="138"/>
                    </a:lnTo>
                    <a:lnTo>
                      <a:pt x="565" y="102"/>
                    </a:lnTo>
                    <a:lnTo>
                      <a:pt x="564" y="100"/>
                    </a:lnTo>
                    <a:lnTo>
                      <a:pt x="562" y="95"/>
                    </a:lnTo>
                    <a:lnTo>
                      <a:pt x="561" y="93"/>
                    </a:lnTo>
                    <a:lnTo>
                      <a:pt x="557" y="90"/>
                    </a:lnTo>
                    <a:lnTo>
                      <a:pt x="551" y="89"/>
                    </a:lnTo>
                    <a:lnTo>
                      <a:pt x="544" y="92"/>
                    </a:lnTo>
                    <a:lnTo>
                      <a:pt x="542" y="94"/>
                    </a:lnTo>
                    <a:lnTo>
                      <a:pt x="539" y="94"/>
                    </a:lnTo>
                    <a:lnTo>
                      <a:pt x="537" y="95"/>
                    </a:lnTo>
                    <a:lnTo>
                      <a:pt x="530" y="107"/>
                    </a:lnTo>
                    <a:lnTo>
                      <a:pt x="515" y="109"/>
                    </a:lnTo>
                    <a:lnTo>
                      <a:pt x="514" y="114"/>
                    </a:lnTo>
                    <a:lnTo>
                      <a:pt x="514" y="116"/>
                    </a:lnTo>
                    <a:lnTo>
                      <a:pt x="514" y="117"/>
                    </a:lnTo>
                    <a:lnTo>
                      <a:pt x="513" y="117"/>
                    </a:lnTo>
                    <a:lnTo>
                      <a:pt x="513" y="118"/>
                    </a:lnTo>
                    <a:lnTo>
                      <a:pt x="510" y="120"/>
                    </a:lnTo>
                    <a:lnTo>
                      <a:pt x="508" y="121"/>
                    </a:lnTo>
                    <a:lnTo>
                      <a:pt x="487" y="138"/>
                    </a:lnTo>
                    <a:lnTo>
                      <a:pt x="437" y="144"/>
                    </a:lnTo>
                    <a:lnTo>
                      <a:pt x="427" y="138"/>
                    </a:lnTo>
                    <a:lnTo>
                      <a:pt x="416" y="138"/>
                    </a:lnTo>
                    <a:lnTo>
                      <a:pt x="384" y="150"/>
                    </a:lnTo>
                    <a:lnTo>
                      <a:pt x="356" y="178"/>
                    </a:lnTo>
                    <a:lnTo>
                      <a:pt x="371" y="200"/>
                    </a:lnTo>
                    <a:lnTo>
                      <a:pt x="356" y="228"/>
                    </a:lnTo>
                    <a:lnTo>
                      <a:pt x="345" y="214"/>
                    </a:lnTo>
                    <a:lnTo>
                      <a:pt x="328" y="235"/>
                    </a:lnTo>
                    <a:lnTo>
                      <a:pt x="342" y="250"/>
                    </a:lnTo>
                    <a:lnTo>
                      <a:pt x="330" y="278"/>
                    </a:lnTo>
                    <a:lnTo>
                      <a:pt x="342" y="285"/>
                    </a:lnTo>
                    <a:lnTo>
                      <a:pt x="342" y="299"/>
                    </a:lnTo>
                    <a:lnTo>
                      <a:pt x="334" y="309"/>
                    </a:lnTo>
                    <a:lnTo>
                      <a:pt x="328" y="335"/>
                    </a:lnTo>
                    <a:lnTo>
                      <a:pt x="278" y="342"/>
                    </a:lnTo>
                    <a:lnTo>
                      <a:pt x="271" y="314"/>
                    </a:lnTo>
                    <a:lnTo>
                      <a:pt x="173" y="316"/>
                    </a:lnTo>
                    <a:lnTo>
                      <a:pt x="152" y="331"/>
                    </a:lnTo>
                    <a:lnTo>
                      <a:pt x="136" y="299"/>
                    </a:lnTo>
                    <a:lnTo>
                      <a:pt x="121" y="309"/>
                    </a:lnTo>
                    <a:lnTo>
                      <a:pt x="71" y="323"/>
                    </a:lnTo>
                    <a:lnTo>
                      <a:pt x="10" y="328"/>
                    </a:lnTo>
                    <a:lnTo>
                      <a:pt x="6" y="339"/>
                    </a:lnTo>
                    <a:lnTo>
                      <a:pt x="1" y="349"/>
                    </a:lnTo>
                    <a:lnTo>
                      <a:pt x="0" y="352"/>
                    </a:lnTo>
                    <a:lnTo>
                      <a:pt x="3" y="355"/>
                    </a:lnTo>
                    <a:close/>
                    <a:moveTo>
                      <a:pt x="427" y="228"/>
                    </a:moveTo>
                    <a:lnTo>
                      <a:pt x="416" y="216"/>
                    </a:lnTo>
                    <a:lnTo>
                      <a:pt x="444" y="207"/>
                    </a:lnTo>
                    <a:lnTo>
                      <a:pt x="456" y="188"/>
                    </a:lnTo>
                    <a:lnTo>
                      <a:pt x="465" y="202"/>
                    </a:lnTo>
                    <a:lnTo>
                      <a:pt x="473" y="223"/>
                    </a:lnTo>
                    <a:lnTo>
                      <a:pt x="484" y="231"/>
                    </a:lnTo>
                    <a:lnTo>
                      <a:pt x="437" y="250"/>
                    </a:lnTo>
                    <a:lnTo>
                      <a:pt x="427" y="228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1534">
                <a:extLst>
                  <a:ext uri="{FF2B5EF4-FFF2-40B4-BE49-F238E27FC236}">
                    <a16:creationId xmlns:a16="http://schemas.microsoft.com/office/drawing/2014/main" id="{9A7353DB-3EA2-8BB8-7BFB-44D39605161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52" y="2303"/>
                <a:ext cx="152" cy="181"/>
              </a:xfrm>
              <a:custGeom>
                <a:avLst/>
                <a:gdLst>
                  <a:gd name="T0" fmla="*/ 598 w 913"/>
                  <a:gd name="T1" fmla="*/ 270 h 1083"/>
                  <a:gd name="T2" fmla="*/ 504 w 913"/>
                  <a:gd name="T3" fmla="*/ 127 h 1083"/>
                  <a:gd name="T4" fmla="*/ 396 w 913"/>
                  <a:gd name="T5" fmla="*/ 7 h 1083"/>
                  <a:gd name="T6" fmla="*/ 378 w 913"/>
                  <a:gd name="T7" fmla="*/ 1 h 1083"/>
                  <a:gd name="T8" fmla="*/ 347 w 913"/>
                  <a:gd name="T9" fmla="*/ 27 h 1083"/>
                  <a:gd name="T10" fmla="*/ 304 w 913"/>
                  <a:gd name="T11" fmla="*/ 127 h 1083"/>
                  <a:gd name="T12" fmla="*/ 247 w 913"/>
                  <a:gd name="T13" fmla="*/ 103 h 1083"/>
                  <a:gd name="T14" fmla="*/ 200 w 913"/>
                  <a:gd name="T15" fmla="*/ 156 h 1083"/>
                  <a:gd name="T16" fmla="*/ 119 w 913"/>
                  <a:gd name="T17" fmla="*/ 199 h 1083"/>
                  <a:gd name="T18" fmla="*/ 85 w 913"/>
                  <a:gd name="T19" fmla="*/ 270 h 1083"/>
                  <a:gd name="T20" fmla="*/ 71 w 913"/>
                  <a:gd name="T21" fmla="*/ 334 h 1083"/>
                  <a:gd name="T22" fmla="*/ 7 w 913"/>
                  <a:gd name="T23" fmla="*/ 399 h 1083"/>
                  <a:gd name="T24" fmla="*/ 57 w 913"/>
                  <a:gd name="T25" fmla="*/ 449 h 1083"/>
                  <a:gd name="T26" fmla="*/ 30 w 913"/>
                  <a:gd name="T27" fmla="*/ 492 h 1083"/>
                  <a:gd name="T28" fmla="*/ 29 w 913"/>
                  <a:gd name="T29" fmla="*/ 496 h 1083"/>
                  <a:gd name="T30" fmla="*/ 25 w 913"/>
                  <a:gd name="T31" fmla="*/ 503 h 1083"/>
                  <a:gd name="T32" fmla="*/ 22 w 913"/>
                  <a:gd name="T33" fmla="*/ 504 h 1083"/>
                  <a:gd name="T34" fmla="*/ 19 w 913"/>
                  <a:gd name="T35" fmla="*/ 505 h 1083"/>
                  <a:gd name="T36" fmla="*/ 43 w 913"/>
                  <a:gd name="T37" fmla="*/ 577 h 1083"/>
                  <a:gd name="T38" fmla="*/ 69 w 913"/>
                  <a:gd name="T39" fmla="*/ 660 h 1083"/>
                  <a:gd name="T40" fmla="*/ 36 w 913"/>
                  <a:gd name="T41" fmla="*/ 703 h 1083"/>
                  <a:gd name="T42" fmla="*/ 19 w 913"/>
                  <a:gd name="T43" fmla="*/ 740 h 1083"/>
                  <a:gd name="T44" fmla="*/ 62 w 913"/>
                  <a:gd name="T45" fmla="*/ 773 h 1083"/>
                  <a:gd name="T46" fmla="*/ 83 w 913"/>
                  <a:gd name="T47" fmla="*/ 793 h 1083"/>
                  <a:gd name="T48" fmla="*/ 91 w 913"/>
                  <a:gd name="T49" fmla="*/ 797 h 1083"/>
                  <a:gd name="T50" fmla="*/ 126 w 913"/>
                  <a:gd name="T51" fmla="*/ 853 h 1083"/>
                  <a:gd name="T52" fmla="*/ 171 w 913"/>
                  <a:gd name="T53" fmla="*/ 931 h 1083"/>
                  <a:gd name="T54" fmla="*/ 172 w 913"/>
                  <a:gd name="T55" fmla="*/ 937 h 1083"/>
                  <a:gd name="T56" fmla="*/ 160 w 913"/>
                  <a:gd name="T57" fmla="*/ 942 h 1083"/>
                  <a:gd name="T58" fmla="*/ 148 w 913"/>
                  <a:gd name="T59" fmla="*/ 933 h 1083"/>
                  <a:gd name="T60" fmla="*/ 198 w 913"/>
                  <a:gd name="T61" fmla="*/ 1083 h 1083"/>
                  <a:gd name="T62" fmla="*/ 257 w 913"/>
                  <a:gd name="T63" fmla="*/ 1040 h 1083"/>
                  <a:gd name="T64" fmla="*/ 363 w 913"/>
                  <a:gd name="T65" fmla="*/ 940 h 1083"/>
                  <a:gd name="T66" fmla="*/ 483 w 913"/>
                  <a:gd name="T67" fmla="*/ 860 h 1083"/>
                  <a:gd name="T68" fmla="*/ 489 w 913"/>
                  <a:gd name="T69" fmla="*/ 853 h 1083"/>
                  <a:gd name="T70" fmla="*/ 528 w 913"/>
                  <a:gd name="T71" fmla="*/ 816 h 1083"/>
                  <a:gd name="T72" fmla="*/ 551 w 913"/>
                  <a:gd name="T73" fmla="*/ 803 h 1083"/>
                  <a:gd name="T74" fmla="*/ 561 w 913"/>
                  <a:gd name="T75" fmla="*/ 795 h 1083"/>
                  <a:gd name="T76" fmla="*/ 663 w 913"/>
                  <a:gd name="T77" fmla="*/ 738 h 1083"/>
                  <a:gd name="T78" fmla="*/ 689 w 913"/>
                  <a:gd name="T79" fmla="*/ 648 h 1083"/>
                  <a:gd name="T80" fmla="*/ 732 w 913"/>
                  <a:gd name="T81" fmla="*/ 617 h 1083"/>
                  <a:gd name="T82" fmla="*/ 763 w 913"/>
                  <a:gd name="T83" fmla="*/ 595 h 1083"/>
                  <a:gd name="T84" fmla="*/ 827 w 913"/>
                  <a:gd name="T85" fmla="*/ 538 h 1083"/>
                  <a:gd name="T86" fmla="*/ 884 w 913"/>
                  <a:gd name="T87" fmla="*/ 455 h 1083"/>
                  <a:gd name="T88" fmla="*/ 911 w 913"/>
                  <a:gd name="T89" fmla="*/ 355 h 1083"/>
                  <a:gd name="T90" fmla="*/ 818 w 913"/>
                  <a:gd name="T91" fmla="*/ 338 h 1083"/>
                  <a:gd name="T92" fmla="*/ 741 w 913"/>
                  <a:gd name="T93" fmla="*/ 334 h 1083"/>
                  <a:gd name="T94" fmla="*/ 668 w 913"/>
                  <a:gd name="T95" fmla="*/ 305 h 1083"/>
                  <a:gd name="T96" fmla="*/ 618 w 913"/>
                  <a:gd name="T97" fmla="*/ 284 h 1083"/>
                  <a:gd name="T98" fmla="*/ 233 w 913"/>
                  <a:gd name="T99" fmla="*/ 334 h 1083"/>
                  <a:gd name="T100" fmla="*/ 311 w 913"/>
                  <a:gd name="T101" fmla="*/ 362 h 1083"/>
                  <a:gd name="T102" fmla="*/ 300 w 913"/>
                  <a:gd name="T103" fmla="*/ 382 h 1083"/>
                  <a:gd name="T104" fmla="*/ 233 w 913"/>
                  <a:gd name="T105" fmla="*/ 334 h 1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13" h="1083">
                    <a:moveTo>
                      <a:pt x="613" y="283"/>
                    </a:moveTo>
                    <a:lnTo>
                      <a:pt x="606" y="284"/>
                    </a:lnTo>
                    <a:lnTo>
                      <a:pt x="598" y="270"/>
                    </a:lnTo>
                    <a:lnTo>
                      <a:pt x="578" y="212"/>
                    </a:lnTo>
                    <a:lnTo>
                      <a:pt x="533" y="220"/>
                    </a:lnTo>
                    <a:lnTo>
                      <a:pt x="504" y="127"/>
                    </a:lnTo>
                    <a:lnTo>
                      <a:pt x="470" y="132"/>
                    </a:lnTo>
                    <a:lnTo>
                      <a:pt x="400" y="14"/>
                    </a:lnTo>
                    <a:lnTo>
                      <a:pt x="396" y="7"/>
                    </a:lnTo>
                    <a:lnTo>
                      <a:pt x="392" y="3"/>
                    </a:lnTo>
                    <a:lnTo>
                      <a:pt x="386" y="0"/>
                    </a:lnTo>
                    <a:lnTo>
                      <a:pt x="378" y="1"/>
                    </a:lnTo>
                    <a:lnTo>
                      <a:pt x="374" y="4"/>
                    </a:lnTo>
                    <a:lnTo>
                      <a:pt x="371" y="11"/>
                    </a:lnTo>
                    <a:lnTo>
                      <a:pt x="347" y="27"/>
                    </a:lnTo>
                    <a:lnTo>
                      <a:pt x="328" y="77"/>
                    </a:lnTo>
                    <a:lnTo>
                      <a:pt x="311" y="99"/>
                    </a:lnTo>
                    <a:lnTo>
                      <a:pt x="304" y="127"/>
                    </a:lnTo>
                    <a:lnTo>
                      <a:pt x="293" y="103"/>
                    </a:lnTo>
                    <a:lnTo>
                      <a:pt x="276" y="84"/>
                    </a:lnTo>
                    <a:lnTo>
                      <a:pt x="247" y="103"/>
                    </a:lnTo>
                    <a:lnTo>
                      <a:pt x="247" y="156"/>
                    </a:lnTo>
                    <a:lnTo>
                      <a:pt x="219" y="153"/>
                    </a:lnTo>
                    <a:lnTo>
                      <a:pt x="200" y="156"/>
                    </a:lnTo>
                    <a:lnTo>
                      <a:pt x="185" y="170"/>
                    </a:lnTo>
                    <a:lnTo>
                      <a:pt x="169" y="170"/>
                    </a:lnTo>
                    <a:lnTo>
                      <a:pt x="119" y="199"/>
                    </a:lnTo>
                    <a:lnTo>
                      <a:pt x="104" y="232"/>
                    </a:lnTo>
                    <a:lnTo>
                      <a:pt x="83" y="256"/>
                    </a:lnTo>
                    <a:lnTo>
                      <a:pt x="85" y="270"/>
                    </a:lnTo>
                    <a:lnTo>
                      <a:pt x="85" y="290"/>
                    </a:lnTo>
                    <a:lnTo>
                      <a:pt x="71" y="303"/>
                    </a:lnTo>
                    <a:lnTo>
                      <a:pt x="71" y="334"/>
                    </a:lnTo>
                    <a:lnTo>
                      <a:pt x="62" y="346"/>
                    </a:lnTo>
                    <a:lnTo>
                      <a:pt x="48" y="396"/>
                    </a:lnTo>
                    <a:lnTo>
                      <a:pt x="7" y="399"/>
                    </a:lnTo>
                    <a:lnTo>
                      <a:pt x="26" y="425"/>
                    </a:lnTo>
                    <a:lnTo>
                      <a:pt x="50" y="425"/>
                    </a:lnTo>
                    <a:lnTo>
                      <a:pt x="57" y="449"/>
                    </a:lnTo>
                    <a:lnTo>
                      <a:pt x="28" y="484"/>
                    </a:lnTo>
                    <a:lnTo>
                      <a:pt x="29" y="488"/>
                    </a:lnTo>
                    <a:lnTo>
                      <a:pt x="30" y="492"/>
                    </a:lnTo>
                    <a:lnTo>
                      <a:pt x="29" y="492"/>
                    </a:lnTo>
                    <a:lnTo>
                      <a:pt x="29" y="494"/>
                    </a:lnTo>
                    <a:lnTo>
                      <a:pt x="29" y="496"/>
                    </a:lnTo>
                    <a:lnTo>
                      <a:pt x="29" y="500"/>
                    </a:lnTo>
                    <a:lnTo>
                      <a:pt x="27" y="501"/>
                    </a:lnTo>
                    <a:lnTo>
                      <a:pt x="25" y="503"/>
                    </a:lnTo>
                    <a:lnTo>
                      <a:pt x="23" y="503"/>
                    </a:lnTo>
                    <a:lnTo>
                      <a:pt x="22" y="503"/>
                    </a:lnTo>
                    <a:lnTo>
                      <a:pt x="22" y="504"/>
                    </a:lnTo>
                    <a:lnTo>
                      <a:pt x="20" y="504"/>
                    </a:lnTo>
                    <a:lnTo>
                      <a:pt x="19" y="504"/>
                    </a:lnTo>
                    <a:lnTo>
                      <a:pt x="19" y="505"/>
                    </a:lnTo>
                    <a:lnTo>
                      <a:pt x="19" y="503"/>
                    </a:lnTo>
                    <a:lnTo>
                      <a:pt x="0" y="581"/>
                    </a:lnTo>
                    <a:lnTo>
                      <a:pt x="43" y="577"/>
                    </a:lnTo>
                    <a:lnTo>
                      <a:pt x="65" y="598"/>
                    </a:lnTo>
                    <a:lnTo>
                      <a:pt x="71" y="612"/>
                    </a:lnTo>
                    <a:lnTo>
                      <a:pt x="69" y="660"/>
                    </a:lnTo>
                    <a:lnTo>
                      <a:pt x="48" y="655"/>
                    </a:lnTo>
                    <a:lnTo>
                      <a:pt x="41" y="695"/>
                    </a:lnTo>
                    <a:lnTo>
                      <a:pt x="36" y="703"/>
                    </a:lnTo>
                    <a:lnTo>
                      <a:pt x="33" y="703"/>
                    </a:lnTo>
                    <a:lnTo>
                      <a:pt x="28" y="731"/>
                    </a:lnTo>
                    <a:lnTo>
                      <a:pt x="19" y="740"/>
                    </a:lnTo>
                    <a:lnTo>
                      <a:pt x="28" y="781"/>
                    </a:lnTo>
                    <a:lnTo>
                      <a:pt x="57" y="755"/>
                    </a:lnTo>
                    <a:lnTo>
                      <a:pt x="62" y="773"/>
                    </a:lnTo>
                    <a:lnTo>
                      <a:pt x="76" y="803"/>
                    </a:lnTo>
                    <a:lnTo>
                      <a:pt x="79" y="795"/>
                    </a:lnTo>
                    <a:lnTo>
                      <a:pt x="83" y="793"/>
                    </a:lnTo>
                    <a:lnTo>
                      <a:pt x="85" y="793"/>
                    </a:lnTo>
                    <a:lnTo>
                      <a:pt x="88" y="797"/>
                    </a:lnTo>
                    <a:lnTo>
                      <a:pt x="91" y="797"/>
                    </a:lnTo>
                    <a:lnTo>
                      <a:pt x="107" y="827"/>
                    </a:lnTo>
                    <a:lnTo>
                      <a:pt x="119" y="833"/>
                    </a:lnTo>
                    <a:lnTo>
                      <a:pt x="126" y="853"/>
                    </a:lnTo>
                    <a:lnTo>
                      <a:pt x="126" y="869"/>
                    </a:lnTo>
                    <a:lnTo>
                      <a:pt x="148" y="910"/>
                    </a:lnTo>
                    <a:lnTo>
                      <a:pt x="171" y="931"/>
                    </a:lnTo>
                    <a:lnTo>
                      <a:pt x="172" y="932"/>
                    </a:lnTo>
                    <a:lnTo>
                      <a:pt x="173" y="934"/>
                    </a:lnTo>
                    <a:lnTo>
                      <a:pt x="172" y="937"/>
                    </a:lnTo>
                    <a:lnTo>
                      <a:pt x="169" y="941"/>
                    </a:lnTo>
                    <a:lnTo>
                      <a:pt x="165" y="942"/>
                    </a:lnTo>
                    <a:lnTo>
                      <a:pt x="160" y="942"/>
                    </a:lnTo>
                    <a:lnTo>
                      <a:pt x="156" y="939"/>
                    </a:lnTo>
                    <a:lnTo>
                      <a:pt x="152" y="934"/>
                    </a:lnTo>
                    <a:lnTo>
                      <a:pt x="148" y="933"/>
                    </a:lnTo>
                    <a:lnTo>
                      <a:pt x="128" y="988"/>
                    </a:lnTo>
                    <a:lnTo>
                      <a:pt x="185" y="1023"/>
                    </a:lnTo>
                    <a:lnTo>
                      <a:pt x="198" y="1083"/>
                    </a:lnTo>
                    <a:lnTo>
                      <a:pt x="221" y="1083"/>
                    </a:lnTo>
                    <a:lnTo>
                      <a:pt x="228" y="1069"/>
                    </a:lnTo>
                    <a:lnTo>
                      <a:pt x="257" y="1040"/>
                    </a:lnTo>
                    <a:lnTo>
                      <a:pt x="342" y="983"/>
                    </a:lnTo>
                    <a:lnTo>
                      <a:pt x="357" y="966"/>
                    </a:lnTo>
                    <a:lnTo>
                      <a:pt x="363" y="940"/>
                    </a:lnTo>
                    <a:lnTo>
                      <a:pt x="421" y="912"/>
                    </a:lnTo>
                    <a:lnTo>
                      <a:pt x="428" y="897"/>
                    </a:lnTo>
                    <a:lnTo>
                      <a:pt x="483" y="860"/>
                    </a:lnTo>
                    <a:lnTo>
                      <a:pt x="487" y="855"/>
                    </a:lnTo>
                    <a:lnTo>
                      <a:pt x="488" y="853"/>
                    </a:lnTo>
                    <a:lnTo>
                      <a:pt x="489" y="853"/>
                    </a:lnTo>
                    <a:lnTo>
                      <a:pt x="485" y="847"/>
                    </a:lnTo>
                    <a:lnTo>
                      <a:pt x="518" y="831"/>
                    </a:lnTo>
                    <a:lnTo>
                      <a:pt x="528" y="816"/>
                    </a:lnTo>
                    <a:lnTo>
                      <a:pt x="542" y="805"/>
                    </a:lnTo>
                    <a:lnTo>
                      <a:pt x="549" y="804"/>
                    </a:lnTo>
                    <a:lnTo>
                      <a:pt x="551" y="803"/>
                    </a:lnTo>
                    <a:lnTo>
                      <a:pt x="554" y="803"/>
                    </a:lnTo>
                    <a:lnTo>
                      <a:pt x="558" y="799"/>
                    </a:lnTo>
                    <a:lnTo>
                      <a:pt x="561" y="795"/>
                    </a:lnTo>
                    <a:lnTo>
                      <a:pt x="585" y="790"/>
                    </a:lnTo>
                    <a:lnTo>
                      <a:pt x="639" y="803"/>
                    </a:lnTo>
                    <a:lnTo>
                      <a:pt x="663" y="738"/>
                    </a:lnTo>
                    <a:lnTo>
                      <a:pt x="698" y="710"/>
                    </a:lnTo>
                    <a:lnTo>
                      <a:pt x="675" y="690"/>
                    </a:lnTo>
                    <a:lnTo>
                      <a:pt x="689" y="648"/>
                    </a:lnTo>
                    <a:lnTo>
                      <a:pt x="706" y="638"/>
                    </a:lnTo>
                    <a:lnTo>
                      <a:pt x="724" y="634"/>
                    </a:lnTo>
                    <a:lnTo>
                      <a:pt x="732" y="617"/>
                    </a:lnTo>
                    <a:lnTo>
                      <a:pt x="746" y="610"/>
                    </a:lnTo>
                    <a:lnTo>
                      <a:pt x="748" y="598"/>
                    </a:lnTo>
                    <a:lnTo>
                      <a:pt x="763" y="595"/>
                    </a:lnTo>
                    <a:lnTo>
                      <a:pt x="785" y="562"/>
                    </a:lnTo>
                    <a:lnTo>
                      <a:pt x="811" y="560"/>
                    </a:lnTo>
                    <a:lnTo>
                      <a:pt x="827" y="538"/>
                    </a:lnTo>
                    <a:lnTo>
                      <a:pt x="867" y="525"/>
                    </a:lnTo>
                    <a:lnTo>
                      <a:pt x="881" y="503"/>
                    </a:lnTo>
                    <a:lnTo>
                      <a:pt x="884" y="455"/>
                    </a:lnTo>
                    <a:lnTo>
                      <a:pt x="891" y="420"/>
                    </a:lnTo>
                    <a:lnTo>
                      <a:pt x="913" y="388"/>
                    </a:lnTo>
                    <a:lnTo>
                      <a:pt x="911" y="355"/>
                    </a:lnTo>
                    <a:lnTo>
                      <a:pt x="870" y="368"/>
                    </a:lnTo>
                    <a:lnTo>
                      <a:pt x="835" y="360"/>
                    </a:lnTo>
                    <a:lnTo>
                      <a:pt x="818" y="338"/>
                    </a:lnTo>
                    <a:lnTo>
                      <a:pt x="774" y="382"/>
                    </a:lnTo>
                    <a:lnTo>
                      <a:pt x="748" y="360"/>
                    </a:lnTo>
                    <a:lnTo>
                      <a:pt x="741" y="334"/>
                    </a:lnTo>
                    <a:lnTo>
                      <a:pt x="718" y="346"/>
                    </a:lnTo>
                    <a:lnTo>
                      <a:pt x="698" y="320"/>
                    </a:lnTo>
                    <a:lnTo>
                      <a:pt x="668" y="305"/>
                    </a:lnTo>
                    <a:lnTo>
                      <a:pt x="654" y="290"/>
                    </a:lnTo>
                    <a:lnTo>
                      <a:pt x="620" y="290"/>
                    </a:lnTo>
                    <a:lnTo>
                      <a:pt x="618" y="284"/>
                    </a:lnTo>
                    <a:lnTo>
                      <a:pt x="616" y="283"/>
                    </a:lnTo>
                    <a:lnTo>
                      <a:pt x="613" y="283"/>
                    </a:lnTo>
                    <a:close/>
                    <a:moveTo>
                      <a:pt x="233" y="334"/>
                    </a:moveTo>
                    <a:lnTo>
                      <a:pt x="254" y="318"/>
                    </a:lnTo>
                    <a:lnTo>
                      <a:pt x="304" y="303"/>
                    </a:lnTo>
                    <a:lnTo>
                      <a:pt x="311" y="362"/>
                    </a:lnTo>
                    <a:lnTo>
                      <a:pt x="319" y="375"/>
                    </a:lnTo>
                    <a:lnTo>
                      <a:pt x="311" y="412"/>
                    </a:lnTo>
                    <a:lnTo>
                      <a:pt x="300" y="382"/>
                    </a:lnTo>
                    <a:lnTo>
                      <a:pt x="269" y="375"/>
                    </a:lnTo>
                    <a:lnTo>
                      <a:pt x="250" y="362"/>
                    </a:lnTo>
                    <a:lnTo>
                      <a:pt x="233" y="33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1535">
                <a:extLst>
                  <a:ext uri="{FF2B5EF4-FFF2-40B4-BE49-F238E27FC236}">
                    <a16:creationId xmlns:a16="http://schemas.microsoft.com/office/drawing/2014/main" id="{6C24F287-357C-4866-E5B4-BD397A2145F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71" y="321"/>
                <a:ext cx="202" cy="179"/>
              </a:xfrm>
              <a:custGeom>
                <a:avLst/>
                <a:gdLst>
                  <a:gd name="T0" fmla="*/ 355 w 1211"/>
                  <a:gd name="T1" fmla="*/ 13 h 1074"/>
                  <a:gd name="T2" fmla="*/ 330 w 1211"/>
                  <a:gd name="T3" fmla="*/ 10 h 1074"/>
                  <a:gd name="T4" fmla="*/ 307 w 1211"/>
                  <a:gd name="T5" fmla="*/ 19 h 1074"/>
                  <a:gd name="T6" fmla="*/ 273 w 1211"/>
                  <a:gd name="T7" fmla="*/ 211 h 1074"/>
                  <a:gd name="T8" fmla="*/ 374 w 1211"/>
                  <a:gd name="T9" fmla="*/ 297 h 1074"/>
                  <a:gd name="T10" fmla="*/ 426 w 1211"/>
                  <a:gd name="T11" fmla="*/ 403 h 1074"/>
                  <a:gd name="T12" fmla="*/ 437 w 1211"/>
                  <a:gd name="T13" fmla="*/ 392 h 1074"/>
                  <a:gd name="T14" fmla="*/ 463 w 1211"/>
                  <a:gd name="T15" fmla="*/ 399 h 1074"/>
                  <a:gd name="T16" fmla="*/ 505 w 1211"/>
                  <a:gd name="T17" fmla="*/ 431 h 1074"/>
                  <a:gd name="T18" fmla="*/ 513 w 1211"/>
                  <a:gd name="T19" fmla="*/ 508 h 1074"/>
                  <a:gd name="T20" fmla="*/ 461 w 1211"/>
                  <a:gd name="T21" fmla="*/ 496 h 1074"/>
                  <a:gd name="T22" fmla="*/ 463 w 1211"/>
                  <a:gd name="T23" fmla="*/ 490 h 1074"/>
                  <a:gd name="T24" fmla="*/ 413 w 1211"/>
                  <a:gd name="T25" fmla="*/ 464 h 1074"/>
                  <a:gd name="T26" fmla="*/ 245 w 1211"/>
                  <a:gd name="T27" fmla="*/ 421 h 1074"/>
                  <a:gd name="T28" fmla="*/ 166 w 1211"/>
                  <a:gd name="T29" fmla="*/ 563 h 1074"/>
                  <a:gd name="T30" fmla="*/ 89 w 1211"/>
                  <a:gd name="T31" fmla="*/ 725 h 1074"/>
                  <a:gd name="T32" fmla="*/ 28 w 1211"/>
                  <a:gd name="T33" fmla="*/ 799 h 1074"/>
                  <a:gd name="T34" fmla="*/ 75 w 1211"/>
                  <a:gd name="T35" fmla="*/ 782 h 1074"/>
                  <a:gd name="T36" fmla="*/ 121 w 1211"/>
                  <a:gd name="T37" fmla="*/ 797 h 1074"/>
                  <a:gd name="T38" fmla="*/ 217 w 1211"/>
                  <a:gd name="T39" fmla="*/ 825 h 1074"/>
                  <a:gd name="T40" fmla="*/ 338 w 1211"/>
                  <a:gd name="T41" fmla="*/ 841 h 1074"/>
                  <a:gd name="T42" fmla="*/ 393 w 1211"/>
                  <a:gd name="T43" fmla="*/ 856 h 1074"/>
                  <a:gd name="T44" fmla="*/ 502 w 1211"/>
                  <a:gd name="T45" fmla="*/ 913 h 1074"/>
                  <a:gd name="T46" fmla="*/ 546 w 1211"/>
                  <a:gd name="T47" fmla="*/ 942 h 1074"/>
                  <a:gd name="T48" fmla="*/ 571 w 1211"/>
                  <a:gd name="T49" fmla="*/ 934 h 1074"/>
                  <a:gd name="T50" fmla="*/ 604 w 1211"/>
                  <a:gd name="T51" fmla="*/ 942 h 1074"/>
                  <a:gd name="T52" fmla="*/ 680 w 1211"/>
                  <a:gd name="T53" fmla="*/ 1025 h 1074"/>
                  <a:gd name="T54" fmla="*/ 674 w 1211"/>
                  <a:gd name="T55" fmla="*/ 1044 h 1074"/>
                  <a:gd name="T56" fmla="*/ 713 w 1211"/>
                  <a:gd name="T57" fmla="*/ 1041 h 1074"/>
                  <a:gd name="T58" fmla="*/ 856 w 1211"/>
                  <a:gd name="T59" fmla="*/ 1053 h 1074"/>
                  <a:gd name="T60" fmla="*/ 984 w 1211"/>
                  <a:gd name="T61" fmla="*/ 996 h 1074"/>
                  <a:gd name="T62" fmla="*/ 1086 w 1211"/>
                  <a:gd name="T63" fmla="*/ 1030 h 1074"/>
                  <a:gd name="T64" fmla="*/ 1148 w 1211"/>
                  <a:gd name="T65" fmla="*/ 956 h 1074"/>
                  <a:gd name="T66" fmla="*/ 1072 w 1211"/>
                  <a:gd name="T67" fmla="*/ 784 h 1074"/>
                  <a:gd name="T68" fmla="*/ 1093 w 1211"/>
                  <a:gd name="T69" fmla="*/ 789 h 1074"/>
                  <a:gd name="T70" fmla="*/ 1165 w 1211"/>
                  <a:gd name="T71" fmla="*/ 710 h 1074"/>
                  <a:gd name="T72" fmla="*/ 1183 w 1211"/>
                  <a:gd name="T73" fmla="*/ 604 h 1074"/>
                  <a:gd name="T74" fmla="*/ 1203 w 1211"/>
                  <a:gd name="T75" fmla="*/ 571 h 1074"/>
                  <a:gd name="T76" fmla="*/ 1191 w 1211"/>
                  <a:gd name="T77" fmla="*/ 549 h 1074"/>
                  <a:gd name="T78" fmla="*/ 1170 w 1211"/>
                  <a:gd name="T79" fmla="*/ 442 h 1074"/>
                  <a:gd name="T80" fmla="*/ 1203 w 1211"/>
                  <a:gd name="T81" fmla="*/ 413 h 1074"/>
                  <a:gd name="T82" fmla="*/ 1211 w 1211"/>
                  <a:gd name="T83" fmla="*/ 399 h 1074"/>
                  <a:gd name="T84" fmla="*/ 1205 w 1211"/>
                  <a:gd name="T85" fmla="*/ 386 h 1074"/>
                  <a:gd name="T86" fmla="*/ 1192 w 1211"/>
                  <a:gd name="T87" fmla="*/ 339 h 1074"/>
                  <a:gd name="T88" fmla="*/ 1122 w 1211"/>
                  <a:gd name="T89" fmla="*/ 264 h 1074"/>
                  <a:gd name="T90" fmla="*/ 998 w 1211"/>
                  <a:gd name="T91" fmla="*/ 207 h 1074"/>
                  <a:gd name="T92" fmla="*/ 948 w 1211"/>
                  <a:gd name="T93" fmla="*/ 121 h 1074"/>
                  <a:gd name="T94" fmla="*/ 863 w 1211"/>
                  <a:gd name="T95" fmla="*/ 100 h 1074"/>
                  <a:gd name="T96" fmla="*/ 765 w 1211"/>
                  <a:gd name="T97" fmla="*/ 41 h 1074"/>
                  <a:gd name="T98" fmla="*/ 556 w 1211"/>
                  <a:gd name="T99" fmla="*/ 71 h 1074"/>
                  <a:gd name="T100" fmla="*/ 467 w 1211"/>
                  <a:gd name="T101" fmla="*/ 69 h 1074"/>
                  <a:gd name="T102" fmla="*/ 468 w 1211"/>
                  <a:gd name="T103" fmla="*/ 48 h 1074"/>
                  <a:gd name="T104" fmla="*/ 202 w 1211"/>
                  <a:gd name="T105" fmla="*/ 710 h 1074"/>
                  <a:gd name="T106" fmla="*/ 212 w 1211"/>
                  <a:gd name="T107" fmla="*/ 739 h 1074"/>
                  <a:gd name="T108" fmla="*/ 197 w 1211"/>
                  <a:gd name="T109" fmla="*/ 755 h 1074"/>
                  <a:gd name="T110" fmla="*/ 181 w 1211"/>
                  <a:gd name="T111" fmla="*/ 734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11" h="1074">
                    <a:moveTo>
                      <a:pt x="443" y="19"/>
                    </a:moveTo>
                    <a:lnTo>
                      <a:pt x="428" y="0"/>
                    </a:lnTo>
                    <a:lnTo>
                      <a:pt x="415" y="5"/>
                    </a:lnTo>
                    <a:lnTo>
                      <a:pt x="395" y="9"/>
                    </a:lnTo>
                    <a:lnTo>
                      <a:pt x="376" y="12"/>
                    </a:lnTo>
                    <a:lnTo>
                      <a:pt x="355" y="13"/>
                    </a:lnTo>
                    <a:lnTo>
                      <a:pt x="345" y="13"/>
                    </a:lnTo>
                    <a:lnTo>
                      <a:pt x="340" y="13"/>
                    </a:lnTo>
                    <a:lnTo>
                      <a:pt x="335" y="14"/>
                    </a:lnTo>
                    <a:lnTo>
                      <a:pt x="330" y="15"/>
                    </a:lnTo>
                    <a:lnTo>
                      <a:pt x="329" y="14"/>
                    </a:lnTo>
                    <a:lnTo>
                      <a:pt x="330" y="10"/>
                    </a:lnTo>
                    <a:lnTo>
                      <a:pt x="335" y="5"/>
                    </a:lnTo>
                    <a:lnTo>
                      <a:pt x="321" y="0"/>
                    </a:lnTo>
                    <a:lnTo>
                      <a:pt x="314" y="1"/>
                    </a:lnTo>
                    <a:lnTo>
                      <a:pt x="310" y="6"/>
                    </a:lnTo>
                    <a:lnTo>
                      <a:pt x="307" y="11"/>
                    </a:lnTo>
                    <a:lnTo>
                      <a:pt x="307" y="19"/>
                    </a:lnTo>
                    <a:lnTo>
                      <a:pt x="304" y="61"/>
                    </a:lnTo>
                    <a:lnTo>
                      <a:pt x="298" y="103"/>
                    </a:lnTo>
                    <a:lnTo>
                      <a:pt x="287" y="150"/>
                    </a:lnTo>
                    <a:lnTo>
                      <a:pt x="275" y="201"/>
                    </a:lnTo>
                    <a:lnTo>
                      <a:pt x="273" y="205"/>
                    </a:lnTo>
                    <a:lnTo>
                      <a:pt x="273" y="211"/>
                    </a:lnTo>
                    <a:lnTo>
                      <a:pt x="275" y="221"/>
                    </a:lnTo>
                    <a:lnTo>
                      <a:pt x="279" y="229"/>
                    </a:lnTo>
                    <a:lnTo>
                      <a:pt x="287" y="239"/>
                    </a:lnTo>
                    <a:lnTo>
                      <a:pt x="293" y="243"/>
                    </a:lnTo>
                    <a:lnTo>
                      <a:pt x="295" y="271"/>
                    </a:lnTo>
                    <a:lnTo>
                      <a:pt x="374" y="297"/>
                    </a:lnTo>
                    <a:lnTo>
                      <a:pt x="393" y="340"/>
                    </a:lnTo>
                    <a:lnTo>
                      <a:pt x="395" y="354"/>
                    </a:lnTo>
                    <a:lnTo>
                      <a:pt x="407" y="369"/>
                    </a:lnTo>
                    <a:lnTo>
                      <a:pt x="421" y="399"/>
                    </a:lnTo>
                    <a:lnTo>
                      <a:pt x="423" y="401"/>
                    </a:lnTo>
                    <a:lnTo>
                      <a:pt x="426" y="403"/>
                    </a:lnTo>
                    <a:lnTo>
                      <a:pt x="428" y="403"/>
                    </a:lnTo>
                    <a:lnTo>
                      <a:pt x="431" y="403"/>
                    </a:lnTo>
                    <a:lnTo>
                      <a:pt x="432" y="401"/>
                    </a:lnTo>
                    <a:lnTo>
                      <a:pt x="434" y="399"/>
                    </a:lnTo>
                    <a:lnTo>
                      <a:pt x="435" y="395"/>
                    </a:lnTo>
                    <a:lnTo>
                      <a:pt x="437" y="392"/>
                    </a:lnTo>
                    <a:lnTo>
                      <a:pt x="452" y="392"/>
                    </a:lnTo>
                    <a:lnTo>
                      <a:pt x="451" y="395"/>
                    </a:lnTo>
                    <a:lnTo>
                      <a:pt x="451" y="396"/>
                    </a:lnTo>
                    <a:lnTo>
                      <a:pt x="453" y="398"/>
                    </a:lnTo>
                    <a:lnTo>
                      <a:pt x="456" y="399"/>
                    </a:lnTo>
                    <a:lnTo>
                      <a:pt x="463" y="399"/>
                    </a:lnTo>
                    <a:lnTo>
                      <a:pt x="487" y="404"/>
                    </a:lnTo>
                    <a:lnTo>
                      <a:pt x="502" y="425"/>
                    </a:lnTo>
                    <a:lnTo>
                      <a:pt x="503" y="426"/>
                    </a:lnTo>
                    <a:lnTo>
                      <a:pt x="504" y="428"/>
                    </a:lnTo>
                    <a:lnTo>
                      <a:pt x="504" y="429"/>
                    </a:lnTo>
                    <a:lnTo>
                      <a:pt x="505" y="431"/>
                    </a:lnTo>
                    <a:lnTo>
                      <a:pt x="503" y="433"/>
                    </a:lnTo>
                    <a:lnTo>
                      <a:pt x="500" y="435"/>
                    </a:lnTo>
                    <a:lnTo>
                      <a:pt x="513" y="454"/>
                    </a:lnTo>
                    <a:lnTo>
                      <a:pt x="509" y="464"/>
                    </a:lnTo>
                    <a:lnTo>
                      <a:pt x="521" y="504"/>
                    </a:lnTo>
                    <a:lnTo>
                      <a:pt x="513" y="508"/>
                    </a:lnTo>
                    <a:lnTo>
                      <a:pt x="507" y="509"/>
                    </a:lnTo>
                    <a:lnTo>
                      <a:pt x="501" y="505"/>
                    </a:lnTo>
                    <a:lnTo>
                      <a:pt x="495" y="499"/>
                    </a:lnTo>
                    <a:lnTo>
                      <a:pt x="480" y="492"/>
                    </a:lnTo>
                    <a:lnTo>
                      <a:pt x="463" y="490"/>
                    </a:lnTo>
                    <a:lnTo>
                      <a:pt x="461" y="496"/>
                    </a:lnTo>
                    <a:lnTo>
                      <a:pt x="461" y="498"/>
                    </a:lnTo>
                    <a:lnTo>
                      <a:pt x="461" y="499"/>
                    </a:lnTo>
                    <a:lnTo>
                      <a:pt x="461" y="498"/>
                    </a:lnTo>
                    <a:lnTo>
                      <a:pt x="461" y="496"/>
                    </a:lnTo>
                    <a:lnTo>
                      <a:pt x="461" y="490"/>
                    </a:lnTo>
                    <a:lnTo>
                      <a:pt x="463" y="490"/>
                    </a:lnTo>
                    <a:lnTo>
                      <a:pt x="456" y="478"/>
                    </a:lnTo>
                    <a:lnTo>
                      <a:pt x="443" y="471"/>
                    </a:lnTo>
                    <a:lnTo>
                      <a:pt x="421" y="471"/>
                    </a:lnTo>
                    <a:lnTo>
                      <a:pt x="416" y="469"/>
                    </a:lnTo>
                    <a:lnTo>
                      <a:pt x="413" y="467"/>
                    </a:lnTo>
                    <a:lnTo>
                      <a:pt x="413" y="464"/>
                    </a:lnTo>
                    <a:lnTo>
                      <a:pt x="380" y="478"/>
                    </a:lnTo>
                    <a:lnTo>
                      <a:pt x="338" y="449"/>
                    </a:lnTo>
                    <a:lnTo>
                      <a:pt x="314" y="412"/>
                    </a:lnTo>
                    <a:lnTo>
                      <a:pt x="328" y="397"/>
                    </a:lnTo>
                    <a:lnTo>
                      <a:pt x="302" y="397"/>
                    </a:lnTo>
                    <a:lnTo>
                      <a:pt x="245" y="421"/>
                    </a:lnTo>
                    <a:lnTo>
                      <a:pt x="226" y="439"/>
                    </a:lnTo>
                    <a:lnTo>
                      <a:pt x="211" y="461"/>
                    </a:lnTo>
                    <a:lnTo>
                      <a:pt x="198" y="481"/>
                    </a:lnTo>
                    <a:lnTo>
                      <a:pt x="187" y="505"/>
                    </a:lnTo>
                    <a:lnTo>
                      <a:pt x="175" y="533"/>
                    </a:lnTo>
                    <a:lnTo>
                      <a:pt x="166" y="563"/>
                    </a:lnTo>
                    <a:lnTo>
                      <a:pt x="165" y="575"/>
                    </a:lnTo>
                    <a:lnTo>
                      <a:pt x="145" y="621"/>
                    </a:lnTo>
                    <a:lnTo>
                      <a:pt x="128" y="682"/>
                    </a:lnTo>
                    <a:lnTo>
                      <a:pt x="110" y="704"/>
                    </a:lnTo>
                    <a:lnTo>
                      <a:pt x="93" y="713"/>
                    </a:lnTo>
                    <a:lnTo>
                      <a:pt x="89" y="725"/>
                    </a:lnTo>
                    <a:lnTo>
                      <a:pt x="58" y="747"/>
                    </a:lnTo>
                    <a:lnTo>
                      <a:pt x="28" y="760"/>
                    </a:lnTo>
                    <a:lnTo>
                      <a:pt x="22" y="771"/>
                    </a:lnTo>
                    <a:lnTo>
                      <a:pt x="10" y="777"/>
                    </a:lnTo>
                    <a:lnTo>
                      <a:pt x="0" y="799"/>
                    </a:lnTo>
                    <a:lnTo>
                      <a:pt x="28" y="799"/>
                    </a:lnTo>
                    <a:lnTo>
                      <a:pt x="28" y="817"/>
                    </a:lnTo>
                    <a:lnTo>
                      <a:pt x="52" y="810"/>
                    </a:lnTo>
                    <a:lnTo>
                      <a:pt x="65" y="797"/>
                    </a:lnTo>
                    <a:lnTo>
                      <a:pt x="72" y="782"/>
                    </a:lnTo>
                    <a:lnTo>
                      <a:pt x="74" y="782"/>
                    </a:lnTo>
                    <a:lnTo>
                      <a:pt x="75" y="782"/>
                    </a:lnTo>
                    <a:lnTo>
                      <a:pt x="77" y="783"/>
                    </a:lnTo>
                    <a:lnTo>
                      <a:pt x="82" y="783"/>
                    </a:lnTo>
                    <a:lnTo>
                      <a:pt x="84" y="780"/>
                    </a:lnTo>
                    <a:lnTo>
                      <a:pt x="86" y="777"/>
                    </a:lnTo>
                    <a:lnTo>
                      <a:pt x="117" y="784"/>
                    </a:lnTo>
                    <a:lnTo>
                      <a:pt x="121" y="797"/>
                    </a:lnTo>
                    <a:lnTo>
                      <a:pt x="125" y="798"/>
                    </a:lnTo>
                    <a:lnTo>
                      <a:pt x="131" y="804"/>
                    </a:lnTo>
                    <a:lnTo>
                      <a:pt x="131" y="806"/>
                    </a:lnTo>
                    <a:lnTo>
                      <a:pt x="186" y="791"/>
                    </a:lnTo>
                    <a:lnTo>
                      <a:pt x="207" y="791"/>
                    </a:lnTo>
                    <a:lnTo>
                      <a:pt x="217" y="825"/>
                    </a:lnTo>
                    <a:lnTo>
                      <a:pt x="217" y="839"/>
                    </a:lnTo>
                    <a:lnTo>
                      <a:pt x="236" y="847"/>
                    </a:lnTo>
                    <a:lnTo>
                      <a:pt x="243" y="834"/>
                    </a:lnTo>
                    <a:lnTo>
                      <a:pt x="302" y="856"/>
                    </a:lnTo>
                    <a:lnTo>
                      <a:pt x="321" y="867"/>
                    </a:lnTo>
                    <a:lnTo>
                      <a:pt x="338" y="841"/>
                    </a:lnTo>
                    <a:lnTo>
                      <a:pt x="357" y="849"/>
                    </a:lnTo>
                    <a:lnTo>
                      <a:pt x="360" y="850"/>
                    </a:lnTo>
                    <a:lnTo>
                      <a:pt x="365" y="851"/>
                    </a:lnTo>
                    <a:lnTo>
                      <a:pt x="369" y="850"/>
                    </a:lnTo>
                    <a:lnTo>
                      <a:pt x="374" y="847"/>
                    </a:lnTo>
                    <a:lnTo>
                      <a:pt x="393" y="856"/>
                    </a:lnTo>
                    <a:lnTo>
                      <a:pt x="445" y="860"/>
                    </a:lnTo>
                    <a:lnTo>
                      <a:pt x="459" y="882"/>
                    </a:lnTo>
                    <a:lnTo>
                      <a:pt x="471" y="906"/>
                    </a:lnTo>
                    <a:lnTo>
                      <a:pt x="500" y="925"/>
                    </a:lnTo>
                    <a:lnTo>
                      <a:pt x="499" y="916"/>
                    </a:lnTo>
                    <a:lnTo>
                      <a:pt x="502" y="913"/>
                    </a:lnTo>
                    <a:lnTo>
                      <a:pt x="507" y="912"/>
                    </a:lnTo>
                    <a:lnTo>
                      <a:pt x="514" y="916"/>
                    </a:lnTo>
                    <a:lnTo>
                      <a:pt x="516" y="913"/>
                    </a:lnTo>
                    <a:lnTo>
                      <a:pt x="543" y="939"/>
                    </a:lnTo>
                    <a:lnTo>
                      <a:pt x="544" y="940"/>
                    </a:lnTo>
                    <a:lnTo>
                      <a:pt x="546" y="942"/>
                    </a:lnTo>
                    <a:lnTo>
                      <a:pt x="550" y="944"/>
                    </a:lnTo>
                    <a:lnTo>
                      <a:pt x="554" y="945"/>
                    </a:lnTo>
                    <a:lnTo>
                      <a:pt x="558" y="945"/>
                    </a:lnTo>
                    <a:lnTo>
                      <a:pt x="564" y="941"/>
                    </a:lnTo>
                    <a:lnTo>
                      <a:pt x="566" y="938"/>
                    </a:lnTo>
                    <a:lnTo>
                      <a:pt x="571" y="934"/>
                    </a:lnTo>
                    <a:lnTo>
                      <a:pt x="595" y="934"/>
                    </a:lnTo>
                    <a:lnTo>
                      <a:pt x="595" y="938"/>
                    </a:lnTo>
                    <a:lnTo>
                      <a:pt x="597" y="941"/>
                    </a:lnTo>
                    <a:lnTo>
                      <a:pt x="598" y="943"/>
                    </a:lnTo>
                    <a:lnTo>
                      <a:pt x="600" y="944"/>
                    </a:lnTo>
                    <a:lnTo>
                      <a:pt x="604" y="942"/>
                    </a:lnTo>
                    <a:lnTo>
                      <a:pt x="609" y="936"/>
                    </a:lnTo>
                    <a:lnTo>
                      <a:pt x="610" y="934"/>
                    </a:lnTo>
                    <a:lnTo>
                      <a:pt x="615" y="934"/>
                    </a:lnTo>
                    <a:lnTo>
                      <a:pt x="628" y="956"/>
                    </a:lnTo>
                    <a:lnTo>
                      <a:pt x="628" y="996"/>
                    </a:lnTo>
                    <a:lnTo>
                      <a:pt x="680" y="1025"/>
                    </a:lnTo>
                    <a:lnTo>
                      <a:pt x="676" y="1029"/>
                    </a:lnTo>
                    <a:lnTo>
                      <a:pt x="674" y="1034"/>
                    </a:lnTo>
                    <a:lnTo>
                      <a:pt x="672" y="1037"/>
                    </a:lnTo>
                    <a:lnTo>
                      <a:pt x="672" y="1041"/>
                    </a:lnTo>
                    <a:lnTo>
                      <a:pt x="672" y="1042"/>
                    </a:lnTo>
                    <a:lnTo>
                      <a:pt x="674" y="1044"/>
                    </a:lnTo>
                    <a:lnTo>
                      <a:pt x="676" y="1044"/>
                    </a:lnTo>
                    <a:lnTo>
                      <a:pt x="681" y="1045"/>
                    </a:lnTo>
                    <a:lnTo>
                      <a:pt x="682" y="1044"/>
                    </a:lnTo>
                    <a:lnTo>
                      <a:pt x="685" y="1045"/>
                    </a:lnTo>
                    <a:lnTo>
                      <a:pt x="687" y="1048"/>
                    </a:lnTo>
                    <a:lnTo>
                      <a:pt x="713" y="1041"/>
                    </a:lnTo>
                    <a:lnTo>
                      <a:pt x="728" y="1062"/>
                    </a:lnTo>
                    <a:lnTo>
                      <a:pt x="742" y="1074"/>
                    </a:lnTo>
                    <a:lnTo>
                      <a:pt x="780" y="1069"/>
                    </a:lnTo>
                    <a:lnTo>
                      <a:pt x="780" y="1045"/>
                    </a:lnTo>
                    <a:lnTo>
                      <a:pt x="828" y="1039"/>
                    </a:lnTo>
                    <a:lnTo>
                      <a:pt x="856" y="1053"/>
                    </a:lnTo>
                    <a:lnTo>
                      <a:pt x="894" y="1041"/>
                    </a:lnTo>
                    <a:lnTo>
                      <a:pt x="894" y="1025"/>
                    </a:lnTo>
                    <a:lnTo>
                      <a:pt x="898" y="1010"/>
                    </a:lnTo>
                    <a:lnTo>
                      <a:pt x="928" y="1010"/>
                    </a:lnTo>
                    <a:lnTo>
                      <a:pt x="956" y="996"/>
                    </a:lnTo>
                    <a:lnTo>
                      <a:pt x="984" y="996"/>
                    </a:lnTo>
                    <a:lnTo>
                      <a:pt x="991" y="984"/>
                    </a:lnTo>
                    <a:lnTo>
                      <a:pt x="1048" y="982"/>
                    </a:lnTo>
                    <a:lnTo>
                      <a:pt x="1065" y="991"/>
                    </a:lnTo>
                    <a:lnTo>
                      <a:pt x="1076" y="1027"/>
                    </a:lnTo>
                    <a:lnTo>
                      <a:pt x="1080" y="1029"/>
                    </a:lnTo>
                    <a:lnTo>
                      <a:pt x="1086" y="1030"/>
                    </a:lnTo>
                    <a:lnTo>
                      <a:pt x="1091" y="1028"/>
                    </a:lnTo>
                    <a:lnTo>
                      <a:pt x="1098" y="1025"/>
                    </a:lnTo>
                    <a:lnTo>
                      <a:pt x="1137" y="1010"/>
                    </a:lnTo>
                    <a:lnTo>
                      <a:pt x="1148" y="996"/>
                    </a:lnTo>
                    <a:lnTo>
                      <a:pt x="1141" y="969"/>
                    </a:lnTo>
                    <a:lnTo>
                      <a:pt x="1148" y="956"/>
                    </a:lnTo>
                    <a:lnTo>
                      <a:pt x="1093" y="925"/>
                    </a:lnTo>
                    <a:lnTo>
                      <a:pt x="1070" y="917"/>
                    </a:lnTo>
                    <a:lnTo>
                      <a:pt x="1084" y="889"/>
                    </a:lnTo>
                    <a:lnTo>
                      <a:pt x="1093" y="854"/>
                    </a:lnTo>
                    <a:lnTo>
                      <a:pt x="1063" y="827"/>
                    </a:lnTo>
                    <a:lnTo>
                      <a:pt x="1072" y="784"/>
                    </a:lnTo>
                    <a:lnTo>
                      <a:pt x="1076" y="786"/>
                    </a:lnTo>
                    <a:lnTo>
                      <a:pt x="1077" y="786"/>
                    </a:lnTo>
                    <a:lnTo>
                      <a:pt x="1079" y="787"/>
                    </a:lnTo>
                    <a:lnTo>
                      <a:pt x="1082" y="785"/>
                    </a:lnTo>
                    <a:lnTo>
                      <a:pt x="1084" y="782"/>
                    </a:lnTo>
                    <a:lnTo>
                      <a:pt x="1093" y="789"/>
                    </a:lnTo>
                    <a:lnTo>
                      <a:pt x="1108" y="791"/>
                    </a:lnTo>
                    <a:lnTo>
                      <a:pt x="1115" y="771"/>
                    </a:lnTo>
                    <a:lnTo>
                      <a:pt x="1143" y="763"/>
                    </a:lnTo>
                    <a:lnTo>
                      <a:pt x="1126" y="721"/>
                    </a:lnTo>
                    <a:lnTo>
                      <a:pt x="1141" y="706"/>
                    </a:lnTo>
                    <a:lnTo>
                      <a:pt x="1165" y="710"/>
                    </a:lnTo>
                    <a:lnTo>
                      <a:pt x="1179" y="725"/>
                    </a:lnTo>
                    <a:lnTo>
                      <a:pt x="1198" y="710"/>
                    </a:lnTo>
                    <a:lnTo>
                      <a:pt x="1198" y="656"/>
                    </a:lnTo>
                    <a:lnTo>
                      <a:pt x="1207" y="634"/>
                    </a:lnTo>
                    <a:lnTo>
                      <a:pt x="1205" y="611"/>
                    </a:lnTo>
                    <a:lnTo>
                      <a:pt x="1183" y="604"/>
                    </a:lnTo>
                    <a:lnTo>
                      <a:pt x="1193" y="578"/>
                    </a:lnTo>
                    <a:lnTo>
                      <a:pt x="1197" y="576"/>
                    </a:lnTo>
                    <a:lnTo>
                      <a:pt x="1200" y="574"/>
                    </a:lnTo>
                    <a:lnTo>
                      <a:pt x="1202" y="572"/>
                    </a:lnTo>
                    <a:lnTo>
                      <a:pt x="1202" y="571"/>
                    </a:lnTo>
                    <a:lnTo>
                      <a:pt x="1203" y="571"/>
                    </a:lnTo>
                    <a:lnTo>
                      <a:pt x="1202" y="569"/>
                    </a:lnTo>
                    <a:lnTo>
                      <a:pt x="1202" y="568"/>
                    </a:lnTo>
                    <a:lnTo>
                      <a:pt x="1200" y="566"/>
                    </a:lnTo>
                    <a:lnTo>
                      <a:pt x="1197" y="563"/>
                    </a:lnTo>
                    <a:lnTo>
                      <a:pt x="1193" y="561"/>
                    </a:lnTo>
                    <a:lnTo>
                      <a:pt x="1191" y="549"/>
                    </a:lnTo>
                    <a:lnTo>
                      <a:pt x="1165" y="535"/>
                    </a:lnTo>
                    <a:lnTo>
                      <a:pt x="1148" y="499"/>
                    </a:lnTo>
                    <a:lnTo>
                      <a:pt x="1143" y="478"/>
                    </a:lnTo>
                    <a:lnTo>
                      <a:pt x="1165" y="475"/>
                    </a:lnTo>
                    <a:lnTo>
                      <a:pt x="1172" y="456"/>
                    </a:lnTo>
                    <a:lnTo>
                      <a:pt x="1170" y="442"/>
                    </a:lnTo>
                    <a:lnTo>
                      <a:pt x="1191" y="419"/>
                    </a:lnTo>
                    <a:lnTo>
                      <a:pt x="1195" y="417"/>
                    </a:lnTo>
                    <a:lnTo>
                      <a:pt x="1199" y="416"/>
                    </a:lnTo>
                    <a:lnTo>
                      <a:pt x="1202" y="414"/>
                    </a:lnTo>
                    <a:lnTo>
                      <a:pt x="1202" y="413"/>
                    </a:lnTo>
                    <a:lnTo>
                      <a:pt x="1203" y="413"/>
                    </a:lnTo>
                    <a:lnTo>
                      <a:pt x="1205" y="413"/>
                    </a:lnTo>
                    <a:lnTo>
                      <a:pt x="1208" y="406"/>
                    </a:lnTo>
                    <a:lnTo>
                      <a:pt x="1209" y="402"/>
                    </a:lnTo>
                    <a:lnTo>
                      <a:pt x="1209" y="400"/>
                    </a:lnTo>
                    <a:lnTo>
                      <a:pt x="1209" y="399"/>
                    </a:lnTo>
                    <a:lnTo>
                      <a:pt x="1211" y="399"/>
                    </a:lnTo>
                    <a:lnTo>
                      <a:pt x="1207" y="399"/>
                    </a:lnTo>
                    <a:lnTo>
                      <a:pt x="1203" y="398"/>
                    </a:lnTo>
                    <a:lnTo>
                      <a:pt x="1201" y="398"/>
                    </a:lnTo>
                    <a:lnTo>
                      <a:pt x="1199" y="397"/>
                    </a:lnTo>
                    <a:lnTo>
                      <a:pt x="1200" y="392"/>
                    </a:lnTo>
                    <a:lnTo>
                      <a:pt x="1205" y="386"/>
                    </a:lnTo>
                    <a:lnTo>
                      <a:pt x="1183" y="362"/>
                    </a:lnTo>
                    <a:lnTo>
                      <a:pt x="1180" y="350"/>
                    </a:lnTo>
                    <a:lnTo>
                      <a:pt x="1180" y="346"/>
                    </a:lnTo>
                    <a:lnTo>
                      <a:pt x="1182" y="344"/>
                    </a:lnTo>
                    <a:lnTo>
                      <a:pt x="1188" y="340"/>
                    </a:lnTo>
                    <a:lnTo>
                      <a:pt x="1192" y="339"/>
                    </a:lnTo>
                    <a:lnTo>
                      <a:pt x="1198" y="340"/>
                    </a:lnTo>
                    <a:lnTo>
                      <a:pt x="1205" y="319"/>
                    </a:lnTo>
                    <a:lnTo>
                      <a:pt x="1172" y="306"/>
                    </a:lnTo>
                    <a:lnTo>
                      <a:pt x="1155" y="297"/>
                    </a:lnTo>
                    <a:lnTo>
                      <a:pt x="1134" y="271"/>
                    </a:lnTo>
                    <a:lnTo>
                      <a:pt x="1122" y="264"/>
                    </a:lnTo>
                    <a:lnTo>
                      <a:pt x="1100" y="271"/>
                    </a:lnTo>
                    <a:lnTo>
                      <a:pt x="1070" y="249"/>
                    </a:lnTo>
                    <a:lnTo>
                      <a:pt x="1055" y="247"/>
                    </a:lnTo>
                    <a:lnTo>
                      <a:pt x="1037" y="233"/>
                    </a:lnTo>
                    <a:lnTo>
                      <a:pt x="1022" y="228"/>
                    </a:lnTo>
                    <a:lnTo>
                      <a:pt x="998" y="207"/>
                    </a:lnTo>
                    <a:lnTo>
                      <a:pt x="991" y="219"/>
                    </a:lnTo>
                    <a:lnTo>
                      <a:pt x="958" y="184"/>
                    </a:lnTo>
                    <a:lnTo>
                      <a:pt x="1006" y="150"/>
                    </a:lnTo>
                    <a:lnTo>
                      <a:pt x="1013" y="134"/>
                    </a:lnTo>
                    <a:lnTo>
                      <a:pt x="977" y="97"/>
                    </a:lnTo>
                    <a:lnTo>
                      <a:pt x="948" y="121"/>
                    </a:lnTo>
                    <a:lnTo>
                      <a:pt x="937" y="150"/>
                    </a:lnTo>
                    <a:lnTo>
                      <a:pt x="906" y="147"/>
                    </a:lnTo>
                    <a:lnTo>
                      <a:pt x="901" y="134"/>
                    </a:lnTo>
                    <a:lnTo>
                      <a:pt x="870" y="128"/>
                    </a:lnTo>
                    <a:lnTo>
                      <a:pt x="858" y="114"/>
                    </a:lnTo>
                    <a:lnTo>
                      <a:pt x="863" y="100"/>
                    </a:lnTo>
                    <a:lnTo>
                      <a:pt x="844" y="78"/>
                    </a:lnTo>
                    <a:lnTo>
                      <a:pt x="835" y="86"/>
                    </a:lnTo>
                    <a:lnTo>
                      <a:pt x="828" y="69"/>
                    </a:lnTo>
                    <a:lnTo>
                      <a:pt x="802" y="55"/>
                    </a:lnTo>
                    <a:lnTo>
                      <a:pt x="787" y="58"/>
                    </a:lnTo>
                    <a:lnTo>
                      <a:pt x="765" y="41"/>
                    </a:lnTo>
                    <a:lnTo>
                      <a:pt x="752" y="21"/>
                    </a:lnTo>
                    <a:lnTo>
                      <a:pt x="670" y="12"/>
                    </a:lnTo>
                    <a:lnTo>
                      <a:pt x="659" y="21"/>
                    </a:lnTo>
                    <a:lnTo>
                      <a:pt x="630" y="36"/>
                    </a:lnTo>
                    <a:lnTo>
                      <a:pt x="609" y="55"/>
                    </a:lnTo>
                    <a:lnTo>
                      <a:pt x="556" y="71"/>
                    </a:lnTo>
                    <a:lnTo>
                      <a:pt x="537" y="71"/>
                    </a:lnTo>
                    <a:lnTo>
                      <a:pt x="528" y="84"/>
                    </a:lnTo>
                    <a:lnTo>
                      <a:pt x="502" y="93"/>
                    </a:lnTo>
                    <a:lnTo>
                      <a:pt x="500" y="71"/>
                    </a:lnTo>
                    <a:lnTo>
                      <a:pt x="485" y="78"/>
                    </a:lnTo>
                    <a:lnTo>
                      <a:pt x="467" y="69"/>
                    </a:lnTo>
                    <a:lnTo>
                      <a:pt x="469" y="62"/>
                    </a:lnTo>
                    <a:lnTo>
                      <a:pt x="470" y="58"/>
                    </a:lnTo>
                    <a:lnTo>
                      <a:pt x="467" y="55"/>
                    </a:lnTo>
                    <a:lnTo>
                      <a:pt x="463" y="55"/>
                    </a:lnTo>
                    <a:lnTo>
                      <a:pt x="467" y="50"/>
                    </a:lnTo>
                    <a:lnTo>
                      <a:pt x="468" y="48"/>
                    </a:lnTo>
                    <a:lnTo>
                      <a:pt x="470" y="47"/>
                    </a:lnTo>
                    <a:lnTo>
                      <a:pt x="469" y="43"/>
                    </a:lnTo>
                    <a:lnTo>
                      <a:pt x="467" y="41"/>
                    </a:lnTo>
                    <a:lnTo>
                      <a:pt x="443" y="19"/>
                    </a:lnTo>
                    <a:close/>
                    <a:moveTo>
                      <a:pt x="181" y="734"/>
                    </a:moveTo>
                    <a:lnTo>
                      <a:pt x="202" y="710"/>
                    </a:lnTo>
                    <a:lnTo>
                      <a:pt x="207" y="716"/>
                    </a:lnTo>
                    <a:lnTo>
                      <a:pt x="212" y="724"/>
                    </a:lnTo>
                    <a:lnTo>
                      <a:pt x="213" y="730"/>
                    </a:lnTo>
                    <a:lnTo>
                      <a:pt x="213" y="733"/>
                    </a:lnTo>
                    <a:lnTo>
                      <a:pt x="214" y="737"/>
                    </a:lnTo>
                    <a:lnTo>
                      <a:pt x="212" y="739"/>
                    </a:lnTo>
                    <a:lnTo>
                      <a:pt x="211" y="739"/>
                    </a:lnTo>
                    <a:lnTo>
                      <a:pt x="211" y="740"/>
                    </a:lnTo>
                    <a:lnTo>
                      <a:pt x="211" y="742"/>
                    </a:lnTo>
                    <a:lnTo>
                      <a:pt x="207" y="749"/>
                    </a:lnTo>
                    <a:lnTo>
                      <a:pt x="201" y="753"/>
                    </a:lnTo>
                    <a:lnTo>
                      <a:pt x="197" y="755"/>
                    </a:lnTo>
                    <a:lnTo>
                      <a:pt x="195" y="756"/>
                    </a:lnTo>
                    <a:lnTo>
                      <a:pt x="194" y="758"/>
                    </a:lnTo>
                    <a:lnTo>
                      <a:pt x="193" y="760"/>
                    </a:lnTo>
                    <a:lnTo>
                      <a:pt x="171" y="771"/>
                    </a:lnTo>
                    <a:lnTo>
                      <a:pt x="181" y="747"/>
                    </a:lnTo>
                    <a:lnTo>
                      <a:pt x="181" y="73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1536">
                <a:extLst>
                  <a:ext uri="{FF2B5EF4-FFF2-40B4-BE49-F238E27FC236}">
                    <a16:creationId xmlns:a16="http://schemas.microsoft.com/office/drawing/2014/main" id="{54F49F68-45D6-A986-526B-FFC5F83EFE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" y="363"/>
                <a:ext cx="1" cy="2"/>
              </a:xfrm>
              <a:custGeom>
                <a:avLst/>
                <a:gdLst>
                  <a:gd name="T0" fmla="*/ 3 w 3"/>
                  <a:gd name="T1" fmla="*/ 11 h 11"/>
                  <a:gd name="T2" fmla="*/ 2 w 3"/>
                  <a:gd name="T3" fmla="*/ 6 h 11"/>
                  <a:gd name="T4" fmla="*/ 2 w 3"/>
                  <a:gd name="T5" fmla="*/ 2 h 11"/>
                  <a:gd name="T6" fmla="*/ 2 w 3"/>
                  <a:gd name="T7" fmla="*/ 0 h 11"/>
                  <a:gd name="T8" fmla="*/ 0 w 3"/>
                  <a:gd name="T9" fmla="*/ 2 h 11"/>
                  <a:gd name="T10" fmla="*/ 0 w 3"/>
                  <a:gd name="T11" fmla="*/ 9 h 11"/>
                  <a:gd name="T12" fmla="*/ 3 w 3"/>
                  <a:gd name="T13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1">
                    <a:moveTo>
                      <a:pt x="3" y="11"/>
                    </a:moveTo>
                    <a:lnTo>
                      <a:pt x="2" y="6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9"/>
                    </a:lnTo>
                    <a:lnTo>
                      <a:pt x="3" y="1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Rectangle 1537">
                <a:extLst>
                  <a:ext uri="{FF2B5EF4-FFF2-40B4-BE49-F238E27FC236}">
                    <a16:creationId xmlns:a16="http://schemas.microsoft.com/office/drawing/2014/main" id="{F7BBAE60-478B-B2F7-8224-3A87F5A5DB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62" y="331"/>
                <a:ext cx="1" cy="2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1538">
                <a:extLst>
                  <a:ext uri="{FF2B5EF4-FFF2-40B4-BE49-F238E27FC236}">
                    <a16:creationId xmlns:a16="http://schemas.microsoft.com/office/drawing/2014/main" id="{BF00B803-421A-33FF-9E85-6D3F9A4DB9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78" y="641"/>
                <a:ext cx="240" cy="205"/>
              </a:xfrm>
              <a:custGeom>
                <a:avLst/>
                <a:gdLst>
                  <a:gd name="T0" fmla="*/ 584 w 1440"/>
                  <a:gd name="T1" fmla="*/ 153 h 1231"/>
                  <a:gd name="T2" fmla="*/ 582 w 1440"/>
                  <a:gd name="T3" fmla="*/ 243 h 1231"/>
                  <a:gd name="T4" fmla="*/ 640 w 1440"/>
                  <a:gd name="T5" fmla="*/ 301 h 1231"/>
                  <a:gd name="T6" fmla="*/ 580 w 1440"/>
                  <a:gd name="T7" fmla="*/ 346 h 1231"/>
                  <a:gd name="T8" fmla="*/ 461 w 1440"/>
                  <a:gd name="T9" fmla="*/ 301 h 1231"/>
                  <a:gd name="T10" fmla="*/ 368 w 1440"/>
                  <a:gd name="T11" fmla="*/ 396 h 1231"/>
                  <a:gd name="T12" fmla="*/ 355 w 1440"/>
                  <a:gd name="T13" fmla="*/ 403 h 1231"/>
                  <a:gd name="T14" fmla="*/ 349 w 1440"/>
                  <a:gd name="T15" fmla="*/ 414 h 1231"/>
                  <a:gd name="T16" fmla="*/ 292 w 1440"/>
                  <a:gd name="T17" fmla="*/ 401 h 1231"/>
                  <a:gd name="T18" fmla="*/ 261 w 1440"/>
                  <a:gd name="T19" fmla="*/ 309 h 1231"/>
                  <a:gd name="T20" fmla="*/ 239 w 1440"/>
                  <a:gd name="T21" fmla="*/ 279 h 1231"/>
                  <a:gd name="T22" fmla="*/ 160 w 1440"/>
                  <a:gd name="T23" fmla="*/ 312 h 1231"/>
                  <a:gd name="T24" fmla="*/ 121 w 1440"/>
                  <a:gd name="T25" fmla="*/ 325 h 1231"/>
                  <a:gd name="T26" fmla="*/ 121 w 1440"/>
                  <a:gd name="T27" fmla="*/ 459 h 1231"/>
                  <a:gd name="T28" fmla="*/ 134 w 1440"/>
                  <a:gd name="T29" fmla="*/ 534 h 1231"/>
                  <a:gd name="T30" fmla="*/ 149 w 1440"/>
                  <a:gd name="T31" fmla="*/ 538 h 1231"/>
                  <a:gd name="T32" fmla="*/ 41 w 1440"/>
                  <a:gd name="T33" fmla="*/ 554 h 1231"/>
                  <a:gd name="T34" fmla="*/ 36 w 1440"/>
                  <a:gd name="T35" fmla="*/ 629 h 1231"/>
                  <a:gd name="T36" fmla="*/ 175 w 1440"/>
                  <a:gd name="T37" fmla="*/ 800 h 1231"/>
                  <a:gd name="T38" fmla="*/ 93 w 1440"/>
                  <a:gd name="T39" fmla="*/ 838 h 1231"/>
                  <a:gd name="T40" fmla="*/ 140 w 1440"/>
                  <a:gd name="T41" fmla="*/ 929 h 1231"/>
                  <a:gd name="T42" fmla="*/ 183 w 1440"/>
                  <a:gd name="T43" fmla="*/ 1150 h 1231"/>
                  <a:gd name="T44" fmla="*/ 307 w 1440"/>
                  <a:gd name="T45" fmla="*/ 1215 h 1231"/>
                  <a:gd name="T46" fmla="*/ 352 w 1440"/>
                  <a:gd name="T47" fmla="*/ 1176 h 1231"/>
                  <a:gd name="T48" fmla="*/ 418 w 1440"/>
                  <a:gd name="T49" fmla="*/ 1116 h 1231"/>
                  <a:gd name="T50" fmla="*/ 554 w 1440"/>
                  <a:gd name="T51" fmla="*/ 1207 h 1231"/>
                  <a:gd name="T52" fmla="*/ 620 w 1440"/>
                  <a:gd name="T53" fmla="*/ 1167 h 1231"/>
                  <a:gd name="T54" fmla="*/ 704 w 1440"/>
                  <a:gd name="T55" fmla="*/ 1159 h 1231"/>
                  <a:gd name="T56" fmla="*/ 789 w 1440"/>
                  <a:gd name="T57" fmla="*/ 1159 h 1231"/>
                  <a:gd name="T58" fmla="*/ 860 w 1440"/>
                  <a:gd name="T59" fmla="*/ 1192 h 1231"/>
                  <a:gd name="T60" fmla="*/ 924 w 1440"/>
                  <a:gd name="T61" fmla="*/ 1187 h 1231"/>
                  <a:gd name="T62" fmla="*/ 975 w 1440"/>
                  <a:gd name="T63" fmla="*/ 1148 h 1231"/>
                  <a:gd name="T64" fmla="*/ 1077 w 1440"/>
                  <a:gd name="T65" fmla="*/ 1042 h 1231"/>
                  <a:gd name="T66" fmla="*/ 1048 w 1440"/>
                  <a:gd name="T67" fmla="*/ 874 h 1231"/>
                  <a:gd name="T68" fmla="*/ 1082 w 1440"/>
                  <a:gd name="T69" fmla="*/ 803 h 1231"/>
                  <a:gd name="T70" fmla="*/ 1127 w 1440"/>
                  <a:gd name="T71" fmla="*/ 805 h 1231"/>
                  <a:gd name="T72" fmla="*/ 1224 w 1440"/>
                  <a:gd name="T73" fmla="*/ 853 h 1231"/>
                  <a:gd name="T74" fmla="*/ 1347 w 1440"/>
                  <a:gd name="T75" fmla="*/ 917 h 1231"/>
                  <a:gd name="T76" fmla="*/ 1380 w 1440"/>
                  <a:gd name="T77" fmla="*/ 735 h 1231"/>
                  <a:gd name="T78" fmla="*/ 1352 w 1440"/>
                  <a:gd name="T79" fmla="*/ 742 h 1231"/>
                  <a:gd name="T80" fmla="*/ 1252 w 1440"/>
                  <a:gd name="T81" fmla="*/ 639 h 1231"/>
                  <a:gd name="T82" fmla="*/ 1005 w 1440"/>
                  <a:gd name="T83" fmla="*/ 544 h 1231"/>
                  <a:gd name="T84" fmla="*/ 834 w 1440"/>
                  <a:gd name="T85" fmla="*/ 631 h 1231"/>
                  <a:gd name="T86" fmla="*/ 870 w 1440"/>
                  <a:gd name="T87" fmla="*/ 468 h 1231"/>
                  <a:gd name="T88" fmla="*/ 634 w 1440"/>
                  <a:gd name="T89" fmla="*/ 5 h 1231"/>
                  <a:gd name="T90" fmla="*/ 590 w 1440"/>
                  <a:gd name="T91" fmla="*/ 31 h 1231"/>
                  <a:gd name="T92" fmla="*/ 758 w 1440"/>
                  <a:gd name="T93" fmla="*/ 704 h 1231"/>
                  <a:gd name="T94" fmla="*/ 738 w 1440"/>
                  <a:gd name="T95" fmla="*/ 687 h 1231"/>
                  <a:gd name="T96" fmla="*/ 1075 w 1440"/>
                  <a:gd name="T97" fmla="*/ 715 h 1231"/>
                  <a:gd name="T98" fmla="*/ 1108 w 1440"/>
                  <a:gd name="T99" fmla="*/ 712 h 1231"/>
                  <a:gd name="T100" fmla="*/ 1124 w 1440"/>
                  <a:gd name="T101" fmla="*/ 750 h 1231"/>
                  <a:gd name="T102" fmla="*/ 1022 w 1440"/>
                  <a:gd name="T103" fmla="*/ 661 h 1231"/>
                  <a:gd name="T104" fmla="*/ 944 w 1440"/>
                  <a:gd name="T105" fmla="*/ 709 h 1231"/>
                  <a:gd name="T106" fmla="*/ 944 w 1440"/>
                  <a:gd name="T107" fmla="*/ 706 h 1231"/>
                  <a:gd name="T108" fmla="*/ 906 w 1440"/>
                  <a:gd name="T109" fmla="*/ 731 h 1231"/>
                  <a:gd name="T110" fmla="*/ 775 w 1440"/>
                  <a:gd name="T111" fmla="*/ 676 h 1231"/>
                  <a:gd name="T112" fmla="*/ 763 w 1440"/>
                  <a:gd name="T113" fmla="*/ 696 h 1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40" h="1231">
                    <a:moveTo>
                      <a:pt x="568" y="68"/>
                    </a:moveTo>
                    <a:lnTo>
                      <a:pt x="582" y="87"/>
                    </a:lnTo>
                    <a:lnTo>
                      <a:pt x="568" y="116"/>
                    </a:lnTo>
                    <a:lnTo>
                      <a:pt x="571" y="146"/>
                    </a:lnTo>
                    <a:lnTo>
                      <a:pt x="575" y="143"/>
                    </a:lnTo>
                    <a:lnTo>
                      <a:pt x="579" y="144"/>
                    </a:lnTo>
                    <a:lnTo>
                      <a:pt x="581" y="147"/>
                    </a:lnTo>
                    <a:lnTo>
                      <a:pt x="584" y="153"/>
                    </a:lnTo>
                    <a:lnTo>
                      <a:pt x="585" y="163"/>
                    </a:lnTo>
                    <a:lnTo>
                      <a:pt x="584" y="176"/>
                    </a:lnTo>
                    <a:lnTo>
                      <a:pt x="610" y="194"/>
                    </a:lnTo>
                    <a:lnTo>
                      <a:pt x="610" y="218"/>
                    </a:lnTo>
                    <a:lnTo>
                      <a:pt x="604" y="237"/>
                    </a:lnTo>
                    <a:lnTo>
                      <a:pt x="590" y="240"/>
                    </a:lnTo>
                    <a:lnTo>
                      <a:pt x="583" y="241"/>
                    </a:lnTo>
                    <a:lnTo>
                      <a:pt x="582" y="243"/>
                    </a:lnTo>
                    <a:lnTo>
                      <a:pt x="583" y="245"/>
                    </a:lnTo>
                    <a:lnTo>
                      <a:pt x="589" y="248"/>
                    </a:lnTo>
                    <a:lnTo>
                      <a:pt x="591" y="247"/>
                    </a:lnTo>
                    <a:lnTo>
                      <a:pt x="594" y="250"/>
                    </a:lnTo>
                    <a:lnTo>
                      <a:pt x="597" y="251"/>
                    </a:lnTo>
                    <a:lnTo>
                      <a:pt x="599" y="287"/>
                    </a:lnTo>
                    <a:lnTo>
                      <a:pt x="618" y="301"/>
                    </a:lnTo>
                    <a:lnTo>
                      <a:pt x="640" y="301"/>
                    </a:lnTo>
                    <a:lnTo>
                      <a:pt x="653" y="325"/>
                    </a:lnTo>
                    <a:lnTo>
                      <a:pt x="604" y="353"/>
                    </a:lnTo>
                    <a:lnTo>
                      <a:pt x="602" y="357"/>
                    </a:lnTo>
                    <a:lnTo>
                      <a:pt x="601" y="359"/>
                    </a:lnTo>
                    <a:lnTo>
                      <a:pt x="599" y="360"/>
                    </a:lnTo>
                    <a:lnTo>
                      <a:pt x="597" y="360"/>
                    </a:lnTo>
                    <a:lnTo>
                      <a:pt x="584" y="351"/>
                    </a:lnTo>
                    <a:lnTo>
                      <a:pt x="580" y="346"/>
                    </a:lnTo>
                    <a:lnTo>
                      <a:pt x="577" y="345"/>
                    </a:lnTo>
                    <a:lnTo>
                      <a:pt x="575" y="346"/>
                    </a:lnTo>
                    <a:lnTo>
                      <a:pt x="575" y="351"/>
                    </a:lnTo>
                    <a:lnTo>
                      <a:pt x="534" y="296"/>
                    </a:lnTo>
                    <a:lnTo>
                      <a:pt x="532" y="275"/>
                    </a:lnTo>
                    <a:lnTo>
                      <a:pt x="504" y="272"/>
                    </a:lnTo>
                    <a:lnTo>
                      <a:pt x="482" y="316"/>
                    </a:lnTo>
                    <a:lnTo>
                      <a:pt x="461" y="301"/>
                    </a:lnTo>
                    <a:lnTo>
                      <a:pt x="435" y="296"/>
                    </a:lnTo>
                    <a:lnTo>
                      <a:pt x="428" y="275"/>
                    </a:lnTo>
                    <a:lnTo>
                      <a:pt x="404" y="275"/>
                    </a:lnTo>
                    <a:lnTo>
                      <a:pt x="357" y="309"/>
                    </a:lnTo>
                    <a:lnTo>
                      <a:pt x="357" y="337"/>
                    </a:lnTo>
                    <a:lnTo>
                      <a:pt x="378" y="353"/>
                    </a:lnTo>
                    <a:lnTo>
                      <a:pt x="385" y="387"/>
                    </a:lnTo>
                    <a:lnTo>
                      <a:pt x="368" y="396"/>
                    </a:lnTo>
                    <a:lnTo>
                      <a:pt x="366" y="400"/>
                    </a:lnTo>
                    <a:lnTo>
                      <a:pt x="364" y="402"/>
                    </a:lnTo>
                    <a:lnTo>
                      <a:pt x="362" y="401"/>
                    </a:lnTo>
                    <a:lnTo>
                      <a:pt x="361" y="400"/>
                    </a:lnTo>
                    <a:lnTo>
                      <a:pt x="357" y="396"/>
                    </a:lnTo>
                    <a:lnTo>
                      <a:pt x="357" y="399"/>
                    </a:lnTo>
                    <a:lnTo>
                      <a:pt x="357" y="403"/>
                    </a:lnTo>
                    <a:lnTo>
                      <a:pt x="355" y="403"/>
                    </a:lnTo>
                    <a:lnTo>
                      <a:pt x="355" y="404"/>
                    </a:lnTo>
                    <a:lnTo>
                      <a:pt x="355" y="407"/>
                    </a:lnTo>
                    <a:lnTo>
                      <a:pt x="355" y="410"/>
                    </a:lnTo>
                    <a:lnTo>
                      <a:pt x="353" y="411"/>
                    </a:lnTo>
                    <a:lnTo>
                      <a:pt x="352" y="413"/>
                    </a:lnTo>
                    <a:lnTo>
                      <a:pt x="350" y="413"/>
                    </a:lnTo>
                    <a:lnTo>
                      <a:pt x="349" y="413"/>
                    </a:lnTo>
                    <a:lnTo>
                      <a:pt x="349" y="414"/>
                    </a:lnTo>
                    <a:lnTo>
                      <a:pt x="347" y="415"/>
                    </a:lnTo>
                    <a:lnTo>
                      <a:pt x="342" y="418"/>
                    </a:lnTo>
                    <a:lnTo>
                      <a:pt x="364" y="444"/>
                    </a:lnTo>
                    <a:lnTo>
                      <a:pt x="328" y="451"/>
                    </a:lnTo>
                    <a:lnTo>
                      <a:pt x="325" y="437"/>
                    </a:lnTo>
                    <a:lnTo>
                      <a:pt x="307" y="429"/>
                    </a:lnTo>
                    <a:lnTo>
                      <a:pt x="307" y="403"/>
                    </a:lnTo>
                    <a:lnTo>
                      <a:pt x="292" y="401"/>
                    </a:lnTo>
                    <a:lnTo>
                      <a:pt x="290" y="389"/>
                    </a:lnTo>
                    <a:lnTo>
                      <a:pt x="299" y="380"/>
                    </a:lnTo>
                    <a:lnTo>
                      <a:pt x="305" y="353"/>
                    </a:lnTo>
                    <a:lnTo>
                      <a:pt x="290" y="330"/>
                    </a:lnTo>
                    <a:lnTo>
                      <a:pt x="279" y="322"/>
                    </a:lnTo>
                    <a:lnTo>
                      <a:pt x="262" y="322"/>
                    </a:lnTo>
                    <a:lnTo>
                      <a:pt x="262" y="313"/>
                    </a:lnTo>
                    <a:lnTo>
                      <a:pt x="261" y="309"/>
                    </a:lnTo>
                    <a:lnTo>
                      <a:pt x="261" y="307"/>
                    </a:lnTo>
                    <a:lnTo>
                      <a:pt x="256" y="304"/>
                    </a:lnTo>
                    <a:lnTo>
                      <a:pt x="252" y="302"/>
                    </a:lnTo>
                    <a:lnTo>
                      <a:pt x="249" y="304"/>
                    </a:lnTo>
                    <a:lnTo>
                      <a:pt x="247" y="275"/>
                    </a:lnTo>
                    <a:lnTo>
                      <a:pt x="243" y="279"/>
                    </a:lnTo>
                    <a:lnTo>
                      <a:pt x="241" y="281"/>
                    </a:lnTo>
                    <a:lnTo>
                      <a:pt x="239" y="279"/>
                    </a:lnTo>
                    <a:lnTo>
                      <a:pt x="238" y="275"/>
                    </a:lnTo>
                    <a:lnTo>
                      <a:pt x="236" y="272"/>
                    </a:lnTo>
                    <a:lnTo>
                      <a:pt x="233" y="268"/>
                    </a:lnTo>
                    <a:lnTo>
                      <a:pt x="205" y="272"/>
                    </a:lnTo>
                    <a:lnTo>
                      <a:pt x="192" y="296"/>
                    </a:lnTo>
                    <a:lnTo>
                      <a:pt x="186" y="316"/>
                    </a:lnTo>
                    <a:lnTo>
                      <a:pt x="162" y="316"/>
                    </a:lnTo>
                    <a:lnTo>
                      <a:pt x="160" y="312"/>
                    </a:lnTo>
                    <a:lnTo>
                      <a:pt x="157" y="317"/>
                    </a:lnTo>
                    <a:lnTo>
                      <a:pt x="158" y="321"/>
                    </a:lnTo>
                    <a:lnTo>
                      <a:pt x="164" y="325"/>
                    </a:lnTo>
                    <a:lnTo>
                      <a:pt x="136" y="316"/>
                    </a:lnTo>
                    <a:lnTo>
                      <a:pt x="131" y="321"/>
                    </a:lnTo>
                    <a:lnTo>
                      <a:pt x="131" y="327"/>
                    </a:lnTo>
                    <a:lnTo>
                      <a:pt x="129" y="325"/>
                    </a:lnTo>
                    <a:lnTo>
                      <a:pt x="121" y="325"/>
                    </a:lnTo>
                    <a:lnTo>
                      <a:pt x="126" y="366"/>
                    </a:lnTo>
                    <a:lnTo>
                      <a:pt x="136" y="375"/>
                    </a:lnTo>
                    <a:lnTo>
                      <a:pt x="142" y="403"/>
                    </a:lnTo>
                    <a:lnTo>
                      <a:pt x="155" y="415"/>
                    </a:lnTo>
                    <a:lnTo>
                      <a:pt x="155" y="432"/>
                    </a:lnTo>
                    <a:lnTo>
                      <a:pt x="149" y="453"/>
                    </a:lnTo>
                    <a:lnTo>
                      <a:pt x="136" y="453"/>
                    </a:lnTo>
                    <a:lnTo>
                      <a:pt x="121" y="459"/>
                    </a:lnTo>
                    <a:lnTo>
                      <a:pt x="97" y="451"/>
                    </a:lnTo>
                    <a:lnTo>
                      <a:pt x="100" y="494"/>
                    </a:lnTo>
                    <a:lnTo>
                      <a:pt x="119" y="518"/>
                    </a:lnTo>
                    <a:lnTo>
                      <a:pt x="119" y="523"/>
                    </a:lnTo>
                    <a:lnTo>
                      <a:pt x="119" y="527"/>
                    </a:lnTo>
                    <a:lnTo>
                      <a:pt x="122" y="534"/>
                    </a:lnTo>
                    <a:lnTo>
                      <a:pt x="127" y="536"/>
                    </a:lnTo>
                    <a:lnTo>
                      <a:pt x="134" y="534"/>
                    </a:lnTo>
                    <a:lnTo>
                      <a:pt x="136" y="537"/>
                    </a:lnTo>
                    <a:lnTo>
                      <a:pt x="136" y="531"/>
                    </a:lnTo>
                    <a:lnTo>
                      <a:pt x="137" y="529"/>
                    </a:lnTo>
                    <a:lnTo>
                      <a:pt x="138" y="529"/>
                    </a:lnTo>
                    <a:lnTo>
                      <a:pt x="140" y="532"/>
                    </a:lnTo>
                    <a:lnTo>
                      <a:pt x="141" y="535"/>
                    </a:lnTo>
                    <a:lnTo>
                      <a:pt x="145" y="537"/>
                    </a:lnTo>
                    <a:lnTo>
                      <a:pt x="149" y="538"/>
                    </a:lnTo>
                    <a:lnTo>
                      <a:pt x="157" y="539"/>
                    </a:lnTo>
                    <a:lnTo>
                      <a:pt x="129" y="574"/>
                    </a:lnTo>
                    <a:lnTo>
                      <a:pt x="107" y="568"/>
                    </a:lnTo>
                    <a:lnTo>
                      <a:pt x="64" y="574"/>
                    </a:lnTo>
                    <a:lnTo>
                      <a:pt x="55" y="572"/>
                    </a:lnTo>
                    <a:lnTo>
                      <a:pt x="45" y="565"/>
                    </a:lnTo>
                    <a:lnTo>
                      <a:pt x="42" y="560"/>
                    </a:lnTo>
                    <a:lnTo>
                      <a:pt x="41" y="554"/>
                    </a:lnTo>
                    <a:lnTo>
                      <a:pt x="39" y="550"/>
                    </a:lnTo>
                    <a:lnTo>
                      <a:pt x="37" y="552"/>
                    </a:lnTo>
                    <a:lnTo>
                      <a:pt x="34" y="554"/>
                    </a:lnTo>
                    <a:lnTo>
                      <a:pt x="33" y="559"/>
                    </a:lnTo>
                    <a:lnTo>
                      <a:pt x="19" y="559"/>
                    </a:lnTo>
                    <a:lnTo>
                      <a:pt x="27" y="579"/>
                    </a:lnTo>
                    <a:lnTo>
                      <a:pt x="5" y="622"/>
                    </a:lnTo>
                    <a:lnTo>
                      <a:pt x="36" y="629"/>
                    </a:lnTo>
                    <a:lnTo>
                      <a:pt x="40" y="739"/>
                    </a:lnTo>
                    <a:lnTo>
                      <a:pt x="112" y="739"/>
                    </a:lnTo>
                    <a:lnTo>
                      <a:pt x="119" y="750"/>
                    </a:lnTo>
                    <a:lnTo>
                      <a:pt x="147" y="750"/>
                    </a:lnTo>
                    <a:lnTo>
                      <a:pt x="149" y="767"/>
                    </a:lnTo>
                    <a:lnTo>
                      <a:pt x="190" y="750"/>
                    </a:lnTo>
                    <a:lnTo>
                      <a:pt x="186" y="774"/>
                    </a:lnTo>
                    <a:lnTo>
                      <a:pt x="175" y="800"/>
                    </a:lnTo>
                    <a:lnTo>
                      <a:pt x="157" y="829"/>
                    </a:lnTo>
                    <a:lnTo>
                      <a:pt x="151" y="823"/>
                    </a:lnTo>
                    <a:lnTo>
                      <a:pt x="146" y="822"/>
                    </a:lnTo>
                    <a:lnTo>
                      <a:pt x="143" y="823"/>
                    </a:lnTo>
                    <a:lnTo>
                      <a:pt x="142" y="829"/>
                    </a:lnTo>
                    <a:lnTo>
                      <a:pt x="142" y="836"/>
                    </a:lnTo>
                    <a:lnTo>
                      <a:pt x="112" y="853"/>
                    </a:lnTo>
                    <a:lnTo>
                      <a:pt x="93" y="838"/>
                    </a:lnTo>
                    <a:lnTo>
                      <a:pt x="71" y="838"/>
                    </a:lnTo>
                    <a:lnTo>
                      <a:pt x="48" y="850"/>
                    </a:lnTo>
                    <a:lnTo>
                      <a:pt x="0" y="881"/>
                    </a:lnTo>
                    <a:lnTo>
                      <a:pt x="48" y="944"/>
                    </a:lnTo>
                    <a:lnTo>
                      <a:pt x="43" y="914"/>
                    </a:lnTo>
                    <a:lnTo>
                      <a:pt x="64" y="886"/>
                    </a:lnTo>
                    <a:lnTo>
                      <a:pt x="114" y="900"/>
                    </a:lnTo>
                    <a:lnTo>
                      <a:pt x="140" y="929"/>
                    </a:lnTo>
                    <a:lnTo>
                      <a:pt x="97" y="938"/>
                    </a:lnTo>
                    <a:lnTo>
                      <a:pt x="64" y="938"/>
                    </a:lnTo>
                    <a:lnTo>
                      <a:pt x="79" y="974"/>
                    </a:lnTo>
                    <a:lnTo>
                      <a:pt x="83" y="1135"/>
                    </a:lnTo>
                    <a:lnTo>
                      <a:pt x="119" y="1131"/>
                    </a:lnTo>
                    <a:lnTo>
                      <a:pt x="133" y="1138"/>
                    </a:lnTo>
                    <a:lnTo>
                      <a:pt x="164" y="1135"/>
                    </a:lnTo>
                    <a:lnTo>
                      <a:pt x="183" y="1150"/>
                    </a:lnTo>
                    <a:lnTo>
                      <a:pt x="214" y="1152"/>
                    </a:lnTo>
                    <a:lnTo>
                      <a:pt x="219" y="1181"/>
                    </a:lnTo>
                    <a:lnTo>
                      <a:pt x="233" y="1195"/>
                    </a:lnTo>
                    <a:lnTo>
                      <a:pt x="247" y="1221"/>
                    </a:lnTo>
                    <a:lnTo>
                      <a:pt x="269" y="1224"/>
                    </a:lnTo>
                    <a:lnTo>
                      <a:pt x="279" y="1231"/>
                    </a:lnTo>
                    <a:lnTo>
                      <a:pt x="314" y="1221"/>
                    </a:lnTo>
                    <a:lnTo>
                      <a:pt x="307" y="1215"/>
                    </a:lnTo>
                    <a:lnTo>
                      <a:pt x="306" y="1213"/>
                    </a:lnTo>
                    <a:lnTo>
                      <a:pt x="307" y="1211"/>
                    </a:lnTo>
                    <a:lnTo>
                      <a:pt x="314" y="1208"/>
                    </a:lnTo>
                    <a:lnTo>
                      <a:pt x="319" y="1207"/>
                    </a:lnTo>
                    <a:lnTo>
                      <a:pt x="328" y="1207"/>
                    </a:lnTo>
                    <a:lnTo>
                      <a:pt x="342" y="1181"/>
                    </a:lnTo>
                    <a:lnTo>
                      <a:pt x="346" y="1179"/>
                    </a:lnTo>
                    <a:lnTo>
                      <a:pt x="352" y="1176"/>
                    </a:lnTo>
                    <a:lnTo>
                      <a:pt x="353" y="1174"/>
                    </a:lnTo>
                    <a:lnTo>
                      <a:pt x="355" y="1173"/>
                    </a:lnTo>
                    <a:lnTo>
                      <a:pt x="357" y="1172"/>
                    </a:lnTo>
                    <a:lnTo>
                      <a:pt x="342" y="1150"/>
                    </a:lnTo>
                    <a:lnTo>
                      <a:pt x="357" y="1131"/>
                    </a:lnTo>
                    <a:lnTo>
                      <a:pt x="378" y="1150"/>
                    </a:lnTo>
                    <a:lnTo>
                      <a:pt x="399" y="1138"/>
                    </a:lnTo>
                    <a:lnTo>
                      <a:pt x="418" y="1116"/>
                    </a:lnTo>
                    <a:lnTo>
                      <a:pt x="428" y="1146"/>
                    </a:lnTo>
                    <a:lnTo>
                      <a:pt x="449" y="1164"/>
                    </a:lnTo>
                    <a:lnTo>
                      <a:pt x="477" y="1174"/>
                    </a:lnTo>
                    <a:lnTo>
                      <a:pt x="490" y="1188"/>
                    </a:lnTo>
                    <a:lnTo>
                      <a:pt x="492" y="1214"/>
                    </a:lnTo>
                    <a:lnTo>
                      <a:pt x="511" y="1228"/>
                    </a:lnTo>
                    <a:lnTo>
                      <a:pt x="542" y="1200"/>
                    </a:lnTo>
                    <a:lnTo>
                      <a:pt x="554" y="1207"/>
                    </a:lnTo>
                    <a:lnTo>
                      <a:pt x="564" y="1200"/>
                    </a:lnTo>
                    <a:lnTo>
                      <a:pt x="577" y="1181"/>
                    </a:lnTo>
                    <a:lnTo>
                      <a:pt x="604" y="1174"/>
                    </a:lnTo>
                    <a:lnTo>
                      <a:pt x="606" y="1170"/>
                    </a:lnTo>
                    <a:lnTo>
                      <a:pt x="606" y="1169"/>
                    </a:lnTo>
                    <a:lnTo>
                      <a:pt x="607" y="1170"/>
                    </a:lnTo>
                    <a:lnTo>
                      <a:pt x="613" y="1167"/>
                    </a:lnTo>
                    <a:lnTo>
                      <a:pt x="620" y="1167"/>
                    </a:lnTo>
                    <a:lnTo>
                      <a:pt x="620" y="1172"/>
                    </a:lnTo>
                    <a:lnTo>
                      <a:pt x="627" y="1181"/>
                    </a:lnTo>
                    <a:lnTo>
                      <a:pt x="675" y="1224"/>
                    </a:lnTo>
                    <a:lnTo>
                      <a:pt x="670" y="1207"/>
                    </a:lnTo>
                    <a:lnTo>
                      <a:pt x="668" y="1174"/>
                    </a:lnTo>
                    <a:lnTo>
                      <a:pt x="682" y="1159"/>
                    </a:lnTo>
                    <a:lnTo>
                      <a:pt x="697" y="1157"/>
                    </a:lnTo>
                    <a:lnTo>
                      <a:pt x="704" y="1159"/>
                    </a:lnTo>
                    <a:lnTo>
                      <a:pt x="708" y="1161"/>
                    </a:lnTo>
                    <a:lnTo>
                      <a:pt x="709" y="1160"/>
                    </a:lnTo>
                    <a:lnTo>
                      <a:pt x="713" y="1159"/>
                    </a:lnTo>
                    <a:lnTo>
                      <a:pt x="734" y="1142"/>
                    </a:lnTo>
                    <a:lnTo>
                      <a:pt x="784" y="1146"/>
                    </a:lnTo>
                    <a:lnTo>
                      <a:pt x="783" y="1157"/>
                    </a:lnTo>
                    <a:lnTo>
                      <a:pt x="784" y="1157"/>
                    </a:lnTo>
                    <a:lnTo>
                      <a:pt x="789" y="1159"/>
                    </a:lnTo>
                    <a:lnTo>
                      <a:pt x="796" y="1181"/>
                    </a:lnTo>
                    <a:lnTo>
                      <a:pt x="846" y="1179"/>
                    </a:lnTo>
                    <a:lnTo>
                      <a:pt x="842" y="1181"/>
                    </a:lnTo>
                    <a:lnTo>
                      <a:pt x="841" y="1183"/>
                    </a:lnTo>
                    <a:lnTo>
                      <a:pt x="842" y="1185"/>
                    </a:lnTo>
                    <a:lnTo>
                      <a:pt x="848" y="1189"/>
                    </a:lnTo>
                    <a:lnTo>
                      <a:pt x="853" y="1191"/>
                    </a:lnTo>
                    <a:lnTo>
                      <a:pt x="860" y="1192"/>
                    </a:lnTo>
                    <a:lnTo>
                      <a:pt x="875" y="1214"/>
                    </a:lnTo>
                    <a:lnTo>
                      <a:pt x="896" y="1188"/>
                    </a:lnTo>
                    <a:lnTo>
                      <a:pt x="917" y="1185"/>
                    </a:lnTo>
                    <a:lnTo>
                      <a:pt x="918" y="1186"/>
                    </a:lnTo>
                    <a:lnTo>
                      <a:pt x="921" y="1188"/>
                    </a:lnTo>
                    <a:lnTo>
                      <a:pt x="922" y="1188"/>
                    </a:lnTo>
                    <a:lnTo>
                      <a:pt x="924" y="1189"/>
                    </a:lnTo>
                    <a:lnTo>
                      <a:pt x="924" y="1187"/>
                    </a:lnTo>
                    <a:lnTo>
                      <a:pt x="924" y="1186"/>
                    </a:lnTo>
                    <a:lnTo>
                      <a:pt x="925" y="1186"/>
                    </a:lnTo>
                    <a:lnTo>
                      <a:pt x="925" y="1183"/>
                    </a:lnTo>
                    <a:lnTo>
                      <a:pt x="926" y="1181"/>
                    </a:lnTo>
                    <a:lnTo>
                      <a:pt x="927" y="1174"/>
                    </a:lnTo>
                    <a:lnTo>
                      <a:pt x="982" y="1152"/>
                    </a:lnTo>
                    <a:lnTo>
                      <a:pt x="977" y="1150"/>
                    </a:lnTo>
                    <a:lnTo>
                      <a:pt x="975" y="1148"/>
                    </a:lnTo>
                    <a:lnTo>
                      <a:pt x="974" y="1144"/>
                    </a:lnTo>
                    <a:lnTo>
                      <a:pt x="977" y="1142"/>
                    </a:lnTo>
                    <a:lnTo>
                      <a:pt x="988" y="1135"/>
                    </a:lnTo>
                    <a:lnTo>
                      <a:pt x="991" y="1116"/>
                    </a:lnTo>
                    <a:lnTo>
                      <a:pt x="1010" y="1096"/>
                    </a:lnTo>
                    <a:lnTo>
                      <a:pt x="1012" y="1079"/>
                    </a:lnTo>
                    <a:lnTo>
                      <a:pt x="1038" y="1059"/>
                    </a:lnTo>
                    <a:lnTo>
                      <a:pt x="1077" y="1042"/>
                    </a:lnTo>
                    <a:lnTo>
                      <a:pt x="1091" y="1024"/>
                    </a:lnTo>
                    <a:lnTo>
                      <a:pt x="1082" y="1003"/>
                    </a:lnTo>
                    <a:lnTo>
                      <a:pt x="1077" y="986"/>
                    </a:lnTo>
                    <a:lnTo>
                      <a:pt x="1048" y="974"/>
                    </a:lnTo>
                    <a:lnTo>
                      <a:pt x="1095" y="964"/>
                    </a:lnTo>
                    <a:lnTo>
                      <a:pt x="1082" y="929"/>
                    </a:lnTo>
                    <a:lnTo>
                      <a:pt x="1091" y="896"/>
                    </a:lnTo>
                    <a:lnTo>
                      <a:pt x="1048" y="874"/>
                    </a:lnTo>
                    <a:lnTo>
                      <a:pt x="1048" y="844"/>
                    </a:lnTo>
                    <a:lnTo>
                      <a:pt x="1038" y="831"/>
                    </a:lnTo>
                    <a:lnTo>
                      <a:pt x="1034" y="810"/>
                    </a:lnTo>
                    <a:lnTo>
                      <a:pt x="1027" y="807"/>
                    </a:lnTo>
                    <a:lnTo>
                      <a:pt x="1026" y="807"/>
                    </a:lnTo>
                    <a:lnTo>
                      <a:pt x="1025" y="803"/>
                    </a:lnTo>
                    <a:lnTo>
                      <a:pt x="1027" y="781"/>
                    </a:lnTo>
                    <a:lnTo>
                      <a:pt x="1082" y="803"/>
                    </a:lnTo>
                    <a:lnTo>
                      <a:pt x="1080" y="808"/>
                    </a:lnTo>
                    <a:lnTo>
                      <a:pt x="1081" y="812"/>
                    </a:lnTo>
                    <a:lnTo>
                      <a:pt x="1083" y="816"/>
                    </a:lnTo>
                    <a:lnTo>
                      <a:pt x="1088" y="817"/>
                    </a:lnTo>
                    <a:lnTo>
                      <a:pt x="1091" y="815"/>
                    </a:lnTo>
                    <a:lnTo>
                      <a:pt x="1119" y="815"/>
                    </a:lnTo>
                    <a:lnTo>
                      <a:pt x="1122" y="807"/>
                    </a:lnTo>
                    <a:lnTo>
                      <a:pt x="1127" y="805"/>
                    </a:lnTo>
                    <a:lnTo>
                      <a:pt x="1138" y="807"/>
                    </a:lnTo>
                    <a:lnTo>
                      <a:pt x="1174" y="815"/>
                    </a:lnTo>
                    <a:lnTo>
                      <a:pt x="1212" y="846"/>
                    </a:lnTo>
                    <a:lnTo>
                      <a:pt x="1212" y="851"/>
                    </a:lnTo>
                    <a:lnTo>
                      <a:pt x="1214" y="854"/>
                    </a:lnTo>
                    <a:lnTo>
                      <a:pt x="1216" y="855"/>
                    </a:lnTo>
                    <a:lnTo>
                      <a:pt x="1220" y="855"/>
                    </a:lnTo>
                    <a:lnTo>
                      <a:pt x="1224" y="853"/>
                    </a:lnTo>
                    <a:lnTo>
                      <a:pt x="1231" y="853"/>
                    </a:lnTo>
                    <a:lnTo>
                      <a:pt x="1234" y="879"/>
                    </a:lnTo>
                    <a:lnTo>
                      <a:pt x="1252" y="888"/>
                    </a:lnTo>
                    <a:lnTo>
                      <a:pt x="1273" y="864"/>
                    </a:lnTo>
                    <a:lnTo>
                      <a:pt x="1312" y="867"/>
                    </a:lnTo>
                    <a:lnTo>
                      <a:pt x="1302" y="881"/>
                    </a:lnTo>
                    <a:lnTo>
                      <a:pt x="1326" y="888"/>
                    </a:lnTo>
                    <a:lnTo>
                      <a:pt x="1347" y="917"/>
                    </a:lnTo>
                    <a:lnTo>
                      <a:pt x="1390" y="881"/>
                    </a:lnTo>
                    <a:lnTo>
                      <a:pt x="1410" y="879"/>
                    </a:lnTo>
                    <a:lnTo>
                      <a:pt x="1416" y="850"/>
                    </a:lnTo>
                    <a:lnTo>
                      <a:pt x="1412" y="803"/>
                    </a:lnTo>
                    <a:lnTo>
                      <a:pt x="1440" y="757"/>
                    </a:lnTo>
                    <a:lnTo>
                      <a:pt x="1402" y="736"/>
                    </a:lnTo>
                    <a:lnTo>
                      <a:pt x="1388" y="736"/>
                    </a:lnTo>
                    <a:lnTo>
                      <a:pt x="1380" y="735"/>
                    </a:lnTo>
                    <a:lnTo>
                      <a:pt x="1377" y="734"/>
                    </a:lnTo>
                    <a:lnTo>
                      <a:pt x="1375" y="734"/>
                    </a:lnTo>
                    <a:lnTo>
                      <a:pt x="1374" y="738"/>
                    </a:lnTo>
                    <a:lnTo>
                      <a:pt x="1373" y="739"/>
                    </a:lnTo>
                    <a:lnTo>
                      <a:pt x="1362" y="735"/>
                    </a:lnTo>
                    <a:lnTo>
                      <a:pt x="1358" y="735"/>
                    </a:lnTo>
                    <a:lnTo>
                      <a:pt x="1355" y="738"/>
                    </a:lnTo>
                    <a:lnTo>
                      <a:pt x="1352" y="742"/>
                    </a:lnTo>
                    <a:lnTo>
                      <a:pt x="1352" y="745"/>
                    </a:lnTo>
                    <a:lnTo>
                      <a:pt x="1354" y="750"/>
                    </a:lnTo>
                    <a:lnTo>
                      <a:pt x="1354" y="753"/>
                    </a:lnTo>
                    <a:lnTo>
                      <a:pt x="1326" y="753"/>
                    </a:lnTo>
                    <a:lnTo>
                      <a:pt x="1312" y="694"/>
                    </a:lnTo>
                    <a:lnTo>
                      <a:pt x="1317" y="681"/>
                    </a:lnTo>
                    <a:lnTo>
                      <a:pt x="1267" y="665"/>
                    </a:lnTo>
                    <a:lnTo>
                      <a:pt x="1252" y="639"/>
                    </a:lnTo>
                    <a:lnTo>
                      <a:pt x="1231" y="661"/>
                    </a:lnTo>
                    <a:lnTo>
                      <a:pt x="1188" y="651"/>
                    </a:lnTo>
                    <a:lnTo>
                      <a:pt x="1181" y="615"/>
                    </a:lnTo>
                    <a:lnTo>
                      <a:pt x="1134" y="615"/>
                    </a:lnTo>
                    <a:lnTo>
                      <a:pt x="1127" y="559"/>
                    </a:lnTo>
                    <a:lnTo>
                      <a:pt x="1127" y="525"/>
                    </a:lnTo>
                    <a:lnTo>
                      <a:pt x="1032" y="529"/>
                    </a:lnTo>
                    <a:lnTo>
                      <a:pt x="1005" y="544"/>
                    </a:lnTo>
                    <a:lnTo>
                      <a:pt x="949" y="607"/>
                    </a:lnTo>
                    <a:lnTo>
                      <a:pt x="953" y="681"/>
                    </a:lnTo>
                    <a:lnTo>
                      <a:pt x="949" y="646"/>
                    </a:lnTo>
                    <a:lnTo>
                      <a:pt x="912" y="607"/>
                    </a:lnTo>
                    <a:lnTo>
                      <a:pt x="891" y="596"/>
                    </a:lnTo>
                    <a:lnTo>
                      <a:pt x="877" y="607"/>
                    </a:lnTo>
                    <a:lnTo>
                      <a:pt x="856" y="611"/>
                    </a:lnTo>
                    <a:lnTo>
                      <a:pt x="834" y="631"/>
                    </a:lnTo>
                    <a:lnTo>
                      <a:pt x="834" y="637"/>
                    </a:lnTo>
                    <a:lnTo>
                      <a:pt x="812" y="657"/>
                    </a:lnTo>
                    <a:lnTo>
                      <a:pt x="799" y="665"/>
                    </a:lnTo>
                    <a:lnTo>
                      <a:pt x="834" y="631"/>
                    </a:lnTo>
                    <a:lnTo>
                      <a:pt x="832" y="607"/>
                    </a:lnTo>
                    <a:lnTo>
                      <a:pt x="853" y="546"/>
                    </a:lnTo>
                    <a:lnTo>
                      <a:pt x="883" y="519"/>
                    </a:lnTo>
                    <a:lnTo>
                      <a:pt x="870" y="468"/>
                    </a:lnTo>
                    <a:lnTo>
                      <a:pt x="677" y="173"/>
                    </a:lnTo>
                    <a:lnTo>
                      <a:pt x="649" y="116"/>
                    </a:lnTo>
                    <a:lnTo>
                      <a:pt x="649" y="87"/>
                    </a:lnTo>
                    <a:lnTo>
                      <a:pt x="670" y="6"/>
                    </a:lnTo>
                    <a:lnTo>
                      <a:pt x="633" y="0"/>
                    </a:lnTo>
                    <a:lnTo>
                      <a:pt x="635" y="3"/>
                    </a:lnTo>
                    <a:lnTo>
                      <a:pt x="635" y="5"/>
                    </a:lnTo>
                    <a:lnTo>
                      <a:pt x="634" y="5"/>
                    </a:lnTo>
                    <a:lnTo>
                      <a:pt x="634" y="6"/>
                    </a:lnTo>
                    <a:lnTo>
                      <a:pt x="634" y="8"/>
                    </a:lnTo>
                    <a:lnTo>
                      <a:pt x="632" y="8"/>
                    </a:lnTo>
                    <a:lnTo>
                      <a:pt x="631" y="8"/>
                    </a:lnTo>
                    <a:lnTo>
                      <a:pt x="631" y="9"/>
                    </a:lnTo>
                    <a:lnTo>
                      <a:pt x="627" y="11"/>
                    </a:lnTo>
                    <a:lnTo>
                      <a:pt x="625" y="16"/>
                    </a:lnTo>
                    <a:lnTo>
                      <a:pt x="590" y="31"/>
                    </a:lnTo>
                    <a:lnTo>
                      <a:pt x="564" y="37"/>
                    </a:lnTo>
                    <a:lnTo>
                      <a:pt x="568" y="68"/>
                    </a:lnTo>
                    <a:close/>
                    <a:moveTo>
                      <a:pt x="748" y="699"/>
                    </a:moveTo>
                    <a:lnTo>
                      <a:pt x="747" y="696"/>
                    </a:lnTo>
                    <a:lnTo>
                      <a:pt x="751" y="698"/>
                    </a:lnTo>
                    <a:lnTo>
                      <a:pt x="755" y="701"/>
                    </a:lnTo>
                    <a:lnTo>
                      <a:pt x="757" y="702"/>
                    </a:lnTo>
                    <a:lnTo>
                      <a:pt x="758" y="704"/>
                    </a:lnTo>
                    <a:lnTo>
                      <a:pt x="757" y="703"/>
                    </a:lnTo>
                    <a:lnTo>
                      <a:pt x="755" y="703"/>
                    </a:lnTo>
                    <a:lnTo>
                      <a:pt x="752" y="701"/>
                    </a:lnTo>
                    <a:lnTo>
                      <a:pt x="748" y="699"/>
                    </a:lnTo>
                    <a:close/>
                    <a:moveTo>
                      <a:pt x="734" y="687"/>
                    </a:moveTo>
                    <a:lnTo>
                      <a:pt x="738" y="687"/>
                    </a:lnTo>
                    <a:lnTo>
                      <a:pt x="740" y="687"/>
                    </a:lnTo>
                    <a:lnTo>
                      <a:pt x="738" y="687"/>
                    </a:lnTo>
                    <a:lnTo>
                      <a:pt x="734" y="689"/>
                    </a:lnTo>
                    <a:lnTo>
                      <a:pt x="734" y="687"/>
                    </a:lnTo>
                    <a:lnTo>
                      <a:pt x="727" y="684"/>
                    </a:lnTo>
                    <a:lnTo>
                      <a:pt x="725" y="683"/>
                    </a:lnTo>
                    <a:lnTo>
                      <a:pt x="727" y="681"/>
                    </a:lnTo>
                    <a:lnTo>
                      <a:pt x="734" y="681"/>
                    </a:lnTo>
                    <a:lnTo>
                      <a:pt x="734" y="687"/>
                    </a:lnTo>
                    <a:close/>
                    <a:moveTo>
                      <a:pt x="1075" y="715"/>
                    </a:moveTo>
                    <a:lnTo>
                      <a:pt x="1077" y="721"/>
                    </a:lnTo>
                    <a:lnTo>
                      <a:pt x="1081" y="725"/>
                    </a:lnTo>
                    <a:lnTo>
                      <a:pt x="1085" y="726"/>
                    </a:lnTo>
                    <a:lnTo>
                      <a:pt x="1089" y="725"/>
                    </a:lnTo>
                    <a:lnTo>
                      <a:pt x="1095" y="724"/>
                    </a:lnTo>
                    <a:lnTo>
                      <a:pt x="1097" y="716"/>
                    </a:lnTo>
                    <a:lnTo>
                      <a:pt x="1103" y="712"/>
                    </a:lnTo>
                    <a:lnTo>
                      <a:pt x="1108" y="712"/>
                    </a:lnTo>
                    <a:lnTo>
                      <a:pt x="1117" y="718"/>
                    </a:lnTo>
                    <a:lnTo>
                      <a:pt x="1121" y="706"/>
                    </a:lnTo>
                    <a:lnTo>
                      <a:pt x="1123" y="703"/>
                    </a:lnTo>
                    <a:lnTo>
                      <a:pt x="1127" y="702"/>
                    </a:lnTo>
                    <a:lnTo>
                      <a:pt x="1133" y="705"/>
                    </a:lnTo>
                    <a:lnTo>
                      <a:pt x="1139" y="715"/>
                    </a:lnTo>
                    <a:lnTo>
                      <a:pt x="1141" y="715"/>
                    </a:lnTo>
                    <a:lnTo>
                      <a:pt x="1124" y="750"/>
                    </a:lnTo>
                    <a:lnTo>
                      <a:pt x="1084" y="786"/>
                    </a:lnTo>
                    <a:lnTo>
                      <a:pt x="1069" y="767"/>
                    </a:lnTo>
                    <a:lnTo>
                      <a:pt x="1053" y="757"/>
                    </a:lnTo>
                    <a:lnTo>
                      <a:pt x="1053" y="715"/>
                    </a:lnTo>
                    <a:lnTo>
                      <a:pt x="1075" y="715"/>
                    </a:lnTo>
                    <a:close/>
                    <a:moveTo>
                      <a:pt x="1097" y="631"/>
                    </a:moveTo>
                    <a:lnTo>
                      <a:pt x="1097" y="661"/>
                    </a:lnTo>
                    <a:lnTo>
                      <a:pt x="1022" y="661"/>
                    </a:lnTo>
                    <a:lnTo>
                      <a:pt x="1022" y="631"/>
                    </a:lnTo>
                    <a:lnTo>
                      <a:pt x="1097" y="631"/>
                    </a:lnTo>
                    <a:close/>
                    <a:moveTo>
                      <a:pt x="967" y="703"/>
                    </a:moveTo>
                    <a:lnTo>
                      <a:pt x="967" y="707"/>
                    </a:lnTo>
                    <a:lnTo>
                      <a:pt x="962" y="707"/>
                    </a:lnTo>
                    <a:lnTo>
                      <a:pt x="962" y="703"/>
                    </a:lnTo>
                    <a:lnTo>
                      <a:pt x="967" y="703"/>
                    </a:lnTo>
                    <a:close/>
                    <a:moveTo>
                      <a:pt x="944" y="709"/>
                    </a:moveTo>
                    <a:lnTo>
                      <a:pt x="940" y="709"/>
                    </a:lnTo>
                    <a:lnTo>
                      <a:pt x="938" y="710"/>
                    </a:lnTo>
                    <a:lnTo>
                      <a:pt x="936" y="710"/>
                    </a:lnTo>
                    <a:lnTo>
                      <a:pt x="936" y="712"/>
                    </a:lnTo>
                    <a:lnTo>
                      <a:pt x="935" y="710"/>
                    </a:lnTo>
                    <a:lnTo>
                      <a:pt x="936" y="710"/>
                    </a:lnTo>
                    <a:lnTo>
                      <a:pt x="941" y="707"/>
                    </a:lnTo>
                    <a:lnTo>
                      <a:pt x="944" y="706"/>
                    </a:lnTo>
                    <a:lnTo>
                      <a:pt x="947" y="706"/>
                    </a:lnTo>
                    <a:lnTo>
                      <a:pt x="945" y="707"/>
                    </a:lnTo>
                    <a:lnTo>
                      <a:pt x="944" y="709"/>
                    </a:lnTo>
                    <a:close/>
                    <a:moveTo>
                      <a:pt x="906" y="731"/>
                    </a:moveTo>
                    <a:lnTo>
                      <a:pt x="910" y="731"/>
                    </a:lnTo>
                    <a:lnTo>
                      <a:pt x="910" y="736"/>
                    </a:lnTo>
                    <a:lnTo>
                      <a:pt x="906" y="736"/>
                    </a:lnTo>
                    <a:lnTo>
                      <a:pt x="906" y="731"/>
                    </a:lnTo>
                    <a:close/>
                    <a:moveTo>
                      <a:pt x="782" y="668"/>
                    </a:moveTo>
                    <a:lnTo>
                      <a:pt x="789" y="668"/>
                    </a:lnTo>
                    <a:lnTo>
                      <a:pt x="789" y="672"/>
                    </a:lnTo>
                    <a:lnTo>
                      <a:pt x="782" y="672"/>
                    </a:lnTo>
                    <a:lnTo>
                      <a:pt x="782" y="668"/>
                    </a:lnTo>
                    <a:close/>
                    <a:moveTo>
                      <a:pt x="776" y="679"/>
                    </a:moveTo>
                    <a:lnTo>
                      <a:pt x="775" y="681"/>
                    </a:lnTo>
                    <a:lnTo>
                      <a:pt x="775" y="676"/>
                    </a:lnTo>
                    <a:lnTo>
                      <a:pt x="775" y="674"/>
                    </a:lnTo>
                    <a:lnTo>
                      <a:pt x="775" y="675"/>
                    </a:lnTo>
                    <a:lnTo>
                      <a:pt x="775" y="676"/>
                    </a:lnTo>
                    <a:lnTo>
                      <a:pt x="776" y="679"/>
                    </a:lnTo>
                    <a:close/>
                    <a:moveTo>
                      <a:pt x="763" y="689"/>
                    </a:moveTo>
                    <a:lnTo>
                      <a:pt x="768" y="689"/>
                    </a:lnTo>
                    <a:lnTo>
                      <a:pt x="768" y="696"/>
                    </a:lnTo>
                    <a:lnTo>
                      <a:pt x="763" y="696"/>
                    </a:lnTo>
                    <a:lnTo>
                      <a:pt x="763" y="689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1539">
                <a:extLst>
                  <a:ext uri="{FF2B5EF4-FFF2-40B4-BE49-F238E27FC236}">
                    <a16:creationId xmlns:a16="http://schemas.microsoft.com/office/drawing/2014/main" id="{0ED6BEC9-3324-C79C-F3D3-9AE55B128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4" y="759"/>
                <a:ext cx="2" cy="1"/>
              </a:xfrm>
              <a:custGeom>
                <a:avLst/>
                <a:gdLst>
                  <a:gd name="T0" fmla="*/ 6 w 12"/>
                  <a:gd name="T1" fmla="*/ 1 h 6"/>
                  <a:gd name="T2" fmla="*/ 1 w 12"/>
                  <a:gd name="T3" fmla="*/ 4 h 6"/>
                  <a:gd name="T4" fmla="*/ 0 w 12"/>
                  <a:gd name="T5" fmla="*/ 4 h 6"/>
                  <a:gd name="T6" fmla="*/ 1 w 12"/>
                  <a:gd name="T7" fmla="*/ 6 h 6"/>
                  <a:gd name="T8" fmla="*/ 1 w 12"/>
                  <a:gd name="T9" fmla="*/ 4 h 6"/>
                  <a:gd name="T10" fmla="*/ 3 w 12"/>
                  <a:gd name="T11" fmla="*/ 4 h 6"/>
                  <a:gd name="T12" fmla="*/ 5 w 12"/>
                  <a:gd name="T13" fmla="*/ 3 h 6"/>
                  <a:gd name="T14" fmla="*/ 9 w 12"/>
                  <a:gd name="T15" fmla="*/ 3 h 6"/>
                  <a:gd name="T16" fmla="*/ 10 w 12"/>
                  <a:gd name="T17" fmla="*/ 1 h 6"/>
                  <a:gd name="T18" fmla="*/ 12 w 12"/>
                  <a:gd name="T19" fmla="*/ 0 h 6"/>
                  <a:gd name="T20" fmla="*/ 9 w 12"/>
                  <a:gd name="T21" fmla="*/ 0 h 6"/>
                  <a:gd name="T22" fmla="*/ 6 w 12"/>
                  <a:gd name="T23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6" y="1"/>
                    </a:moveTo>
                    <a:lnTo>
                      <a:pt x="1" y="4"/>
                    </a:lnTo>
                    <a:lnTo>
                      <a:pt x="0" y="4"/>
                    </a:lnTo>
                    <a:lnTo>
                      <a:pt x="1" y="6"/>
                    </a:lnTo>
                    <a:lnTo>
                      <a:pt x="1" y="4"/>
                    </a:lnTo>
                    <a:lnTo>
                      <a:pt x="3" y="4"/>
                    </a:lnTo>
                    <a:lnTo>
                      <a:pt x="5" y="3"/>
                    </a:lnTo>
                    <a:lnTo>
                      <a:pt x="9" y="3"/>
                    </a:lnTo>
                    <a:lnTo>
                      <a:pt x="10" y="1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6" y="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1540">
                <a:extLst>
                  <a:ext uri="{FF2B5EF4-FFF2-40B4-BE49-F238E27FC236}">
                    <a16:creationId xmlns:a16="http://schemas.microsoft.com/office/drawing/2014/main" id="{44DD0C65-4FA0-5119-B89E-E4F99F96BE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1" y="746"/>
                <a:ext cx="6" cy="6"/>
              </a:xfrm>
              <a:custGeom>
                <a:avLst/>
                <a:gdLst>
                  <a:gd name="T0" fmla="*/ 13 w 35"/>
                  <a:gd name="T1" fmla="*/ 26 h 34"/>
                  <a:gd name="T2" fmla="*/ 35 w 35"/>
                  <a:gd name="T3" fmla="*/ 6 h 34"/>
                  <a:gd name="T4" fmla="*/ 35 w 35"/>
                  <a:gd name="T5" fmla="*/ 0 h 34"/>
                  <a:gd name="T6" fmla="*/ 0 w 35"/>
                  <a:gd name="T7" fmla="*/ 34 h 34"/>
                  <a:gd name="T8" fmla="*/ 13 w 35"/>
                  <a:gd name="T9" fmla="*/ 2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4">
                    <a:moveTo>
                      <a:pt x="13" y="26"/>
                    </a:moveTo>
                    <a:lnTo>
                      <a:pt x="35" y="6"/>
                    </a:lnTo>
                    <a:lnTo>
                      <a:pt x="35" y="0"/>
                    </a:lnTo>
                    <a:lnTo>
                      <a:pt x="0" y="34"/>
                    </a:lnTo>
                    <a:lnTo>
                      <a:pt x="13" y="2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1541">
                <a:extLst>
                  <a:ext uri="{FF2B5EF4-FFF2-40B4-BE49-F238E27FC236}">
                    <a16:creationId xmlns:a16="http://schemas.microsoft.com/office/drawing/2014/main" id="{0C08F8AE-D7EF-77A0-7343-C4321D50F3C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66" y="1038"/>
                <a:ext cx="409" cy="268"/>
              </a:xfrm>
              <a:custGeom>
                <a:avLst/>
                <a:gdLst>
                  <a:gd name="T0" fmla="*/ 206 w 2455"/>
                  <a:gd name="T1" fmla="*/ 161 h 1611"/>
                  <a:gd name="T2" fmla="*/ 186 w 2455"/>
                  <a:gd name="T3" fmla="*/ 180 h 1611"/>
                  <a:gd name="T4" fmla="*/ 106 w 2455"/>
                  <a:gd name="T5" fmla="*/ 176 h 1611"/>
                  <a:gd name="T6" fmla="*/ 21 w 2455"/>
                  <a:gd name="T7" fmla="*/ 201 h 1611"/>
                  <a:gd name="T8" fmla="*/ 22 w 2455"/>
                  <a:gd name="T9" fmla="*/ 267 h 1611"/>
                  <a:gd name="T10" fmla="*/ 140 w 2455"/>
                  <a:gd name="T11" fmla="*/ 296 h 1611"/>
                  <a:gd name="T12" fmla="*/ 148 w 2455"/>
                  <a:gd name="T13" fmla="*/ 342 h 1611"/>
                  <a:gd name="T14" fmla="*/ 206 w 2455"/>
                  <a:gd name="T15" fmla="*/ 596 h 1611"/>
                  <a:gd name="T16" fmla="*/ 235 w 2455"/>
                  <a:gd name="T17" fmla="*/ 646 h 1611"/>
                  <a:gd name="T18" fmla="*/ 410 w 2455"/>
                  <a:gd name="T19" fmla="*/ 698 h 1611"/>
                  <a:gd name="T20" fmla="*/ 467 w 2455"/>
                  <a:gd name="T21" fmla="*/ 634 h 1611"/>
                  <a:gd name="T22" fmla="*/ 492 w 2455"/>
                  <a:gd name="T23" fmla="*/ 813 h 1611"/>
                  <a:gd name="T24" fmla="*/ 556 w 2455"/>
                  <a:gd name="T25" fmla="*/ 884 h 1611"/>
                  <a:gd name="T26" fmla="*/ 612 w 2455"/>
                  <a:gd name="T27" fmla="*/ 785 h 1611"/>
                  <a:gd name="T28" fmla="*/ 688 w 2455"/>
                  <a:gd name="T29" fmla="*/ 751 h 1611"/>
                  <a:gd name="T30" fmla="*/ 836 w 2455"/>
                  <a:gd name="T31" fmla="*/ 826 h 1611"/>
                  <a:gd name="T32" fmla="*/ 943 w 2455"/>
                  <a:gd name="T33" fmla="*/ 704 h 1611"/>
                  <a:gd name="T34" fmla="*/ 1033 w 2455"/>
                  <a:gd name="T35" fmla="*/ 612 h 1611"/>
                  <a:gd name="T36" fmla="*/ 1222 w 2455"/>
                  <a:gd name="T37" fmla="*/ 677 h 1611"/>
                  <a:gd name="T38" fmla="*/ 1172 w 2455"/>
                  <a:gd name="T39" fmla="*/ 767 h 1611"/>
                  <a:gd name="T40" fmla="*/ 1137 w 2455"/>
                  <a:gd name="T41" fmla="*/ 896 h 1611"/>
                  <a:gd name="T42" fmla="*/ 1415 w 2455"/>
                  <a:gd name="T43" fmla="*/ 1117 h 1611"/>
                  <a:gd name="T44" fmla="*/ 1373 w 2455"/>
                  <a:gd name="T45" fmla="*/ 1300 h 1611"/>
                  <a:gd name="T46" fmla="*/ 1250 w 2455"/>
                  <a:gd name="T47" fmla="*/ 1226 h 1611"/>
                  <a:gd name="T48" fmla="*/ 1203 w 2455"/>
                  <a:gd name="T49" fmla="*/ 1487 h 1611"/>
                  <a:gd name="T50" fmla="*/ 1331 w 2455"/>
                  <a:gd name="T51" fmla="*/ 1546 h 1611"/>
                  <a:gd name="T52" fmla="*/ 1635 w 2455"/>
                  <a:gd name="T53" fmla="*/ 1474 h 1611"/>
                  <a:gd name="T54" fmla="*/ 1543 w 2455"/>
                  <a:gd name="T55" fmla="*/ 1337 h 1611"/>
                  <a:gd name="T56" fmla="*/ 1680 w 2455"/>
                  <a:gd name="T57" fmla="*/ 1201 h 1611"/>
                  <a:gd name="T58" fmla="*/ 1709 w 2455"/>
                  <a:gd name="T59" fmla="*/ 1111 h 1611"/>
                  <a:gd name="T60" fmla="*/ 1787 w 2455"/>
                  <a:gd name="T61" fmla="*/ 933 h 1611"/>
                  <a:gd name="T62" fmla="*/ 1824 w 2455"/>
                  <a:gd name="T63" fmla="*/ 674 h 1611"/>
                  <a:gd name="T64" fmla="*/ 2013 w 2455"/>
                  <a:gd name="T65" fmla="*/ 689 h 1611"/>
                  <a:gd name="T66" fmla="*/ 1950 w 2455"/>
                  <a:gd name="T67" fmla="*/ 813 h 1611"/>
                  <a:gd name="T68" fmla="*/ 1920 w 2455"/>
                  <a:gd name="T69" fmla="*/ 1062 h 1611"/>
                  <a:gd name="T70" fmla="*/ 1992 w 2455"/>
                  <a:gd name="T71" fmla="*/ 1048 h 1611"/>
                  <a:gd name="T72" fmla="*/ 2235 w 2455"/>
                  <a:gd name="T73" fmla="*/ 1062 h 1611"/>
                  <a:gd name="T74" fmla="*/ 2292 w 2455"/>
                  <a:gd name="T75" fmla="*/ 976 h 1611"/>
                  <a:gd name="T76" fmla="*/ 2305 w 2455"/>
                  <a:gd name="T77" fmla="*/ 945 h 1611"/>
                  <a:gd name="T78" fmla="*/ 2285 w 2455"/>
                  <a:gd name="T79" fmla="*/ 853 h 1611"/>
                  <a:gd name="T80" fmla="*/ 2246 w 2455"/>
                  <a:gd name="T81" fmla="*/ 806 h 1611"/>
                  <a:gd name="T82" fmla="*/ 2277 w 2455"/>
                  <a:gd name="T83" fmla="*/ 684 h 1611"/>
                  <a:gd name="T84" fmla="*/ 2399 w 2455"/>
                  <a:gd name="T85" fmla="*/ 699 h 1611"/>
                  <a:gd name="T86" fmla="*/ 2437 w 2455"/>
                  <a:gd name="T87" fmla="*/ 527 h 1611"/>
                  <a:gd name="T88" fmla="*/ 2187 w 2455"/>
                  <a:gd name="T89" fmla="*/ 406 h 1611"/>
                  <a:gd name="T90" fmla="*/ 2092 w 2455"/>
                  <a:gd name="T91" fmla="*/ 296 h 1611"/>
                  <a:gd name="T92" fmla="*/ 1885 w 2455"/>
                  <a:gd name="T93" fmla="*/ 382 h 1611"/>
                  <a:gd name="T94" fmla="*/ 1728 w 2455"/>
                  <a:gd name="T95" fmla="*/ 168 h 1611"/>
                  <a:gd name="T96" fmla="*/ 1640 w 2455"/>
                  <a:gd name="T97" fmla="*/ 122 h 1611"/>
                  <a:gd name="T98" fmla="*/ 1607 w 2455"/>
                  <a:gd name="T99" fmla="*/ 257 h 1611"/>
                  <a:gd name="T100" fmla="*/ 1532 w 2455"/>
                  <a:gd name="T101" fmla="*/ 316 h 1611"/>
                  <a:gd name="T102" fmla="*/ 1431 w 2455"/>
                  <a:gd name="T103" fmla="*/ 239 h 1611"/>
                  <a:gd name="T104" fmla="*/ 1309 w 2455"/>
                  <a:gd name="T105" fmla="*/ 307 h 1611"/>
                  <a:gd name="T106" fmla="*/ 1244 w 2455"/>
                  <a:gd name="T107" fmla="*/ 287 h 1611"/>
                  <a:gd name="T108" fmla="*/ 1217 w 2455"/>
                  <a:gd name="T109" fmla="*/ 283 h 1611"/>
                  <a:gd name="T110" fmla="*/ 1022 w 2455"/>
                  <a:gd name="T111" fmla="*/ 233 h 1611"/>
                  <a:gd name="T112" fmla="*/ 815 w 2455"/>
                  <a:gd name="T113" fmla="*/ 128 h 1611"/>
                  <a:gd name="T114" fmla="*/ 576 w 2455"/>
                  <a:gd name="T115" fmla="*/ 78 h 1611"/>
                  <a:gd name="T116" fmla="*/ 431 w 2455"/>
                  <a:gd name="T117" fmla="*/ 128 h 1611"/>
                  <a:gd name="T118" fmla="*/ 1600 w 2455"/>
                  <a:gd name="T119" fmla="*/ 577 h 1611"/>
                  <a:gd name="T120" fmla="*/ 1436 w 2455"/>
                  <a:gd name="T121" fmla="*/ 535 h 1611"/>
                  <a:gd name="T122" fmla="*/ 2322 w 2455"/>
                  <a:gd name="T123" fmla="*/ 617 h 1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55" h="1611">
                    <a:moveTo>
                      <a:pt x="304" y="0"/>
                    </a:moveTo>
                    <a:lnTo>
                      <a:pt x="260" y="33"/>
                    </a:lnTo>
                    <a:lnTo>
                      <a:pt x="274" y="50"/>
                    </a:lnTo>
                    <a:lnTo>
                      <a:pt x="239" y="54"/>
                    </a:lnTo>
                    <a:lnTo>
                      <a:pt x="232" y="47"/>
                    </a:lnTo>
                    <a:lnTo>
                      <a:pt x="202" y="50"/>
                    </a:lnTo>
                    <a:lnTo>
                      <a:pt x="195" y="71"/>
                    </a:lnTo>
                    <a:lnTo>
                      <a:pt x="184" y="78"/>
                    </a:lnTo>
                    <a:lnTo>
                      <a:pt x="184" y="100"/>
                    </a:lnTo>
                    <a:lnTo>
                      <a:pt x="217" y="111"/>
                    </a:lnTo>
                    <a:lnTo>
                      <a:pt x="206" y="128"/>
                    </a:lnTo>
                    <a:lnTo>
                      <a:pt x="176" y="147"/>
                    </a:lnTo>
                    <a:lnTo>
                      <a:pt x="206" y="161"/>
                    </a:lnTo>
                    <a:lnTo>
                      <a:pt x="206" y="162"/>
                    </a:lnTo>
                    <a:lnTo>
                      <a:pt x="207" y="164"/>
                    </a:lnTo>
                    <a:lnTo>
                      <a:pt x="208" y="168"/>
                    </a:lnTo>
                    <a:lnTo>
                      <a:pt x="208" y="170"/>
                    </a:lnTo>
                    <a:lnTo>
                      <a:pt x="208" y="174"/>
                    </a:lnTo>
                    <a:lnTo>
                      <a:pt x="206" y="175"/>
                    </a:lnTo>
                    <a:lnTo>
                      <a:pt x="205" y="177"/>
                    </a:lnTo>
                    <a:lnTo>
                      <a:pt x="201" y="177"/>
                    </a:lnTo>
                    <a:lnTo>
                      <a:pt x="199" y="177"/>
                    </a:lnTo>
                    <a:lnTo>
                      <a:pt x="198" y="177"/>
                    </a:lnTo>
                    <a:lnTo>
                      <a:pt x="198" y="178"/>
                    </a:lnTo>
                    <a:lnTo>
                      <a:pt x="192" y="179"/>
                    </a:lnTo>
                    <a:lnTo>
                      <a:pt x="186" y="180"/>
                    </a:lnTo>
                    <a:lnTo>
                      <a:pt x="180" y="179"/>
                    </a:lnTo>
                    <a:lnTo>
                      <a:pt x="176" y="177"/>
                    </a:lnTo>
                    <a:lnTo>
                      <a:pt x="174" y="176"/>
                    </a:lnTo>
                    <a:lnTo>
                      <a:pt x="153" y="185"/>
                    </a:lnTo>
                    <a:lnTo>
                      <a:pt x="147" y="183"/>
                    </a:lnTo>
                    <a:lnTo>
                      <a:pt x="146" y="181"/>
                    </a:lnTo>
                    <a:lnTo>
                      <a:pt x="147" y="180"/>
                    </a:lnTo>
                    <a:lnTo>
                      <a:pt x="148" y="178"/>
                    </a:lnTo>
                    <a:lnTo>
                      <a:pt x="153" y="178"/>
                    </a:lnTo>
                    <a:lnTo>
                      <a:pt x="148" y="161"/>
                    </a:lnTo>
                    <a:lnTo>
                      <a:pt x="134" y="168"/>
                    </a:lnTo>
                    <a:lnTo>
                      <a:pt x="110" y="163"/>
                    </a:lnTo>
                    <a:lnTo>
                      <a:pt x="106" y="176"/>
                    </a:lnTo>
                    <a:lnTo>
                      <a:pt x="102" y="175"/>
                    </a:lnTo>
                    <a:lnTo>
                      <a:pt x="99" y="175"/>
                    </a:lnTo>
                    <a:lnTo>
                      <a:pt x="96" y="173"/>
                    </a:lnTo>
                    <a:lnTo>
                      <a:pt x="95" y="168"/>
                    </a:lnTo>
                    <a:lnTo>
                      <a:pt x="98" y="163"/>
                    </a:lnTo>
                    <a:lnTo>
                      <a:pt x="91" y="165"/>
                    </a:lnTo>
                    <a:lnTo>
                      <a:pt x="89" y="163"/>
                    </a:lnTo>
                    <a:lnTo>
                      <a:pt x="69" y="176"/>
                    </a:lnTo>
                    <a:lnTo>
                      <a:pt x="48" y="170"/>
                    </a:lnTo>
                    <a:lnTo>
                      <a:pt x="32" y="204"/>
                    </a:lnTo>
                    <a:lnTo>
                      <a:pt x="28" y="201"/>
                    </a:lnTo>
                    <a:lnTo>
                      <a:pt x="25" y="200"/>
                    </a:lnTo>
                    <a:lnTo>
                      <a:pt x="21" y="201"/>
                    </a:lnTo>
                    <a:lnTo>
                      <a:pt x="19" y="206"/>
                    </a:lnTo>
                    <a:lnTo>
                      <a:pt x="32" y="213"/>
                    </a:lnTo>
                    <a:lnTo>
                      <a:pt x="32" y="228"/>
                    </a:lnTo>
                    <a:lnTo>
                      <a:pt x="6" y="261"/>
                    </a:lnTo>
                    <a:lnTo>
                      <a:pt x="1" y="268"/>
                    </a:lnTo>
                    <a:lnTo>
                      <a:pt x="0" y="270"/>
                    </a:lnTo>
                    <a:lnTo>
                      <a:pt x="1" y="274"/>
                    </a:lnTo>
                    <a:lnTo>
                      <a:pt x="1" y="275"/>
                    </a:lnTo>
                    <a:lnTo>
                      <a:pt x="3" y="277"/>
                    </a:lnTo>
                    <a:lnTo>
                      <a:pt x="10" y="278"/>
                    </a:lnTo>
                    <a:lnTo>
                      <a:pt x="10" y="276"/>
                    </a:lnTo>
                    <a:lnTo>
                      <a:pt x="16" y="269"/>
                    </a:lnTo>
                    <a:lnTo>
                      <a:pt x="22" y="267"/>
                    </a:lnTo>
                    <a:lnTo>
                      <a:pt x="27" y="269"/>
                    </a:lnTo>
                    <a:lnTo>
                      <a:pt x="29" y="272"/>
                    </a:lnTo>
                    <a:lnTo>
                      <a:pt x="32" y="278"/>
                    </a:lnTo>
                    <a:lnTo>
                      <a:pt x="46" y="278"/>
                    </a:lnTo>
                    <a:lnTo>
                      <a:pt x="63" y="261"/>
                    </a:lnTo>
                    <a:lnTo>
                      <a:pt x="89" y="276"/>
                    </a:lnTo>
                    <a:lnTo>
                      <a:pt x="96" y="306"/>
                    </a:lnTo>
                    <a:lnTo>
                      <a:pt x="108" y="302"/>
                    </a:lnTo>
                    <a:lnTo>
                      <a:pt x="118" y="301"/>
                    </a:lnTo>
                    <a:lnTo>
                      <a:pt x="125" y="297"/>
                    </a:lnTo>
                    <a:lnTo>
                      <a:pt x="132" y="296"/>
                    </a:lnTo>
                    <a:lnTo>
                      <a:pt x="136" y="295"/>
                    </a:lnTo>
                    <a:lnTo>
                      <a:pt x="140" y="296"/>
                    </a:lnTo>
                    <a:lnTo>
                      <a:pt x="142" y="297"/>
                    </a:lnTo>
                    <a:lnTo>
                      <a:pt x="143" y="300"/>
                    </a:lnTo>
                    <a:lnTo>
                      <a:pt x="142" y="303"/>
                    </a:lnTo>
                    <a:lnTo>
                      <a:pt x="140" y="307"/>
                    </a:lnTo>
                    <a:lnTo>
                      <a:pt x="139" y="311"/>
                    </a:lnTo>
                    <a:lnTo>
                      <a:pt x="131" y="314"/>
                    </a:lnTo>
                    <a:lnTo>
                      <a:pt x="128" y="320"/>
                    </a:lnTo>
                    <a:lnTo>
                      <a:pt x="130" y="327"/>
                    </a:lnTo>
                    <a:lnTo>
                      <a:pt x="138" y="336"/>
                    </a:lnTo>
                    <a:lnTo>
                      <a:pt x="140" y="339"/>
                    </a:lnTo>
                    <a:lnTo>
                      <a:pt x="142" y="341"/>
                    </a:lnTo>
                    <a:lnTo>
                      <a:pt x="144" y="341"/>
                    </a:lnTo>
                    <a:lnTo>
                      <a:pt x="148" y="342"/>
                    </a:lnTo>
                    <a:lnTo>
                      <a:pt x="145" y="354"/>
                    </a:lnTo>
                    <a:lnTo>
                      <a:pt x="167" y="370"/>
                    </a:lnTo>
                    <a:lnTo>
                      <a:pt x="160" y="396"/>
                    </a:lnTo>
                    <a:lnTo>
                      <a:pt x="169" y="420"/>
                    </a:lnTo>
                    <a:lnTo>
                      <a:pt x="191" y="413"/>
                    </a:lnTo>
                    <a:lnTo>
                      <a:pt x="232" y="413"/>
                    </a:lnTo>
                    <a:lnTo>
                      <a:pt x="248" y="432"/>
                    </a:lnTo>
                    <a:lnTo>
                      <a:pt x="224" y="470"/>
                    </a:lnTo>
                    <a:lnTo>
                      <a:pt x="184" y="491"/>
                    </a:lnTo>
                    <a:lnTo>
                      <a:pt x="169" y="532"/>
                    </a:lnTo>
                    <a:lnTo>
                      <a:pt x="162" y="546"/>
                    </a:lnTo>
                    <a:lnTo>
                      <a:pt x="184" y="553"/>
                    </a:lnTo>
                    <a:lnTo>
                      <a:pt x="206" y="596"/>
                    </a:lnTo>
                    <a:lnTo>
                      <a:pt x="206" y="591"/>
                    </a:lnTo>
                    <a:lnTo>
                      <a:pt x="207" y="590"/>
                    </a:lnTo>
                    <a:lnTo>
                      <a:pt x="207" y="591"/>
                    </a:lnTo>
                    <a:lnTo>
                      <a:pt x="207" y="592"/>
                    </a:lnTo>
                    <a:lnTo>
                      <a:pt x="208" y="595"/>
                    </a:lnTo>
                    <a:lnTo>
                      <a:pt x="207" y="595"/>
                    </a:lnTo>
                    <a:lnTo>
                      <a:pt x="206" y="595"/>
                    </a:lnTo>
                    <a:lnTo>
                      <a:pt x="206" y="596"/>
                    </a:lnTo>
                    <a:lnTo>
                      <a:pt x="226" y="620"/>
                    </a:lnTo>
                    <a:lnTo>
                      <a:pt x="232" y="639"/>
                    </a:lnTo>
                    <a:lnTo>
                      <a:pt x="231" y="642"/>
                    </a:lnTo>
                    <a:lnTo>
                      <a:pt x="233" y="645"/>
                    </a:lnTo>
                    <a:lnTo>
                      <a:pt x="235" y="646"/>
                    </a:lnTo>
                    <a:lnTo>
                      <a:pt x="239" y="646"/>
                    </a:lnTo>
                    <a:lnTo>
                      <a:pt x="239" y="670"/>
                    </a:lnTo>
                    <a:lnTo>
                      <a:pt x="262" y="653"/>
                    </a:lnTo>
                    <a:lnTo>
                      <a:pt x="295" y="646"/>
                    </a:lnTo>
                    <a:lnTo>
                      <a:pt x="298" y="674"/>
                    </a:lnTo>
                    <a:lnTo>
                      <a:pt x="295" y="698"/>
                    </a:lnTo>
                    <a:lnTo>
                      <a:pt x="317" y="713"/>
                    </a:lnTo>
                    <a:lnTo>
                      <a:pt x="319" y="727"/>
                    </a:lnTo>
                    <a:lnTo>
                      <a:pt x="345" y="727"/>
                    </a:lnTo>
                    <a:lnTo>
                      <a:pt x="354" y="713"/>
                    </a:lnTo>
                    <a:lnTo>
                      <a:pt x="374" y="705"/>
                    </a:lnTo>
                    <a:lnTo>
                      <a:pt x="388" y="711"/>
                    </a:lnTo>
                    <a:lnTo>
                      <a:pt x="410" y="698"/>
                    </a:lnTo>
                    <a:lnTo>
                      <a:pt x="411" y="693"/>
                    </a:lnTo>
                    <a:lnTo>
                      <a:pt x="412" y="690"/>
                    </a:lnTo>
                    <a:lnTo>
                      <a:pt x="412" y="687"/>
                    </a:lnTo>
                    <a:lnTo>
                      <a:pt x="411" y="685"/>
                    </a:lnTo>
                    <a:lnTo>
                      <a:pt x="404" y="681"/>
                    </a:lnTo>
                    <a:lnTo>
                      <a:pt x="400" y="680"/>
                    </a:lnTo>
                    <a:lnTo>
                      <a:pt x="395" y="681"/>
                    </a:lnTo>
                    <a:lnTo>
                      <a:pt x="376" y="661"/>
                    </a:lnTo>
                    <a:lnTo>
                      <a:pt x="395" y="634"/>
                    </a:lnTo>
                    <a:lnTo>
                      <a:pt x="417" y="646"/>
                    </a:lnTo>
                    <a:lnTo>
                      <a:pt x="438" y="632"/>
                    </a:lnTo>
                    <a:lnTo>
                      <a:pt x="433" y="648"/>
                    </a:lnTo>
                    <a:lnTo>
                      <a:pt x="467" y="634"/>
                    </a:lnTo>
                    <a:lnTo>
                      <a:pt x="483" y="611"/>
                    </a:lnTo>
                    <a:lnTo>
                      <a:pt x="504" y="603"/>
                    </a:lnTo>
                    <a:lnTo>
                      <a:pt x="519" y="627"/>
                    </a:lnTo>
                    <a:lnTo>
                      <a:pt x="512" y="653"/>
                    </a:lnTo>
                    <a:lnTo>
                      <a:pt x="524" y="674"/>
                    </a:lnTo>
                    <a:lnTo>
                      <a:pt x="517" y="724"/>
                    </a:lnTo>
                    <a:lnTo>
                      <a:pt x="533" y="741"/>
                    </a:lnTo>
                    <a:lnTo>
                      <a:pt x="517" y="770"/>
                    </a:lnTo>
                    <a:lnTo>
                      <a:pt x="497" y="777"/>
                    </a:lnTo>
                    <a:lnTo>
                      <a:pt x="483" y="796"/>
                    </a:lnTo>
                    <a:lnTo>
                      <a:pt x="483" y="817"/>
                    </a:lnTo>
                    <a:lnTo>
                      <a:pt x="488" y="813"/>
                    </a:lnTo>
                    <a:lnTo>
                      <a:pt x="492" y="813"/>
                    </a:lnTo>
                    <a:lnTo>
                      <a:pt x="494" y="817"/>
                    </a:lnTo>
                    <a:lnTo>
                      <a:pt x="496" y="826"/>
                    </a:lnTo>
                    <a:lnTo>
                      <a:pt x="497" y="831"/>
                    </a:lnTo>
                    <a:lnTo>
                      <a:pt x="503" y="830"/>
                    </a:lnTo>
                    <a:lnTo>
                      <a:pt x="505" y="830"/>
                    </a:lnTo>
                    <a:lnTo>
                      <a:pt x="507" y="832"/>
                    </a:lnTo>
                    <a:lnTo>
                      <a:pt x="507" y="838"/>
                    </a:lnTo>
                    <a:lnTo>
                      <a:pt x="505" y="841"/>
                    </a:lnTo>
                    <a:lnTo>
                      <a:pt x="504" y="846"/>
                    </a:lnTo>
                    <a:lnTo>
                      <a:pt x="509" y="874"/>
                    </a:lnTo>
                    <a:lnTo>
                      <a:pt x="533" y="889"/>
                    </a:lnTo>
                    <a:lnTo>
                      <a:pt x="552" y="881"/>
                    </a:lnTo>
                    <a:lnTo>
                      <a:pt x="556" y="884"/>
                    </a:lnTo>
                    <a:lnTo>
                      <a:pt x="563" y="885"/>
                    </a:lnTo>
                    <a:lnTo>
                      <a:pt x="568" y="884"/>
                    </a:lnTo>
                    <a:lnTo>
                      <a:pt x="574" y="883"/>
                    </a:lnTo>
                    <a:lnTo>
                      <a:pt x="591" y="898"/>
                    </a:lnTo>
                    <a:lnTo>
                      <a:pt x="587" y="881"/>
                    </a:lnTo>
                    <a:lnTo>
                      <a:pt x="597" y="859"/>
                    </a:lnTo>
                    <a:lnTo>
                      <a:pt x="587" y="853"/>
                    </a:lnTo>
                    <a:lnTo>
                      <a:pt x="604" y="798"/>
                    </a:lnTo>
                    <a:lnTo>
                      <a:pt x="610" y="794"/>
                    </a:lnTo>
                    <a:lnTo>
                      <a:pt x="612" y="792"/>
                    </a:lnTo>
                    <a:lnTo>
                      <a:pt x="615" y="791"/>
                    </a:lnTo>
                    <a:lnTo>
                      <a:pt x="615" y="787"/>
                    </a:lnTo>
                    <a:lnTo>
                      <a:pt x="612" y="785"/>
                    </a:lnTo>
                    <a:lnTo>
                      <a:pt x="611" y="783"/>
                    </a:lnTo>
                    <a:lnTo>
                      <a:pt x="609" y="781"/>
                    </a:lnTo>
                    <a:lnTo>
                      <a:pt x="623" y="767"/>
                    </a:lnTo>
                    <a:lnTo>
                      <a:pt x="637" y="767"/>
                    </a:lnTo>
                    <a:lnTo>
                      <a:pt x="652" y="741"/>
                    </a:lnTo>
                    <a:lnTo>
                      <a:pt x="667" y="741"/>
                    </a:lnTo>
                    <a:lnTo>
                      <a:pt x="676" y="753"/>
                    </a:lnTo>
                    <a:lnTo>
                      <a:pt x="678" y="749"/>
                    </a:lnTo>
                    <a:lnTo>
                      <a:pt x="681" y="747"/>
                    </a:lnTo>
                    <a:lnTo>
                      <a:pt x="683" y="746"/>
                    </a:lnTo>
                    <a:lnTo>
                      <a:pt x="686" y="747"/>
                    </a:lnTo>
                    <a:lnTo>
                      <a:pt x="687" y="748"/>
                    </a:lnTo>
                    <a:lnTo>
                      <a:pt x="688" y="751"/>
                    </a:lnTo>
                    <a:lnTo>
                      <a:pt x="688" y="754"/>
                    </a:lnTo>
                    <a:lnTo>
                      <a:pt x="689" y="761"/>
                    </a:lnTo>
                    <a:lnTo>
                      <a:pt x="687" y="770"/>
                    </a:lnTo>
                    <a:lnTo>
                      <a:pt x="695" y="783"/>
                    </a:lnTo>
                    <a:lnTo>
                      <a:pt x="759" y="803"/>
                    </a:lnTo>
                    <a:lnTo>
                      <a:pt x="766" y="820"/>
                    </a:lnTo>
                    <a:lnTo>
                      <a:pt x="782" y="833"/>
                    </a:lnTo>
                    <a:lnTo>
                      <a:pt x="804" y="826"/>
                    </a:lnTo>
                    <a:lnTo>
                      <a:pt x="816" y="824"/>
                    </a:lnTo>
                    <a:lnTo>
                      <a:pt x="831" y="825"/>
                    </a:lnTo>
                    <a:lnTo>
                      <a:pt x="833" y="825"/>
                    </a:lnTo>
                    <a:lnTo>
                      <a:pt x="834" y="825"/>
                    </a:lnTo>
                    <a:lnTo>
                      <a:pt x="836" y="826"/>
                    </a:lnTo>
                    <a:lnTo>
                      <a:pt x="838" y="825"/>
                    </a:lnTo>
                    <a:lnTo>
                      <a:pt x="838" y="824"/>
                    </a:lnTo>
                    <a:lnTo>
                      <a:pt x="839" y="824"/>
                    </a:lnTo>
                    <a:lnTo>
                      <a:pt x="841" y="824"/>
                    </a:lnTo>
                    <a:lnTo>
                      <a:pt x="844" y="818"/>
                    </a:lnTo>
                    <a:lnTo>
                      <a:pt x="847" y="813"/>
                    </a:lnTo>
                    <a:lnTo>
                      <a:pt x="847" y="805"/>
                    </a:lnTo>
                    <a:lnTo>
                      <a:pt x="894" y="803"/>
                    </a:lnTo>
                    <a:lnTo>
                      <a:pt x="902" y="789"/>
                    </a:lnTo>
                    <a:lnTo>
                      <a:pt x="911" y="763"/>
                    </a:lnTo>
                    <a:lnTo>
                      <a:pt x="902" y="720"/>
                    </a:lnTo>
                    <a:lnTo>
                      <a:pt x="939" y="711"/>
                    </a:lnTo>
                    <a:lnTo>
                      <a:pt x="943" y="704"/>
                    </a:lnTo>
                    <a:lnTo>
                      <a:pt x="943" y="700"/>
                    </a:lnTo>
                    <a:lnTo>
                      <a:pt x="939" y="696"/>
                    </a:lnTo>
                    <a:lnTo>
                      <a:pt x="933" y="693"/>
                    </a:lnTo>
                    <a:lnTo>
                      <a:pt x="930" y="691"/>
                    </a:lnTo>
                    <a:lnTo>
                      <a:pt x="926" y="674"/>
                    </a:lnTo>
                    <a:lnTo>
                      <a:pt x="937" y="655"/>
                    </a:lnTo>
                    <a:lnTo>
                      <a:pt x="930" y="598"/>
                    </a:lnTo>
                    <a:lnTo>
                      <a:pt x="932" y="574"/>
                    </a:lnTo>
                    <a:lnTo>
                      <a:pt x="958" y="570"/>
                    </a:lnTo>
                    <a:lnTo>
                      <a:pt x="989" y="561"/>
                    </a:lnTo>
                    <a:lnTo>
                      <a:pt x="994" y="585"/>
                    </a:lnTo>
                    <a:lnTo>
                      <a:pt x="1037" y="611"/>
                    </a:lnTo>
                    <a:lnTo>
                      <a:pt x="1033" y="612"/>
                    </a:lnTo>
                    <a:lnTo>
                      <a:pt x="1031" y="614"/>
                    </a:lnTo>
                    <a:lnTo>
                      <a:pt x="1029" y="615"/>
                    </a:lnTo>
                    <a:lnTo>
                      <a:pt x="1029" y="617"/>
                    </a:lnTo>
                    <a:lnTo>
                      <a:pt x="1031" y="618"/>
                    </a:lnTo>
                    <a:lnTo>
                      <a:pt x="1039" y="620"/>
                    </a:lnTo>
                    <a:lnTo>
                      <a:pt x="1046" y="632"/>
                    </a:lnTo>
                    <a:lnTo>
                      <a:pt x="1074" y="655"/>
                    </a:lnTo>
                    <a:lnTo>
                      <a:pt x="1082" y="681"/>
                    </a:lnTo>
                    <a:lnTo>
                      <a:pt x="1132" y="655"/>
                    </a:lnTo>
                    <a:lnTo>
                      <a:pt x="1158" y="648"/>
                    </a:lnTo>
                    <a:lnTo>
                      <a:pt x="1189" y="655"/>
                    </a:lnTo>
                    <a:lnTo>
                      <a:pt x="1203" y="674"/>
                    </a:lnTo>
                    <a:lnTo>
                      <a:pt x="1222" y="677"/>
                    </a:lnTo>
                    <a:lnTo>
                      <a:pt x="1211" y="717"/>
                    </a:lnTo>
                    <a:lnTo>
                      <a:pt x="1196" y="705"/>
                    </a:lnTo>
                    <a:lnTo>
                      <a:pt x="1194" y="710"/>
                    </a:lnTo>
                    <a:lnTo>
                      <a:pt x="1192" y="711"/>
                    </a:lnTo>
                    <a:lnTo>
                      <a:pt x="1191" y="711"/>
                    </a:lnTo>
                    <a:lnTo>
                      <a:pt x="1191" y="712"/>
                    </a:lnTo>
                    <a:lnTo>
                      <a:pt x="1187" y="710"/>
                    </a:lnTo>
                    <a:lnTo>
                      <a:pt x="1184" y="708"/>
                    </a:lnTo>
                    <a:lnTo>
                      <a:pt x="1182" y="705"/>
                    </a:lnTo>
                    <a:lnTo>
                      <a:pt x="1174" y="727"/>
                    </a:lnTo>
                    <a:lnTo>
                      <a:pt x="1154" y="741"/>
                    </a:lnTo>
                    <a:lnTo>
                      <a:pt x="1161" y="761"/>
                    </a:lnTo>
                    <a:lnTo>
                      <a:pt x="1172" y="767"/>
                    </a:lnTo>
                    <a:lnTo>
                      <a:pt x="1180" y="783"/>
                    </a:lnTo>
                    <a:lnTo>
                      <a:pt x="1174" y="810"/>
                    </a:lnTo>
                    <a:lnTo>
                      <a:pt x="1187" y="817"/>
                    </a:lnTo>
                    <a:lnTo>
                      <a:pt x="1180" y="831"/>
                    </a:lnTo>
                    <a:lnTo>
                      <a:pt x="1167" y="839"/>
                    </a:lnTo>
                    <a:lnTo>
                      <a:pt x="1146" y="831"/>
                    </a:lnTo>
                    <a:lnTo>
                      <a:pt x="1140" y="838"/>
                    </a:lnTo>
                    <a:lnTo>
                      <a:pt x="1140" y="844"/>
                    </a:lnTo>
                    <a:lnTo>
                      <a:pt x="1141" y="846"/>
                    </a:lnTo>
                    <a:lnTo>
                      <a:pt x="1144" y="849"/>
                    </a:lnTo>
                    <a:lnTo>
                      <a:pt x="1154" y="855"/>
                    </a:lnTo>
                    <a:lnTo>
                      <a:pt x="1130" y="876"/>
                    </a:lnTo>
                    <a:lnTo>
                      <a:pt x="1137" y="896"/>
                    </a:lnTo>
                    <a:lnTo>
                      <a:pt x="1203" y="898"/>
                    </a:lnTo>
                    <a:lnTo>
                      <a:pt x="1237" y="870"/>
                    </a:lnTo>
                    <a:lnTo>
                      <a:pt x="1289" y="855"/>
                    </a:lnTo>
                    <a:lnTo>
                      <a:pt x="1300" y="896"/>
                    </a:lnTo>
                    <a:lnTo>
                      <a:pt x="1329" y="920"/>
                    </a:lnTo>
                    <a:lnTo>
                      <a:pt x="1337" y="939"/>
                    </a:lnTo>
                    <a:lnTo>
                      <a:pt x="1374" y="969"/>
                    </a:lnTo>
                    <a:lnTo>
                      <a:pt x="1387" y="983"/>
                    </a:lnTo>
                    <a:lnTo>
                      <a:pt x="1389" y="1002"/>
                    </a:lnTo>
                    <a:lnTo>
                      <a:pt x="1407" y="1024"/>
                    </a:lnTo>
                    <a:lnTo>
                      <a:pt x="1396" y="1046"/>
                    </a:lnTo>
                    <a:lnTo>
                      <a:pt x="1393" y="1096"/>
                    </a:lnTo>
                    <a:lnTo>
                      <a:pt x="1415" y="1117"/>
                    </a:lnTo>
                    <a:lnTo>
                      <a:pt x="1422" y="1159"/>
                    </a:lnTo>
                    <a:lnTo>
                      <a:pt x="1400" y="1176"/>
                    </a:lnTo>
                    <a:lnTo>
                      <a:pt x="1379" y="1240"/>
                    </a:lnTo>
                    <a:lnTo>
                      <a:pt x="1372" y="1237"/>
                    </a:lnTo>
                    <a:lnTo>
                      <a:pt x="1368" y="1238"/>
                    </a:lnTo>
                    <a:lnTo>
                      <a:pt x="1366" y="1241"/>
                    </a:lnTo>
                    <a:lnTo>
                      <a:pt x="1367" y="1248"/>
                    </a:lnTo>
                    <a:lnTo>
                      <a:pt x="1367" y="1266"/>
                    </a:lnTo>
                    <a:lnTo>
                      <a:pt x="1372" y="1290"/>
                    </a:lnTo>
                    <a:lnTo>
                      <a:pt x="1372" y="1291"/>
                    </a:lnTo>
                    <a:lnTo>
                      <a:pt x="1373" y="1293"/>
                    </a:lnTo>
                    <a:lnTo>
                      <a:pt x="1374" y="1298"/>
                    </a:lnTo>
                    <a:lnTo>
                      <a:pt x="1373" y="1300"/>
                    </a:lnTo>
                    <a:lnTo>
                      <a:pt x="1372" y="1302"/>
                    </a:lnTo>
                    <a:lnTo>
                      <a:pt x="1369" y="1302"/>
                    </a:lnTo>
                    <a:lnTo>
                      <a:pt x="1367" y="1302"/>
                    </a:lnTo>
                    <a:lnTo>
                      <a:pt x="1366" y="1302"/>
                    </a:lnTo>
                    <a:lnTo>
                      <a:pt x="1366" y="1303"/>
                    </a:lnTo>
                    <a:lnTo>
                      <a:pt x="1362" y="1302"/>
                    </a:lnTo>
                    <a:lnTo>
                      <a:pt x="1357" y="1302"/>
                    </a:lnTo>
                    <a:lnTo>
                      <a:pt x="1346" y="1290"/>
                    </a:lnTo>
                    <a:lnTo>
                      <a:pt x="1303" y="1276"/>
                    </a:lnTo>
                    <a:lnTo>
                      <a:pt x="1300" y="1209"/>
                    </a:lnTo>
                    <a:lnTo>
                      <a:pt x="1289" y="1219"/>
                    </a:lnTo>
                    <a:lnTo>
                      <a:pt x="1274" y="1216"/>
                    </a:lnTo>
                    <a:lnTo>
                      <a:pt x="1250" y="1226"/>
                    </a:lnTo>
                    <a:lnTo>
                      <a:pt x="1232" y="1259"/>
                    </a:lnTo>
                    <a:lnTo>
                      <a:pt x="1239" y="1287"/>
                    </a:lnTo>
                    <a:lnTo>
                      <a:pt x="1279" y="1311"/>
                    </a:lnTo>
                    <a:lnTo>
                      <a:pt x="1260" y="1340"/>
                    </a:lnTo>
                    <a:lnTo>
                      <a:pt x="1282" y="1361"/>
                    </a:lnTo>
                    <a:lnTo>
                      <a:pt x="1272" y="1381"/>
                    </a:lnTo>
                    <a:lnTo>
                      <a:pt x="1222" y="1381"/>
                    </a:lnTo>
                    <a:lnTo>
                      <a:pt x="1200" y="1398"/>
                    </a:lnTo>
                    <a:lnTo>
                      <a:pt x="1182" y="1402"/>
                    </a:lnTo>
                    <a:lnTo>
                      <a:pt x="1161" y="1430"/>
                    </a:lnTo>
                    <a:lnTo>
                      <a:pt x="1182" y="1454"/>
                    </a:lnTo>
                    <a:lnTo>
                      <a:pt x="1196" y="1466"/>
                    </a:lnTo>
                    <a:lnTo>
                      <a:pt x="1203" y="1487"/>
                    </a:lnTo>
                    <a:lnTo>
                      <a:pt x="1211" y="1494"/>
                    </a:lnTo>
                    <a:lnTo>
                      <a:pt x="1211" y="1511"/>
                    </a:lnTo>
                    <a:lnTo>
                      <a:pt x="1208" y="1526"/>
                    </a:lnTo>
                    <a:lnTo>
                      <a:pt x="1222" y="1526"/>
                    </a:lnTo>
                    <a:lnTo>
                      <a:pt x="1229" y="1544"/>
                    </a:lnTo>
                    <a:lnTo>
                      <a:pt x="1217" y="1546"/>
                    </a:lnTo>
                    <a:lnTo>
                      <a:pt x="1196" y="1568"/>
                    </a:lnTo>
                    <a:lnTo>
                      <a:pt x="1224" y="1573"/>
                    </a:lnTo>
                    <a:lnTo>
                      <a:pt x="1208" y="1589"/>
                    </a:lnTo>
                    <a:lnTo>
                      <a:pt x="1253" y="1611"/>
                    </a:lnTo>
                    <a:lnTo>
                      <a:pt x="1267" y="1589"/>
                    </a:lnTo>
                    <a:lnTo>
                      <a:pt x="1317" y="1580"/>
                    </a:lnTo>
                    <a:lnTo>
                      <a:pt x="1331" y="1546"/>
                    </a:lnTo>
                    <a:lnTo>
                      <a:pt x="1393" y="1544"/>
                    </a:lnTo>
                    <a:lnTo>
                      <a:pt x="1409" y="1526"/>
                    </a:lnTo>
                    <a:lnTo>
                      <a:pt x="1467" y="1511"/>
                    </a:lnTo>
                    <a:lnTo>
                      <a:pt x="1502" y="1533"/>
                    </a:lnTo>
                    <a:lnTo>
                      <a:pt x="1535" y="1533"/>
                    </a:lnTo>
                    <a:lnTo>
                      <a:pt x="1537" y="1537"/>
                    </a:lnTo>
                    <a:lnTo>
                      <a:pt x="1542" y="1540"/>
                    </a:lnTo>
                    <a:lnTo>
                      <a:pt x="1546" y="1542"/>
                    </a:lnTo>
                    <a:lnTo>
                      <a:pt x="1552" y="1544"/>
                    </a:lnTo>
                    <a:lnTo>
                      <a:pt x="1552" y="1540"/>
                    </a:lnTo>
                    <a:lnTo>
                      <a:pt x="1565" y="1526"/>
                    </a:lnTo>
                    <a:lnTo>
                      <a:pt x="1593" y="1511"/>
                    </a:lnTo>
                    <a:lnTo>
                      <a:pt x="1635" y="1474"/>
                    </a:lnTo>
                    <a:lnTo>
                      <a:pt x="1630" y="1470"/>
                    </a:lnTo>
                    <a:lnTo>
                      <a:pt x="1627" y="1467"/>
                    </a:lnTo>
                    <a:lnTo>
                      <a:pt x="1626" y="1463"/>
                    </a:lnTo>
                    <a:lnTo>
                      <a:pt x="1627" y="1460"/>
                    </a:lnTo>
                    <a:lnTo>
                      <a:pt x="1627" y="1459"/>
                    </a:lnTo>
                    <a:lnTo>
                      <a:pt x="1628" y="1459"/>
                    </a:lnTo>
                    <a:lnTo>
                      <a:pt x="1650" y="1444"/>
                    </a:lnTo>
                    <a:lnTo>
                      <a:pt x="1631" y="1411"/>
                    </a:lnTo>
                    <a:lnTo>
                      <a:pt x="1631" y="1387"/>
                    </a:lnTo>
                    <a:lnTo>
                      <a:pt x="1602" y="1361"/>
                    </a:lnTo>
                    <a:lnTo>
                      <a:pt x="1572" y="1359"/>
                    </a:lnTo>
                    <a:lnTo>
                      <a:pt x="1557" y="1366"/>
                    </a:lnTo>
                    <a:lnTo>
                      <a:pt x="1543" y="1337"/>
                    </a:lnTo>
                    <a:lnTo>
                      <a:pt x="1546" y="1304"/>
                    </a:lnTo>
                    <a:lnTo>
                      <a:pt x="1559" y="1294"/>
                    </a:lnTo>
                    <a:lnTo>
                      <a:pt x="1546" y="1261"/>
                    </a:lnTo>
                    <a:lnTo>
                      <a:pt x="1579" y="1248"/>
                    </a:lnTo>
                    <a:lnTo>
                      <a:pt x="1617" y="1248"/>
                    </a:lnTo>
                    <a:lnTo>
                      <a:pt x="1624" y="1233"/>
                    </a:lnTo>
                    <a:lnTo>
                      <a:pt x="1623" y="1228"/>
                    </a:lnTo>
                    <a:lnTo>
                      <a:pt x="1626" y="1226"/>
                    </a:lnTo>
                    <a:lnTo>
                      <a:pt x="1631" y="1227"/>
                    </a:lnTo>
                    <a:lnTo>
                      <a:pt x="1638" y="1231"/>
                    </a:lnTo>
                    <a:lnTo>
                      <a:pt x="1643" y="1219"/>
                    </a:lnTo>
                    <a:lnTo>
                      <a:pt x="1685" y="1205"/>
                    </a:lnTo>
                    <a:lnTo>
                      <a:pt x="1680" y="1201"/>
                    </a:lnTo>
                    <a:lnTo>
                      <a:pt x="1679" y="1199"/>
                    </a:lnTo>
                    <a:lnTo>
                      <a:pt x="1678" y="1197"/>
                    </a:lnTo>
                    <a:lnTo>
                      <a:pt x="1681" y="1196"/>
                    </a:lnTo>
                    <a:lnTo>
                      <a:pt x="1690" y="1191"/>
                    </a:lnTo>
                    <a:lnTo>
                      <a:pt x="1702" y="1190"/>
                    </a:lnTo>
                    <a:lnTo>
                      <a:pt x="1702" y="1179"/>
                    </a:lnTo>
                    <a:lnTo>
                      <a:pt x="1705" y="1175"/>
                    </a:lnTo>
                    <a:lnTo>
                      <a:pt x="1708" y="1175"/>
                    </a:lnTo>
                    <a:lnTo>
                      <a:pt x="1714" y="1181"/>
                    </a:lnTo>
                    <a:lnTo>
                      <a:pt x="1722" y="1161"/>
                    </a:lnTo>
                    <a:lnTo>
                      <a:pt x="1707" y="1159"/>
                    </a:lnTo>
                    <a:lnTo>
                      <a:pt x="1695" y="1126"/>
                    </a:lnTo>
                    <a:lnTo>
                      <a:pt x="1709" y="1111"/>
                    </a:lnTo>
                    <a:lnTo>
                      <a:pt x="1728" y="1102"/>
                    </a:lnTo>
                    <a:lnTo>
                      <a:pt x="1724" y="1074"/>
                    </a:lnTo>
                    <a:lnTo>
                      <a:pt x="1714" y="1062"/>
                    </a:lnTo>
                    <a:lnTo>
                      <a:pt x="1731" y="1052"/>
                    </a:lnTo>
                    <a:lnTo>
                      <a:pt x="1700" y="1024"/>
                    </a:lnTo>
                    <a:lnTo>
                      <a:pt x="1674" y="1012"/>
                    </a:lnTo>
                    <a:lnTo>
                      <a:pt x="1664" y="996"/>
                    </a:lnTo>
                    <a:lnTo>
                      <a:pt x="1688" y="991"/>
                    </a:lnTo>
                    <a:lnTo>
                      <a:pt x="1693" y="969"/>
                    </a:lnTo>
                    <a:lnTo>
                      <a:pt x="1707" y="959"/>
                    </a:lnTo>
                    <a:lnTo>
                      <a:pt x="1709" y="946"/>
                    </a:lnTo>
                    <a:lnTo>
                      <a:pt x="1724" y="939"/>
                    </a:lnTo>
                    <a:lnTo>
                      <a:pt x="1787" y="933"/>
                    </a:lnTo>
                    <a:lnTo>
                      <a:pt x="1774" y="905"/>
                    </a:lnTo>
                    <a:lnTo>
                      <a:pt x="1800" y="870"/>
                    </a:lnTo>
                    <a:lnTo>
                      <a:pt x="1750" y="855"/>
                    </a:lnTo>
                    <a:lnTo>
                      <a:pt x="1695" y="805"/>
                    </a:lnTo>
                    <a:lnTo>
                      <a:pt x="1685" y="777"/>
                    </a:lnTo>
                    <a:lnTo>
                      <a:pt x="1702" y="774"/>
                    </a:lnTo>
                    <a:lnTo>
                      <a:pt x="1722" y="734"/>
                    </a:lnTo>
                    <a:lnTo>
                      <a:pt x="1738" y="713"/>
                    </a:lnTo>
                    <a:lnTo>
                      <a:pt x="1774" y="720"/>
                    </a:lnTo>
                    <a:lnTo>
                      <a:pt x="1778" y="731"/>
                    </a:lnTo>
                    <a:lnTo>
                      <a:pt x="1800" y="739"/>
                    </a:lnTo>
                    <a:lnTo>
                      <a:pt x="1821" y="717"/>
                    </a:lnTo>
                    <a:lnTo>
                      <a:pt x="1824" y="674"/>
                    </a:lnTo>
                    <a:lnTo>
                      <a:pt x="1852" y="681"/>
                    </a:lnTo>
                    <a:lnTo>
                      <a:pt x="1881" y="674"/>
                    </a:lnTo>
                    <a:lnTo>
                      <a:pt x="1885" y="666"/>
                    </a:lnTo>
                    <a:lnTo>
                      <a:pt x="1888" y="660"/>
                    </a:lnTo>
                    <a:lnTo>
                      <a:pt x="1887" y="654"/>
                    </a:lnTo>
                    <a:lnTo>
                      <a:pt x="1886" y="651"/>
                    </a:lnTo>
                    <a:lnTo>
                      <a:pt x="1881" y="648"/>
                    </a:lnTo>
                    <a:lnTo>
                      <a:pt x="1881" y="634"/>
                    </a:lnTo>
                    <a:lnTo>
                      <a:pt x="1909" y="589"/>
                    </a:lnTo>
                    <a:lnTo>
                      <a:pt x="1935" y="611"/>
                    </a:lnTo>
                    <a:lnTo>
                      <a:pt x="1950" y="617"/>
                    </a:lnTo>
                    <a:lnTo>
                      <a:pt x="1944" y="639"/>
                    </a:lnTo>
                    <a:lnTo>
                      <a:pt x="2013" y="689"/>
                    </a:lnTo>
                    <a:lnTo>
                      <a:pt x="2028" y="703"/>
                    </a:lnTo>
                    <a:lnTo>
                      <a:pt x="2023" y="731"/>
                    </a:lnTo>
                    <a:lnTo>
                      <a:pt x="2009" y="720"/>
                    </a:lnTo>
                    <a:lnTo>
                      <a:pt x="1992" y="724"/>
                    </a:lnTo>
                    <a:lnTo>
                      <a:pt x="1987" y="763"/>
                    </a:lnTo>
                    <a:lnTo>
                      <a:pt x="1952" y="739"/>
                    </a:lnTo>
                    <a:lnTo>
                      <a:pt x="1942" y="740"/>
                    </a:lnTo>
                    <a:lnTo>
                      <a:pt x="1938" y="743"/>
                    </a:lnTo>
                    <a:lnTo>
                      <a:pt x="1937" y="747"/>
                    </a:lnTo>
                    <a:lnTo>
                      <a:pt x="1941" y="754"/>
                    </a:lnTo>
                    <a:lnTo>
                      <a:pt x="1951" y="766"/>
                    </a:lnTo>
                    <a:lnTo>
                      <a:pt x="1963" y="774"/>
                    </a:lnTo>
                    <a:lnTo>
                      <a:pt x="1950" y="813"/>
                    </a:lnTo>
                    <a:lnTo>
                      <a:pt x="1966" y="831"/>
                    </a:lnTo>
                    <a:lnTo>
                      <a:pt x="1950" y="863"/>
                    </a:lnTo>
                    <a:lnTo>
                      <a:pt x="1916" y="867"/>
                    </a:lnTo>
                    <a:lnTo>
                      <a:pt x="1950" y="917"/>
                    </a:lnTo>
                    <a:lnTo>
                      <a:pt x="1937" y="926"/>
                    </a:lnTo>
                    <a:lnTo>
                      <a:pt x="1950" y="959"/>
                    </a:lnTo>
                    <a:lnTo>
                      <a:pt x="1928" y="969"/>
                    </a:lnTo>
                    <a:lnTo>
                      <a:pt x="1916" y="981"/>
                    </a:lnTo>
                    <a:lnTo>
                      <a:pt x="1913" y="1002"/>
                    </a:lnTo>
                    <a:lnTo>
                      <a:pt x="1907" y="1024"/>
                    </a:lnTo>
                    <a:lnTo>
                      <a:pt x="1900" y="1041"/>
                    </a:lnTo>
                    <a:lnTo>
                      <a:pt x="1900" y="1055"/>
                    </a:lnTo>
                    <a:lnTo>
                      <a:pt x="1920" y="1062"/>
                    </a:lnTo>
                    <a:lnTo>
                      <a:pt x="1935" y="1074"/>
                    </a:lnTo>
                    <a:lnTo>
                      <a:pt x="1963" y="1088"/>
                    </a:lnTo>
                    <a:lnTo>
                      <a:pt x="1965" y="1086"/>
                    </a:lnTo>
                    <a:lnTo>
                      <a:pt x="1965" y="1085"/>
                    </a:lnTo>
                    <a:lnTo>
                      <a:pt x="1966" y="1085"/>
                    </a:lnTo>
                    <a:lnTo>
                      <a:pt x="1968" y="1085"/>
                    </a:lnTo>
                    <a:lnTo>
                      <a:pt x="1972" y="1081"/>
                    </a:lnTo>
                    <a:lnTo>
                      <a:pt x="1972" y="1079"/>
                    </a:lnTo>
                    <a:lnTo>
                      <a:pt x="1972" y="1078"/>
                    </a:lnTo>
                    <a:lnTo>
                      <a:pt x="1973" y="1078"/>
                    </a:lnTo>
                    <a:lnTo>
                      <a:pt x="1976" y="1076"/>
                    </a:lnTo>
                    <a:lnTo>
                      <a:pt x="1978" y="1069"/>
                    </a:lnTo>
                    <a:lnTo>
                      <a:pt x="1992" y="1048"/>
                    </a:lnTo>
                    <a:lnTo>
                      <a:pt x="2013" y="1046"/>
                    </a:lnTo>
                    <a:lnTo>
                      <a:pt x="2030" y="1024"/>
                    </a:lnTo>
                    <a:lnTo>
                      <a:pt x="2057" y="1033"/>
                    </a:lnTo>
                    <a:lnTo>
                      <a:pt x="2085" y="1081"/>
                    </a:lnTo>
                    <a:lnTo>
                      <a:pt x="2072" y="1096"/>
                    </a:lnTo>
                    <a:lnTo>
                      <a:pt x="2149" y="1088"/>
                    </a:lnTo>
                    <a:lnTo>
                      <a:pt x="2149" y="1067"/>
                    </a:lnTo>
                    <a:lnTo>
                      <a:pt x="2166" y="1052"/>
                    </a:lnTo>
                    <a:lnTo>
                      <a:pt x="2163" y="1024"/>
                    </a:lnTo>
                    <a:lnTo>
                      <a:pt x="2177" y="991"/>
                    </a:lnTo>
                    <a:lnTo>
                      <a:pt x="2192" y="989"/>
                    </a:lnTo>
                    <a:lnTo>
                      <a:pt x="2237" y="1012"/>
                    </a:lnTo>
                    <a:lnTo>
                      <a:pt x="2235" y="1062"/>
                    </a:lnTo>
                    <a:lnTo>
                      <a:pt x="2244" y="1067"/>
                    </a:lnTo>
                    <a:lnTo>
                      <a:pt x="2255" y="1062"/>
                    </a:lnTo>
                    <a:lnTo>
                      <a:pt x="2260" y="1062"/>
                    </a:lnTo>
                    <a:lnTo>
                      <a:pt x="2263" y="1066"/>
                    </a:lnTo>
                    <a:lnTo>
                      <a:pt x="2264" y="1070"/>
                    </a:lnTo>
                    <a:lnTo>
                      <a:pt x="2265" y="1076"/>
                    </a:lnTo>
                    <a:lnTo>
                      <a:pt x="2301" y="1081"/>
                    </a:lnTo>
                    <a:lnTo>
                      <a:pt x="2305" y="998"/>
                    </a:lnTo>
                    <a:lnTo>
                      <a:pt x="2296" y="997"/>
                    </a:lnTo>
                    <a:lnTo>
                      <a:pt x="2291" y="994"/>
                    </a:lnTo>
                    <a:lnTo>
                      <a:pt x="2289" y="990"/>
                    </a:lnTo>
                    <a:lnTo>
                      <a:pt x="2289" y="986"/>
                    </a:lnTo>
                    <a:lnTo>
                      <a:pt x="2292" y="976"/>
                    </a:lnTo>
                    <a:lnTo>
                      <a:pt x="2298" y="967"/>
                    </a:lnTo>
                    <a:lnTo>
                      <a:pt x="2292" y="948"/>
                    </a:lnTo>
                    <a:lnTo>
                      <a:pt x="2293" y="948"/>
                    </a:lnTo>
                    <a:lnTo>
                      <a:pt x="2295" y="949"/>
                    </a:lnTo>
                    <a:lnTo>
                      <a:pt x="2299" y="950"/>
                    </a:lnTo>
                    <a:lnTo>
                      <a:pt x="2299" y="949"/>
                    </a:lnTo>
                    <a:lnTo>
                      <a:pt x="2300" y="949"/>
                    </a:lnTo>
                    <a:lnTo>
                      <a:pt x="2302" y="949"/>
                    </a:lnTo>
                    <a:lnTo>
                      <a:pt x="2302" y="948"/>
                    </a:lnTo>
                    <a:lnTo>
                      <a:pt x="2303" y="948"/>
                    </a:lnTo>
                    <a:lnTo>
                      <a:pt x="2305" y="948"/>
                    </a:lnTo>
                    <a:lnTo>
                      <a:pt x="2305" y="946"/>
                    </a:lnTo>
                    <a:lnTo>
                      <a:pt x="2305" y="945"/>
                    </a:lnTo>
                    <a:lnTo>
                      <a:pt x="2306" y="945"/>
                    </a:lnTo>
                    <a:lnTo>
                      <a:pt x="2309" y="942"/>
                    </a:lnTo>
                    <a:lnTo>
                      <a:pt x="2310" y="938"/>
                    </a:lnTo>
                    <a:lnTo>
                      <a:pt x="2311" y="933"/>
                    </a:lnTo>
                    <a:lnTo>
                      <a:pt x="2310" y="932"/>
                    </a:lnTo>
                    <a:lnTo>
                      <a:pt x="2309" y="932"/>
                    </a:lnTo>
                    <a:lnTo>
                      <a:pt x="2306" y="931"/>
                    </a:lnTo>
                    <a:lnTo>
                      <a:pt x="2305" y="931"/>
                    </a:lnTo>
                    <a:lnTo>
                      <a:pt x="2305" y="913"/>
                    </a:lnTo>
                    <a:lnTo>
                      <a:pt x="2294" y="909"/>
                    </a:lnTo>
                    <a:lnTo>
                      <a:pt x="2279" y="896"/>
                    </a:lnTo>
                    <a:lnTo>
                      <a:pt x="2270" y="863"/>
                    </a:lnTo>
                    <a:lnTo>
                      <a:pt x="2285" y="853"/>
                    </a:lnTo>
                    <a:lnTo>
                      <a:pt x="2287" y="841"/>
                    </a:lnTo>
                    <a:lnTo>
                      <a:pt x="2305" y="831"/>
                    </a:lnTo>
                    <a:lnTo>
                      <a:pt x="2315" y="813"/>
                    </a:lnTo>
                    <a:lnTo>
                      <a:pt x="2337" y="805"/>
                    </a:lnTo>
                    <a:lnTo>
                      <a:pt x="2337" y="791"/>
                    </a:lnTo>
                    <a:lnTo>
                      <a:pt x="2329" y="783"/>
                    </a:lnTo>
                    <a:lnTo>
                      <a:pt x="2335" y="774"/>
                    </a:lnTo>
                    <a:lnTo>
                      <a:pt x="2313" y="746"/>
                    </a:lnTo>
                    <a:lnTo>
                      <a:pt x="2292" y="777"/>
                    </a:lnTo>
                    <a:lnTo>
                      <a:pt x="2272" y="783"/>
                    </a:lnTo>
                    <a:lnTo>
                      <a:pt x="2251" y="810"/>
                    </a:lnTo>
                    <a:lnTo>
                      <a:pt x="2247" y="808"/>
                    </a:lnTo>
                    <a:lnTo>
                      <a:pt x="2246" y="806"/>
                    </a:lnTo>
                    <a:lnTo>
                      <a:pt x="2245" y="803"/>
                    </a:lnTo>
                    <a:lnTo>
                      <a:pt x="2247" y="799"/>
                    </a:lnTo>
                    <a:lnTo>
                      <a:pt x="2249" y="797"/>
                    </a:lnTo>
                    <a:lnTo>
                      <a:pt x="2251" y="796"/>
                    </a:lnTo>
                    <a:lnTo>
                      <a:pt x="2255" y="796"/>
                    </a:lnTo>
                    <a:lnTo>
                      <a:pt x="2259" y="781"/>
                    </a:lnTo>
                    <a:lnTo>
                      <a:pt x="2279" y="767"/>
                    </a:lnTo>
                    <a:lnTo>
                      <a:pt x="2292" y="746"/>
                    </a:lnTo>
                    <a:lnTo>
                      <a:pt x="2287" y="731"/>
                    </a:lnTo>
                    <a:lnTo>
                      <a:pt x="2265" y="713"/>
                    </a:lnTo>
                    <a:lnTo>
                      <a:pt x="2244" y="711"/>
                    </a:lnTo>
                    <a:lnTo>
                      <a:pt x="2265" y="696"/>
                    </a:lnTo>
                    <a:lnTo>
                      <a:pt x="2277" y="684"/>
                    </a:lnTo>
                    <a:lnTo>
                      <a:pt x="2285" y="670"/>
                    </a:lnTo>
                    <a:lnTo>
                      <a:pt x="2305" y="670"/>
                    </a:lnTo>
                    <a:lnTo>
                      <a:pt x="2309" y="691"/>
                    </a:lnTo>
                    <a:lnTo>
                      <a:pt x="2335" y="698"/>
                    </a:lnTo>
                    <a:lnTo>
                      <a:pt x="2348" y="717"/>
                    </a:lnTo>
                    <a:lnTo>
                      <a:pt x="2348" y="734"/>
                    </a:lnTo>
                    <a:lnTo>
                      <a:pt x="2372" y="727"/>
                    </a:lnTo>
                    <a:lnTo>
                      <a:pt x="2378" y="725"/>
                    </a:lnTo>
                    <a:lnTo>
                      <a:pt x="2384" y="722"/>
                    </a:lnTo>
                    <a:lnTo>
                      <a:pt x="2387" y="719"/>
                    </a:lnTo>
                    <a:lnTo>
                      <a:pt x="2390" y="717"/>
                    </a:lnTo>
                    <a:lnTo>
                      <a:pt x="2396" y="710"/>
                    </a:lnTo>
                    <a:lnTo>
                      <a:pt x="2399" y="699"/>
                    </a:lnTo>
                    <a:lnTo>
                      <a:pt x="2399" y="696"/>
                    </a:lnTo>
                    <a:lnTo>
                      <a:pt x="2400" y="694"/>
                    </a:lnTo>
                    <a:lnTo>
                      <a:pt x="2402" y="690"/>
                    </a:lnTo>
                    <a:lnTo>
                      <a:pt x="2404" y="678"/>
                    </a:lnTo>
                    <a:lnTo>
                      <a:pt x="2404" y="672"/>
                    </a:lnTo>
                    <a:lnTo>
                      <a:pt x="2404" y="669"/>
                    </a:lnTo>
                    <a:lnTo>
                      <a:pt x="2405" y="667"/>
                    </a:lnTo>
                    <a:lnTo>
                      <a:pt x="2372" y="603"/>
                    </a:lnTo>
                    <a:lnTo>
                      <a:pt x="2398" y="598"/>
                    </a:lnTo>
                    <a:lnTo>
                      <a:pt x="2434" y="561"/>
                    </a:lnTo>
                    <a:lnTo>
                      <a:pt x="2437" y="546"/>
                    </a:lnTo>
                    <a:lnTo>
                      <a:pt x="2455" y="520"/>
                    </a:lnTo>
                    <a:lnTo>
                      <a:pt x="2437" y="527"/>
                    </a:lnTo>
                    <a:lnTo>
                      <a:pt x="2398" y="513"/>
                    </a:lnTo>
                    <a:lnTo>
                      <a:pt x="2394" y="511"/>
                    </a:lnTo>
                    <a:lnTo>
                      <a:pt x="2392" y="510"/>
                    </a:lnTo>
                    <a:lnTo>
                      <a:pt x="2391" y="506"/>
                    </a:lnTo>
                    <a:lnTo>
                      <a:pt x="2372" y="504"/>
                    </a:lnTo>
                    <a:lnTo>
                      <a:pt x="2342" y="468"/>
                    </a:lnTo>
                    <a:lnTo>
                      <a:pt x="2322" y="468"/>
                    </a:lnTo>
                    <a:lnTo>
                      <a:pt x="2305" y="456"/>
                    </a:lnTo>
                    <a:lnTo>
                      <a:pt x="2244" y="478"/>
                    </a:lnTo>
                    <a:lnTo>
                      <a:pt x="2242" y="456"/>
                    </a:lnTo>
                    <a:lnTo>
                      <a:pt x="2222" y="439"/>
                    </a:lnTo>
                    <a:lnTo>
                      <a:pt x="2201" y="428"/>
                    </a:lnTo>
                    <a:lnTo>
                      <a:pt x="2187" y="406"/>
                    </a:lnTo>
                    <a:lnTo>
                      <a:pt x="2166" y="425"/>
                    </a:lnTo>
                    <a:lnTo>
                      <a:pt x="2137" y="404"/>
                    </a:lnTo>
                    <a:lnTo>
                      <a:pt x="2101" y="406"/>
                    </a:lnTo>
                    <a:lnTo>
                      <a:pt x="2078" y="385"/>
                    </a:lnTo>
                    <a:lnTo>
                      <a:pt x="2059" y="378"/>
                    </a:lnTo>
                    <a:lnTo>
                      <a:pt x="2078" y="354"/>
                    </a:lnTo>
                    <a:lnTo>
                      <a:pt x="2085" y="304"/>
                    </a:lnTo>
                    <a:lnTo>
                      <a:pt x="2089" y="302"/>
                    </a:lnTo>
                    <a:lnTo>
                      <a:pt x="2089" y="301"/>
                    </a:lnTo>
                    <a:lnTo>
                      <a:pt x="2090" y="301"/>
                    </a:lnTo>
                    <a:lnTo>
                      <a:pt x="2092" y="301"/>
                    </a:lnTo>
                    <a:lnTo>
                      <a:pt x="2093" y="298"/>
                    </a:lnTo>
                    <a:lnTo>
                      <a:pt x="2092" y="296"/>
                    </a:lnTo>
                    <a:lnTo>
                      <a:pt x="2085" y="285"/>
                    </a:lnTo>
                    <a:lnTo>
                      <a:pt x="2052" y="278"/>
                    </a:lnTo>
                    <a:lnTo>
                      <a:pt x="2049" y="274"/>
                    </a:lnTo>
                    <a:lnTo>
                      <a:pt x="2048" y="272"/>
                    </a:lnTo>
                    <a:lnTo>
                      <a:pt x="2042" y="269"/>
                    </a:lnTo>
                    <a:lnTo>
                      <a:pt x="2037" y="268"/>
                    </a:lnTo>
                    <a:lnTo>
                      <a:pt x="2020" y="239"/>
                    </a:lnTo>
                    <a:lnTo>
                      <a:pt x="1985" y="263"/>
                    </a:lnTo>
                    <a:lnTo>
                      <a:pt x="1942" y="285"/>
                    </a:lnTo>
                    <a:lnTo>
                      <a:pt x="1959" y="311"/>
                    </a:lnTo>
                    <a:lnTo>
                      <a:pt x="1909" y="348"/>
                    </a:lnTo>
                    <a:lnTo>
                      <a:pt x="1907" y="368"/>
                    </a:lnTo>
                    <a:lnTo>
                      <a:pt x="1885" y="382"/>
                    </a:lnTo>
                    <a:lnTo>
                      <a:pt x="1852" y="378"/>
                    </a:lnTo>
                    <a:lnTo>
                      <a:pt x="1831" y="368"/>
                    </a:lnTo>
                    <a:lnTo>
                      <a:pt x="1831" y="342"/>
                    </a:lnTo>
                    <a:lnTo>
                      <a:pt x="1807" y="318"/>
                    </a:lnTo>
                    <a:lnTo>
                      <a:pt x="1771" y="313"/>
                    </a:lnTo>
                    <a:lnTo>
                      <a:pt x="1757" y="335"/>
                    </a:lnTo>
                    <a:lnTo>
                      <a:pt x="1742" y="311"/>
                    </a:lnTo>
                    <a:lnTo>
                      <a:pt x="1716" y="313"/>
                    </a:lnTo>
                    <a:lnTo>
                      <a:pt x="1695" y="320"/>
                    </a:lnTo>
                    <a:lnTo>
                      <a:pt x="1724" y="289"/>
                    </a:lnTo>
                    <a:lnTo>
                      <a:pt x="1724" y="246"/>
                    </a:lnTo>
                    <a:lnTo>
                      <a:pt x="1750" y="211"/>
                    </a:lnTo>
                    <a:lnTo>
                      <a:pt x="1728" y="168"/>
                    </a:lnTo>
                    <a:lnTo>
                      <a:pt x="1709" y="107"/>
                    </a:lnTo>
                    <a:lnTo>
                      <a:pt x="1695" y="118"/>
                    </a:lnTo>
                    <a:lnTo>
                      <a:pt x="1700" y="97"/>
                    </a:lnTo>
                    <a:lnTo>
                      <a:pt x="1678" y="83"/>
                    </a:lnTo>
                    <a:lnTo>
                      <a:pt x="1672" y="82"/>
                    </a:lnTo>
                    <a:lnTo>
                      <a:pt x="1668" y="85"/>
                    </a:lnTo>
                    <a:lnTo>
                      <a:pt x="1664" y="90"/>
                    </a:lnTo>
                    <a:lnTo>
                      <a:pt x="1664" y="100"/>
                    </a:lnTo>
                    <a:lnTo>
                      <a:pt x="1645" y="126"/>
                    </a:lnTo>
                    <a:lnTo>
                      <a:pt x="1644" y="121"/>
                    </a:lnTo>
                    <a:lnTo>
                      <a:pt x="1644" y="119"/>
                    </a:lnTo>
                    <a:lnTo>
                      <a:pt x="1642" y="121"/>
                    </a:lnTo>
                    <a:lnTo>
                      <a:pt x="1640" y="122"/>
                    </a:lnTo>
                    <a:lnTo>
                      <a:pt x="1640" y="125"/>
                    </a:lnTo>
                    <a:lnTo>
                      <a:pt x="1639" y="125"/>
                    </a:lnTo>
                    <a:lnTo>
                      <a:pt x="1639" y="126"/>
                    </a:lnTo>
                    <a:lnTo>
                      <a:pt x="1638" y="128"/>
                    </a:lnTo>
                    <a:lnTo>
                      <a:pt x="1624" y="147"/>
                    </a:lnTo>
                    <a:lnTo>
                      <a:pt x="1622" y="206"/>
                    </a:lnTo>
                    <a:lnTo>
                      <a:pt x="1559" y="176"/>
                    </a:lnTo>
                    <a:lnTo>
                      <a:pt x="1543" y="200"/>
                    </a:lnTo>
                    <a:lnTo>
                      <a:pt x="1600" y="250"/>
                    </a:lnTo>
                    <a:lnTo>
                      <a:pt x="1603" y="252"/>
                    </a:lnTo>
                    <a:lnTo>
                      <a:pt x="1604" y="253"/>
                    </a:lnTo>
                    <a:lnTo>
                      <a:pt x="1606" y="255"/>
                    </a:lnTo>
                    <a:lnTo>
                      <a:pt x="1607" y="257"/>
                    </a:lnTo>
                    <a:lnTo>
                      <a:pt x="1607" y="260"/>
                    </a:lnTo>
                    <a:lnTo>
                      <a:pt x="1603" y="264"/>
                    </a:lnTo>
                    <a:lnTo>
                      <a:pt x="1595" y="268"/>
                    </a:lnTo>
                    <a:lnTo>
                      <a:pt x="1581" y="306"/>
                    </a:lnTo>
                    <a:lnTo>
                      <a:pt x="1567" y="311"/>
                    </a:lnTo>
                    <a:lnTo>
                      <a:pt x="1550" y="335"/>
                    </a:lnTo>
                    <a:lnTo>
                      <a:pt x="1548" y="327"/>
                    </a:lnTo>
                    <a:lnTo>
                      <a:pt x="1547" y="321"/>
                    </a:lnTo>
                    <a:lnTo>
                      <a:pt x="1545" y="317"/>
                    </a:lnTo>
                    <a:lnTo>
                      <a:pt x="1544" y="315"/>
                    </a:lnTo>
                    <a:lnTo>
                      <a:pt x="1540" y="313"/>
                    </a:lnTo>
                    <a:lnTo>
                      <a:pt x="1536" y="314"/>
                    </a:lnTo>
                    <a:lnTo>
                      <a:pt x="1532" y="316"/>
                    </a:lnTo>
                    <a:lnTo>
                      <a:pt x="1529" y="320"/>
                    </a:lnTo>
                    <a:lnTo>
                      <a:pt x="1509" y="311"/>
                    </a:lnTo>
                    <a:lnTo>
                      <a:pt x="1485" y="283"/>
                    </a:lnTo>
                    <a:lnTo>
                      <a:pt x="1474" y="261"/>
                    </a:lnTo>
                    <a:lnTo>
                      <a:pt x="1481" y="246"/>
                    </a:lnTo>
                    <a:lnTo>
                      <a:pt x="1474" y="218"/>
                    </a:lnTo>
                    <a:lnTo>
                      <a:pt x="1469" y="214"/>
                    </a:lnTo>
                    <a:lnTo>
                      <a:pt x="1466" y="213"/>
                    </a:lnTo>
                    <a:lnTo>
                      <a:pt x="1465" y="215"/>
                    </a:lnTo>
                    <a:lnTo>
                      <a:pt x="1466" y="220"/>
                    </a:lnTo>
                    <a:lnTo>
                      <a:pt x="1467" y="226"/>
                    </a:lnTo>
                    <a:lnTo>
                      <a:pt x="1450" y="246"/>
                    </a:lnTo>
                    <a:lnTo>
                      <a:pt x="1431" y="239"/>
                    </a:lnTo>
                    <a:lnTo>
                      <a:pt x="1430" y="234"/>
                    </a:lnTo>
                    <a:lnTo>
                      <a:pt x="1430" y="232"/>
                    </a:lnTo>
                    <a:lnTo>
                      <a:pt x="1428" y="231"/>
                    </a:lnTo>
                    <a:lnTo>
                      <a:pt x="1427" y="234"/>
                    </a:lnTo>
                    <a:lnTo>
                      <a:pt x="1424" y="234"/>
                    </a:lnTo>
                    <a:lnTo>
                      <a:pt x="1422" y="235"/>
                    </a:lnTo>
                    <a:lnTo>
                      <a:pt x="1374" y="261"/>
                    </a:lnTo>
                    <a:lnTo>
                      <a:pt x="1365" y="283"/>
                    </a:lnTo>
                    <a:lnTo>
                      <a:pt x="1346" y="298"/>
                    </a:lnTo>
                    <a:lnTo>
                      <a:pt x="1310" y="304"/>
                    </a:lnTo>
                    <a:lnTo>
                      <a:pt x="1309" y="304"/>
                    </a:lnTo>
                    <a:lnTo>
                      <a:pt x="1309" y="305"/>
                    </a:lnTo>
                    <a:lnTo>
                      <a:pt x="1309" y="307"/>
                    </a:lnTo>
                    <a:lnTo>
                      <a:pt x="1309" y="310"/>
                    </a:lnTo>
                    <a:lnTo>
                      <a:pt x="1306" y="312"/>
                    </a:lnTo>
                    <a:lnTo>
                      <a:pt x="1304" y="311"/>
                    </a:lnTo>
                    <a:lnTo>
                      <a:pt x="1303" y="310"/>
                    </a:lnTo>
                    <a:lnTo>
                      <a:pt x="1301" y="308"/>
                    </a:lnTo>
                    <a:lnTo>
                      <a:pt x="1300" y="306"/>
                    </a:lnTo>
                    <a:lnTo>
                      <a:pt x="1300" y="304"/>
                    </a:lnTo>
                    <a:lnTo>
                      <a:pt x="1300" y="298"/>
                    </a:lnTo>
                    <a:lnTo>
                      <a:pt x="1282" y="298"/>
                    </a:lnTo>
                    <a:lnTo>
                      <a:pt x="1267" y="285"/>
                    </a:lnTo>
                    <a:lnTo>
                      <a:pt x="1239" y="283"/>
                    </a:lnTo>
                    <a:lnTo>
                      <a:pt x="1243" y="284"/>
                    </a:lnTo>
                    <a:lnTo>
                      <a:pt x="1244" y="287"/>
                    </a:lnTo>
                    <a:lnTo>
                      <a:pt x="1242" y="291"/>
                    </a:lnTo>
                    <a:lnTo>
                      <a:pt x="1237" y="296"/>
                    </a:lnTo>
                    <a:lnTo>
                      <a:pt x="1232" y="298"/>
                    </a:lnTo>
                    <a:lnTo>
                      <a:pt x="1229" y="311"/>
                    </a:lnTo>
                    <a:lnTo>
                      <a:pt x="1208" y="326"/>
                    </a:lnTo>
                    <a:lnTo>
                      <a:pt x="1211" y="298"/>
                    </a:lnTo>
                    <a:lnTo>
                      <a:pt x="1212" y="296"/>
                    </a:lnTo>
                    <a:lnTo>
                      <a:pt x="1214" y="295"/>
                    </a:lnTo>
                    <a:lnTo>
                      <a:pt x="1215" y="293"/>
                    </a:lnTo>
                    <a:lnTo>
                      <a:pt x="1217" y="292"/>
                    </a:lnTo>
                    <a:lnTo>
                      <a:pt x="1217" y="289"/>
                    </a:lnTo>
                    <a:lnTo>
                      <a:pt x="1218" y="287"/>
                    </a:lnTo>
                    <a:lnTo>
                      <a:pt x="1217" y="283"/>
                    </a:lnTo>
                    <a:lnTo>
                      <a:pt x="1215" y="283"/>
                    </a:lnTo>
                    <a:lnTo>
                      <a:pt x="1217" y="256"/>
                    </a:lnTo>
                    <a:lnTo>
                      <a:pt x="1203" y="246"/>
                    </a:lnTo>
                    <a:lnTo>
                      <a:pt x="1196" y="218"/>
                    </a:lnTo>
                    <a:lnTo>
                      <a:pt x="1172" y="239"/>
                    </a:lnTo>
                    <a:lnTo>
                      <a:pt x="1150" y="239"/>
                    </a:lnTo>
                    <a:lnTo>
                      <a:pt x="1143" y="235"/>
                    </a:lnTo>
                    <a:lnTo>
                      <a:pt x="1139" y="237"/>
                    </a:lnTo>
                    <a:lnTo>
                      <a:pt x="1136" y="243"/>
                    </a:lnTo>
                    <a:lnTo>
                      <a:pt x="1137" y="254"/>
                    </a:lnTo>
                    <a:lnTo>
                      <a:pt x="1068" y="256"/>
                    </a:lnTo>
                    <a:lnTo>
                      <a:pt x="1046" y="242"/>
                    </a:lnTo>
                    <a:lnTo>
                      <a:pt x="1022" y="233"/>
                    </a:lnTo>
                    <a:lnTo>
                      <a:pt x="996" y="213"/>
                    </a:lnTo>
                    <a:lnTo>
                      <a:pt x="968" y="206"/>
                    </a:lnTo>
                    <a:lnTo>
                      <a:pt x="954" y="192"/>
                    </a:lnTo>
                    <a:lnTo>
                      <a:pt x="932" y="185"/>
                    </a:lnTo>
                    <a:lnTo>
                      <a:pt x="918" y="189"/>
                    </a:lnTo>
                    <a:lnTo>
                      <a:pt x="873" y="168"/>
                    </a:lnTo>
                    <a:lnTo>
                      <a:pt x="852" y="154"/>
                    </a:lnTo>
                    <a:lnTo>
                      <a:pt x="830" y="142"/>
                    </a:lnTo>
                    <a:lnTo>
                      <a:pt x="828" y="133"/>
                    </a:lnTo>
                    <a:lnTo>
                      <a:pt x="825" y="128"/>
                    </a:lnTo>
                    <a:lnTo>
                      <a:pt x="821" y="126"/>
                    </a:lnTo>
                    <a:lnTo>
                      <a:pt x="817" y="126"/>
                    </a:lnTo>
                    <a:lnTo>
                      <a:pt x="815" y="128"/>
                    </a:lnTo>
                    <a:lnTo>
                      <a:pt x="776" y="133"/>
                    </a:lnTo>
                    <a:lnTo>
                      <a:pt x="761" y="128"/>
                    </a:lnTo>
                    <a:lnTo>
                      <a:pt x="776" y="154"/>
                    </a:lnTo>
                    <a:lnTo>
                      <a:pt x="754" y="183"/>
                    </a:lnTo>
                    <a:lnTo>
                      <a:pt x="739" y="183"/>
                    </a:lnTo>
                    <a:lnTo>
                      <a:pt x="723" y="170"/>
                    </a:lnTo>
                    <a:lnTo>
                      <a:pt x="689" y="189"/>
                    </a:lnTo>
                    <a:lnTo>
                      <a:pt x="676" y="170"/>
                    </a:lnTo>
                    <a:lnTo>
                      <a:pt x="659" y="163"/>
                    </a:lnTo>
                    <a:lnTo>
                      <a:pt x="647" y="133"/>
                    </a:lnTo>
                    <a:lnTo>
                      <a:pt x="619" y="107"/>
                    </a:lnTo>
                    <a:lnTo>
                      <a:pt x="583" y="90"/>
                    </a:lnTo>
                    <a:lnTo>
                      <a:pt x="576" y="78"/>
                    </a:lnTo>
                    <a:lnTo>
                      <a:pt x="554" y="85"/>
                    </a:lnTo>
                    <a:lnTo>
                      <a:pt x="530" y="71"/>
                    </a:lnTo>
                    <a:lnTo>
                      <a:pt x="497" y="68"/>
                    </a:lnTo>
                    <a:lnTo>
                      <a:pt x="488" y="54"/>
                    </a:lnTo>
                    <a:lnTo>
                      <a:pt x="462" y="54"/>
                    </a:lnTo>
                    <a:lnTo>
                      <a:pt x="464" y="58"/>
                    </a:lnTo>
                    <a:lnTo>
                      <a:pt x="464" y="62"/>
                    </a:lnTo>
                    <a:lnTo>
                      <a:pt x="461" y="66"/>
                    </a:lnTo>
                    <a:lnTo>
                      <a:pt x="454" y="71"/>
                    </a:lnTo>
                    <a:lnTo>
                      <a:pt x="452" y="71"/>
                    </a:lnTo>
                    <a:lnTo>
                      <a:pt x="447" y="104"/>
                    </a:lnTo>
                    <a:lnTo>
                      <a:pt x="438" y="107"/>
                    </a:lnTo>
                    <a:lnTo>
                      <a:pt x="431" y="128"/>
                    </a:lnTo>
                    <a:lnTo>
                      <a:pt x="404" y="104"/>
                    </a:lnTo>
                    <a:lnTo>
                      <a:pt x="402" y="85"/>
                    </a:lnTo>
                    <a:lnTo>
                      <a:pt x="404" y="71"/>
                    </a:lnTo>
                    <a:lnTo>
                      <a:pt x="391" y="50"/>
                    </a:lnTo>
                    <a:lnTo>
                      <a:pt x="345" y="35"/>
                    </a:lnTo>
                    <a:lnTo>
                      <a:pt x="332" y="13"/>
                    </a:lnTo>
                    <a:lnTo>
                      <a:pt x="304" y="0"/>
                    </a:lnTo>
                    <a:close/>
                    <a:moveTo>
                      <a:pt x="1555" y="531"/>
                    </a:moveTo>
                    <a:lnTo>
                      <a:pt x="1558" y="532"/>
                    </a:lnTo>
                    <a:lnTo>
                      <a:pt x="1567" y="532"/>
                    </a:lnTo>
                    <a:lnTo>
                      <a:pt x="1588" y="541"/>
                    </a:lnTo>
                    <a:lnTo>
                      <a:pt x="1588" y="563"/>
                    </a:lnTo>
                    <a:lnTo>
                      <a:pt x="1600" y="577"/>
                    </a:lnTo>
                    <a:lnTo>
                      <a:pt x="1585" y="596"/>
                    </a:lnTo>
                    <a:lnTo>
                      <a:pt x="1579" y="617"/>
                    </a:lnTo>
                    <a:lnTo>
                      <a:pt x="1559" y="603"/>
                    </a:lnTo>
                    <a:lnTo>
                      <a:pt x="1550" y="620"/>
                    </a:lnTo>
                    <a:lnTo>
                      <a:pt x="1517" y="620"/>
                    </a:lnTo>
                    <a:lnTo>
                      <a:pt x="1489" y="639"/>
                    </a:lnTo>
                    <a:lnTo>
                      <a:pt x="1474" y="634"/>
                    </a:lnTo>
                    <a:lnTo>
                      <a:pt x="1409" y="632"/>
                    </a:lnTo>
                    <a:lnTo>
                      <a:pt x="1409" y="613"/>
                    </a:lnTo>
                    <a:lnTo>
                      <a:pt x="1389" y="596"/>
                    </a:lnTo>
                    <a:lnTo>
                      <a:pt x="1381" y="577"/>
                    </a:lnTo>
                    <a:lnTo>
                      <a:pt x="1424" y="556"/>
                    </a:lnTo>
                    <a:lnTo>
                      <a:pt x="1436" y="535"/>
                    </a:lnTo>
                    <a:lnTo>
                      <a:pt x="1457" y="513"/>
                    </a:lnTo>
                    <a:lnTo>
                      <a:pt x="1459" y="498"/>
                    </a:lnTo>
                    <a:lnTo>
                      <a:pt x="1479" y="485"/>
                    </a:lnTo>
                    <a:lnTo>
                      <a:pt x="1496" y="461"/>
                    </a:lnTo>
                    <a:lnTo>
                      <a:pt x="1496" y="474"/>
                    </a:lnTo>
                    <a:lnTo>
                      <a:pt x="1515" y="496"/>
                    </a:lnTo>
                    <a:lnTo>
                      <a:pt x="1546" y="518"/>
                    </a:lnTo>
                    <a:lnTo>
                      <a:pt x="1548" y="519"/>
                    </a:lnTo>
                    <a:lnTo>
                      <a:pt x="1551" y="522"/>
                    </a:lnTo>
                    <a:lnTo>
                      <a:pt x="1555" y="531"/>
                    </a:lnTo>
                    <a:close/>
                    <a:moveTo>
                      <a:pt x="2322" y="617"/>
                    </a:moveTo>
                    <a:lnTo>
                      <a:pt x="2315" y="598"/>
                    </a:lnTo>
                    <a:lnTo>
                      <a:pt x="2322" y="617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1542">
                <a:extLst>
                  <a:ext uri="{FF2B5EF4-FFF2-40B4-BE49-F238E27FC236}">
                    <a16:creationId xmlns:a16="http://schemas.microsoft.com/office/drawing/2014/main" id="{640BF5BA-EB30-0CB1-6324-4D1334DECB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51" y="1074"/>
                <a:ext cx="238" cy="255"/>
              </a:xfrm>
              <a:custGeom>
                <a:avLst/>
                <a:gdLst>
                  <a:gd name="T0" fmla="*/ 285 w 1423"/>
                  <a:gd name="T1" fmla="*/ 186 h 1528"/>
                  <a:gd name="T2" fmla="*/ 314 w 1423"/>
                  <a:gd name="T3" fmla="*/ 256 h 1528"/>
                  <a:gd name="T4" fmla="*/ 370 w 1423"/>
                  <a:gd name="T5" fmla="*/ 224 h 1528"/>
                  <a:gd name="T6" fmla="*/ 307 w 1423"/>
                  <a:gd name="T7" fmla="*/ 343 h 1528"/>
                  <a:gd name="T8" fmla="*/ 249 w 1423"/>
                  <a:gd name="T9" fmla="*/ 495 h 1528"/>
                  <a:gd name="T10" fmla="*/ 201 w 1423"/>
                  <a:gd name="T11" fmla="*/ 531 h 1528"/>
                  <a:gd name="T12" fmla="*/ 128 w 1423"/>
                  <a:gd name="T13" fmla="*/ 437 h 1528"/>
                  <a:gd name="T14" fmla="*/ 91 w 1423"/>
                  <a:gd name="T15" fmla="*/ 454 h 1528"/>
                  <a:gd name="T16" fmla="*/ 77 w 1423"/>
                  <a:gd name="T17" fmla="*/ 499 h 1528"/>
                  <a:gd name="T18" fmla="*/ 15 w 1423"/>
                  <a:gd name="T19" fmla="*/ 532 h 1528"/>
                  <a:gd name="T20" fmla="*/ 16 w 1423"/>
                  <a:gd name="T21" fmla="*/ 565 h 1528"/>
                  <a:gd name="T22" fmla="*/ 52 w 1423"/>
                  <a:gd name="T23" fmla="*/ 706 h 1528"/>
                  <a:gd name="T24" fmla="*/ 128 w 1423"/>
                  <a:gd name="T25" fmla="*/ 828 h 1528"/>
                  <a:gd name="T26" fmla="*/ 233 w 1423"/>
                  <a:gd name="T27" fmla="*/ 876 h 1528"/>
                  <a:gd name="T28" fmla="*/ 357 w 1423"/>
                  <a:gd name="T29" fmla="*/ 934 h 1528"/>
                  <a:gd name="T30" fmla="*/ 477 w 1423"/>
                  <a:gd name="T31" fmla="*/ 1091 h 1528"/>
                  <a:gd name="T32" fmla="*/ 573 w 1423"/>
                  <a:gd name="T33" fmla="*/ 1127 h 1528"/>
                  <a:gd name="T34" fmla="*/ 628 w 1423"/>
                  <a:gd name="T35" fmla="*/ 1221 h 1528"/>
                  <a:gd name="T36" fmla="*/ 645 w 1423"/>
                  <a:gd name="T37" fmla="*/ 1244 h 1528"/>
                  <a:gd name="T38" fmla="*/ 767 w 1423"/>
                  <a:gd name="T39" fmla="*/ 1269 h 1528"/>
                  <a:gd name="T40" fmla="*/ 798 w 1423"/>
                  <a:gd name="T41" fmla="*/ 1291 h 1528"/>
                  <a:gd name="T42" fmla="*/ 977 w 1423"/>
                  <a:gd name="T43" fmla="*/ 1421 h 1528"/>
                  <a:gd name="T44" fmla="*/ 927 w 1423"/>
                  <a:gd name="T45" fmla="*/ 1515 h 1528"/>
                  <a:gd name="T46" fmla="*/ 1107 w 1423"/>
                  <a:gd name="T47" fmla="*/ 1465 h 1528"/>
                  <a:gd name="T48" fmla="*/ 1199 w 1423"/>
                  <a:gd name="T49" fmla="*/ 1412 h 1528"/>
                  <a:gd name="T50" fmla="*/ 1071 w 1423"/>
                  <a:gd name="T51" fmla="*/ 1329 h 1528"/>
                  <a:gd name="T52" fmla="*/ 1083 w 1423"/>
                  <a:gd name="T53" fmla="*/ 1331 h 1528"/>
                  <a:gd name="T54" fmla="*/ 1092 w 1423"/>
                  <a:gd name="T55" fmla="*/ 1314 h 1528"/>
                  <a:gd name="T56" fmla="*/ 1077 w 1423"/>
                  <a:gd name="T57" fmla="*/ 1260 h 1528"/>
                  <a:gd name="T58" fmla="*/ 1078 w 1423"/>
                  <a:gd name="T59" fmla="*/ 1251 h 1528"/>
                  <a:gd name="T60" fmla="*/ 1034 w 1423"/>
                  <a:gd name="T61" fmla="*/ 1219 h 1528"/>
                  <a:gd name="T62" fmla="*/ 1221 w 1423"/>
                  <a:gd name="T63" fmla="*/ 1091 h 1528"/>
                  <a:gd name="T64" fmla="*/ 1357 w 1423"/>
                  <a:gd name="T65" fmla="*/ 1165 h 1528"/>
                  <a:gd name="T66" fmla="*/ 1370 w 1423"/>
                  <a:gd name="T67" fmla="*/ 1117 h 1528"/>
                  <a:gd name="T68" fmla="*/ 1406 w 1423"/>
                  <a:gd name="T69" fmla="*/ 1084 h 1528"/>
                  <a:gd name="T70" fmla="*/ 1286 w 1423"/>
                  <a:gd name="T71" fmla="*/ 1027 h 1528"/>
                  <a:gd name="T72" fmla="*/ 1271 w 1423"/>
                  <a:gd name="T73" fmla="*/ 1036 h 1528"/>
                  <a:gd name="T74" fmla="*/ 1219 w 1423"/>
                  <a:gd name="T75" fmla="*/ 993 h 1528"/>
                  <a:gd name="T76" fmla="*/ 1269 w 1423"/>
                  <a:gd name="T77" fmla="*/ 956 h 1528"/>
                  <a:gd name="T78" fmla="*/ 1292 w 1423"/>
                  <a:gd name="T79" fmla="*/ 863 h 1528"/>
                  <a:gd name="T80" fmla="*/ 1353 w 1423"/>
                  <a:gd name="T81" fmla="*/ 746 h 1528"/>
                  <a:gd name="T82" fmla="*/ 1336 w 1423"/>
                  <a:gd name="T83" fmla="*/ 699 h 1528"/>
                  <a:gd name="T84" fmla="*/ 1271 w 1423"/>
                  <a:gd name="T85" fmla="*/ 645 h 1528"/>
                  <a:gd name="T86" fmla="*/ 1340 w 1423"/>
                  <a:gd name="T87" fmla="*/ 421 h 1528"/>
                  <a:gd name="T88" fmla="*/ 1321 w 1423"/>
                  <a:gd name="T89" fmla="*/ 335 h 1528"/>
                  <a:gd name="T90" fmla="*/ 1269 w 1423"/>
                  <a:gd name="T91" fmla="*/ 202 h 1528"/>
                  <a:gd name="T92" fmla="*/ 1186 w 1423"/>
                  <a:gd name="T93" fmla="*/ 230 h 1528"/>
                  <a:gd name="T94" fmla="*/ 1040 w 1423"/>
                  <a:gd name="T95" fmla="*/ 221 h 1528"/>
                  <a:gd name="T96" fmla="*/ 1000 w 1423"/>
                  <a:gd name="T97" fmla="*/ 223 h 1528"/>
                  <a:gd name="T98" fmla="*/ 969 w 1423"/>
                  <a:gd name="T99" fmla="*/ 124 h 1528"/>
                  <a:gd name="T100" fmla="*/ 951 w 1423"/>
                  <a:gd name="T101" fmla="*/ 89 h 1528"/>
                  <a:gd name="T102" fmla="*/ 855 w 1423"/>
                  <a:gd name="T103" fmla="*/ 95 h 1528"/>
                  <a:gd name="T104" fmla="*/ 684 w 1423"/>
                  <a:gd name="T105" fmla="*/ 117 h 1528"/>
                  <a:gd name="T106" fmla="*/ 636 w 1423"/>
                  <a:gd name="T107" fmla="*/ 167 h 1528"/>
                  <a:gd name="T108" fmla="*/ 608 w 1423"/>
                  <a:gd name="T109" fmla="*/ 52 h 1528"/>
                  <a:gd name="T110" fmla="*/ 543 w 1423"/>
                  <a:gd name="T111" fmla="*/ 47 h 1528"/>
                  <a:gd name="T112" fmla="*/ 516 w 1423"/>
                  <a:gd name="T113" fmla="*/ 47 h 1528"/>
                  <a:gd name="T114" fmla="*/ 366 w 1423"/>
                  <a:gd name="T115" fmla="*/ 65 h 1528"/>
                  <a:gd name="T116" fmla="*/ 884 w 1423"/>
                  <a:gd name="T117" fmla="*/ 428 h 1528"/>
                  <a:gd name="T118" fmla="*/ 804 w 1423"/>
                  <a:gd name="T119" fmla="*/ 532 h 1528"/>
                  <a:gd name="T120" fmla="*/ 742 w 1423"/>
                  <a:gd name="T121" fmla="*/ 449 h 1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23" h="1528">
                    <a:moveTo>
                      <a:pt x="299" y="65"/>
                    </a:moveTo>
                    <a:lnTo>
                      <a:pt x="278" y="67"/>
                    </a:lnTo>
                    <a:lnTo>
                      <a:pt x="281" y="93"/>
                    </a:lnTo>
                    <a:lnTo>
                      <a:pt x="292" y="102"/>
                    </a:lnTo>
                    <a:lnTo>
                      <a:pt x="281" y="143"/>
                    </a:lnTo>
                    <a:lnTo>
                      <a:pt x="301" y="164"/>
                    </a:lnTo>
                    <a:lnTo>
                      <a:pt x="285" y="186"/>
                    </a:lnTo>
                    <a:lnTo>
                      <a:pt x="283" y="192"/>
                    </a:lnTo>
                    <a:lnTo>
                      <a:pt x="283" y="193"/>
                    </a:lnTo>
                    <a:lnTo>
                      <a:pt x="285" y="195"/>
                    </a:lnTo>
                    <a:lnTo>
                      <a:pt x="270" y="217"/>
                    </a:lnTo>
                    <a:lnTo>
                      <a:pt x="251" y="238"/>
                    </a:lnTo>
                    <a:lnTo>
                      <a:pt x="285" y="243"/>
                    </a:lnTo>
                    <a:lnTo>
                      <a:pt x="314" y="256"/>
                    </a:lnTo>
                    <a:lnTo>
                      <a:pt x="335" y="245"/>
                    </a:lnTo>
                    <a:lnTo>
                      <a:pt x="344" y="224"/>
                    </a:lnTo>
                    <a:lnTo>
                      <a:pt x="359" y="221"/>
                    </a:lnTo>
                    <a:lnTo>
                      <a:pt x="361" y="218"/>
                    </a:lnTo>
                    <a:lnTo>
                      <a:pt x="365" y="217"/>
                    </a:lnTo>
                    <a:lnTo>
                      <a:pt x="367" y="219"/>
                    </a:lnTo>
                    <a:lnTo>
                      <a:pt x="370" y="224"/>
                    </a:lnTo>
                    <a:lnTo>
                      <a:pt x="399" y="245"/>
                    </a:lnTo>
                    <a:lnTo>
                      <a:pt x="409" y="256"/>
                    </a:lnTo>
                    <a:lnTo>
                      <a:pt x="442" y="260"/>
                    </a:lnTo>
                    <a:lnTo>
                      <a:pt x="364" y="335"/>
                    </a:lnTo>
                    <a:lnTo>
                      <a:pt x="337" y="323"/>
                    </a:lnTo>
                    <a:lnTo>
                      <a:pt x="323" y="328"/>
                    </a:lnTo>
                    <a:lnTo>
                      <a:pt x="307" y="343"/>
                    </a:lnTo>
                    <a:lnTo>
                      <a:pt x="287" y="345"/>
                    </a:lnTo>
                    <a:lnTo>
                      <a:pt x="307" y="414"/>
                    </a:lnTo>
                    <a:lnTo>
                      <a:pt x="294" y="428"/>
                    </a:lnTo>
                    <a:lnTo>
                      <a:pt x="299" y="443"/>
                    </a:lnTo>
                    <a:lnTo>
                      <a:pt x="292" y="463"/>
                    </a:lnTo>
                    <a:lnTo>
                      <a:pt x="251" y="466"/>
                    </a:lnTo>
                    <a:lnTo>
                      <a:pt x="249" y="495"/>
                    </a:lnTo>
                    <a:lnTo>
                      <a:pt x="264" y="521"/>
                    </a:lnTo>
                    <a:lnTo>
                      <a:pt x="244" y="530"/>
                    </a:lnTo>
                    <a:lnTo>
                      <a:pt x="235" y="521"/>
                    </a:lnTo>
                    <a:lnTo>
                      <a:pt x="209" y="537"/>
                    </a:lnTo>
                    <a:lnTo>
                      <a:pt x="205" y="536"/>
                    </a:lnTo>
                    <a:lnTo>
                      <a:pt x="204" y="535"/>
                    </a:lnTo>
                    <a:lnTo>
                      <a:pt x="201" y="531"/>
                    </a:lnTo>
                    <a:lnTo>
                      <a:pt x="199" y="528"/>
                    </a:lnTo>
                    <a:lnTo>
                      <a:pt x="199" y="523"/>
                    </a:lnTo>
                    <a:lnTo>
                      <a:pt x="152" y="528"/>
                    </a:lnTo>
                    <a:lnTo>
                      <a:pt x="152" y="502"/>
                    </a:lnTo>
                    <a:lnTo>
                      <a:pt x="135" y="466"/>
                    </a:lnTo>
                    <a:lnTo>
                      <a:pt x="131" y="437"/>
                    </a:lnTo>
                    <a:lnTo>
                      <a:pt x="128" y="437"/>
                    </a:lnTo>
                    <a:lnTo>
                      <a:pt x="125" y="435"/>
                    </a:lnTo>
                    <a:lnTo>
                      <a:pt x="124" y="434"/>
                    </a:lnTo>
                    <a:lnTo>
                      <a:pt x="121" y="432"/>
                    </a:lnTo>
                    <a:lnTo>
                      <a:pt x="116" y="435"/>
                    </a:lnTo>
                    <a:lnTo>
                      <a:pt x="92" y="449"/>
                    </a:lnTo>
                    <a:lnTo>
                      <a:pt x="91" y="451"/>
                    </a:lnTo>
                    <a:lnTo>
                      <a:pt x="91" y="454"/>
                    </a:lnTo>
                    <a:lnTo>
                      <a:pt x="91" y="460"/>
                    </a:lnTo>
                    <a:lnTo>
                      <a:pt x="89" y="472"/>
                    </a:lnTo>
                    <a:lnTo>
                      <a:pt x="87" y="476"/>
                    </a:lnTo>
                    <a:lnTo>
                      <a:pt x="86" y="478"/>
                    </a:lnTo>
                    <a:lnTo>
                      <a:pt x="86" y="481"/>
                    </a:lnTo>
                    <a:lnTo>
                      <a:pt x="83" y="492"/>
                    </a:lnTo>
                    <a:lnTo>
                      <a:pt x="77" y="499"/>
                    </a:lnTo>
                    <a:lnTo>
                      <a:pt x="74" y="501"/>
                    </a:lnTo>
                    <a:lnTo>
                      <a:pt x="71" y="504"/>
                    </a:lnTo>
                    <a:lnTo>
                      <a:pt x="65" y="507"/>
                    </a:lnTo>
                    <a:lnTo>
                      <a:pt x="59" y="509"/>
                    </a:lnTo>
                    <a:lnTo>
                      <a:pt x="52" y="549"/>
                    </a:lnTo>
                    <a:lnTo>
                      <a:pt x="22" y="535"/>
                    </a:lnTo>
                    <a:lnTo>
                      <a:pt x="15" y="532"/>
                    </a:lnTo>
                    <a:lnTo>
                      <a:pt x="12" y="530"/>
                    </a:lnTo>
                    <a:lnTo>
                      <a:pt x="11" y="528"/>
                    </a:lnTo>
                    <a:lnTo>
                      <a:pt x="13" y="527"/>
                    </a:lnTo>
                    <a:lnTo>
                      <a:pt x="14" y="523"/>
                    </a:lnTo>
                    <a:lnTo>
                      <a:pt x="0" y="528"/>
                    </a:lnTo>
                    <a:lnTo>
                      <a:pt x="22" y="556"/>
                    </a:lnTo>
                    <a:lnTo>
                      <a:pt x="16" y="565"/>
                    </a:lnTo>
                    <a:lnTo>
                      <a:pt x="24" y="573"/>
                    </a:lnTo>
                    <a:lnTo>
                      <a:pt x="24" y="587"/>
                    </a:lnTo>
                    <a:lnTo>
                      <a:pt x="38" y="613"/>
                    </a:lnTo>
                    <a:lnTo>
                      <a:pt x="50" y="623"/>
                    </a:lnTo>
                    <a:lnTo>
                      <a:pt x="35" y="652"/>
                    </a:lnTo>
                    <a:lnTo>
                      <a:pt x="35" y="734"/>
                    </a:lnTo>
                    <a:lnTo>
                      <a:pt x="52" y="706"/>
                    </a:lnTo>
                    <a:lnTo>
                      <a:pt x="71" y="715"/>
                    </a:lnTo>
                    <a:lnTo>
                      <a:pt x="78" y="741"/>
                    </a:lnTo>
                    <a:lnTo>
                      <a:pt x="94" y="721"/>
                    </a:lnTo>
                    <a:lnTo>
                      <a:pt x="131" y="728"/>
                    </a:lnTo>
                    <a:lnTo>
                      <a:pt x="150" y="744"/>
                    </a:lnTo>
                    <a:lnTo>
                      <a:pt x="150" y="763"/>
                    </a:lnTo>
                    <a:lnTo>
                      <a:pt x="128" y="828"/>
                    </a:lnTo>
                    <a:lnTo>
                      <a:pt x="171" y="856"/>
                    </a:lnTo>
                    <a:lnTo>
                      <a:pt x="221" y="878"/>
                    </a:lnTo>
                    <a:lnTo>
                      <a:pt x="223" y="878"/>
                    </a:lnTo>
                    <a:lnTo>
                      <a:pt x="224" y="878"/>
                    </a:lnTo>
                    <a:lnTo>
                      <a:pt x="227" y="879"/>
                    </a:lnTo>
                    <a:lnTo>
                      <a:pt x="231" y="879"/>
                    </a:lnTo>
                    <a:lnTo>
                      <a:pt x="233" y="876"/>
                    </a:lnTo>
                    <a:lnTo>
                      <a:pt x="235" y="870"/>
                    </a:lnTo>
                    <a:lnTo>
                      <a:pt x="249" y="884"/>
                    </a:lnTo>
                    <a:lnTo>
                      <a:pt x="287" y="878"/>
                    </a:lnTo>
                    <a:lnTo>
                      <a:pt x="316" y="849"/>
                    </a:lnTo>
                    <a:lnTo>
                      <a:pt x="331" y="891"/>
                    </a:lnTo>
                    <a:lnTo>
                      <a:pt x="357" y="908"/>
                    </a:lnTo>
                    <a:lnTo>
                      <a:pt x="357" y="934"/>
                    </a:lnTo>
                    <a:lnTo>
                      <a:pt x="405" y="969"/>
                    </a:lnTo>
                    <a:lnTo>
                      <a:pt x="407" y="970"/>
                    </a:lnTo>
                    <a:lnTo>
                      <a:pt x="420" y="991"/>
                    </a:lnTo>
                    <a:lnTo>
                      <a:pt x="444" y="1006"/>
                    </a:lnTo>
                    <a:lnTo>
                      <a:pt x="459" y="1020"/>
                    </a:lnTo>
                    <a:lnTo>
                      <a:pt x="463" y="1080"/>
                    </a:lnTo>
                    <a:lnTo>
                      <a:pt x="477" y="1091"/>
                    </a:lnTo>
                    <a:lnTo>
                      <a:pt x="506" y="1069"/>
                    </a:lnTo>
                    <a:lnTo>
                      <a:pt x="542" y="1080"/>
                    </a:lnTo>
                    <a:lnTo>
                      <a:pt x="549" y="1091"/>
                    </a:lnTo>
                    <a:lnTo>
                      <a:pt x="572" y="1098"/>
                    </a:lnTo>
                    <a:lnTo>
                      <a:pt x="579" y="1119"/>
                    </a:lnTo>
                    <a:lnTo>
                      <a:pt x="573" y="1123"/>
                    </a:lnTo>
                    <a:lnTo>
                      <a:pt x="573" y="1127"/>
                    </a:lnTo>
                    <a:lnTo>
                      <a:pt x="576" y="1132"/>
                    </a:lnTo>
                    <a:lnTo>
                      <a:pt x="584" y="1136"/>
                    </a:lnTo>
                    <a:lnTo>
                      <a:pt x="599" y="1158"/>
                    </a:lnTo>
                    <a:lnTo>
                      <a:pt x="608" y="1176"/>
                    </a:lnTo>
                    <a:lnTo>
                      <a:pt x="613" y="1198"/>
                    </a:lnTo>
                    <a:lnTo>
                      <a:pt x="627" y="1206"/>
                    </a:lnTo>
                    <a:lnTo>
                      <a:pt x="628" y="1221"/>
                    </a:lnTo>
                    <a:lnTo>
                      <a:pt x="629" y="1227"/>
                    </a:lnTo>
                    <a:lnTo>
                      <a:pt x="632" y="1235"/>
                    </a:lnTo>
                    <a:lnTo>
                      <a:pt x="632" y="1236"/>
                    </a:lnTo>
                    <a:lnTo>
                      <a:pt x="634" y="1239"/>
                    </a:lnTo>
                    <a:lnTo>
                      <a:pt x="640" y="1246"/>
                    </a:lnTo>
                    <a:lnTo>
                      <a:pt x="641" y="1246"/>
                    </a:lnTo>
                    <a:lnTo>
                      <a:pt x="645" y="1244"/>
                    </a:lnTo>
                    <a:lnTo>
                      <a:pt x="651" y="1241"/>
                    </a:lnTo>
                    <a:lnTo>
                      <a:pt x="658" y="1265"/>
                    </a:lnTo>
                    <a:lnTo>
                      <a:pt x="672" y="1284"/>
                    </a:lnTo>
                    <a:lnTo>
                      <a:pt x="686" y="1286"/>
                    </a:lnTo>
                    <a:lnTo>
                      <a:pt x="699" y="1298"/>
                    </a:lnTo>
                    <a:lnTo>
                      <a:pt x="772" y="1262"/>
                    </a:lnTo>
                    <a:lnTo>
                      <a:pt x="767" y="1269"/>
                    </a:lnTo>
                    <a:lnTo>
                      <a:pt x="766" y="1272"/>
                    </a:lnTo>
                    <a:lnTo>
                      <a:pt x="767" y="1275"/>
                    </a:lnTo>
                    <a:lnTo>
                      <a:pt x="767" y="1276"/>
                    </a:lnTo>
                    <a:lnTo>
                      <a:pt x="769" y="1277"/>
                    </a:lnTo>
                    <a:lnTo>
                      <a:pt x="772" y="1277"/>
                    </a:lnTo>
                    <a:lnTo>
                      <a:pt x="777" y="1278"/>
                    </a:lnTo>
                    <a:lnTo>
                      <a:pt x="798" y="1291"/>
                    </a:lnTo>
                    <a:lnTo>
                      <a:pt x="814" y="1305"/>
                    </a:lnTo>
                    <a:lnTo>
                      <a:pt x="844" y="1341"/>
                    </a:lnTo>
                    <a:lnTo>
                      <a:pt x="884" y="1336"/>
                    </a:lnTo>
                    <a:lnTo>
                      <a:pt x="898" y="1350"/>
                    </a:lnTo>
                    <a:lnTo>
                      <a:pt x="929" y="1355"/>
                    </a:lnTo>
                    <a:lnTo>
                      <a:pt x="972" y="1393"/>
                    </a:lnTo>
                    <a:lnTo>
                      <a:pt x="977" y="1421"/>
                    </a:lnTo>
                    <a:lnTo>
                      <a:pt x="914" y="1421"/>
                    </a:lnTo>
                    <a:lnTo>
                      <a:pt x="894" y="1433"/>
                    </a:lnTo>
                    <a:lnTo>
                      <a:pt x="862" y="1433"/>
                    </a:lnTo>
                    <a:lnTo>
                      <a:pt x="870" y="1450"/>
                    </a:lnTo>
                    <a:lnTo>
                      <a:pt x="848" y="1500"/>
                    </a:lnTo>
                    <a:lnTo>
                      <a:pt x="907" y="1498"/>
                    </a:lnTo>
                    <a:lnTo>
                      <a:pt x="927" y="1515"/>
                    </a:lnTo>
                    <a:lnTo>
                      <a:pt x="979" y="1507"/>
                    </a:lnTo>
                    <a:lnTo>
                      <a:pt x="990" y="1493"/>
                    </a:lnTo>
                    <a:lnTo>
                      <a:pt x="1029" y="1491"/>
                    </a:lnTo>
                    <a:lnTo>
                      <a:pt x="1034" y="1512"/>
                    </a:lnTo>
                    <a:lnTo>
                      <a:pt x="1029" y="1528"/>
                    </a:lnTo>
                    <a:lnTo>
                      <a:pt x="1048" y="1521"/>
                    </a:lnTo>
                    <a:lnTo>
                      <a:pt x="1107" y="1465"/>
                    </a:lnTo>
                    <a:lnTo>
                      <a:pt x="1119" y="1450"/>
                    </a:lnTo>
                    <a:lnTo>
                      <a:pt x="1140" y="1441"/>
                    </a:lnTo>
                    <a:lnTo>
                      <a:pt x="1183" y="1436"/>
                    </a:lnTo>
                    <a:lnTo>
                      <a:pt x="1190" y="1428"/>
                    </a:lnTo>
                    <a:lnTo>
                      <a:pt x="1219" y="1419"/>
                    </a:lnTo>
                    <a:lnTo>
                      <a:pt x="1212" y="1407"/>
                    </a:lnTo>
                    <a:lnTo>
                      <a:pt x="1199" y="1412"/>
                    </a:lnTo>
                    <a:lnTo>
                      <a:pt x="1177" y="1415"/>
                    </a:lnTo>
                    <a:lnTo>
                      <a:pt x="1149" y="1376"/>
                    </a:lnTo>
                    <a:lnTo>
                      <a:pt x="1157" y="1355"/>
                    </a:lnTo>
                    <a:lnTo>
                      <a:pt x="1129" y="1343"/>
                    </a:lnTo>
                    <a:lnTo>
                      <a:pt x="1043" y="1350"/>
                    </a:lnTo>
                    <a:lnTo>
                      <a:pt x="1069" y="1328"/>
                    </a:lnTo>
                    <a:lnTo>
                      <a:pt x="1071" y="1329"/>
                    </a:lnTo>
                    <a:lnTo>
                      <a:pt x="1075" y="1331"/>
                    </a:lnTo>
                    <a:lnTo>
                      <a:pt x="1077" y="1331"/>
                    </a:lnTo>
                    <a:lnTo>
                      <a:pt x="1078" y="1331"/>
                    </a:lnTo>
                    <a:lnTo>
                      <a:pt x="1080" y="1333"/>
                    </a:lnTo>
                    <a:lnTo>
                      <a:pt x="1080" y="1331"/>
                    </a:lnTo>
                    <a:lnTo>
                      <a:pt x="1081" y="1331"/>
                    </a:lnTo>
                    <a:lnTo>
                      <a:pt x="1083" y="1331"/>
                    </a:lnTo>
                    <a:lnTo>
                      <a:pt x="1083" y="1329"/>
                    </a:lnTo>
                    <a:lnTo>
                      <a:pt x="1083" y="1328"/>
                    </a:lnTo>
                    <a:lnTo>
                      <a:pt x="1084" y="1328"/>
                    </a:lnTo>
                    <a:lnTo>
                      <a:pt x="1085" y="1326"/>
                    </a:lnTo>
                    <a:lnTo>
                      <a:pt x="1090" y="1326"/>
                    </a:lnTo>
                    <a:lnTo>
                      <a:pt x="1089" y="1319"/>
                    </a:lnTo>
                    <a:lnTo>
                      <a:pt x="1092" y="1314"/>
                    </a:lnTo>
                    <a:lnTo>
                      <a:pt x="1097" y="1311"/>
                    </a:lnTo>
                    <a:lnTo>
                      <a:pt x="1105" y="1312"/>
                    </a:lnTo>
                    <a:lnTo>
                      <a:pt x="1093" y="1284"/>
                    </a:lnTo>
                    <a:lnTo>
                      <a:pt x="1071" y="1262"/>
                    </a:lnTo>
                    <a:lnTo>
                      <a:pt x="1074" y="1261"/>
                    </a:lnTo>
                    <a:lnTo>
                      <a:pt x="1077" y="1261"/>
                    </a:lnTo>
                    <a:lnTo>
                      <a:pt x="1077" y="1260"/>
                    </a:lnTo>
                    <a:lnTo>
                      <a:pt x="1078" y="1260"/>
                    </a:lnTo>
                    <a:lnTo>
                      <a:pt x="1080" y="1260"/>
                    </a:lnTo>
                    <a:lnTo>
                      <a:pt x="1080" y="1258"/>
                    </a:lnTo>
                    <a:lnTo>
                      <a:pt x="1080" y="1257"/>
                    </a:lnTo>
                    <a:lnTo>
                      <a:pt x="1079" y="1254"/>
                    </a:lnTo>
                    <a:lnTo>
                      <a:pt x="1079" y="1253"/>
                    </a:lnTo>
                    <a:lnTo>
                      <a:pt x="1078" y="1251"/>
                    </a:lnTo>
                    <a:lnTo>
                      <a:pt x="1077" y="1250"/>
                    </a:lnTo>
                    <a:lnTo>
                      <a:pt x="1093" y="1236"/>
                    </a:lnTo>
                    <a:lnTo>
                      <a:pt x="1071" y="1222"/>
                    </a:lnTo>
                    <a:lnTo>
                      <a:pt x="1060" y="1224"/>
                    </a:lnTo>
                    <a:lnTo>
                      <a:pt x="1051" y="1225"/>
                    </a:lnTo>
                    <a:lnTo>
                      <a:pt x="1041" y="1222"/>
                    </a:lnTo>
                    <a:lnTo>
                      <a:pt x="1034" y="1219"/>
                    </a:lnTo>
                    <a:lnTo>
                      <a:pt x="1050" y="1206"/>
                    </a:lnTo>
                    <a:lnTo>
                      <a:pt x="1119" y="1200"/>
                    </a:lnTo>
                    <a:lnTo>
                      <a:pt x="1143" y="1141"/>
                    </a:lnTo>
                    <a:lnTo>
                      <a:pt x="1157" y="1119"/>
                    </a:lnTo>
                    <a:lnTo>
                      <a:pt x="1183" y="1108"/>
                    </a:lnTo>
                    <a:lnTo>
                      <a:pt x="1183" y="1093"/>
                    </a:lnTo>
                    <a:lnTo>
                      <a:pt x="1221" y="1091"/>
                    </a:lnTo>
                    <a:lnTo>
                      <a:pt x="1219" y="1122"/>
                    </a:lnTo>
                    <a:lnTo>
                      <a:pt x="1236" y="1130"/>
                    </a:lnTo>
                    <a:lnTo>
                      <a:pt x="1257" y="1122"/>
                    </a:lnTo>
                    <a:lnTo>
                      <a:pt x="1264" y="1148"/>
                    </a:lnTo>
                    <a:lnTo>
                      <a:pt x="1319" y="1150"/>
                    </a:lnTo>
                    <a:lnTo>
                      <a:pt x="1325" y="1163"/>
                    </a:lnTo>
                    <a:lnTo>
                      <a:pt x="1357" y="1165"/>
                    </a:lnTo>
                    <a:lnTo>
                      <a:pt x="1385" y="1163"/>
                    </a:lnTo>
                    <a:lnTo>
                      <a:pt x="1375" y="1134"/>
                    </a:lnTo>
                    <a:lnTo>
                      <a:pt x="1372" y="1132"/>
                    </a:lnTo>
                    <a:lnTo>
                      <a:pt x="1370" y="1131"/>
                    </a:lnTo>
                    <a:lnTo>
                      <a:pt x="1366" y="1127"/>
                    </a:lnTo>
                    <a:lnTo>
                      <a:pt x="1367" y="1125"/>
                    </a:lnTo>
                    <a:lnTo>
                      <a:pt x="1370" y="1117"/>
                    </a:lnTo>
                    <a:lnTo>
                      <a:pt x="1375" y="1108"/>
                    </a:lnTo>
                    <a:lnTo>
                      <a:pt x="1404" y="1119"/>
                    </a:lnTo>
                    <a:lnTo>
                      <a:pt x="1404" y="1120"/>
                    </a:lnTo>
                    <a:lnTo>
                      <a:pt x="1412" y="1108"/>
                    </a:lnTo>
                    <a:lnTo>
                      <a:pt x="1423" y="1087"/>
                    </a:lnTo>
                    <a:lnTo>
                      <a:pt x="1415" y="1084"/>
                    </a:lnTo>
                    <a:lnTo>
                      <a:pt x="1406" y="1084"/>
                    </a:lnTo>
                    <a:lnTo>
                      <a:pt x="1383" y="1069"/>
                    </a:lnTo>
                    <a:lnTo>
                      <a:pt x="1371" y="1076"/>
                    </a:lnTo>
                    <a:lnTo>
                      <a:pt x="1349" y="1072"/>
                    </a:lnTo>
                    <a:lnTo>
                      <a:pt x="1342" y="1037"/>
                    </a:lnTo>
                    <a:lnTo>
                      <a:pt x="1325" y="1037"/>
                    </a:lnTo>
                    <a:lnTo>
                      <a:pt x="1319" y="1022"/>
                    </a:lnTo>
                    <a:lnTo>
                      <a:pt x="1286" y="1027"/>
                    </a:lnTo>
                    <a:lnTo>
                      <a:pt x="1291" y="1032"/>
                    </a:lnTo>
                    <a:lnTo>
                      <a:pt x="1285" y="1033"/>
                    </a:lnTo>
                    <a:lnTo>
                      <a:pt x="1278" y="1035"/>
                    </a:lnTo>
                    <a:lnTo>
                      <a:pt x="1274" y="1035"/>
                    </a:lnTo>
                    <a:lnTo>
                      <a:pt x="1272" y="1035"/>
                    </a:lnTo>
                    <a:lnTo>
                      <a:pt x="1271" y="1035"/>
                    </a:lnTo>
                    <a:lnTo>
                      <a:pt x="1271" y="1036"/>
                    </a:lnTo>
                    <a:lnTo>
                      <a:pt x="1267" y="1036"/>
                    </a:lnTo>
                    <a:lnTo>
                      <a:pt x="1265" y="1036"/>
                    </a:lnTo>
                    <a:lnTo>
                      <a:pt x="1264" y="1036"/>
                    </a:lnTo>
                    <a:lnTo>
                      <a:pt x="1264" y="1037"/>
                    </a:lnTo>
                    <a:lnTo>
                      <a:pt x="1233" y="1015"/>
                    </a:lnTo>
                    <a:lnTo>
                      <a:pt x="1205" y="1013"/>
                    </a:lnTo>
                    <a:lnTo>
                      <a:pt x="1219" y="993"/>
                    </a:lnTo>
                    <a:lnTo>
                      <a:pt x="1247" y="991"/>
                    </a:lnTo>
                    <a:lnTo>
                      <a:pt x="1262" y="958"/>
                    </a:lnTo>
                    <a:lnTo>
                      <a:pt x="1264" y="959"/>
                    </a:lnTo>
                    <a:lnTo>
                      <a:pt x="1268" y="958"/>
                    </a:lnTo>
                    <a:lnTo>
                      <a:pt x="1268" y="957"/>
                    </a:lnTo>
                    <a:lnTo>
                      <a:pt x="1269" y="957"/>
                    </a:lnTo>
                    <a:lnTo>
                      <a:pt x="1269" y="956"/>
                    </a:lnTo>
                    <a:lnTo>
                      <a:pt x="1270" y="956"/>
                    </a:lnTo>
                    <a:lnTo>
                      <a:pt x="1271" y="948"/>
                    </a:lnTo>
                    <a:lnTo>
                      <a:pt x="1290" y="948"/>
                    </a:lnTo>
                    <a:lnTo>
                      <a:pt x="1269" y="934"/>
                    </a:lnTo>
                    <a:lnTo>
                      <a:pt x="1269" y="908"/>
                    </a:lnTo>
                    <a:lnTo>
                      <a:pt x="1292" y="884"/>
                    </a:lnTo>
                    <a:lnTo>
                      <a:pt x="1292" y="863"/>
                    </a:lnTo>
                    <a:lnTo>
                      <a:pt x="1283" y="828"/>
                    </a:lnTo>
                    <a:lnTo>
                      <a:pt x="1312" y="837"/>
                    </a:lnTo>
                    <a:lnTo>
                      <a:pt x="1314" y="801"/>
                    </a:lnTo>
                    <a:lnTo>
                      <a:pt x="1325" y="751"/>
                    </a:lnTo>
                    <a:lnTo>
                      <a:pt x="1336" y="744"/>
                    </a:lnTo>
                    <a:lnTo>
                      <a:pt x="1357" y="749"/>
                    </a:lnTo>
                    <a:lnTo>
                      <a:pt x="1353" y="746"/>
                    </a:lnTo>
                    <a:lnTo>
                      <a:pt x="1352" y="743"/>
                    </a:lnTo>
                    <a:lnTo>
                      <a:pt x="1352" y="740"/>
                    </a:lnTo>
                    <a:lnTo>
                      <a:pt x="1355" y="740"/>
                    </a:lnTo>
                    <a:lnTo>
                      <a:pt x="1361" y="737"/>
                    </a:lnTo>
                    <a:lnTo>
                      <a:pt x="1368" y="737"/>
                    </a:lnTo>
                    <a:lnTo>
                      <a:pt x="1362" y="706"/>
                    </a:lnTo>
                    <a:lnTo>
                      <a:pt x="1336" y="699"/>
                    </a:lnTo>
                    <a:lnTo>
                      <a:pt x="1321" y="641"/>
                    </a:lnTo>
                    <a:lnTo>
                      <a:pt x="1333" y="635"/>
                    </a:lnTo>
                    <a:lnTo>
                      <a:pt x="1340" y="623"/>
                    </a:lnTo>
                    <a:lnTo>
                      <a:pt x="1312" y="621"/>
                    </a:lnTo>
                    <a:lnTo>
                      <a:pt x="1292" y="641"/>
                    </a:lnTo>
                    <a:lnTo>
                      <a:pt x="1292" y="645"/>
                    </a:lnTo>
                    <a:lnTo>
                      <a:pt x="1271" y="645"/>
                    </a:lnTo>
                    <a:lnTo>
                      <a:pt x="1292" y="530"/>
                    </a:lnTo>
                    <a:lnTo>
                      <a:pt x="1336" y="502"/>
                    </a:lnTo>
                    <a:lnTo>
                      <a:pt x="1319" y="480"/>
                    </a:lnTo>
                    <a:lnTo>
                      <a:pt x="1292" y="466"/>
                    </a:lnTo>
                    <a:lnTo>
                      <a:pt x="1299" y="445"/>
                    </a:lnTo>
                    <a:lnTo>
                      <a:pt x="1347" y="443"/>
                    </a:lnTo>
                    <a:lnTo>
                      <a:pt x="1340" y="421"/>
                    </a:lnTo>
                    <a:lnTo>
                      <a:pt x="1314" y="414"/>
                    </a:lnTo>
                    <a:lnTo>
                      <a:pt x="1292" y="414"/>
                    </a:lnTo>
                    <a:lnTo>
                      <a:pt x="1278" y="395"/>
                    </a:lnTo>
                    <a:lnTo>
                      <a:pt x="1290" y="385"/>
                    </a:lnTo>
                    <a:lnTo>
                      <a:pt x="1297" y="350"/>
                    </a:lnTo>
                    <a:lnTo>
                      <a:pt x="1305" y="335"/>
                    </a:lnTo>
                    <a:lnTo>
                      <a:pt x="1321" y="335"/>
                    </a:lnTo>
                    <a:lnTo>
                      <a:pt x="1336" y="314"/>
                    </a:lnTo>
                    <a:lnTo>
                      <a:pt x="1312" y="300"/>
                    </a:lnTo>
                    <a:lnTo>
                      <a:pt x="1314" y="260"/>
                    </a:lnTo>
                    <a:lnTo>
                      <a:pt x="1262" y="280"/>
                    </a:lnTo>
                    <a:lnTo>
                      <a:pt x="1257" y="256"/>
                    </a:lnTo>
                    <a:lnTo>
                      <a:pt x="1269" y="243"/>
                    </a:lnTo>
                    <a:lnTo>
                      <a:pt x="1269" y="202"/>
                    </a:lnTo>
                    <a:lnTo>
                      <a:pt x="1270" y="195"/>
                    </a:lnTo>
                    <a:lnTo>
                      <a:pt x="1270" y="194"/>
                    </a:lnTo>
                    <a:lnTo>
                      <a:pt x="1265" y="192"/>
                    </a:lnTo>
                    <a:lnTo>
                      <a:pt x="1262" y="188"/>
                    </a:lnTo>
                    <a:lnTo>
                      <a:pt x="1225" y="188"/>
                    </a:lnTo>
                    <a:lnTo>
                      <a:pt x="1219" y="214"/>
                    </a:lnTo>
                    <a:lnTo>
                      <a:pt x="1186" y="230"/>
                    </a:lnTo>
                    <a:lnTo>
                      <a:pt x="1169" y="202"/>
                    </a:lnTo>
                    <a:lnTo>
                      <a:pt x="1155" y="193"/>
                    </a:lnTo>
                    <a:lnTo>
                      <a:pt x="1121" y="217"/>
                    </a:lnTo>
                    <a:lnTo>
                      <a:pt x="1105" y="221"/>
                    </a:lnTo>
                    <a:lnTo>
                      <a:pt x="1079" y="200"/>
                    </a:lnTo>
                    <a:lnTo>
                      <a:pt x="1062" y="214"/>
                    </a:lnTo>
                    <a:lnTo>
                      <a:pt x="1040" y="221"/>
                    </a:lnTo>
                    <a:lnTo>
                      <a:pt x="1021" y="221"/>
                    </a:lnTo>
                    <a:lnTo>
                      <a:pt x="1012" y="243"/>
                    </a:lnTo>
                    <a:lnTo>
                      <a:pt x="1009" y="237"/>
                    </a:lnTo>
                    <a:lnTo>
                      <a:pt x="1007" y="230"/>
                    </a:lnTo>
                    <a:lnTo>
                      <a:pt x="1006" y="227"/>
                    </a:lnTo>
                    <a:lnTo>
                      <a:pt x="1004" y="223"/>
                    </a:lnTo>
                    <a:lnTo>
                      <a:pt x="1000" y="223"/>
                    </a:lnTo>
                    <a:lnTo>
                      <a:pt x="998" y="228"/>
                    </a:lnTo>
                    <a:lnTo>
                      <a:pt x="993" y="236"/>
                    </a:lnTo>
                    <a:lnTo>
                      <a:pt x="998" y="188"/>
                    </a:lnTo>
                    <a:lnTo>
                      <a:pt x="1012" y="167"/>
                    </a:lnTo>
                    <a:lnTo>
                      <a:pt x="990" y="150"/>
                    </a:lnTo>
                    <a:lnTo>
                      <a:pt x="969" y="145"/>
                    </a:lnTo>
                    <a:lnTo>
                      <a:pt x="969" y="124"/>
                    </a:lnTo>
                    <a:lnTo>
                      <a:pt x="979" y="108"/>
                    </a:lnTo>
                    <a:lnTo>
                      <a:pt x="955" y="95"/>
                    </a:lnTo>
                    <a:lnTo>
                      <a:pt x="952" y="101"/>
                    </a:lnTo>
                    <a:lnTo>
                      <a:pt x="951" y="105"/>
                    </a:lnTo>
                    <a:lnTo>
                      <a:pt x="950" y="105"/>
                    </a:lnTo>
                    <a:lnTo>
                      <a:pt x="951" y="101"/>
                    </a:lnTo>
                    <a:lnTo>
                      <a:pt x="951" y="89"/>
                    </a:lnTo>
                    <a:lnTo>
                      <a:pt x="953" y="78"/>
                    </a:lnTo>
                    <a:lnTo>
                      <a:pt x="951" y="74"/>
                    </a:lnTo>
                    <a:lnTo>
                      <a:pt x="936" y="88"/>
                    </a:lnTo>
                    <a:lnTo>
                      <a:pt x="920" y="95"/>
                    </a:lnTo>
                    <a:lnTo>
                      <a:pt x="905" y="86"/>
                    </a:lnTo>
                    <a:lnTo>
                      <a:pt x="879" y="74"/>
                    </a:lnTo>
                    <a:lnTo>
                      <a:pt x="855" y="95"/>
                    </a:lnTo>
                    <a:lnTo>
                      <a:pt x="836" y="136"/>
                    </a:lnTo>
                    <a:lnTo>
                      <a:pt x="841" y="160"/>
                    </a:lnTo>
                    <a:lnTo>
                      <a:pt x="805" y="164"/>
                    </a:lnTo>
                    <a:lnTo>
                      <a:pt x="805" y="136"/>
                    </a:lnTo>
                    <a:lnTo>
                      <a:pt x="755" y="124"/>
                    </a:lnTo>
                    <a:lnTo>
                      <a:pt x="734" y="138"/>
                    </a:lnTo>
                    <a:lnTo>
                      <a:pt x="684" y="117"/>
                    </a:lnTo>
                    <a:lnTo>
                      <a:pt x="672" y="114"/>
                    </a:lnTo>
                    <a:lnTo>
                      <a:pt x="655" y="130"/>
                    </a:lnTo>
                    <a:lnTo>
                      <a:pt x="655" y="143"/>
                    </a:lnTo>
                    <a:lnTo>
                      <a:pt x="644" y="152"/>
                    </a:lnTo>
                    <a:lnTo>
                      <a:pt x="642" y="158"/>
                    </a:lnTo>
                    <a:lnTo>
                      <a:pt x="636" y="169"/>
                    </a:lnTo>
                    <a:lnTo>
                      <a:pt x="636" y="167"/>
                    </a:lnTo>
                    <a:lnTo>
                      <a:pt x="634" y="164"/>
                    </a:lnTo>
                    <a:lnTo>
                      <a:pt x="616" y="174"/>
                    </a:lnTo>
                    <a:lnTo>
                      <a:pt x="601" y="167"/>
                    </a:lnTo>
                    <a:lnTo>
                      <a:pt x="587" y="164"/>
                    </a:lnTo>
                    <a:lnTo>
                      <a:pt x="535" y="114"/>
                    </a:lnTo>
                    <a:lnTo>
                      <a:pt x="613" y="88"/>
                    </a:lnTo>
                    <a:lnTo>
                      <a:pt x="608" y="52"/>
                    </a:lnTo>
                    <a:lnTo>
                      <a:pt x="636" y="32"/>
                    </a:lnTo>
                    <a:lnTo>
                      <a:pt x="613" y="0"/>
                    </a:lnTo>
                    <a:lnTo>
                      <a:pt x="605" y="15"/>
                    </a:lnTo>
                    <a:lnTo>
                      <a:pt x="584" y="36"/>
                    </a:lnTo>
                    <a:lnTo>
                      <a:pt x="563" y="50"/>
                    </a:lnTo>
                    <a:lnTo>
                      <a:pt x="544" y="52"/>
                    </a:lnTo>
                    <a:lnTo>
                      <a:pt x="543" y="47"/>
                    </a:lnTo>
                    <a:lnTo>
                      <a:pt x="542" y="45"/>
                    </a:lnTo>
                    <a:lnTo>
                      <a:pt x="539" y="43"/>
                    </a:lnTo>
                    <a:lnTo>
                      <a:pt x="537" y="43"/>
                    </a:lnTo>
                    <a:lnTo>
                      <a:pt x="535" y="40"/>
                    </a:lnTo>
                    <a:lnTo>
                      <a:pt x="525" y="41"/>
                    </a:lnTo>
                    <a:lnTo>
                      <a:pt x="518" y="46"/>
                    </a:lnTo>
                    <a:lnTo>
                      <a:pt x="516" y="47"/>
                    </a:lnTo>
                    <a:lnTo>
                      <a:pt x="516" y="50"/>
                    </a:lnTo>
                    <a:lnTo>
                      <a:pt x="485" y="38"/>
                    </a:lnTo>
                    <a:lnTo>
                      <a:pt x="451" y="45"/>
                    </a:lnTo>
                    <a:lnTo>
                      <a:pt x="449" y="36"/>
                    </a:lnTo>
                    <a:lnTo>
                      <a:pt x="420" y="43"/>
                    </a:lnTo>
                    <a:lnTo>
                      <a:pt x="392" y="24"/>
                    </a:lnTo>
                    <a:lnTo>
                      <a:pt x="366" y="65"/>
                    </a:lnTo>
                    <a:lnTo>
                      <a:pt x="299" y="65"/>
                    </a:lnTo>
                    <a:close/>
                    <a:moveTo>
                      <a:pt x="805" y="393"/>
                    </a:moveTo>
                    <a:lnTo>
                      <a:pt x="812" y="367"/>
                    </a:lnTo>
                    <a:lnTo>
                      <a:pt x="848" y="352"/>
                    </a:lnTo>
                    <a:lnTo>
                      <a:pt x="862" y="338"/>
                    </a:lnTo>
                    <a:lnTo>
                      <a:pt x="907" y="406"/>
                    </a:lnTo>
                    <a:lnTo>
                      <a:pt x="884" y="428"/>
                    </a:lnTo>
                    <a:lnTo>
                      <a:pt x="848" y="445"/>
                    </a:lnTo>
                    <a:lnTo>
                      <a:pt x="848" y="487"/>
                    </a:lnTo>
                    <a:lnTo>
                      <a:pt x="822" y="502"/>
                    </a:lnTo>
                    <a:lnTo>
                      <a:pt x="822" y="537"/>
                    </a:lnTo>
                    <a:lnTo>
                      <a:pt x="810" y="536"/>
                    </a:lnTo>
                    <a:lnTo>
                      <a:pt x="806" y="534"/>
                    </a:lnTo>
                    <a:lnTo>
                      <a:pt x="804" y="532"/>
                    </a:lnTo>
                    <a:lnTo>
                      <a:pt x="801" y="528"/>
                    </a:lnTo>
                    <a:lnTo>
                      <a:pt x="800" y="524"/>
                    </a:lnTo>
                    <a:lnTo>
                      <a:pt x="801" y="513"/>
                    </a:lnTo>
                    <a:lnTo>
                      <a:pt x="755" y="495"/>
                    </a:lnTo>
                    <a:lnTo>
                      <a:pt x="748" y="463"/>
                    </a:lnTo>
                    <a:lnTo>
                      <a:pt x="729" y="445"/>
                    </a:lnTo>
                    <a:lnTo>
                      <a:pt x="742" y="449"/>
                    </a:lnTo>
                    <a:lnTo>
                      <a:pt x="755" y="430"/>
                    </a:lnTo>
                    <a:lnTo>
                      <a:pt x="770" y="428"/>
                    </a:lnTo>
                    <a:lnTo>
                      <a:pt x="792" y="416"/>
                    </a:lnTo>
                    <a:lnTo>
                      <a:pt x="805" y="393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1543">
                <a:extLst>
                  <a:ext uri="{FF2B5EF4-FFF2-40B4-BE49-F238E27FC236}">
                    <a16:creationId xmlns:a16="http://schemas.microsoft.com/office/drawing/2014/main" id="{0A955730-AECF-4F8F-5294-C495F1FC8B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2" y="641"/>
                <a:ext cx="217" cy="141"/>
              </a:xfrm>
              <a:custGeom>
                <a:avLst/>
                <a:gdLst>
                  <a:gd name="T0" fmla="*/ 732 w 1305"/>
                  <a:gd name="T1" fmla="*/ 87 h 844"/>
                  <a:gd name="T2" fmla="*/ 642 w 1305"/>
                  <a:gd name="T3" fmla="*/ 48 h 844"/>
                  <a:gd name="T4" fmla="*/ 613 w 1305"/>
                  <a:gd name="T5" fmla="*/ 85 h 844"/>
                  <a:gd name="T6" fmla="*/ 573 w 1305"/>
                  <a:gd name="T7" fmla="*/ 117 h 844"/>
                  <a:gd name="T8" fmla="*/ 527 w 1305"/>
                  <a:gd name="T9" fmla="*/ 173 h 844"/>
                  <a:gd name="T10" fmla="*/ 549 w 1305"/>
                  <a:gd name="T11" fmla="*/ 283 h 844"/>
                  <a:gd name="T12" fmla="*/ 542 w 1305"/>
                  <a:gd name="T13" fmla="*/ 387 h 844"/>
                  <a:gd name="T14" fmla="*/ 520 w 1305"/>
                  <a:gd name="T15" fmla="*/ 415 h 844"/>
                  <a:gd name="T16" fmla="*/ 418 w 1305"/>
                  <a:gd name="T17" fmla="*/ 451 h 844"/>
                  <a:gd name="T18" fmla="*/ 376 w 1305"/>
                  <a:gd name="T19" fmla="*/ 398 h 844"/>
                  <a:gd name="T20" fmla="*/ 323 w 1305"/>
                  <a:gd name="T21" fmla="*/ 391 h 844"/>
                  <a:gd name="T22" fmla="*/ 325 w 1305"/>
                  <a:gd name="T23" fmla="*/ 310 h 844"/>
                  <a:gd name="T24" fmla="*/ 257 w 1305"/>
                  <a:gd name="T25" fmla="*/ 272 h 844"/>
                  <a:gd name="T26" fmla="*/ 247 w 1305"/>
                  <a:gd name="T27" fmla="*/ 289 h 844"/>
                  <a:gd name="T28" fmla="*/ 222 w 1305"/>
                  <a:gd name="T29" fmla="*/ 293 h 844"/>
                  <a:gd name="T30" fmla="*/ 176 w 1305"/>
                  <a:gd name="T31" fmla="*/ 302 h 844"/>
                  <a:gd name="T32" fmla="*/ 122 w 1305"/>
                  <a:gd name="T33" fmla="*/ 335 h 844"/>
                  <a:gd name="T34" fmla="*/ 86 w 1305"/>
                  <a:gd name="T35" fmla="*/ 327 h 844"/>
                  <a:gd name="T36" fmla="*/ 0 w 1305"/>
                  <a:gd name="T37" fmla="*/ 461 h 844"/>
                  <a:gd name="T38" fmla="*/ 83 w 1305"/>
                  <a:gd name="T39" fmla="*/ 589 h 844"/>
                  <a:gd name="T40" fmla="*/ 114 w 1305"/>
                  <a:gd name="T41" fmla="*/ 689 h 844"/>
                  <a:gd name="T42" fmla="*/ 176 w 1305"/>
                  <a:gd name="T43" fmla="*/ 646 h 844"/>
                  <a:gd name="T44" fmla="*/ 257 w 1305"/>
                  <a:gd name="T45" fmla="*/ 779 h 844"/>
                  <a:gd name="T46" fmla="*/ 265 w 1305"/>
                  <a:gd name="T47" fmla="*/ 785 h 844"/>
                  <a:gd name="T48" fmla="*/ 279 w 1305"/>
                  <a:gd name="T49" fmla="*/ 772 h 844"/>
                  <a:gd name="T50" fmla="*/ 366 w 1305"/>
                  <a:gd name="T51" fmla="*/ 753 h 844"/>
                  <a:gd name="T52" fmla="*/ 375 w 1305"/>
                  <a:gd name="T53" fmla="*/ 772 h 844"/>
                  <a:gd name="T54" fmla="*/ 397 w 1305"/>
                  <a:gd name="T55" fmla="*/ 800 h 844"/>
                  <a:gd name="T56" fmla="*/ 477 w 1305"/>
                  <a:gd name="T57" fmla="*/ 810 h 844"/>
                  <a:gd name="T58" fmla="*/ 554 w 1305"/>
                  <a:gd name="T59" fmla="*/ 824 h 844"/>
                  <a:gd name="T60" fmla="*/ 547 w 1305"/>
                  <a:gd name="T61" fmla="*/ 785 h 844"/>
                  <a:gd name="T62" fmla="*/ 527 w 1305"/>
                  <a:gd name="T63" fmla="*/ 760 h 844"/>
                  <a:gd name="T64" fmla="*/ 556 w 1305"/>
                  <a:gd name="T65" fmla="*/ 689 h 844"/>
                  <a:gd name="T66" fmla="*/ 627 w 1305"/>
                  <a:gd name="T67" fmla="*/ 742 h 844"/>
                  <a:gd name="T68" fmla="*/ 625 w 1305"/>
                  <a:gd name="T69" fmla="*/ 731 h 844"/>
                  <a:gd name="T70" fmla="*/ 706 w 1305"/>
                  <a:gd name="T71" fmla="*/ 696 h 844"/>
                  <a:gd name="T72" fmla="*/ 796 w 1305"/>
                  <a:gd name="T73" fmla="*/ 703 h 844"/>
                  <a:gd name="T74" fmla="*/ 905 w 1305"/>
                  <a:gd name="T75" fmla="*/ 703 h 844"/>
                  <a:gd name="T76" fmla="*/ 1000 w 1305"/>
                  <a:gd name="T77" fmla="*/ 708 h 844"/>
                  <a:gd name="T78" fmla="*/ 1025 w 1305"/>
                  <a:gd name="T79" fmla="*/ 753 h 844"/>
                  <a:gd name="T80" fmla="*/ 1169 w 1305"/>
                  <a:gd name="T81" fmla="*/ 765 h 844"/>
                  <a:gd name="T82" fmla="*/ 1205 w 1305"/>
                  <a:gd name="T83" fmla="*/ 637 h 844"/>
                  <a:gd name="T84" fmla="*/ 1305 w 1305"/>
                  <a:gd name="T85" fmla="*/ 501 h 844"/>
                  <a:gd name="T86" fmla="*/ 1167 w 1305"/>
                  <a:gd name="T87" fmla="*/ 475 h 844"/>
                  <a:gd name="T88" fmla="*/ 1117 w 1305"/>
                  <a:gd name="T89" fmla="*/ 409 h 844"/>
                  <a:gd name="T90" fmla="*/ 1038 w 1305"/>
                  <a:gd name="T91" fmla="*/ 372 h 844"/>
                  <a:gd name="T92" fmla="*/ 1055 w 1305"/>
                  <a:gd name="T93" fmla="*/ 254 h 844"/>
                  <a:gd name="T94" fmla="*/ 1028 w 1305"/>
                  <a:gd name="T95" fmla="*/ 256 h 844"/>
                  <a:gd name="T96" fmla="*/ 970 w 1305"/>
                  <a:gd name="T97" fmla="*/ 244 h 844"/>
                  <a:gd name="T98" fmla="*/ 967 w 1305"/>
                  <a:gd name="T99" fmla="*/ 333 h 844"/>
                  <a:gd name="T100" fmla="*/ 919 w 1305"/>
                  <a:gd name="T101" fmla="*/ 362 h 844"/>
                  <a:gd name="T102" fmla="*/ 912 w 1305"/>
                  <a:gd name="T103" fmla="*/ 366 h 844"/>
                  <a:gd name="T104" fmla="*/ 870 w 1305"/>
                  <a:gd name="T105" fmla="*/ 325 h 844"/>
                  <a:gd name="T106" fmla="*/ 810 w 1305"/>
                  <a:gd name="T107" fmla="*/ 237 h 844"/>
                  <a:gd name="T108" fmla="*/ 882 w 1305"/>
                  <a:gd name="T109" fmla="*/ 59 h 844"/>
                  <a:gd name="T110" fmla="*/ 784 w 1305"/>
                  <a:gd name="T111" fmla="*/ 0 h 844"/>
                  <a:gd name="T112" fmla="*/ 770 w 1305"/>
                  <a:gd name="T113" fmla="*/ 24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05" h="844">
                    <a:moveTo>
                      <a:pt x="770" y="24"/>
                    </a:moveTo>
                    <a:lnTo>
                      <a:pt x="775" y="26"/>
                    </a:lnTo>
                    <a:lnTo>
                      <a:pt x="777" y="48"/>
                    </a:lnTo>
                    <a:lnTo>
                      <a:pt x="749" y="66"/>
                    </a:lnTo>
                    <a:lnTo>
                      <a:pt x="732" y="87"/>
                    </a:lnTo>
                    <a:lnTo>
                      <a:pt x="725" y="109"/>
                    </a:lnTo>
                    <a:lnTo>
                      <a:pt x="706" y="109"/>
                    </a:lnTo>
                    <a:lnTo>
                      <a:pt x="684" y="66"/>
                    </a:lnTo>
                    <a:lnTo>
                      <a:pt x="656" y="59"/>
                    </a:lnTo>
                    <a:lnTo>
                      <a:pt x="642" y="48"/>
                    </a:lnTo>
                    <a:lnTo>
                      <a:pt x="611" y="66"/>
                    </a:lnTo>
                    <a:lnTo>
                      <a:pt x="604" y="70"/>
                    </a:lnTo>
                    <a:lnTo>
                      <a:pt x="603" y="75"/>
                    </a:lnTo>
                    <a:lnTo>
                      <a:pt x="605" y="79"/>
                    </a:lnTo>
                    <a:lnTo>
                      <a:pt x="613" y="85"/>
                    </a:lnTo>
                    <a:lnTo>
                      <a:pt x="614" y="87"/>
                    </a:lnTo>
                    <a:lnTo>
                      <a:pt x="582" y="109"/>
                    </a:lnTo>
                    <a:lnTo>
                      <a:pt x="576" y="111"/>
                    </a:lnTo>
                    <a:lnTo>
                      <a:pt x="574" y="113"/>
                    </a:lnTo>
                    <a:lnTo>
                      <a:pt x="573" y="117"/>
                    </a:lnTo>
                    <a:lnTo>
                      <a:pt x="576" y="122"/>
                    </a:lnTo>
                    <a:lnTo>
                      <a:pt x="577" y="123"/>
                    </a:lnTo>
                    <a:lnTo>
                      <a:pt x="554" y="137"/>
                    </a:lnTo>
                    <a:lnTo>
                      <a:pt x="542" y="166"/>
                    </a:lnTo>
                    <a:lnTo>
                      <a:pt x="527" y="173"/>
                    </a:lnTo>
                    <a:lnTo>
                      <a:pt x="533" y="194"/>
                    </a:lnTo>
                    <a:lnTo>
                      <a:pt x="554" y="202"/>
                    </a:lnTo>
                    <a:lnTo>
                      <a:pt x="547" y="244"/>
                    </a:lnTo>
                    <a:lnTo>
                      <a:pt x="564" y="266"/>
                    </a:lnTo>
                    <a:lnTo>
                      <a:pt x="549" y="283"/>
                    </a:lnTo>
                    <a:lnTo>
                      <a:pt x="527" y="301"/>
                    </a:lnTo>
                    <a:lnTo>
                      <a:pt x="514" y="316"/>
                    </a:lnTo>
                    <a:lnTo>
                      <a:pt x="535" y="330"/>
                    </a:lnTo>
                    <a:lnTo>
                      <a:pt x="540" y="351"/>
                    </a:lnTo>
                    <a:lnTo>
                      <a:pt x="542" y="387"/>
                    </a:lnTo>
                    <a:lnTo>
                      <a:pt x="521" y="411"/>
                    </a:lnTo>
                    <a:lnTo>
                      <a:pt x="525" y="413"/>
                    </a:lnTo>
                    <a:lnTo>
                      <a:pt x="525" y="415"/>
                    </a:lnTo>
                    <a:lnTo>
                      <a:pt x="523" y="415"/>
                    </a:lnTo>
                    <a:lnTo>
                      <a:pt x="520" y="415"/>
                    </a:lnTo>
                    <a:lnTo>
                      <a:pt x="516" y="415"/>
                    </a:lnTo>
                    <a:lnTo>
                      <a:pt x="511" y="415"/>
                    </a:lnTo>
                    <a:lnTo>
                      <a:pt x="504" y="411"/>
                    </a:lnTo>
                    <a:lnTo>
                      <a:pt x="499" y="409"/>
                    </a:lnTo>
                    <a:lnTo>
                      <a:pt x="418" y="451"/>
                    </a:lnTo>
                    <a:lnTo>
                      <a:pt x="410" y="439"/>
                    </a:lnTo>
                    <a:lnTo>
                      <a:pt x="401" y="427"/>
                    </a:lnTo>
                    <a:lnTo>
                      <a:pt x="392" y="415"/>
                    </a:lnTo>
                    <a:lnTo>
                      <a:pt x="382" y="402"/>
                    </a:lnTo>
                    <a:lnTo>
                      <a:pt x="376" y="398"/>
                    </a:lnTo>
                    <a:lnTo>
                      <a:pt x="371" y="394"/>
                    </a:lnTo>
                    <a:lnTo>
                      <a:pt x="361" y="389"/>
                    </a:lnTo>
                    <a:lnTo>
                      <a:pt x="353" y="387"/>
                    </a:lnTo>
                    <a:lnTo>
                      <a:pt x="337" y="387"/>
                    </a:lnTo>
                    <a:lnTo>
                      <a:pt x="323" y="391"/>
                    </a:lnTo>
                    <a:lnTo>
                      <a:pt x="314" y="401"/>
                    </a:lnTo>
                    <a:lnTo>
                      <a:pt x="290" y="383"/>
                    </a:lnTo>
                    <a:lnTo>
                      <a:pt x="329" y="333"/>
                    </a:lnTo>
                    <a:lnTo>
                      <a:pt x="333" y="311"/>
                    </a:lnTo>
                    <a:lnTo>
                      <a:pt x="325" y="310"/>
                    </a:lnTo>
                    <a:lnTo>
                      <a:pt x="320" y="308"/>
                    </a:lnTo>
                    <a:lnTo>
                      <a:pt x="317" y="302"/>
                    </a:lnTo>
                    <a:lnTo>
                      <a:pt x="318" y="296"/>
                    </a:lnTo>
                    <a:lnTo>
                      <a:pt x="329" y="272"/>
                    </a:lnTo>
                    <a:lnTo>
                      <a:pt x="257" y="272"/>
                    </a:lnTo>
                    <a:lnTo>
                      <a:pt x="256" y="276"/>
                    </a:lnTo>
                    <a:lnTo>
                      <a:pt x="254" y="282"/>
                    </a:lnTo>
                    <a:lnTo>
                      <a:pt x="252" y="283"/>
                    </a:lnTo>
                    <a:lnTo>
                      <a:pt x="251" y="285"/>
                    </a:lnTo>
                    <a:lnTo>
                      <a:pt x="247" y="289"/>
                    </a:lnTo>
                    <a:lnTo>
                      <a:pt x="242" y="291"/>
                    </a:lnTo>
                    <a:lnTo>
                      <a:pt x="236" y="293"/>
                    </a:lnTo>
                    <a:lnTo>
                      <a:pt x="229" y="293"/>
                    </a:lnTo>
                    <a:lnTo>
                      <a:pt x="225" y="293"/>
                    </a:lnTo>
                    <a:lnTo>
                      <a:pt x="222" y="293"/>
                    </a:lnTo>
                    <a:lnTo>
                      <a:pt x="221" y="293"/>
                    </a:lnTo>
                    <a:lnTo>
                      <a:pt x="221" y="294"/>
                    </a:lnTo>
                    <a:lnTo>
                      <a:pt x="220" y="291"/>
                    </a:lnTo>
                    <a:lnTo>
                      <a:pt x="197" y="298"/>
                    </a:lnTo>
                    <a:lnTo>
                      <a:pt x="176" y="302"/>
                    </a:lnTo>
                    <a:lnTo>
                      <a:pt x="148" y="304"/>
                    </a:lnTo>
                    <a:lnTo>
                      <a:pt x="142" y="325"/>
                    </a:lnTo>
                    <a:lnTo>
                      <a:pt x="129" y="332"/>
                    </a:lnTo>
                    <a:lnTo>
                      <a:pt x="125" y="333"/>
                    </a:lnTo>
                    <a:lnTo>
                      <a:pt x="122" y="335"/>
                    </a:lnTo>
                    <a:lnTo>
                      <a:pt x="115" y="339"/>
                    </a:lnTo>
                    <a:lnTo>
                      <a:pt x="106" y="341"/>
                    </a:lnTo>
                    <a:lnTo>
                      <a:pt x="99" y="340"/>
                    </a:lnTo>
                    <a:lnTo>
                      <a:pt x="91" y="335"/>
                    </a:lnTo>
                    <a:lnTo>
                      <a:pt x="86" y="327"/>
                    </a:lnTo>
                    <a:lnTo>
                      <a:pt x="83" y="322"/>
                    </a:lnTo>
                    <a:lnTo>
                      <a:pt x="83" y="318"/>
                    </a:lnTo>
                    <a:lnTo>
                      <a:pt x="64" y="325"/>
                    </a:lnTo>
                    <a:lnTo>
                      <a:pt x="55" y="351"/>
                    </a:lnTo>
                    <a:lnTo>
                      <a:pt x="0" y="461"/>
                    </a:lnTo>
                    <a:lnTo>
                      <a:pt x="62" y="472"/>
                    </a:lnTo>
                    <a:lnTo>
                      <a:pt x="57" y="511"/>
                    </a:lnTo>
                    <a:lnTo>
                      <a:pt x="64" y="546"/>
                    </a:lnTo>
                    <a:lnTo>
                      <a:pt x="83" y="572"/>
                    </a:lnTo>
                    <a:lnTo>
                      <a:pt x="83" y="589"/>
                    </a:lnTo>
                    <a:lnTo>
                      <a:pt x="72" y="639"/>
                    </a:lnTo>
                    <a:lnTo>
                      <a:pt x="55" y="651"/>
                    </a:lnTo>
                    <a:lnTo>
                      <a:pt x="69" y="668"/>
                    </a:lnTo>
                    <a:lnTo>
                      <a:pt x="72" y="681"/>
                    </a:lnTo>
                    <a:lnTo>
                      <a:pt x="114" y="689"/>
                    </a:lnTo>
                    <a:lnTo>
                      <a:pt x="157" y="644"/>
                    </a:lnTo>
                    <a:lnTo>
                      <a:pt x="162" y="648"/>
                    </a:lnTo>
                    <a:lnTo>
                      <a:pt x="169" y="653"/>
                    </a:lnTo>
                    <a:lnTo>
                      <a:pt x="172" y="647"/>
                    </a:lnTo>
                    <a:lnTo>
                      <a:pt x="176" y="646"/>
                    </a:lnTo>
                    <a:lnTo>
                      <a:pt x="200" y="689"/>
                    </a:lnTo>
                    <a:lnTo>
                      <a:pt x="214" y="701"/>
                    </a:lnTo>
                    <a:lnTo>
                      <a:pt x="212" y="739"/>
                    </a:lnTo>
                    <a:lnTo>
                      <a:pt x="221" y="760"/>
                    </a:lnTo>
                    <a:lnTo>
                      <a:pt x="257" y="779"/>
                    </a:lnTo>
                    <a:lnTo>
                      <a:pt x="258" y="781"/>
                    </a:lnTo>
                    <a:lnTo>
                      <a:pt x="260" y="784"/>
                    </a:lnTo>
                    <a:lnTo>
                      <a:pt x="264" y="786"/>
                    </a:lnTo>
                    <a:lnTo>
                      <a:pt x="264" y="785"/>
                    </a:lnTo>
                    <a:lnTo>
                      <a:pt x="265" y="785"/>
                    </a:lnTo>
                    <a:lnTo>
                      <a:pt x="267" y="785"/>
                    </a:lnTo>
                    <a:lnTo>
                      <a:pt x="271" y="781"/>
                    </a:lnTo>
                    <a:lnTo>
                      <a:pt x="271" y="775"/>
                    </a:lnTo>
                    <a:lnTo>
                      <a:pt x="271" y="772"/>
                    </a:lnTo>
                    <a:lnTo>
                      <a:pt x="279" y="772"/>
                    </a:lnTo>
                    <a:lnTo>
                      <a:pt x="305" y="744"/>
                    </a:lnTo>
                    <a:lnTo>
                      <a:pt x="312" y="724"/>
                    </a:lnTo>
                    <a:lnTo>
                      <a:pt x="329" y="739"/>
                    </a:lnTo>
                    <a:lnTo>
                      <a:pt x="362" y="760"/>
                    </a:lnTo>
                    <a:lnTo>
                      <a:pt x="366" y="753"/>
                    </a:lnTo>
                    <a:lnTo>
                      <a:pt x="370" y="753"/>
                    </a:lnTo>
                    <a:lnTo>
                      <a:pt x="372" y="758"/>
                    </a:lnTo>
                    <a:lnTo>
                      <a:pt x="372" y="764"/>
                    </a:lnTo>
                    <a:lnTo>
                      <a:pt x="373" y="772"/>
                    </a:lnTo>
                    <a:lnTo>
                      <a:pt x="375" y="772"/>
                    </a:lnTo>
                    <a:lnTo>
                      <a:pt x="392" y="786"/>
                    </a:lnTo>
                    <a:lnTo>
                      <a:pt x="389" y="790"/>
                    </a:lnTo>
                    <a:lnTo>
                      <a:pt x="389" y="794"/>
                    </a:lnTo>
                    <a:lnTo>
                      <a:pt x="392" y="797"/>
                    </a:lnTo>
                    <a:lnTo>
                      <a:pt x="397" y="800"/>
                    </a:lnTo>
                    <a:lnTo>
                      <a:pt x="399" y="796"/>
                    </a:lnTo>
                    <a:lnTo>
                      <a:pt x="407" y="807"/>
                    </a:lnTo>
                    <a:lnTo>
                      <a:pt x="425" y="807"/>
                    </a:lnTo>
                    <a:lnTo>
                      <a:pt x="464" y="800"/>
                    </a:lnTo>
                    <a:lnTo>
                      <a:pt x="477" y="810"/>
                    </a:lnTo>
                    <a:lnTo>
                      <a:pt x="490" y="807"/>
                    </a:lnTo>
                    <a:lnTo>
                      <a:pt x="492" y="824"/>
                    </a:lnTo>
                    <a:lnTo>
                      <a:pt x="511" y="844"/>
                    </a:lnTo>
                    <a:lnTo>
                      <a:pt x="540" y="824"/>
                    </a:lnTo>
                    <a:lnTo>
                      <a:pt x="554" y="824"/>
                    </a:lnTo>
                    <a:lnTo>
                      <a:pt x="570" y="789"/>
                    </a:lnTo>
                    <a:lnTo>
                      <a:pt x="556" y="779"/>
                    </a:lnTo>
                    <a:lnTo>
                      <a:pt x="553" y="781"/>
                    </a:lnTo>
                    <a:lnTo>
                      <a:pt x="551" y="783"/>
                    </a:lnTo>
                    <a:lnTo>
                      <a:pt x="547" y="785"/>
                    </a:lnTo>
                    <a:lnTo>
                      <a:pt x="543" y="784"/>
                    </a:lnTo>
                    <a:lnTo>
                      <a:pt x="539" y="782"/>
                    </a:lnTo>
                    <a:lnTo>
                      <a:pt x="536" y="780"/>
                    </a:lnTo>
                    <a:lnTo>
                      <a:pt x="533" y="781"/>
                    </a:lnTo>
                    <a:lnTo>
                      <a:pt x="527" y="760"/>
                    </a:lnTo>
                    <a:lnTo>
                      <a:pt x="499" y="724"/>
                    </a:lnTo>
                    <a:lnTo>
                      <a:pt x="492" y="707"/>
                    </a:lnTo>
                    <a:lnTo>
                      <a:pt x="499" y="689"/>
                    </a:lnTo>
                    <a:lnTo>
                      <a:pt x="535" y="681"/>
                    </a:lnTo>
                    <a:lnTo>
                      <a:pt x="556" y="689"/>
                    </a:lnTo>
                    <a:lnTo>
                      <a:pt x="577" y="710"/>
                    </a:lnTo>
                    <a:lnTo>
                      <a:pt x="618" y="729"/>
                    </a:lnTo>
                    <a:lnTo>
                      <a:pt x="620" y="746"/>
                    </a:lnTo>
                    <a:lnTo>
                      <a:pt x="624" y="744"/>
                    </a:lnTo>
                    <a:lnTo>
                      <a:pt x="627" y="742"/>
                    </a:lnTo>
                    <a:lnTo>
                      <a:pt x="627" y="740"/>
                    </a:lnTo>
                    <a:lnTo>
                      <a:pt x="627" y="739"/>
                    </a:lnTo>
                    <a:lnTo>
                      <a:pt x="628" y="739"/>
                    </a:lnTo>
                    <a:lnTo>
                      <a:pt x="629" y="736"/>
                    </a:lnTo>
                    <a:lnTo>
                      <a:pt x="625" y="731"/>
                    </a:lnTo>
                    <a:lnTo>
                      <a:pt x="640" y="718"/>
                    </a:lnTo>
                    <a:lnTo>
                      <a:pt x="634" y="687"/>
                    </a:lnTo>
                    <a:lnTo>
                      <a:pt x="664" y="679"/>
                    </a:lnTo>
                    <a:lnTo>
                      <a:pt x="699" y="679"/>
                    </a:lnTo>
                    <a:lnTo>
                      <a:pt x="706" y="696"/>
                    </a:lnTo>
                    <a:lnTo>
                      <a:pt x="720" y="707"/>
                    </a:lnTo>
                    <a:lnTo>
                      <a:pt x="746" y="701"/>
                    </a:lnTo>
                    <a:lnTo>
                      <a:pt x="768" y="674"/>
                    </a:lnTo>
                    <a:lnTo>
                      <a:pt x="768" y="701"/>
                    </a:lnTo>
                    <a:lnTo>
                      <a:pt x="796" y="703"/>
                    </a:lnTo>
                    <a:lnTo>
                      <a:pt x="818" y="679"/>
                    </a:lnTo>
                    <a:lnTo>
                      <a:pt x="849" y="681"/>
                    </a:lnTo>
                    <a:lnTo>
                      <a:pt x="856" y="722"/>
                    </a:lnTo>
                    <a:lnTo>
                      <a:pt x="910" y="724"/>
                    </a:lnTo>
                    <a:lnTo>
                      <a:pt x="905" y="703"/>
                    </a:lnTo>
                    <a:lnTo>
                      <a:pt x="938" y="718"/>
                    </a:lnTo>
                    <a:lnTo>
                      <a:pt x="953" y="707"/>
                    </a:lnTo>
                    <a:lnTo>
                      <a:pt x="975" y="722"/>
                    </a:lnTo>
                    <a:lnTo>
                      <a:pt x="984" y="710"/>
                    </a:lnTo>
                    <a:lnTo>
                      <a:pt x="1000" y="708"/>
                    </a:lnTo>
                    <a:lnTo>
                      <a:pt x="1013" y="707"/>
                    </a:lnTo>
                    <a:lnTo>
                      <a:pt x="1014" y="706"/>
                    </a:lnTo>
                    <a:lnTo>
                      <a:pt x="1017" y="707"/>
                    </a:lnTo>
                    <a:lnTo>
                      <a:pt x="1025" y="731"/>
                    </a:lnTo>
                    <a:lnTo>
                      <a:pt x="1025" y="753"/>
                    </a:lnTo>
                    <a:lnTo>
                      <a:pt x="1062" y="765"/>
                    </a:lnTo>
                    <a:lnTo>
                      <a:pt x="1088" y="786"/>
                    </a:lnTo>
                    <a:lnTo>
                      <a:pt x="1117" y="781"/>
                    </a:lnTo>
                    <a:lnTo>
                      <a:pt x="1125" y="767"/>
                    </a:lnTo>
                    <a:lnTo>
                      <a:pt x="1169" y="765"/>
                    </a:lnTo>
                    <a:lnTo>
                      <a:pt x="1195" y="744"/>
                    </a:lnTo>
                    <a:lnTo>
                      <a:pt x="1175" y="731"/>
                    </a:lnTo>
                    <a:lnTo>
                      <a:pt x="1160" y="715"/>
                    </a:lnTo>
                    <a:lnTo>
                      <a:pt x="1188" y="603"/>
                    </a:lnTo>
                    <a:lnTo>
                      <a:pt x="1205" y="637"/>
                    </a:lnTo>
                    <a:lnTo>
                      <a:pt x="1223" y="653"/>
                    </a:lnTo>
                    <a:lnTo>
                      <a:pt x="1295" y="525"/>
                    </a:lnTo>
                    <a:lnTo>
                      <a:pt x="1304" y="502"/>
                    </a:lnTo>
                    <a:lnTo>
                      <a:pt x="1303" y="501"/>
                    </a:lnTo>
                    <a:lnTo>
                      <a:pt x="1305" y="501"/>
                    </a:lnTo>
                    <a:lnTo>
                      <a:pt x="1288" y="459"/>
                    </a:lnTo>
                    <a:lnTo>
                      <a:pt x="1253" y="468"/>
                    </a:lnTo>
                    <a:lnTo>
                      <a:pt x="1245" y="518"/>
                    </a:lnTo>
                    <a:lnTo>
                      <a:pt x="1203" y="518"/>
                    </a:lnTo>
                    <a:lnTo>
                      <a:pt x="1167" y="475"/>
                    </a:lnTo>
                    <a:lnTo>
                      <a:pt x="1184" y="418"/>
                    </a:lnTo>
                    <a:lnTo>
                      <a:pt x="1175" y="401"/>
                    </a:lnTo>
                    <a:lnTo>
                      <a:pt x="1155" y="403"/>
                    </a:lnTo>
                    <a:lnTo>
                      <a:pt x="1141" y="396"/>
                    </a:lnTo>
                    <a:lnTo>
                      <a:pt x="1117" y="409"/>
                    </a:lnTo>
                    <a:lnTo>
                      <a:pt x="1091" y="403"/>
                    </a:lnTo>
                    <a:lnTo>
                      <a:pt x="1084" y="415"/>
                    </a:lnTo>
                    <a:lnTo>
                      <a:pt x="1034" y="411"/>
                    </a:lnTo>
                    <a:lnTo>
                      <a:pt x="1019" y="396"/>
                    </a:lnTo>
                    <a:lnTo>
                      <a:pt x="1038" y="372"/>
                    </a:lnTo>
                    <a:lnTo>
                      <a:pt x="1041" y="351"/>
                    </a:lnTo>
                    <a:lnTo>
                      <a:pt x="1060" y="344"/>
                    </a:lnTo>
                    <a:lnTo>
                      <a:pt x="1081" y="330"/>
                    </a:lnTo>
                    <a:lnTo>
                      <a:pt x="1081" y="309"/>
                    </a:lnTo>
                    <a:lnTo>
                      <a:pt x="1055" y="254"/>
                    </a:lnTo>
                    <a:lnTo>
                      <a:pt x="1046" y="254"/>
                    </a:lnTo>
                    <a:lnTo>
                      <a:pt x="1038" y="254"/>
                    </a:lnTo>
                    <a:lnTo>
                      <a:pt x="1038" y="251"/>
                    </a:lnTo>
                    <a:lnTo>
                      <a:pt x="1032" y="253"/>
                    </a:lnTo>
                    <a:lnTo>
                      <a:pt x="1028" y="256"/>
                    </a:lnTo>
                    <a:lnTo>
                      <a:pt x="1022" y="263"/>
                    </a:lnTo>
                    <a:lnTo>
                      <a:pt x="1019" y="261"/>
                    </a:lnTo>
                    <a:lnTo>
                      <a:pt x="1012" y="259"/>
                    </a:lnTo>
                    <a:lnTo>
                      <a:pt x="988" y="259"/>
                    </a:lnTo>
                    <a:lnTo>
                      <a:pt x="970" y="244"/>
                    </a:lnTo>
                    <a:lnTo>
                      <a:pt x="953" y="261"/>
                    </a:lnTo>
                    <a:lnTo>
                      <a:pt x="970" y="283"/>
                    </a:lnTo>
                    <a:lnTo>
                      <a:pt x="955" y="301"/>
                    </a:lnTo>
                    <a:lnTo>
                      <a:pt x="962" y="316"/>
                    </a:lnTo>
                    <a:lnTo>
                      <a:pt x="967" y="333"/>
                    </a:lnTo>
                    <a:lnTo>
                      <a:pt x="967" y="346"/>
                    </a:lnTo>
                    <a:lnTo>
                      <a:pt x="953" y="366"/>
                    </a:lnTo>
                    <a:lnTo>
                      <a:pt x="927" y="372"/>
                    </a:lnTo>
                    <a:lnTo>
                      <a:pt x="922" y="365"/>
                    </a:lnTo>
                    <a:lnTo>
                      <a:pt x="919" y="362"/>
                    </a:lnTo>
                    <a:lnTo>
                      <a:pt x="915" y="361"/>
                    </a:lnTo>
                    <a:lnTo>
                      <a:pt x="914" y="365"/>
                    </a:lnTo>
                    <a:lnTo>
                      <a:pt x="913" y="365"/>
                    </a:lnTo>
                    <a:lnTo>
                      <a:pt x="912" y="365"/>
                    </a:lnTo>
                    <a:lnTo>
                      <a:pt x="912" y="366"/>
                    </a:lnTo>
                    <a:lnTo>
                      <a:pt x="910" y="366"/>
                    </a:lnTo>
                    <a:lnTo>
                      <a:pt x="897" y="359"/>
                    </a:lnTo>
                    <a:lnTo>
                      <a:pt x="886" y="352"/>
                    </a:lnTo>
                    <a:lnTo>
                      <a:pt x="888" y="351"/>
                    </a:lnTo>
                    <a:lnTo>
                      <a:pt x="870" y="325"/>
                    </a:lnTo>
                    <a:lnTo>
                      <a:pt x="882" y="294"/>
                    </a:lnTo>
                    <a:lnTo>
                      <a:pt x="877" y="275"/>
                    </a:lnTo>
                    <a:lnTo>
                      <a:pt x="849" y="272"/>
                    </a:lnTo>
                    <a:lnTo>
                      <a:pt x="842" y="251"/>
                    </a:lnTo>
                    <a:lnTo>
                      <a:pt x="810" y="237"/>
                    </a:lnTo>
                    <a:lnTo>
                      <a:pt x="818" y="183"/>
                    </a:lnTo>
                    <a:lnTo>
                      <a:pt x="839" y="159"/>
                    </a:lnTo>
                    <a:lnTo>
                      <a:pt x="875" y="146"/>
                    </a:lnTo>
                    <a:lnTo>
                      <a:pt x="870" y="118"/>
                    </a:lnTo>
                    <a:lnTo>
                      <a:pt x="882" y="59"/>
                    </a:lnTo>
                    <a:lnTo>
                      <a:pt x="856" y="44"/>
                    </a:lnTo>
                    <a:lnTo>
                      <a:pt x="832" y="40"/>
                    </a:lnTo>
                    <a:lnTo>
                      <a:pt x="812" y="26"/>
                    </a:lnTo>
                    <a:lnTo>
                      <a:pt x="792" y="2"/>
                    </a:lnTo>
                    <a:lnTo>
                      <a:pt x="784" y="0"/>
                    </a:lnTo>
                    <a:lnTo>
                      <a:pt x="779" y="0"/>
                    </a:lnTo>
                    <a:lnTo>
                      <a:pt x="775" y="1"/>
                    </a:lnTo>
                    <a:lnTo>
                      <a:pt x="773" y="4"/>
                    </a:lnTo>
                    <a:lnTo>
                      <a:pt x="769" y="11"/>
                    </a:lnTo>
                    <a:lnTo>
                      <a:pt x="770" y="2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1544">
                <a:extLst>
                  <a:ext uri="{FF2B5EF4-FFF2-40B4-BE49-F238E27FC236}">
                    <a16:creationId xmlns:a16="http://schemas.microsoft.com/office/drawing/2014/main" id="{29B26252-4C87-7C06-FB20-685210D8B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9" y="725"/>
                <a:ext cx="0" cy="0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1 h 2"/>
                  <a:gd name="T4" fmla="*/ 1 w 1"/>
                  <a:gd name="T5" fmla="*/ 2 h 2"/>
                  <a:gd name="T6" fmla="*/ 1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2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Rectangle 1545">
                <a:extLst>
                  <a:ext uri="{FF2B5EF4-FFF2-40B4-BE49-F238E27FC236}">
                    <a16:creationId xmlns:a16="http://schemas.microsoft.com/office/drawing/2014/main" id="{8588C6CE-D08C-A093-80C4-9719CA60D8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25" y="1059"/>
                <a:ext cx="12" cy="7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Rectangle 1546">
                <a:extLst>
                  <a:ext uri="{FF2B5EF4-FFF2-40B4-BE49-F238E27FC236}">
                    <a16:creationId xmlns:a16="http://schemas.microsoft.com/office/drawing/2014/main" id="{CBEC21DA-7233-E318-D5FE-9CB768AB39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8" y="1072"/>
                <a:ext cx="1" cy="1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1547">
                <a:extLst>
                  <a:ext uri="{FF2B5EF4-FFF2-40B4-BE49-F238E27FC236}">
                    <a16:creationId xmlns:a16="http://schemas.microsoft.com/office/drawing/2014/main" id="{A03CACDE-D93D-F03B-56BB-00070F954E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27" y="1043"/>
                <a:ext cx="33" cy="19"/>
              </a:xfrm>
              <a:custGeom>
                <a:avLst/>
                <a:gdLst>
                  <a:gd name="T0" fmla="*/ 126 w 196"/>
                  <a:gd name="T1" fmla="*/ 0 h 116"/>
                  <a:gd name="T2" fmla="*/ 127 w 196"/>
                  <a:gd name="T3" fmla="*/ 2 h 116"/>
                  <a:gd name="T4" fmla="*/ 130 w 196"/>
                  <a:gd name="T5" fmla="*/ 7 h 116"/>
                  <a:gd name="T6" fmla="*/ 131 w 196"/>
                  <a:gd name="T7" fmla="*/ 10 h 116"/>
                  <a:gd name="T8" fmla="*/ 123 w 196"/>
                  <a:gd name="T9" fmla="*/ 17 h 116"/>
                  <a:gd name="T10" fmla="*/ 114 w 196"/>
                  <a:gd name="T11" fmla="*/ 21 h 116"/>
                  <a:gd name="T12" fmla="*/ 106 w 196"/>
                  <a:gd name="T13" fmla="*/ 21 h 116"/>
                  <a:gd name="T14" fmla="*/ 98 w 196"/>
                  <a:gd name="T15" fmla="*/ 18 h 116"/>
                  <a:gd name="T16" fmla="*/ 96 w 196"/>
                  <a:gd name="T17" fmla="*/ 15 h 116"/>
                  <a:gd name="T18" fmla="*/ 96 w 196"/>
                  <a:gd name="T19" fmla="*/ 12 h 116"/>
                  <a:gd name="T20" fmla="*/ 17 w 196"/>
                  <a:gd name="T21" fmla="*/ 53 h 116"/>
                  <a:gd name="T22" fmla="*/ 0 w 196"/>
                  <a:gd name="T23" fmla="*/ 81 h 116"/>
                  <a:gd name="T24" fmla="*/ 29 w 196"/>
                  <a:gd name="T25" fmla="*/ 74 h 116"/>
                  <a:gd name="T26" fmla="*/ 79 w 196"/>
                  <a:gd name="T27" fmla="*/ 67 h 116"/>
                  <a:gd name="T28" fmla="*/ 88 w 196"/>
                  <a:gd name="T29" fmla="*/ 81 h 116"/>
                  <a:gd name="T30" fmla="*/ 65 w 196"/>
                  <a:gd name="T31" fmla="*/ 98 h 116"/>
                  <a:gd name="T32" fmla="*/ 43 w 196"/>
                  <a:gd name="T33" fmla="*/ 105 h 116"/>
                  <a:gd name="T34" fmla="*/ 42 w 196"/>
                  <a:gd name="T35" fmla="*/ 108 h 116"/>
                  <a:gd name="T36" fmla="*/ 43 w 196"/>
                  <a:gd name="T37" fmla="*/ 111 h 116"/>
                  <a:gd name="T38" fmla="*/ 44 w 196"/>
                  <a:gd name="T39" fmla="*/ 113 h 116"/>
                  <a:gd name="T40" fmla="*/ 47 w 196"/>
                  <a:gd name="T41" fmla="*/ 116 h 116"/>
                  <a:gd name="T42" fmla="*/ 49 w 196"/>
                  <a:gd name="T43" fmla="*/ 114 h 116"/>
                  <a:gd name="T44" fmla="*/ 53 w 196"/>
                  <a:gd name="T45" fmla="*/ 114 h 116"/>
                  <a:gd name="T46" fmla="*/ 62 w 196"/>
                  <a:gd name="T47" fmla="*/ 110 h 116"/>
                  <a:gd name="T48" fmla="*/ 66 w 196"/>
                  <a:gd name="T49" fmla="*/ 108 h 116"/>
                  <a:gd name="T50" fmla="*/ 73 w 196"/>
                  <a:gd name="T51" fmla="*/ 108 h 116"/>
                  <a:gd name="T52" fmla="*/ 73 w 196"/>
                  <a:gd name="T53" fmla="*/ 109 h 116"/>
                  <a:gd name="T54" fmla="*/ 74 w 196"/>
                  <a:gd name="T55" fmla="*/ 109 h 116"/>
                  <a:gd name="T56" fmla="*/ 78 w 196"/>
                  <a:gd name="T57" fmla="*/ 109 h 116"/>
                  <a:gd name="T58" fmla="*/ 83 w 196"/>
                  <a:gd name="T59" fmla="*/ 109 h 116"/>
                  <a:gd name="T60" fmla="*/ 83 w 196"/>
                  <a:gd name="T61" fmla="*/ 108 h 116"/>
                  <a:gd name="T62" fmla="*/ 84 w 196"/>
                  <a:gd name="T63" fmla="*/ 108 h 116"/>
                  <a:gd name="T64" fmla="*/ 86 w 196"/>
                  <a:gd name="T65" fmla="*/ 108 h 116"/>
                  <a:gd name="T66" fmla="*/ 89 w 196"/>
                  <a:gd name="T67" fmla="*/ 108 h 116"/>
                  <a:gd name="T68" fmla="*/ 89 w 196"/>
                  <a:gd name="T69" fmla="*/ 106 h 116"/>
                  <a:gd name="T70" fmla="*/ 89 w 196"/>
                  <a:gd name="T71" fmla="*/ 105 h 116"/>
                  <a:gd name="T72" fmla="*/ 91 w 196"/>
                  <a:gd name="T73" fmla="*/ 105 h 116"/>
                  <a:gd name="T74" fmla="*/ 93 w 196"/>
                  <a:gd name="T75" fmla="*/ 103 h 116"/>
                  <a:gd name="T76" fmla="*/ 93 w 196"/>
                  <a:gd name="T77" fmla="*/ 100 h 116"/>
                  <a:gd name="T78" fmla="*/ 93 w 196"/>
                  <a:gd name="T79" fmla="*/ 98 h 116"/>
                  <a:gd name="T80" fmla="*/ 107 w 196"/>
                  <a:gd name="T81" fmla="*/ 83 h 116"/>
                  <a:gd name="T82" fmla="*/ 131 w 196"/>
                  <a:gd name="T83" fmla="*/ 91 h 116"/>
                  <a:gd name="T84" fmla="*/ 152 w 196"/>
                  <a:gd name="T85" fmla="*/ 77 h 116"/>
                  <a:gd name="T86" fmla="*/ 196 w 196"/>
                  <a:gd name="T87" fmla="*/ 55 h 116"/>
                  <a:gd name="T88" fmla="*/ 172 w 196"/>
                  <a:gd name="T89" fmla="*/ 60 h 116"/>
                  <a:gd name="T90" fmla="*/ 171 w 196"/>
                  <a:gd name="T91" fmla="*/ 53 h 116"/>
                  <a:gd name="T92" fmla="*/ 168 w 196"/>
                  <a:gd name="T93" fmla="*/ 50 h 116"/>
                  <a:gd name="T94" fmla="*/ 162 w 196"/>
                  <a:gd name="T95" fmla="*/ 47 h 116"/>
                  <a:gd name="T96" fmla="*/ 157 w 196"/>
                  <a:gd name="T97" fmla="*/ 48 h 116"/>
                  <a:gd name="T98" fmla="*/ 166 w 196"/>
                  <a:gd name="T99" fmla="*/ 24 h 116"/>
                  <a:gd name="T100" fmla="*/ 164 w 196"/>
                  <a:gd name="T101" fmla="*/ 20 h 116"/>
                  <a:gd name="T102" fmla="*/ 161 w 196"/>
                  <a:gd name="T103" fmla="*/ 19 h 116"/>
                  <a:gd name="T104" fmla="*/ 156 w 196"/>
                  <a:gd name="T105" fmla="*/ 18 h 116"/>
                  <a:gd name="T106" fmla="*/ 150 w 196"/>
                  <a:gd name="T107" fmla="*/ 20 h 116"/>
                  <a:gd name="T108" fmla="*/ 146 w 196"/>
                  <a:gd name="T109" fmla="*/ 5 h 116"/>
                  <a:gd name="T110" fmla="*/ 138 w 196"/>
                  <a:gd name="T111" fmla="*/ 6 h 116"/>
                  <a:gd name="T112" fmla="*/ 133 w 196"/>
                  <a:gd name="T113" fmla="*/ 5 h 116"/>
                  <a:gd name="T114" fmla="*/ 129 w 196"/>
                  <a:gd name="T115" fmla="*/ 3 h 116"/>
                  <a:gd name="T116" fmla="*/ 126 w 196"/>
                  <a:gd name="T117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16">
                    <a:moveTo>
                      <a:pt x="126" y="0"/>
                    </a:moveTo>
                    <a:lnTo>
                      <a:pt x="127" y="2"/>
                    </a:lnTo>
                    <a:lnTo>
                      <a:pt x="130" y="7"/>
                    </a:lnTo>
                    <a:lnTo>
                      <a:pt x="131" y="10"/>
                    </a:lnTo>
                    <a:lnTo>
                      <a:pt x="123" y="17"/>
                    </a:lnTo>
                    <a:lnTo>
                      <a:pt x="114" y="21"/>
                    </a:lnTo>
                    <a:lnTo>
                      <a:pt x="106" y="21"/>
                    </a:lnTo>
                    <a:lnTo>
                      <a:pt x="98" y="18"/>
                    </a:lnTo>
                    <a:lnTo>
                      <a:pt x="96" y="15"/>
                    </a:lnTo>
                    <a:lnTo>
                      <a:pt x="96" y="12"/>
                    </a:lnTo>
                    <a:lnTo>
                      <a:pt x="17" y="53"/>
                    </a:lnTo>
                    <a:lnTo>
                      <a:pt x="0" y="81"/>
                    </a:lnTo>
                    <a:lnTo>
                      <a:pt x="29" y="74"/>
                    </a:lnTo>
                    <a:lnTo>
                      <a:pt x="79" y="67"/>
                    </a:lnTo>
                    <a:lnTo>
                      <a:pt x="88" y="81"/>
                    </a:lnTo>
                    <a:lnTo>
                      <a:pt x="65" y="98"/>
                    </a:lnTo>
                    <a:lnTo>
                      <a:pt x="43" y="105"/>
                    </a:lnTo>
                    <a:lnTo>
                      <a:pt x="42" y="108"/>
                    </a:lnTo>
                    <a:lnTo>
                      <a:pt x="43" y="111"/>
                    </a:lnTo>
                    <a:lnTo>
                      <a:pt x="44" y="113"/>
                    </a:lnTo>
                    <a:lnTo>
                      <a:pt x="47" y="116"/>
                    </a:lnTo>
                    <a:lnTo>
                      <a:pt x="49" y="114"/>
                    </a:lnTo>
                    <a:lnTo>
                      <a:pt x="53" y="114"/>
                    </a:lnTo>
                    <a:lnTo>
                      <a:pt x="62" y="110"/>
                    </a:lnTo>
                    <a:lnTo>
                      <a:pt x="66" y="108"/>
                    </a:lnTo>
                    <a:lnTo>
                      <a:pt x="73" y="108"/>
                    </a:lnTo>
                    <a:lnTo>
                      <a:pt x="73" y="109"/>
                    </a:lnTo>
                    <a:lnTo>
                      <a:pt x="74" y="109"/>
                    </a:lnTo>
                    <a:lnTo>
                      <a:pt x="78" y="109"/>
                    </a:lnTo>
                    <a:lnTo>
                      <a:pt x="83" y="109"/>
                    </a:lnTo>
                    <a:lnTo>
                      <a:pt x="83" y="108"/>
                    </a:lnTo>
                    <a:lnTo>
                      <a:pt x="84" y="108"/>
                    </a:lnTo>
                    <a:lnTo>
                      <a:pt x="86" y="108"/>
                    </a:lnTo>
                    <a:lnTo>
                      <a:pt x="89" y="108"/>
                    </a:lnTo>
                    <a:lnTo>
                      <a:pt x="89" y="106"/>
                    </a:lnTo>
                    <a:lnTo>
                      <a:pt x="89" y="105"/>
                    </a:lnTo>
                    <a:lnTo>
                      <a:pt x="91" y="105"/>
                    </a:lnTo>
                    <a:lnTo>
                      <a:pt x="93" y="103"/>
                    </a:lnTo>
                    <a:lnTo>
                      <a:pt x="93" y="100"/>
                    </a:lnTo>
                    <a:lnTo>
                      <a:pt x="93" y="98"/>
                    </a:lnTo>
                    <a:lnTo>
                      <a:pt x="107" y="83"/>
                    </a:lnTo>
                    <a:lnTo>
                      <a:pt x="131" y="91"/>
                    </a:lnTo>
                    <a:lnTo>
                      <a:pt x="152" y="77"/>
                    </a:lnTo>
                    <a:lnTo>
                      <a:pt x="196" y="55"/>
                    </a:lnTo>
                    <a:lnTo>
                      <a:pt x="172" y="60"/>
                    </a:lnTo>
                    <a:lnTo>
                      <a:pt x="171" y="53"/>
                    </a:lnTo>
                    <a:lnTo>
                      <a:pt x="168" y="50"/>
                    </a:lnTo>
                    <a:lnTo>
                      <a:pt x="162" y="47"/>
                    </a:lnTo>
                    <a:lnTo>
                      <a:pt x="157" y="48"/>
                    </a:lnTo>
                    <a:lnTo>
                      <a:pt x="166" y="24"/>
                    </a:lnTo>
                    <a:lnTo>
                      <a:pt x="164" y="20"/>
                    </a:lnTo>
                    <a:lnTo>
                      <a:pt x="161" y="19"/>
                    </a:lnTo>
                    <a:lnTo>
                      <a:pt x="156" y="18"/>
                    </a:lnTo>
                    <a:lnTo>
                      <a:pt x="150" y="20"/>
                    </a:lnTo>
                    <a:lnTo>
                      <a:pt x="146" y="5"/>
                    </a:lnTo>
                    <a:lnTo>
                      <a:pt x="138" y="6"/>
                    </a:lnTo>
                    <a:lnTo>
                      <a:pt x="133" y="5"/>
                    </a:lnTo>
                    <a:lnTo>
                      <a:pt x="129" y="3"/>
                    </a:lnTo>
                    <a:lnTo>
                      <a:pt x="126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1548">
                <a:extLst>
                  <a:ext uri="{FF2B5EF4-FFF2-40B4-BE49-F238E27FC236}">
                    <a16:creationId xmlns:a16="http://schemas.microsoft.com/office/drawing/2014/main" id="{650185E6-A810-6815-C94B-A92EE26CB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4" y="1084"/>
                <a:ext cx="3" cy="3"/>
              </a:xfrm>
              <a:custGeom>
                <a:avLst/>
                <a:gdLst>
                  <a:gd name="T0" fmla="*/ 7 w 20"/>
                  <a:gd name="T1" fmla="*/ 20 h 20"/>
                  <a:gd name="T2" fmla="*/ 10 w 20"/>
                  <a:gd name="T3" fmla="*/ 18 h 20"/>
                  <a:gd name="T4" fmla="*/ 10 w 20"/>
                  <a:gd name="T5" fmla="*/ 17 h 20"/>
                  <a:gd name="T6" fmla="*/ 11 w 20"/>
                  <a:gd name="T7" fmla="*/ 17 h 20"/>
                  <a:gd name="T8" fmla="*/ 14 w 20"/>
                  <a:gd name="T9" fmla="*/ 17 h 20"/>
                  <a:gd name="T10" fmla="*/ 16 w 20"/>
                  <a:gd name="T11" fmla="*/ 15 h 20"/>
                  <a:gd name="T12" fmla="*/ 16 w 20"/>
                  <a:gd name="T13" fmla="*/ 14 h 20"/>
                  <a:gd name="T14" fmla="*/ 17 w 20"/>
                  <a:gd name="T15" fmla="*/ 14 h 20"/>
                  <a:gd name="T16" fmla="*/ 19 w 20"/>
                  <a:gd name="T17" fmla="*/ 14 h 20"/>
                  <a:gd name="T18" fmla="*/ 19 w 20"/>
                  <a:gd name="T19" fmla="*/ 11 h 20"/>
                  <a:gd name="T20" fmla="*/ 20 w 20"/>
                  <a:gd name="T21" fmla="*/ 9 h 20"/>
                  <a:gd name="T22" fmla="*/ 20 w 20"/>
                  <a:gd name="T23" fmla="*/ 5 h 20"/>
                  <a:gd name="T24" fmla="*/ 20 w 20"/>
                  <a:gd name="T25" fmla="*/ 2 h 20"/>
                  <a:gd name="T26" fmla="*/ 0 w 20"/>
                  <a:gd name="T27" fmla="*/ 0 h 20"/>
                  <a:gd name="T28" fmla="*/ 7 w 20"/>
                  <a:gd name="T2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0" h="20">
                    <a:moveTo>
                      <a:pt x="7" y="20"/>
                    </a:moveTo>
                    <a:lnTo>
                      <a:pt x="10" y="18"/>
                    </a:lnTo>
                    <a:lnTo>
                      <a:pt x="10" y="17"/>
                    </a:lnTo>
                    <a:lnTo>
                      <a:pt x="11" y="17"/>
                    </a:lnTo>
                    <a:lnTo>
                      <a:pt x="14" y="17"/>
                    </a:lnTo>
                    <a:lnTo>
                      <a:pt x="16" y="15"/>
                    </a:lnTo>
                    <a:lnTo>
                      <a:pt x="16" y="14"/>
                    </a:lnTo>
                    <a:lnTo>
                      <a:pt x="17" y="14"/>
                    </a:lnTo>
                    <a:lnTo>
                      <a:pt x="19" y="14"/>
                    </a:lnTo>
                    <a:lnTo>
                      <a:pt x="19" y="11"/>
                    </a:lnTo>
                    <a:lnTo>
                      <a:pt x="20" y="9"/>
                    </a:lnTo>
                    <a:lnTo>
                      <a:pt x="20" y="5"/>
                    </a:lnTo>
                    <a:lnTo>
                      <a:pt x="20" y="2"/>
                    </a:lnTo>
                    <a:lnTo>
                      <a:pt x="0" y="0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1549">
                <a:extLst>
                  <a:ext uri="{FF2B5EF4-FFF2-40B4-BE49-F238E27FC236}">
                    <a16:creationId xmlns:a16="http://schemas.microsoft.com/office/drawing/2014/main" id="{F3D12425-BD1C-F65E-A0D3-AEA16DCDF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9" y="1041"/>
                <a:ext cx="332" cy="173"/>
              </a:xfrm>
              <a:custGeom>
                <a:avLst/>
                <a:gdLst>
                  <a:gd name="T0" fmla="*/ 93 w 1992"/>
                  <a:gd name="T1" fmla="*/ 644 h 1036"/>
                  <a:gd name="T2" fmla="*/ 37 w 1992"/>
                  <a:gd name="T3" fmla="*/ 627 h 1036"/>
                  <a:gd name="T4" fmla="*/ 22 w 1992"/>
                  <a:gd name="T5" fmla="*/ 644 h 1036"/>
                  <a:gd name="T6" fmla="*/ 107 w 1992"/>
                  <a:gd name="T7" fmla="*/ 708 h 1036"/>
                  <a:gd name="T8" fmla="*/ 102 w 1992"/>
                  <a:gd name="T9" fmla="*/ 770 h 1036"/>
                  <a:gd name="T10" fmla="*/ 115 w 1992"/>
                  <a:gd name="T11" fmla="*/ 821 h 1036"/>
                  <a:gd name="T12" fmla="*/ 152 w 1992"/>
                  <a:gd name="T13" fmla="*/ 901 h 1036"/>
                  <a:gd name="T14" fmla="*/ 210 w 1992"/>
                  <a:gd name="T15" fmla="*/ 819 h 1036"/>
                  <a:gd name="T16" fmla="*/ 222 w 1992"/>
                  <a:gd name="T17" fmla="*/ 813 h 1036"/>
                  <a:gd name="T18" fmla="*/ 223 w 1992"/>
                  <a:gd name="T19" fmla="*/ 789 h 1036"/>
                  <a:gd name="T20" fmla="*/ 389 w 1992"/>
                  <a:gd name="T21" fmla="*/ 822 h 1036"/>
                  <a:gd name="T22" fmla="*/ 585 w 1992"/>
                  <a:gd name="T23" fmla="*/ 822 h 1036"/>
                  <a:gd name="T24" fmla="*/ 872 w 1992"/>
                  <a:gd name="T25" fmla="*/ 964 h 1036"/>
                  <a:gd name="T26" fmla="*/ 920 w 1992"/>
                  <a:gd name="T27" fmla="*/ 1004 h 1036"/>
                  <a:gd name="T28" fmla="*/ 943 w 1992"/>
                  <a:gd name="T29" fmla="*/ 997 h 1036"/>
                  <a:gd name="T30" fmla="*/ 1036 w 1992"/>
                  <a:gd name="T31" fmla="*/ 970 h 1036"/>
                  <a:gd name="T32" fmla="*/ 1086 w 1992"/>
                  <a:gd name="T33" fmla="*/ 919 h 1036"/>
                  <a:gd name="T34" fmla="*/ 1134 w 1992"/>
                  <a:gd name="T35" fmla="*/ 970 h 1036"/>
                  <a:gd name="T36" fmla="*/ 1262 w 1992"/>
                  <a:gd name="T37" fmla="*/ 857 h 1036"/>
                  <a:gd name="T38" fmla="*/ 1250 w 1992"/>
                  <a:gd name="T39" fmla="*/ 694 h 1036"/>
                  <a:gd name="T40" fmla="*/ 1362 w 1992"/>
                  <a:gd name="T41" fmla="*/ 689 h 1036"/>
                  <a:gd name="T42" fmla="*/ 1492 w 1992"/>
                  <a:gd name="T43" fmla="*/ 634 h 1036"/>
                  <a:gd name="T44" fmla="*/ 1583 w 1992"/>
                  <a:gd name="T45" fmla="*/ 587 h 1036"/>
                  <a:gd name="T46" fmla="*/ 1861 w 1992"/>
                  <a:gd name="T47" fmla="*/ 470 h 1036"/>
                  <a:gd name="T48" fmla="*/ 1885 w 1992"/>
                  <a:gd name="T49" fmla="*/ 307 h 1036"/>
                  <a:gd name="T50" fmla="*/ 1970 w 1992"/>
                  <a:gd name="T51" fmla="*/ 99 h 1036"/>
                  <a:gd name="T52" fmla="*/ 1892 w 1992"/>
                  <a:gd name="T53" fmla="*/ 49 h 1036"/>
                  <a:gd name="T54" fmla="*/ 1780 w 1992"/>
                  <a:gd name="T55" fmla="*/ 146 h 1036"/>
                  <a:gd name="T56" fmla="*/ 1777 w 1992"/>
                  <a:gd name="T57" fmla="*/ 287 h 1036"/>
                  <a:gd name="T58" fmla="*/ 1735 w 1992"/>
                  <a:gd name="T59" fmla="*/ 207 h 1036"/>
                  <a:gd name="T60" fmla="*/ 1592 w 1992"/>
                  <a:gd name="T61" fmla="*/ 16 h 1036"/>
                  <a:gd name="T62" fmla="*/ 1597 w 1992"/>
                  <a:gd name="T63" fmla="*/ 92 h 1036"/>
                  <a:gd name="T64" fmla="*/ 1486 w 1992"/>
                  <a:gd name="T65" fmla="*/ 220 h 1036"/>
                  <a:gd name="T66" fmla="*/ 1468 w 1992"/>
                  <a:gd name="T67" fmla="*/ 249 h 1036"/>
                  <a:gd name="T68" fmla="*/ 1455 w 1992"/>
                  <a:gd name="T69" fmla="*/ 239 h 1036"/>
                  <a:gd name="T70" fmla="*/ 1428 w 1992"/>
                  <a:gd name="T71" fmla="*/ 226 h 1036"/>
                  <a:gd name="T72" fmla="*/ 1350 w 1992"/>
                  <a:gd name="T73" fmla="*/ 235 h 1036"/>
                  <a:gd name="T74" fmla="*/ 1255 w 1992"/>
                  <a:gd name="T75" fmla="*/ 313 h 1036"/>
                  <a:gd name="T76" fmla="*/ 1103 w 1992"/>
                  <a:gd name="T77" fmla="*/ 311 h 1036"/>
                  <a:gd name="T78" fmla="*/ 1044 w 1992"/>
                  <a:gd name="T79" fmla="*/ 320 h 1036"/>
                  <a:gd name="T80" fmla="*/ 972 w 1992"/>
                  <a:gd name="T81" fmla="*/ 435 h 1036"/>
                  <a:gd name="T82" fmla="*/ 913 w 1992"/>
                  <a:gd name="T83" fmla="*/ 473 h 1036"/>
                  <a:gd name="T84" fmla="*/ 852 w 1992"/>
                  <a:gd name="T85" fmla="*/ 505 h 1036"/>
                  <a:gd name="T86" fmla="*/ 692 w 1992"/>
                  <a:gd name="T87" fmla="*/ 534 h 1036"/>
                  <a:gd name="T88" fmla="*/ 651 w 1992"/>
                  <a:gd name="T89" fmla="*/ 444 h 1036"/>
                  <a:gd name="T90" fmla="*/ 616 w 1992"/>
                  <a:gd name="T91" fmla="*/ 598 h 1036"/>
                  <a:gd name="T92" fmla="*/ 648 w 1992"/>
                  <a:gd name="T93" fmla="*/ 610 h 1036"/>
                  <a:gd name="T94" fmla="*/ 759 w 1992"/>
                  <a:gd name="T95" fmla="*/ 665 h 1036"/>
                  <a:gd name="T96" fmla="*/ 666 w 1992"/>
                  <a:gd name="T97" fmla="*/ 727 h 1036"/>
                  <a:gd name="T98" fmla="*/ 870 w 1992"/>
                  <a:gd name="T99" fmla="*/ 814 h 1036"/>
                  <a:gd name="T100" fmla="*/ 898 w 1992"/>
                  <a:gd name="T101" fmla="*/ 879 h 1036"/>
                  <a:gd name="T102" fmla="*/ 737 w 1992"/>
                  <a:gd name="T103" fmla="*/ 793 h 1036"/>
                  <a:gd name="T104" fmla="*/ 655 w 1992"/>
                  <a:gd name="T105" fmla="*/ 746 h 1036"/>
                  <a:gd name="T106" fmla="*/ 659 w 1992"/>
                  <a:gd name="T107" fmla="*/ 736 h 1036"/>
                  <a:gd name="T108" fmla="*/ 649 w 1992"/>
                  <a:gd name="T109" fmla="*/ 655 h 1036"/>
                  <a:gd name="T110" fmla="*/ 307 w 1992"/>
                  <a:gd name="T111" fmla="*/ 622 h 1036"/>
                  <a:gd name="T112" fmla="*/ 188 w 1992"/>
                  <a:gd name="T113" fmla="*/ 615 h 1036"/>
                  <a:gd name="T114" fmla="*/ 133 w 1992"/>
                  <a:gd name="T115" fmla="*/ 585 h 1036"/>
                  <a:gd name="T116" fmla="*/ 157 w 1992"/>
                  <a:gd name="T117" fmla="*/ 55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92" h="1036">
                    <a:moveTo>
                      <a:pt x="137" y="498"/>
                    </a:moveTo>
                    <a:lnTo>
                      <a:pt x="124" y="503"/>
                    </a:lnTo>
                    <a:lnTo>
                      <a:pt x="119" y="516"/>
                    </a:lnTo>
                    <a:lnTo>
                      <a:pt x="111" y="521"/>
                    </a:lnTo>
                    <a:lnTo>
                      <a:pt x="96" y="534"/>
                    </a:lnTo>
                    <a:lnTo>
                      <a:pt x="109" y="570"/>
                    </a:lnTo>
                    <a:lnTo>
                      <a:pt x="107" y="587"/>
                    </a:lnTo>
                    <a:lnTo>
                      <a:pt x="109" y="629"/>
                    </a:lnTo>
                    <a:lnTo>
                      <a:pt x="93" y="644"/>
                    </a:lnTo>
                    <a:lnTo>
                      <a:pt x="59" y="644"/>
                    </a:lnTo>
                    <a:lnTo>
                      <a:pt x="58" y="638"/>
                    </a:lnTo>
                    <a:lnTo>
                      <a:pt x="58" y="633"/>
                    </a:lnTo>
                    <a:lnTo>
                      <a:pt x="56" y="629"/>
                    </a:lnTo>
                    <a:lnTo>
                      <a:pt x="54" y="627"/>
                    </a:lnTo>
                    <a:lnTo>
                      <a:pt x="41" y="618"/>
                    </a:lnTo>
                    <a:lnTo>
                      <a:pt x="40" y="617"/>
                    </a:lnTo>
                    <a:lnTo>
                      <a:pt x="39" y="620"/>
                    </a:lnTo>
                    <a:lnTo>
                      <a:pt x="37" y="627"/>
                    </a:lnTo>
                    <a:lnTo>
                      <a:pt x="35" y="627"/>
                    </a:lnTo>
                    <a:lnTo>
                      <a:pt x="35" y="628"/>
                    </a:lnTo>
                    <a:lnTo>
                      <a:pt x="31" y="631"/>
                    </a:lnTo>
                    <a:lnTo>
                      <a:pt x="29" y="632"/>
                    </a:lnTo>
                    <a:lnTo>
                      <a:pt x="26" y="631"/>
                    </a:lnTo>
                    <a:lnTo>
                      <a:pt x="24" y="629"/>
                    </a:lnTo>
                    <a:lnTo>
                      <a:pt x="24" y="627"/>
                    </a:lnTo>
                    <a:lnTo>
                      <a:pt x="0" y="629"/>
                    </a:lnTo>
                    <a:lnTo>
                      <a:pt x="22" y="644"/>
                    </a:lnTo>
                    <a:lnTo>
                      <a:pt x="7" y="677"/>
                    </a:lnTo>
                    <a:lnTo>
                      <a:pt x="7" y="701"/>
                    </a:lnTo>
                    <a:lnTo>
                      <a:pt x="17" y="679"/>
                    </a:lnTo>
                    <a:lnTo>
                      <a:pt x="43" y="684"/>
                    </a:lnTo>
                    <a:lnTo>
                      <a:pt x="46" y="698"/>
                    </a:lnTo>
                    <a:lnTo>
                      <a:pt x="51" y="705"/>
                    </a:lnTo>
                    <a:lnTo>
                      <a:pt x="50" y="705"/>
                    </a:lnTo>
                    <a:lnTo>
                      <a:pt x="85" y="712"/>
                    </a:lnTo>
                    <a:lnTo>
                      <a:pt x="107" y="708"/>
                    </a:lnTo>
                    <a:lnTo>
                      <a:pt x="124" y="698"/>
                    </a:lnTo>
                    <a:lnTo>
                      <a:pt x="143" y="720"/>
                    </a:lnTo>
                    <a:lnTo>
                      <a:pt x="139" y="748"/>
                    </a:lnTo>
                    <a:lnTo>
                      <a:pt x="115" y="758"/>
                    </a:lnTo>
                    <a:lnTo>
                      <a:pt x="101" y="756"/>
                    </a:lnTo>
                    <a:lnTo>
                      <a:pt x="91" y="760"/>
                    </a:lnTo>
                    <a:lnTo>
                      <a:pt x="93" y="762"/>
                    </a:lnTo>
                    <a:lnTo>
                      <a:pt x="100" y="770"/>
                    </a:lnTo>
                    <a:lnTo>
                      <a:pt x="102" y="770"/>
                    </a:lnTo>
                    <a:lnTo>
                      <a:pt x="107" y="770"/>
                    </a:lnTo>
                    <a:lnTo>
                      <a:pt x="109" y="772"/>
                    </a:lnTo>
                    <a:lnTo>
                      <a:pt x="107" y="777"/>
                    </a:lnTo>
                    <a:lnTo>
                      <a:pt x="108" y="784"/>
                    </a:lnTo>
                    <a:lnTo>
                      <a:pt x="109" y="786"/>
                    </a:lnTo>
                    <a:lnTo>
                      <a:pt x="115" y="786"/>
                    </a:lnTo>
                    <a:lnTo>
                      <a:pt x="109" y="805"/>
                    </a:lnTo>
                    <a:lnTo>
                      <a:pt x="115" y="820"/>
                    </a:lnTo>
                    <a:lnTo>
                      <a:pt x="115" y="821"/>
                    </a:lnTo>
                    <a:lnTo>
                      <a:pt x="122" y="877"/>
                    </a:lnTo>
                    <a:lnTo>
                      <a:pt x="118" y="877"/>
                    </a:lnTo>
                    <a:lnTo>
                      <a:pt x="116" y="880"/>
                    </a:lnTo>
                    <a:lnTo>
                      <a:pt x="115" y="884"/>
                    </a:lnTo>
                    <a:lnTo>
                      <a:pt x="102" y="912"/>
                    </a:lnTo>
                    <a:lnTo>
                      <a:pt x="96" y="936"/>
                    </a:lnTo>
                    <a:lnTo>
                      <a:pt x="129" y="936"/>
                    </a:lnTo>
                    <a:lnTo>
                      <a:pt x="139" y="907"/>
                    </a:lnTo>
                    <a:lnTo>
                      <a:pt x="152" y="901"/>
                    </a:lnTo>
                    <a:lnTo>
                      <a:pt x="179" y="879"/>
                    </a:lnTo>
                    <a:lnTo>
                      <a:pt x="174" y="877"/>
                    </a:lnTo>
                    <a:lnTo>
                      <a:pt x="173" y="874"/>
                    </a:lnTo>
                    <a:lnTo>
                      <a:pt x="174" y="870"/>
                    </a:lnTo>
                    <a:lnTo>
                      <a:pt x="179" y="864"/>
                    </a:lnTo>
                    <a:lnTo>
                      <a:pt x="181" y="862"/>
                    </a:lnTo>
                    <a:lnTo>
                      <a:pt x="209" y="820"/>
                    </a:lnTo>
                    <a:lnTo>
                      <a:pt x="209" y="819"/>
                    </a:lnTo>
                    <a:lnTo>
                      <a:pt x="210" y="819"/>
                    </a:lnTo>
                    <a:lnTo>
                      <a:pt x="212" y="819"/>
                    </a:lnTo>
                    <a:lnTo>
                      <a:pt x="216" y="819"/>
                    </a:lnTo>
                    <a:lnTo>
                      <a:pt x="218" y="818"/>
                    </a:lnTo>
                    <a:lnTo>
                      <a:pt x="218" y="817"/>
                    </a:lnTo>
                    <a:lnTo>
                      <a:pt x="219" y="817"/>
                    </a:lnTo>
                    <a:lnTo>
                      <a:pt x="221" y="817"/>
                    </a:lnTo>
                    <a:lnTo>
                      <a:pt x="221" y="814"/>
                    </a:lnTo>
                    <a:lnTo>
                      <a:pt x="221" y="813"/>
                    </a:lnTo>
                    <a:lnTo>
                      <a:pt x="222" y="813"/>
                    </a:lnTo>
                    <a:lnTo>
                      <a:pt x="223" y="811"/>
                    </a:lnTo>
                    <a:lnTo>
                      <a:pt x="223" y="808"/>
                    </a:lnTo>
                    <a:lnTo>
                      <a:pt x="223" y="805"/>
                    </a:lnTo>
                    <a:lnTo>
                      <a:pt x="222" y="803"/>
                    </a:lnTo>
                    <a:lnTo>
                      <a:pt x="219" y="803"/>
                    </a:lnTo>
                    <a:lnTo>
                      <a:pt x="217" y="802"/>
                    </a:lnTo>
                    <a:lnTo>
                      <a:pt x="218" y="799"/>
                    </a:lnTo>
                    <a:lnTo>
                      <a:pt x="219" y="795"/>
                    </a:lnTo>
                    <a:lnTo>
                      <a:pt x="223" y="789"/>
                    </a:lnTo>
                    <a:lnTo>
                      <a:pt x="225" y="782"/>
                    </a:lnTo>
                    <a:lnTo>
                      <a:pt x="227" y="778"/>
                    </a:lnTo>
                    <a:lnTo>
                      <a:pt x="228" y="774"/>
                    </a:lnTo>
                    <a:lnTo>
                      <a:pt x="229" y="772"/>
                    </a:lnTo>
                    <a:lnTo>
                      <a:pt x="278" y="771"/>
                    </a:lnTo>
                    <a:lnTo>
                      <a:pt x="307" y="777"/>
                    </a:lnTo>
                    <a:lnTo>
                      <a:pt x="345" y="801"/>
                    </a:lnTo>
                    <a:lnTo>
                      <a:pt x="364" y="807"/>
                    </a:lnTo>
                    <a:lnTo>
                      <a:pt x="389" y="822"/>
                    </a:lnTo>
                    <a:lnTo>
                      <a:pt x="394" y="829"/>
                    </a:lnTo>
                    <a:lnTo>
                      <a:pt x="437" y="844"/>
                    </a:lnTo>
                    <a:lnTo>
                      <a:pt x="455" y="872"/>
                    </a:lnTo>
                    <a:lnTo>
                      <a:pt x="481" y="872"/>
                    </a:lnTo>
                    <a:lnTo>
                      <a:pt x="509" y="877"/>
                    </a:lnTo>
                    <a:lnTo>
                      <a:pt x="534" y="886"/>
                    </a:lnTo>
                    <a:lnTo>
                      <a:pt x="544" y="862"/>
                    </a:lnTo>
                    <a:lnTo>
                      <a:pt x="563" y="848"/>
                    </a:lnTo>
                    <a:lnTo>
                      <a:pt x="585" y="822"/>
                    </a:lnTo>
                    <a:lnTo>
                      <a:pt x="628" y="820"/>
                    </a:lnTo>
                    <a:lnTo>
                      <a:pt x="666" y="844"/>
                    </a:lnTo>
                    <a:lnTo>
                      <a:pt x="673" y="886"/>
                    </a:lnTo>
                    <a:lnTo>
                      <a:pt x="694" y="898"/>
                    </a:lnTo>
                    <a:lnTo>
                      <a:pt x="756" y="907"/>
                    </a:lnTo>
                    <a:lnTo>
                      <a:pt x="772" y="929"/>
                    </a:lnTo>
                    <a:lnTo>
                      <a:pt x="801" y="943"/>
                    </a:lnTo>
                    <a:lnTo>
                      <a:pt x="820" y="962"/>
                    </a:lnTo>
                    <a:lnTo>
                      <a:pt x="872" y="964"/>
                    </a:lnTo>
                    <a:lnTo>
                      <a:pt x="892" y="950"/>
                    </a:lnTo>
                    <a:lnTo>
                      <a:pt x="885" y="990"/>
                    </a:lnTo>
                    <a:lnTo>
                      <a:pt x="901" y="1012"/>
                    </a:lnTo>
                    <a:lnTo>
                      <a:pt x="906" y="1010"/>
                    </a:lnTo>
                    <a:lnTo>
                      <a:pt x="909" y="1009"/>
                    </a:lnTo>
                    <a:lnTo>
                      <a:pt x="912" y="1009"/>
                    </a:lnTo>
                    <a:lnTo>
                      <a:pt x="916" y="1007"/>
                    </a:lnTo>
                    <a:lnTo>
                      <a:pt x="920" y="1006"/>
                    </a:lnTo>
                    <a:lnTo>
                      <a:pt x="920" y="1004"/>
                    </a:lnTo>
                    <a:lnTo>
                      <a:pt x="920" y="1003"/>
                    </a:lnTo>
                    <a:lnTo>
                      <a:pt x="921" y="1003"/>
                    </a:lnTo>
                    <a:lnTo>
                      <a:pt x="922" y="1001"/>
                    </a:lnTo>
                    <a:lnTo>
                      <a:pt x="922" y="997"/>
                    </a:lnTo>
                    <a:lnTo>
                      <a:pt x="922" y="993"/>
                    </a:lnTo>
                    <a:lnTo>
                      <a:pt x="937" y="990"/>
                    </a:lnTo>
                    <a:lnTo>
                      <a:pt x="938" y="994"/>
                    </a:lnTo>
                    <a:lnTo>
                      <a:pt x="940" y="998"/>
                    </a:lnTo>
                    <a:lnTo>
                      <a:pt x="943" y="997"/>
                    </a:lnTo>
                    <a:lnTo>
                      <a:pt x="948" y="993"/>
                    </a:lnTo>
                    <a:lnTo>
                      <a:pt x="963" y="998"/>
                    </a:lnTo>
                    <a:lnTo>
                      <a:pt x="951" y="1019"/>
                    </a:lnTo>
                    <a:lnTo>
                      <a:pt x="963" y="1036"/>
                    </a:lnTo>
                    <a:lnTo>
                      <a:pt x="992" y="1036"/>
                    </a:lnTo>
                    <a:lnTo>
                      <a:pt x="1015" y="1007"/>
                    </a:lnTo>
                    <a:lnTo>
                      <a:pt x="1015" y="990"/>
                    </a:lnTo>
                    <a:lnTo>
                      <a:pt x="1027" y="986"/>
                    </a:lnTo>
                    <a:lnTo>
                      <a:pt x="1036" y="970"/>
                    </a:lnTo>
                    <a:lnTo>
                      <a:pt x="1042" y="905"/>
                    </a:lnTo>
                    <a:lnTo>
                      <a:pt x="1065" y="905"/>
                    </a:lnTo>
                    <a:lnTo>
                      <a:pt x="1051" y="927"/>
                    </a:lnTo>
                    <a:lnTo>
                      <a:pt x="1051" y="950"/>
                    </a:lnTo>
                    <a:lnTo>
                      <a:pt x="1070" y="914"/>
                    </a:lnTo>
                    <a:lnTo>
                      <a:pt x="1076" y="913"/>
                    </a:lnTo>
                    <a:lnTo>
                      <a:pt x="1081" y="914"/>
                    </a:lnTo>
                    <a:lnTo>
                      <a:pt x="1084" y="915"/>
                    </a:lnTo>
                    <a:lnTo>
                      <a:pt x="1086" y="919"/>
                    </a:lnTo>
                    <a:lnTo>
                      <a:pt x="1086" y="922"/>
                    </a:lnTo>
                    <a:lnTo>
                      <a:pt x="1085" y="926"/>
                    </a:lnTo>
                    <a:lnTo>
                      <a:pt x="1083" y="931"/>
                    </a:lnTo>
                    <a:lnTo>
                      <a:pt x="1080" y="938"/>
                    </a:lnTo>
                    <a:lnTo>
                      <a:pt x="1077" y="942"/>
                    </a:lnTo>
                    <a:lnTo>
                      <a:pt x="1077" y="950"/>
                    </a:lnTo>
                    <a:lnTo>
                      <a:pt x="1107" y="950"/>
                    </a:lnTo>
                    <a:lnTo>
                      <a:pt x="1112" y="972"/>
                    </a:lnTo>
                    <a:lnTo>
                      <a:pt x="1134" y="970"/>
                    </a:lnTo>
                    <a:lnTo>
                      <a:pt x="1157" y="948"/>
                    </a:lnTo>
                    <a:lnTo>
                      <a:pt x="1177" y="986"/>
                    </a:lnTo>
                    <a:lnTo>
                      <a:pt x="1212" y="983"/>
                    </a:lnTo>
                    <a:lnTo>
                      <a:pt x="1229" y="943"/>
                    </a:lnTo>
                    <a:lnTo>
                      <a:pt x="1240" y="933"/>
                    </a:lnTo>
                    <a:lnTo>
                      <a:pt x="1236" y="922"/>
                    </a:lnTo>
                    <a:lnTo>
                      <a:pt x="1248" y="914"/>
                    </a:lnTo>
                    <a:lnTo>
                      <a:pt x="1270" y="884"/>
                    </a:lnTo>
                    <a:lnTo>
                      <a:pt x="1262" y="857"/>
                    </a:lnTo>
                    <a:lnTo>
                      <a:pt x="1255" y="840"/>
                    </a:lnTo>
                    <a:lnTo>
                      <a:pt x="1244" y="844"/>
                    </a:lnTo>
                    <a:lnTo>
                      <a:pt x="1233" y="829"/>
                    </a:lnTo>
                    <a:lnTo>
                      <a:pt x="1244" y="805"/>
                    </a:lnTo>
                    <a:lnTo>
                      <a:pt x="1244" y="791"/>
                    </a:lnTo>
                    <a:lnTo>
                      <a:pt x="1233" y="777"/>
                    </a:lnTo>
                    <a:lnTo>
                      <a:pt x="1227" y="744"/>
                    </a:lnTo>
                    <a:lnTo>
                      <a:pt x="1255" y="734"/>
                    </a:lnTo>
                    <a:lnTo>
                      <a:pt x="1250" y="694"/>
                    </a:lnTo>
                    <a:lnTo>
                      <a:pt x="1286" y="686"/>
                    </a:lnTo>
                    <a:lnTo>
                      <a:pt x="1294" y="679"/>
                    </a:lnTo>
                    <a:lnTo>
                      <a:pt x="1343" y="679"/>
                    </a:lnTo>
                    <a:lnTo>
                      <a:pt x="1350" y="692"/>
                    </a:lnTo>
                    <a:lnTo>
                      <a:pt x="1350" y="691"/>
                    </a:lnTo>
                    <a:lnTo>
                      <a:pt x="1351" y="691"/>
                    </a:lnTo>
                    <a:lnTo>
                      <a:pt x="1353" y="691"/>
                    </a:lnTo>
                    <a:lnTo>
                      <a:pt x="1357" y="691"/>
                    </a:lnTo>
                    <a:lnTo>
                      <a:pt x="1362" y="689"/>
                    </a:lnTo>
                    <a:lnTo>
                      <a:pt x="1363" y="686"/>
                    </a:lnTo>
                    <a:lnTo>
                      <a:pt x="1365" y="685"/>
                    </a:lnTo>
                    <a:lnTo>
                      <a:pt x="1367" y="681"/>
                    </a:lnTo>
                    <a:lnTo>
                      <a:pt x="1368" y="685"/>
                    </a:lnTo>
                    <a:lnTo>
                      <a:pt x="1372" y="692"/>
                    </a:lnTo>
                    <a:lnTo>
                      <a:pt x="1398" y="672"/>
                    </a:lnTo>
                    <a:lnTo>
                      <a:pt x="1414" y="670"/>
                    </a:lnTo>
                    <a:lnTo>
                      <a:pt x="1419" y="634"/>
                    </a:lnTo>
                    <a:lnTo>
                      <a:pt x="1492" y="634"/>
                    </a:lnTo>
                    <a:lnTo>
                      <a:pt x="1492" y="638"/>
                    </a:lnTo>
                    <a:lnTo>
                      <a:pt x="1495" y="638"/>
                    </a:lnTo>
                    <a:lnTo>
                      <a:pt x="1498" y="633"/>
                    </a:lnTo>
                    <a:lnTo>
                      <a:pt x="1505" y="627"/>
                    </a:lnTo>
                    <a:lnTo>
                      <a:pt x="1519" y="622"/>
                    </a:lnTo>
                    <a:lnTo>
                      <a:pt x="1500" y="584"/>
                    </a:lnTo>
                    <a:lnTo>
                      <a:pt x="1521" y="577"/>
                    </a:lnTo>
                    <a:lnTo>
                      <a:pt x="1535" y="587"/>
                    </a:lnTo>
                    <a:lnTo>
                      <a:pt x="1583" y="587"/>
                    </a:lnTo>
                    <a:lnTo>
                      <a:pt x="1633" y="601"/>
                    </a:lnTo>
                    <a:lnTo>
                      <a:pt x="1692" y="670"/>
                    </a:lnTo>
                    <a:lnTo>
                      <a:pt x="1699" y="551"/>
                    </a:lnTo>
                    <a:lnTo>
                      <a:pt x="1721" y="527"/>
                    </a:lnTo>
                    <a:lnTo>
                      <a:pt x="1740" y="492"/>
                    </a:lnTo>
                    <a:lnTo>
                      <a:pt x="1777" y="516"/>
                    </a:lnTo>
                    <a:lnTo>
                      <a:pt x="1832" y="520"/>
                    </a:lnTo>
                    <a:lnTo>
                      <a:pt x="1856" y="487"/>
                    </a:lnTo>
                    <a:lnTo>
                      <a:pt x="1861" y="470"/>
                    </a:lnTo>
                    <a:lnTo>
                      <a:pt x="1861" y="420"/>
                    </a:lnTo>
                    <a:lnTo>
                      <a:pt x="1892" y="387"/>
                    </a:lnTo>
                    <a:lnTo>
                      <a:pt x="1920" y="377"/>
                    </a:lnTo>
                    <a:lnTo>
                      <a:pt x="1932" y="377"/>
                    </a:lnTo>
                    <a:lnTo>
                      <a:pt x="1956" y="357"/>
                    </a:lnTo>
                    <a:lnTo>
                      <a:pt x="1953" y="337"/>
                    </a:lnTo>
                    <a:lnTo>
                      <a:pt x="1920" y="335"/>
                    </a:lnTo>
                    <a:lnTo>
                      <a:pt x="1906" y="309"/>
                    </a:lnTo>
                    <a:lnTo>
                      <a:pt x="1885" y="307"/>
                    </a:lnTo>
                    <a:lnTo>
                      <a:pt x="1875" y="287"/>
                    </a:lnTo>
                    <a:lnTo>
                      <a:pt x="1868" y="270"/>
                    </a:lnTo>
                    <a:lnTo>
                      <a:pt x="1875" y="251"/>
                    </a:lnTo>
                    <a:lnTo>
                      <a:pt x="1877" y="216"/>
                    </a:lnTo>
                    <a:lnTo>
                      <a:pt x="1897" y="209"/>
                    </a:lnTo>
                    <a:lnTo>
                      <a:pt x="1960" y="137"/>
                    </a:lnTo>
                    <a:lnTo>
                      <a:pt x="1982" y="131"/>
                    </a:lnTo>
                    <a:lnTo>
                      <a:pt x="1992" y="116"/>
                    </a:lnTo>
                    <a:lnTo>
                      <a:pt x="1970" y="99"/>
                    </a:lnTo>
                    <a:lnTo>
                      <a:pt x="1940" y="59"/>
                    </a:lnTo>
                    <a:lnTo>
                      <a:pt x="1938" y="60"/>
                    </a:lnTo>
                    <a:lnTo>
                      <a:pt x="1937" y="62"/>
                    </a:lnTo>
                    <a:lnTo>
                      <a:pt x="1934" y="65"/>
                    </a:lnTo>
                    <a:lnTo>
                      <a:pt x="1930" y="68"/>
                    </a:lnTo>
                    <a:lnTo>
                      <a:pt x="1924" y="68"/>
                    </a:lnTo>
                    <a:lnTo>
                      <a:pt x="1920" y="64"/>
                    </a:lnTo>
                    <a:lnTo>
                      <a:pt x="1899" y="64"/>
                    </a:lnTo>
                    <a:lnTo>
                      <a:pt x="1892" y="49"/>
                    </a:lnTo>
                    <a:lnTo>
                      <a:pt x="1877" y="81"/>
                    </a:lnTo>
                    <a:lnTo>
                      <a:pt x="1864" y="81"/>
                    </a:lnTo>
                    <a:lnTo>
                      <a:pt x="1840" y="88"/>
                    </a:lnTo>
                    <a:lnTo>
                      <a:pt x="1832" y="59"/>
                    </a:lnTo>
                    <a:lnTo>
                      <a:pt x="1811" y="88"/>
                    </a:lnTo>
                    <a:lnTo>
                      <a:pt x="1799" y="94"/>
                    </a:lnTo>
                    <a:lnTo>
                      <a:pt x="1783" y="116"/>
                    </a:lnTo>
                    <a:lnTo>
                      <a:pt x="1792" y="142"/>
                    </a:lnTo>
                    <a:lnTo>
                      <a:pt x="1780" y="146"/>
                    </a:lnTo>
                    <a:lnTo>
                      <a:pt x="1776" y="153"/>
                    </a:lnTo>
                    <a:lnTo>
                      <a:pt x="1776" y="160"/>
                    </a:lnTo>
                    <a:lnTo>
                      <a:pt x="1783" y="170"/>
                    </a:lnTo>
                    <a:lnTo>
                      <a:pt x="1783" y="173"/>
                    </a:lnTo>
                    <a:lnTo>
                      <a:pt x="1799" y="192"/>
                    </a:lnTo>
                    <a:lnTo>
                      <a:pt x="1811" y="220"/>
                    </a:lnTo>
                    <a:lnTo>
                      <a:pt x="1792" y="242"/>
                    </a:lnTo>
                    <a:lnTo>
                      <a:pt x="1799" y="273"/>
                    </a:lnTo>
                    <a:lnTo>
                      <a:pt x="1777" y="287"/>
                    </a:lnTo>
                    <a:lnTo>
                      <a:pt x="1747" y="287"/>
                    </a:lnTo>
                    <a:lnTo>
                      <a:pt x="1740" y="220"/>
                    </a:lnTo>
                    <a:lnTo>
                      <a:pt x="1742" y="219"/>
                    </a:lnTo>
                    <a:lnTo>
                      <a:pt x="1744" y="219"/>
                    </a:lnTo>
                    <a:lnTo>
                      <a:pt x="1746" y="217"/>
                    </a:lnTo>
                    <a:lnTo>
                      <a:pt x="1745" y="215"/>
                    </a:lnTo>
                    <a:lnTo>
                      <a:pt x="1744" y="214"/>
                    </a:lnTo>
                    <a:lnTo>
                      <a:pt x="1739" y="210"/>
                    </a:lnTo>
                    <a:lnTo>
                      <a:pt x="1735" y="207"/>
                    </a:lnTo>
                    <a:lnTo>
                      <a:pt x="1727" y="187"/>
                    </a:lnTo>
                    <a:lnTo>
                      <a:pt x="1725" y="114"/>
                    </a:lnTo>
                    <a:lnTo>
                      <a:pt x="1718" y="94"/>
                    </a:lnTo>
                    <a:lnTo>
                      <a:pt x="1699" y="85"/>
                    </a:lnTo>
                    <a:lnTo>
                      <a:pt x="1678" y="49"/>
                    </a:lnTo>
                    <a:lnTo>
                      <a:pt x="1678" y="35"/>
                    </a:lnTo>
                    <a:lnTo>
                      <a:pt x="1662" y="28"/>
                    </a:lnTo>
                    <a:lnTo>
                      <a:pt x="1655" y="16"/>
                    </a:lnTo>
                    <a:lnTo>
                      <a:pt x="1592" y="16"/>
                    </a:lnTo>
                    <a:lnTo>
                      <a:pt x="1579" y="2"/>
                    </a:lnTo>
                    <a:lnTo>
                      <a:pt x="1564" y="7"/>
                    </a:lnTo>
                    <a:lnTo>
                      <a:pt x="1547" y="0"/>
                    </a:lnTo>
                    <a:lnTo>
                      <a:pt x="1542" y="16"/>
                    </a:lnTo>
                    <a:lnTo>
                      <a:pt x="1571" y="44"/>
                    </a:lnTo>
                    <a:lnTo>
                      <a:pt x="1583" y="59"/>
                    </a:lnTo>
                    <a:lnTo>
                      <a:pt x="1583" y="71"/>
                    </a:lnTo>
                    <a:lnTo>
                      <a:pt x="1597" y="78"/>
                    </a:lnTo>
                    <a:lnTo>
                      <a:pt x="1597" y="92"/>
                    </a:lnTo>
                    <a:lnTo>
                      <a:pt x="1585" y="102"/>
                    </a:lnTo>
                    <a:lnTo>
                      <a:pt x="1592" y="142"/>
                    </a:lnTo>
                    <a:lnTo>
                      <a:pt x="1607" y="159"/>
                    </a:lnTo>
                    <a:lnTo>
                      <a:pt x="1597" y="187"/>
                    </a:lnTo>
                    <a:lnTo>
                      <a:pt x="1592" y="216"/>
                    </a:lnTo>
                    <a:lnTo>
                      <a:pt x="1571" y="237"/>
                    </a:lnTo>
                    <a:lnTo>
                      <a:pt x="1547" y="227"/>
                    </a:lnTo>
                    <a:lnTo>
                      <a:pt x="1519" y="207"/>
                    </a:lnTo>
                    <a:lnTo>
                      <a:pt x="1486" y="220"/>
                    </a:lnTo>
                    <a:lnTo>
                      <a:pt x="1479" y="214"/>
                    </a:lnTo>
                    <a:lnTo>
                      <a:pt x="1471" y="237"/>
                    </a:lnTo>
                    <a:lnTo>
                      <a:pt x="1470" y="239"/>
                    </a:lnTo>
                    <a:lnTo>
                      <a:pt x="1470" y="242"/>
                    </a:lnTo>
                    <a:lnTo>
                      <a:pt x="1470" y="246"/>
                    </a:lnTo>
                    <a:lnTo>
                      <a:pt x="1469" y="246"/>
                    </a:lnTo>
                    <a:lnTo>
                      <a:pt x="1469" y="247"/>
                    </a:lnTo>
                    <a:lnTo>
                      <a:pt x="1469" y="249"/>
                    </a:lnTo>
                    <a:lnTo>
                      <a:pt x="1468" y="249"/>
                    </a:lnTo>
                    <a:lnTo>
                      <a:pt x="1468" y="250"/>
                    </a:lnTo>
                    <a:lnTo>
                      <a:pt x="1466" y="249"/>
                    </a:lnTo>
                    <a:lnTo>
                      <a:pt x="1465" y="249"/>
                    </a:lnTo>
                    <a:lnTo>
                      <a:pt x="1463" y="246"/>
                    </a:lnTo>
                    <a:lnTo>
                      <a:pt x="1460" y="242"/>
                    </a:lnTo>
                    <a:lnTo>
                      <a:pt x="1458" y="239"/>
                    </a:lnTo>
                    <a:lnTo>
                      <a:pt x="1457" y="237"/>
                    </a:lnTo>
                    <a:lnTo>
                      <a:pt x="1456" y="239"/>
                    </a:lnTo>
                    <a:lnTo>
                      <a:pt x="1455" y="239"/>
                    </a:lnTo>
                    <a:lnTo>
                      <a:pt x="1455" y="240"/>
                    </a:lnTo>
                    <a:lnTo>
                      <a:pt x="1455" y="242"/>
                    </a:lnTo>
                    <a:lnTo>
                      <a:pt x="1453" y="242"/>
                    </a:lnTo>
                    <a:lnTo>
                      <a:pt x="1452" y="242"/>
                    </a:lnTo>
                    <a:lnTo>
                      <a:pt x="1452" y="243"/>
                    </a:lnTo>
                    <a:lnTo>
                      <a:pt x="1447" y="244"/>
                    </a:lnTo>
                    <a:lnTo>
                      <a:pt x="1440" y="223"/>
                    </a:lnTo>
                    <a:lnTo>
                      <a:pt x="1434" y="225"/>
                    </a:lnTo>
                    <a:lnTo>
                      <a:pt x="1428" y="226"/>
                    </a:lnTo>
                    <a:lnTo>
                      <a:pt x="1421" y="223"/>
                    </a:lnTo>
                    <a:lnTo>
                      <a:pt x="1416" y="218"/>
                    </a:lnTo>
                    <a:lnTo>
                      <a:pt x="1412" y="215"/>
                    </a:lnTo>
                    <a:lnTo>
                      <a:pt x="1407" y="216"/>
                    </a:lnTo>
                    <a:lnTo>
                      <a:pt x="1400" y="220"/>
                    </a:lnTo>
                    <a:lnTo>
                      <a:pt x="1383" y="216"/>
                    </a:lnTo>
                    <a:lnTo>
                      <a:pt x="1376" y="223"/>
                    </a:lnTo>
                    <a:lnTo>
                      <a:pt x="1362" y="223"/>
                    </a:lnTo>
                    <a:lnTo>
                      <a:pt x="1350" y="235"/>
                    </a:lnTo>
                    <a:lnTo>
                      <a:pt x="1324" y="245"/>
                    </a:lnTo>
                    <a:lnTo>
                      <a:pt x="1302" y="262"/>
                    </a:lnTo>
                    <a:lnTo>
                      <a:pt x="1299" y="262"/>
                    </a:lnTo>
                    <a:lnTo>
                      <a:pt x="1298" y="261"/>
                    </a:lnTo>
                    <a:lnTo>
                      <a:pt x="1297" y="256"/>
                    </a:lnTo>
                    <a:lnTo>
                      <a:pt x="1298" y="249"/>
                    </a:lnTo>
                    <a:lnTo>
                      <a:pt x="1277" y="242"/>
                    </a:lnTo>
                    <a:lnTo>
                      <a:pt x="1283" y="285"/>
                    </a:lnTo>
                    <a:lnTo>
                      <a:pt x="1255" y="313"/>
                    </a:lnTo>
                    <a:lnTo>
                      <a:pt x="1233" y="307"/>
                    </a:lnTo>
                    <a:lnTo>
                      <a:pt x="1212" y="285"/>
                    </a:lnTo>
                    <a:lnTo>
                      <a:pt x="1190" y="301"/>
                    </a:lnTo>
                    <a:lnTo>
                      <a:pt x="1186" y="327"/>
                    </a:lnTo>
                    <a:lnTo>
                      <a:pt x="1164" y="327"/>
                    </a:lnTo>
                    <a:lnTo>
                      <a:pt x="1134" y="342"/>
                    </a:lnTo>
                    <a:lnTo>
                      <a:pt x="1122" y="323"/>
                    </a:lnTo>
                    <a:lnTo>
                      <a:pt x="1105" y="307"/>
                    </a:lnTo>
                    <a:lnTo>
                      <a:pt x="1103" y="311"/>
                    </a:lnTo>
                    <a:lnTo>
                      <a:pt x="1101" y="312"/>
                    </a:lnTo>
                    <a:lnTo>
                      <a:pt x="1100" y="314"/>
                    </a:lnTo>
                    <a:lnTo>
                      <a:pt x="1096" y="315"/>
                    </a:lnTo>
                    <a:lnTo>
                      <a:pt x="1092" y="314"/>
                    </a:lnTo>
                    <a:lnTo>
                      <a:pt x="1091" y="314"/>
                    </a:lnTo>
                    <a:lnTo>
                      <a:pt x="1091" y="313"/>
                    </a:lnTo>
                    <a:lnTo>
                      <a:pt x="1070" y="316"/>
                    </a:lnTo>
                    <a:lnTo>
                      <a:pt x="1063" y="323"/>
                    </a:lnTo>
                    <a:lnTo>
                      <a:pt x="1044" y="320"/>
                    </a:lnTo>
                    <a:lnTo>
                      <a:pt x="1029" y="309"/>
                    </a:lnTo>
                    <a:lnTo>
                      <a:pt x="1013" y="307"/>
                    </a:lnTo>
                    <a:lnTo>
                      <a:pt x="994" y="287"/>
                    </a:lnTo>
                    <a:lnTo>
                      <a:pt x="972" y="307"/>
                    </a:lnTo>
                    <a:lnTo>
                      <a:pt x="965" y="327"/>
                    </a:lnTo>
                    <a:lnTo>
                      <a:pt x="979" y="349"/>
                    </a:lnTo>
                    <a:lnTo>
                      <a:pt x="963" y="366"/>
                    </a:lnTo>
                    <a:lnTo>
                      <a:pt x="970" y="387"/>
                    </a:lnTo>
                    <a:lnTo>
                      <a:pt x="972" y="435"/>
                    </a:lnTo>
                    <a:lnTo>
                      <a:pt x="978" y="439"/>
                    </a:lnTo>
                    <a:lnTo>
                      <a:pt x="982" y="445"/>
                    </a:lnTo>
                    <a:lnTo>
                      <a:pt x="982" y="447"/>
                    </a:lnTo>
                    <a:lnTo>
                      <a:pt x="981" y="449"/>
                    </a:lnTo>
                    <a:lnTo>
                      <a:pt x="977" y="455"/>
                    </a:lnTo>
                    <a:lnTo>
                      <a:pt x="955" y="477"/>
                    </a:lnTo>
                    <a:lnTo>
                      <a:pt x="922" y="477"/>
                    </a:lnTo>
                    <a:lnTo>
                      <a:pt x="917" y="474"/>
                    </a:lnTo>
                    <a:lnTo>
                      <a:pt x="913" y="473"/>
                    </a:lnTo>
                    <a:lnTo>
                      <a:pt x="906" y="474"/>
                    </a:lnTo>
                    <a:lnTo>
                      <a:pt x="901" y="477"/>
                    </a:lnTo>
                    <a:lnTo>
                      <a:pt x="901" y="466"/>
                    </a:lnTo>
                    <a:lnTo>
                      <a:pt x="879" y="463"/>
                    </a:lnTo>
                    <a:lnTo>
                      <a:pt x="863" y="463"/>
                    </a:lnTo>
                    <a:lnTo>
                      <a:pt x="859" y="472"/>
                    </a:lnTo>
                    <a:lnTo>
                      <a:pt x="842" y="485"/>
                    </a:lnTo>
                    <a:lnTo>
                      <a:pt x="842" y="499"/>
                    </a:lnTo>
                    <a:lnTo>
                      <a:pt x="852" y="505"/>
                    </a:lnTo>
                    <a:lnTo>
                      <a:pt x="861" y="514"/>
                    </a:lnTo>
                    <a:lnTo>
                      <a:pt x="859" y="516"/>
                    </a:lnTo>
                    <a:lnTo>
                      <a:pt x="829" y="527"/>
                    </a:lnTo>
                    <a:lnTo>
                      <a:pt x="822" y="522"/>
                    </a:lnTo>
                    <a:lnTo>
                      <a:pt x="805" y="522"/>
                    </a:lnTo>
                    <a:lnTo>
                      <a:pt x="787" y="508"/>
                    </a:lnTo>
                    <a:lnTo>
                      <a:pt x="770" y="513"/>
                    </a:lnTo>
                    <a:lnTo>
                      <a:pt x="730" y="537"/>
                    </a:lnTo>
                    <a:lnTo>
                      <a:pt x="692" y="534"/>
                    </a:lnTo>
                    <a:lnTo>
                      <a:pt x="687" y="499"/>
                    </a:lnTo>
                    <a:lnTo>
                      <a:pt x="701" y="485"/>
                    </a:lnTo>
                    <a:lnTo>
                      <a:pt x="685" y="442"/>
                    </a:lnTo>
                    <a:lnTo>
                      <a:pt x="679" y="446"/>
                    </a:lnTo>
                    <a:lnTo>
                      <a:pt x="678" y="449"/>
                    </a:lnTo>
                    <a:lnTo>
                      <a:pt x="668" y="447"/>
                    </a:lnTo>
                    <a:lnTo>
                      <a:pt x="661" y="447"/>
                    </a:lnTo>
                    <a:lnTo>
                      <a:pt x="655" y="445"/>
                    </a:lnTo>
                    <a:lnTo>
                      <a:pt x="651" y="444"/>
                    </a:lnTo>
                    <a:lnTo>
                      <a:pt x="670" y="487"/>
                    </a:lnTo>
                    <a:lnTo>
                      <a:pt x="668" y="483"/>
                    </a:lnTo>
                    <a:lnTo>
                      <a:pt x="642" y="516"/>
                    </a:lnTo>
                    <a:lnTo>
                      <a:pt x="629" y="529"/>
                    </a:lnTo>
                    <a:lnTo>
                      <a:pt x="550" y="577"/>
                    </a:lnTo>
                    <a:lnTo>
                      <a:pt x="550" y="587"/>
                    </a:lnTo>
                    <a:lnTo>
                      <a:pt x="563" y="592"/>
                    </a:lnTo>
                    <a:lnTo>
                      <a:pt x="585" y="592"/>
                    </a:lnTo>
                    <a:lnTo>
                      <a:pt x="616" y="598"/>
                    </a:lnTo>
                    <a:lnTo>
                      <a:pt x="637" y="579"/>
                    </a:lnTo>
                    <a:lnTo>
                      <a:pt x="689" y="564"/>
                    </a:lnTo>
                    <a:lnTo>
                      <a:pt x="657" y="579"/>
                    </a:lnTo>
                    <a:lnTo>
                      <a:pt x="649" y="592"/>
                    </a:lnTo>
                    <a:lnTo>
                      <a:pt x="647" y="595"/>
                    </a:lnTo>
                    <a:lnTo>
                      <a:pt x="645" y="601"/>
                    </a:lnTo>
                    <a:lnTo>
                      <a:pt x="643" y="603"/>
                    </a:lnTo>
                    <a:lnTo>
                      <a:pt x="644" y="606"/>
                    </a:lnTo>
                    <a:lnTo>
                      <a:pt x="648" y="610"/>
                    </a:lnTo>
                    <a:lnTo>
                      <a:pt x="673" y="620"/>
                    </a:lnTo>
                    <a:lnTo>
                      <a:pt x="688" y="639"/>
                    </a:lnTo>
                    <a:lnTo>
                      <a:pt x="707" y="615"/>
                    </a:lnTo>
                    <a:lnTo>
                      <a:pt x="737" y="607"/>
                    </a:lnTo>
                    <a:lnTo>
                      <a:pt x="728" y="628"/>
                    </a:lnTo>
                    <a:lnTo>
                      <a:pt x="715" y="648"/>
                    </a:lnTo>
                    <a:lnTo>
                      <a:pt x="786" y="655"/>
                    </a:lnTo>
                    <a:lnTo>
                      <a:pt x="783" y="658"/>
                    </a:lnTo>
                    <a:lnTo>
                      <a:pt x="759" y="665"/>
                    </a:lnTo>
                    <a:lnTo>
                      <a:pt x="727" y="677"/>
                    </a:lnTo>
                    <a:lnTo>
                      <a:pt x="707" y="665"/>
                    </a:lnTo>
                    <a:lnTo>
                      <a:pt x="694" y="677"/>
                    </a:lnTo>
                    <a:lnTo>
                      <a:pt x="663" y="692"/>
                    </a:lnTo>
                    <a:lnTo>
                      <a:pt x="644" y="694"/>
                    </a:lnTo>
                    <a:lnTo>
                      <a:pt x="644" y="708"/>
                    </a:lnTo>
                    <a:lnTo>
                      <a:pt x="649" y="713"/>
                    </a:lnTo>
                    <a:lnTo>
                      <a:pt x="651" y="720"/>
                    </a:lnTo>
                    <a:lnTo>
                      <a:pt x="666" y="727"/>
                    </a:lnTo>
                    <a:lnTo>
                      <a:pt x="687" y="764"/>
                    </a:lnTo>
                    <a:lnTo>
                      <a:pt x="730" y="751"/>
                    </a:lnTo>
                    <a:lnTo>
                      <a:pt x="744" y="764"/>
                    </a:lnTo>
                    <a:lnTo>
                      <a:pt x="745" y="770"/>
                    </a:lnTo>
                    <a:lnTo>
                      <a:pt x="745" y="777"/>
                    </a:lnTo>
                    <a:lnTo>
                      <a:pt x="746" y="778"/>
                    </a:lnTo>
                    <a:lnTo>
                      <a:pt x="749" y="779"/>
                    </a:lnTo>
                    <a:lnTo>
                      <a:pt x="849" y="801"/>
                    </a:lnTo>
                    <a:lnTo>
                      <a:pt x="870" y="814"/>
                    </a:lnTo>
                    <a:lnTo>
                      <a:pt x="920" y="801"/>
                    </a:lnTo>
                    <a:lnTo>
                      <a:pt x="921" y="795"/>
                    </a:lnTo>
                    <a:lnTo>
                      <a:pt x="923" y="793"/>
                    </a:lnTo>
                    <a:lnTo>
                      <a:pt x="927" y="793"/>
                    </a:lnTo>
                    <a:lnTo>
                      <a:pt x="924" y="794"/>
                    </a:lnTo>
                    <a:lnTo>
                      <a:pt x="922" y="796"/>
                    </a:lnTo>
                    <a:lnTo>
                      <a:pt x="920" y="801"/>
                    </a:lnTo>
                    <a:lnTo>
                      <a:pt x="920" y="820"/>
                    </a:lnTo>
                    <a:lnTo>
                      <a:pt x="898" y="879"/>
                    </a:lnTo>
                    <a:lnTo>
                      <a:pt x="901" y="862"/>
                    </a:lnTo>
                    <a:lnTo>
                      <a:pt x="901" y="834"/>
                    </a:lnTo>
                    <a:lnTo>
                      <a:pt x="913" y="822"/>
                    </a:lnTo>
                    <a:lnTo>
                      <a:pt x="909" y="807"/>
                    </a:lnTo>
                    <a:lnTo>
                      <a:pt x="866" y="829"/>
                    </a:lnTo>
                    <a:lnTo>
                      <a:pt x="837" y="805"/>
                    </a:lnTo>
                    <a:lnTo>
                      <a:pt x="820" y="805"/>
                    </a:lnTo>
                    <a:lnTo>
                      <a:pt x="742" y="786"/>
                    </a:lnTo>
                    <a:lnTo>
                      <a:pt x="737" y="793"/>
                    </a:lnTo>
                    <a:lnTo>
                      <a:pt x="735" y="794"/>
                    </a:lnTo>
                    <a:lnTo>
                      <a:pt x="733" y="789"/>
                    </a:lnTo>
                    <a:lnTo>
                      <a:pt x="733" y="786"/>
                    </a:lnTo>
                    <a:lnTo>
                      <a:pt x="735" y="784"/>
                    </a:lnTo>
                    <a:lnTo>
                      <a:pt x="727" y="755"/>
                    </a:lnTo>
                    <a:lnTo>
                      <a:pt x="701" y="777"/>
                    </a:lnTo>
                    <a:lnTo>
                      <a:pt x="670" y="772"/>
                    </a:lnTo>
                    <a:lnTo>
                      <a:pt x="663" y="748"/>
                    </a:lnTo>
                    <a:lnTo>
                      <a:pt x="655" y="746"/>
                    </a:lnTo>
                    <a:lnTo>
                      <a:pt x="653" y="745"/>
                    </a:lnTo>
                    <a:lnTo>
                      <a:pt x="656" y="741"/>
                    </a:lnTo>
                    <a:lnTo>
                      <a:pt x="657" y="736"/>
                    </a:lnTo>
                    <a:lnTo>
                      <a:pt x="658" y="736"/>
                    </a:lnTo>
                    <a:lnTo>
                      <a:pt x="660" y="740"/>
                    </a:lnTo>
                    <a:lnTo>
                      <a:pt x="661" y="741"/>
                    </a:lnTo>
                    <a:lnTo>
                      <a:pt x="660" y="740"/>
                    </a:lnTo>
                    <a:lnTo>
                      <a:pt x="660" y="738"/>
                    </a:lnTo>
                    <a:lnTo>
                      <a:pt x="659" y="736"/>
                    </a:lnTo>
                    <a:lnTo>
                      <a:pt x="659" y="734"/>
                    </a:lnTo>
                    <a:lnTo>
                      <a:pt x="620" y="704"/>
                    </a:lnTo>
                    <a:lnTo>
                      <a:pt x="628" y="695"/>
                    </a:lnTo>
                    <a:lnTo>
                      <a:pt x="634" y="687"/>
                    </a:lnTo>
                    <a:lnTo>
                      <a:pt x="637" y="681"/>
                    </a:lnTo>
                    <a:lnTo>
                      <a:pt x="638" y="678"/>
                    </a:lnTo>
                    <a:lnTo>
                      <a:pt x="637" y="677"/>
                    </a:lnTo>
                    <a:lnTo>
                      <a:pt x="649" y="672"/>
                    </a:lnTo>
                    <a:lnTo>
                      <a:pt x="649" y="655"/>
                    </a:lnTo>
                    <a:lnTo>
                      <a:pt x="580" y="641"/>
                    </a:lnTo>
                    <a:lnTo>
                      <a:pt x="535" y="651"/>
                    </a:lnTo>
                    <a:lnTo>
                      <a:pt x="524" y="662"/>
                    </a:lnTo>
                    <a:lnTo>
                      <a:pt x="487" y="662"/>
                    </a:lnTo>
                    <a:lnTo>
                      <a:pt x="466" y="679"/>
                    </a:lnTo>
                    <a:lnTo>
                      <a:pt x="392" y="677"/>
                    </a:lnTo>
                    <a:lnTo>
                      <a:pt x="381" y="658"/>
                    </a:lnTo>
                    <a:lnTo>
                      <a:pt x="377" y="633"/>
                    </a:lnTo>
                    <a:lnTo>
                      <a:pt x="307" y="622"/>
                    </a:lnTo>
                    <a:lnTo>
                      <a:pt x="303" y="621"/>
                    </a:lnTo>
                    <a:lnTo>
                      <a:pt x="302" y="622"/>
                    </a:lnTo>
                    <a:lnTo>
                      <a:pt x="297" y="627"/>
                    </a:lnTo>
                    <a:lnTo>
                      <a:pt x="295" y="634"/>
                    </a:lnTo>
                    <a:lnTo>
                      <a:pt x="217" y="636"/>
                    </a:lnTo>
                    <a:lnTo>
                      <a:pt x="207" y="605"/>
                    </a:lnTo>
                    <a:lnTo>
                      <a:pt x="238" y="572"/>
                    </a:lnTo>
                    <a:lnTo>
                      <a:pt x="222" y="572"/>
                    </a:lnTo>
                    <a:lnTo>
                      <a:pt x="188" y="615"/>
                    </a:lnTo>
                    <a:lnTo>
                      <a:pt x="193" y="615"/>
                    </a:lnTo>
                    <a:lnTo>
                      <a:pt x="194" y="615"/>
                    </a:lnTo>
                    <a:lnTo>
                      <a:pt x="193" y="622"/>
                    </a:lnTo>
                    <a:lnTo>
                      <a:pt x="167" y="634"/>
                    </a:lnTo>
                    <a:lnTo>
                      <a:pt x="159" y="615"/>
                    </a:lnTo>
                    <a:lnTo>
                      <a:pt x="139" y="594"/>
                    </a:lnTo>
                    <a:lnTo>
                      <a:pt x="133" y="592"/>
                    </a:lnTo>
                    <a:lnTo>
                      <a:pt x="132" y="590"/>
                    </a:lnTo>
                    <a:lnTo>
                      <a:pt x="133" y="585"/>
                    </a:lnTo>
                    <a:lnTo>
                      <a:pt x="136" y="582"/>
                    </a:lnTo>
                    <a:lnTo>
                      <a:pt x="137" y="580"/>
                    </a:lnTo>
                    <a:lnTo>
                      <a:pt x="137" y="579"/>
                    </a:lnTo>
                    <a:lnTo>
                      <a:pt x="133" y="574"/>
                    </a:lnTo>
                    <a:lnTo>
                      <a:pt x="132" y="572"/>
                    </a:lnTo>
                    <a:lnTo>
                      <a:pt x="133" y="572"/>
                    </a:lnTo>
                    <a:lnTo>
                      <a:pt x="135" y="573"/>
                    </a:lnTo>
                    <a:lnTo>
                      <a:pt x="143" y="577"/>
                    </a:lnTo>
                    <a:lnTo>
                      <a:pt x="157" y="558"/>
                    </a:lnTo>
                    <a:lnTo>
                      <a:pt x="157" y="544"/>
                    </a:lnTo>
                    <a:lnTo>
                      <a:pt x="165" y="522"/>
                    </a:lnTo>
                    <a:lnTo>
                      <a:pt x="188" y="479"/>
                    </a:lnTo>
                    <a:lnTo>
                      <a:pt x="157" y="483"/>
                    </a:lnTo>
                    <a:lnTo>
                      <a:pt x="137" y="498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1550">
                <a:extLst>
                  <a:ext uri="{FF2B5EF4-FFF2-40B4-BE49-F238E27FC236}">
                    <a16:creationId xmlns:a16="http://schemas.microsoft.com/office/drawing/2014/main" id="{0987AE67-4EA2-8D8E-02D4-29642E7987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9" y="1421"/>
                <a:ext cx="166" cy="125"/>
              </a:xfrm>
              <a:custGeom>
                <a:avLst/>
                <a:gdLst>
                  <a:gd name="T0" fmla="*/ 885 w 991"/>
                  <a:gd name="T1" fmla="*/ 257 h 749"/>
                  <a:gd name="T2" fmla="*/ 913 w 991"/>
                  <a:gd name="T3" fmla="*/ 181 h 749"/>
                  <a:gd name="T4" fmla="*/ 913 w 991"/>
                  <a:gd name="T5" fmla="*/ 174 h 749"/>
                  <a:gd name="T6" fmla="*/ 928 w 991"/>
                  <a:gd name="T7" fmla="*/ 64 h 749"/>
                  <a:gd name="T8" fmla="*/ 913 w 991"/>
                  <a:gd name="T9" fmla="*/ 50 h 749"/>
                  <a:gd name="T10" fmla="*/ 791 w 991"/>
                  <a:gd name="T11" fmla="*/ 22 h 749"/>
                  <a:gd name="T12" fmla="*/ 690 w 991"/>
                  <a:gd name="T13" fmla="*/ 20 h 749"/>
                  <a:gd name="T14" fmla="*/ 604 w 991"/>
                  <a:gd name="T15" fmla="*/ 64 h 749"/>
                  <a:gd name="T16" fmla="*/ 561 w 991"/>
                  <a:gd name="T17" fmla="*/ 81 h 749"/>
                  <a:gd name="T18" fmla="*/ 491 w 991"/>
                  <a:gd name="T19" fmla="*/ 86 h 749"/>
                  <a:gd name="T20" fmla="*/ 456 w 991"/>
                  <a:gd name="T21" fmla="*/ 107 h 749"/>
                  <a:gd name="T22" fmla="*/ 314 w 991"/>
                  <a:gd name="T23" fmla="*/ 138 h 749"/>
                  <a:gd name="T24" fmla="*/ 276 w 991"/>
                  <a:gd name="T25" fmla="*/ 186 h 749"/>
                  <a:gd name="T26" fmla="*/ 106 w 991"/>
                  <a:gd name="T27" fmla="*/ 122 h 749"/>
                  <a:gd name="T28" fmla="*/ 15 w 991"/>
                  <a:gd name="T29" fmla="*/ 235 h 749"/>
                  <a:gd name="T30" fmla="*/ 9 w 991"/>
                  <a:gd name="T31" fmla="*/ 360 h 749"/>
                  <a:gd name="T32" fmla="*/ 56 w 991"/>
                  <a:gd name="T33" fmla="*/ 499 h 749"/>
                  <a:gd name="T34" fmla="*/ 100 w 991"/>
                  <a:gd name="T35" fmla="*/ 492 h 749"/>
                  <a:gd name="T36" fmla="*/ 169 w 991"/>
                  <a:gd name="T37" fmla="*/ 544 h 749"/>
                  <a:gd name="T38" fmla="*/ 165 w 991"/>
                  <a:gd name="T39" fmla="*/ 509 h 749"/>
                  <a:gd name="T40" fmla="*/ 122 w 991"/>
                  <a:gd name="T41" fmla="*/ 444 h 749"/>
                  <a:gd name="T42" fmla="*/ 143 w 991"/>
                  <a:gd name="T43" fmla="*/ 378 h 749"/>
                  <a:gd name="T44" fmla="*/ 120 w 991"/>
                  <a:gd name="T45" fmla="*/ 330 h 749"/>
                  <a:gd name="T46" fmla="*/ 128 w 991"/>
                  <a:gd name="T47" fmla="*/ 307 h 749"/>
                  <a:gd name="T48" fmla="*/ 148 w 991"/>
                  <a:gd name="T49" fmla="*/ 394 h 749"/>
                  <a:gd name="T50" fmla="*/ 276 w 991"/>
                  <a:gd name="T51" fmla="*/ 423 h 749"/>
                  <a:gd name="T52" fmla="*/ 310 w 991"/>
                  <a:gd name="T53" fmla="*/ 378 h 749"/>
                  <a:gd name="T54" fmla="*/ 321 w 991"/>
                  <a:gd name="T55" fmla="*/ 381 h 749"/>
                  <a:gd name="T56" fmla="*/ 469 w 991"/>
                  <a:gd name="T57" fmla="*/ 357 h 749"/>
                  <a:gd name="T58" fmla="*/ 428 w 991"/>
                  <a:gd name="T59" fmla="*/ 280 h 749"/>
                  <a:gd name="T60" fmla="*/ 469 w 991"/>
                  <a:gd name="T61" fmla="*/ 229 h 749"/>
                  <a:gd name="T62" fmla="*/ 512 w 991"/>
                  <a:gd name="T63" fmla="*/ 216 h 749"/>
                  <a:gd name="T64" fmla="*/ 600 w 991"/>
                  <a:gd name="T65" fmla="*/ 274 h 749"/>
                  <a:gd name="T66" fmla="*/ 639 w 991"/>
                  <a:gd name="T67" fmla="*/ 342 h 749"/>
                  <a:gd name="T68" fmla="*/ 504 w 991"/>
                  <a:gd name="T69" fmla="*/ 338 h 749"/>
                  <a:gd name="T70" fmla="*/ 537 w 991"/>
                  <a:gd name="T71" fmla="*/ 408 h 749"/>
                  <a:gd name="T72" fmla="*/ 461 w 991"/>
                  <a:gd name="T73" fmla="*/ 378 h 749"/>
                  <a:gd name="T74" fmla="*/ 549 w 991"/>
                  <a:gd name="T75" fmla="*/ 439 h 749"/>
                  <a:gd name="T76" fmla="*/ 543 w 991"/>
                  <a:gd name="T77" fmla="*/ 535 h 749"/>
                  <a:gd name="T78" fmla="*/ 435 w 991"/>
                  <a:gd name="T79" fmla="*/ 587 h 749"/>
                  <a:gd name="T80" fmla="*/ 371 w 991"/>
                  <a:gd name="T81" fmla="*/ 551 h 749"/>
                  <a:gd name="T82" fmla="*/ 331 w 991"/>
                  <a:gd name="T83" fmla="*/ 581 h 749"/>
                  <a:gd name="T84" fmla="*/ 297 w 991"/>
                  <a:gd name="T85" fmla="*/ 587 h 749"/>
                  <a:gd name="T86" fmla="*/ 292 w 991"/>
                  <a:gd name="T87" fmla="*/ 560 h 749"/>
                  <a:gd name="T88" fmla="*/ 251 w 991"/>
                  <a:gd name="T89" fmla="*/ 537 h 749"/>
                  <a:gd name="T90" fmla="*/ 222 w 991"/>
                  <a:gd name="T91" fmla="*/ 535 h 749"/>
                  <a:gd name="T92" fmla="*/ 203 w 991"/>
                  <a:gd name="T93" fmla="*/ 569 h 749"/>
                  <a:gd name="T94" fmla="*/ 245 w 991"/>
                  <a:gd name="T95" fmla="*/ 576 h 749"/>
                  <a:gd name="T96" fmla="*/ 219 w 991"/>
                  <a:gd name="T97" fmla="*/ 599 h 749"/>
                  <a:gd name="T98" fmla="*/ 328 w 991"/>
                  <a:gd name="T99" fmla="*/ 720 h 749"/>
                  <a:gd name="T100" fmla="*/ 385 w 991"/>
                  <a:gd name="T101" fmla="*/ 737 h 749"/>
                  <a:gd name="T102" fmla="*/ 585 w 991"/>
                  <a:gd name="T103" fmla="*/ 716 h 749"/>
                  <a:gd name="T104" fmla="*/ 709 w 991"/>
                  <a:gd name="T105" fmla="*/ 715 h 749"/>
                  <a:gd name="T106" fmla="*/ 863 w 991"/>
                  <a:gd name="T107" fmla="*/ 685 h 749"/>
                  <a:gd name="T108" fmla="*/ 961 w 991"/>
                  <a:gd name="T109" fmla="*/ 635 h 749"/>
                  <a:gd name="T110" fmla="*/ 891 w 991"/>
                  <a:gd name="T111" fmla="*/ 514 h 749"/>
                  <a:gd name="T112" fmla="*/ 963 w 991"/>
                  <a:gd name="T113" fmla="*/ 422 h 7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91" h="749">
                    <a:moveTo>
                      <a:pt x="984" y="352"/>
                    </a:moveTo>
                    <a:lnTo>
                      <a:pt x="989" y="328"/>
                    </a:lnTo>
                    <a:lnTo>
                      <a:pt x="978" y="321"/>
                    </a:lnTo>
                    <a:lnTo>
                      <a:pt x="956" y="278"/>
                    </a:lnTo>
                    <a:lnTo>
                      <a:pt x="928" y="278"/>
                    </a:lnTo>
                    <a:lnTo>
                      <a:pt x="906" y="272"/>
                    </a:lnTo>
                    <a:lnTo>
                      <a:pt x="885" y="257"/>
                    </a:lnTo>
                    <a:lnTo>
                      <a:pt x="875" y="238"/>
                    </a:lnTo>
                    <a:lnTo>
                      <a:pt x="882" y="202"/>
                    </a:lnTo>
                    <a:lnTo>
                      <a:pt x="885" y="194"/>
                    </a:lnTo>
                    <a:lnTo>
                      <a:pt x="890" y="192"/>
                    </a:lnTo>
                    <a:lnTo>
                      <a:pt x="896" y="193"/>
                    </a:lnTo>
                    <a:lnTo>
                      <a:pt x="904" y="200"/>
                    </a:lnTo>
                    <a:lnTo>
                      <a:pt x="913" y="181"/>
                    </a:lnTo>
                    <a:lnTo>
                      <a:pt x="913" y="180"/>
                    </a:lnTo>
                    <a:lnTo>
                      <a:pt x="914" y="180"/>
                    </a:lnTo>
                    <a:lnTo>
                      <a:pt x="914" y="179"/>
                    </a:lnTo>
                    <a:lnTo>
                      <a:pt x="915" y="179"/>
                    </a:lnTo>
                    <a:lnTo>
                      <a:pt x="914" y="177"/>
                    </a:lnTo>
                    <a:lnTo>
                      <a:pt x="913" y="175"/>
                    </a:lnTo>
                    <a:lnTo>
                      <a:pt x="913" y="174"/>
                    </a:lnTo>
                    <a:lnTo>
                      <a:pt x="911" y="172"/>
                    </a:lnTo>
                    <a:lnTo>
                      <a:pt x="913" y="152"/>
                    </a:lnTo>
                    <a:lnTo>
                      <a:pt x="941" y="135"/>
                    </a:lnTo>
                    <a:lnTo>
                      <a:pt x="924" y="107"/>
                    </a:lnTo>
                    <a:lnTo>
                      <a:pt x="918" y="81"/>
                    </a:lnTo>
                    <a:lnTo>
                      <a:pt x="928" y="72"/>
                    </a:lnTo>
                    <a:lnTo>
                      <a:pt x="928" y="64"/>
                    </a:lnTo>
                    <a:lnTo>
                      <a:pt x="928" y="59"/>
                    </a:lnTo>
                    <a:lnTo>
                      <a:pt x="927" y="54"/>
                    </a:lnTo>
                    <a:lnTo>
                      <a:pt x="925" y="52"/>
                    </a:lnTo>
                    <a:lnTo>
                      <a:pt x="922" y="49"/>
                    </a:lnTo>
                    <a:lnTo>
                      <a:pt x="920" y="48"/>
                    </a:lnTo>
                    <a:lnTo>
                      <a:pt x="916" y="48"/>
                    </a:lnTo>
                    <a:lnTo>
                      <a:pt x="913" y="50"/>
                    </a:lnTo>
                    <a:lnTo>
                      <a:pt x="891" y="57"/>
                    </a:lnTo>
                    <a:lnTo>
                      <a:pt x="882" y="36"/>
                    </a:lnTo>
                    <a:lnTo>
                      <a:pt x="841" y="24"/>
                    </a:lnTo>
                    <a:lnTo>
                      <a:pt x="839" y="25"/>
                    </a:lnTo>
                    <a:lnTo>
                      <a:pt x="838" y="27"/>
                    </a:lnTo>
                    <a:lnTo>
                      <a:pt x="832" y="29"/>
                    </a:lnTo>
                    <a:lnTo>
                      <a:pt x="791" y="22"/>
                    </a:lnTo>
                    <a:lnTo>
                      <a:pt x="796" y="0"/>
                    </a:lnTo>
                    <a:lnTo>
                      <a:pt x="761" y="7"/>
                    </a:lnTo>
                    <a:lnTo>
                      <a:pt x="754" y="22"/>
                    </a:lnTo>
                    <a:lnTo>
                      <a:pt x="739" y="36"/>
                    </a:lnTo>
                    <a:lnTo>
                      <a:pt x="713" y="38"/>
                    </a:lnTo>
                    <a:lnTo>
                      <a:pt x="704" y="24"/>
                    </a:lnTo>
                    <a:lnTo>
                      <a:pt x="690" y="20"/>
                    </a:lnTo>
                    <a:lnTo>
                      <a:pt x="689" y="19"/>
                    </a:lnTo>
                    <a:lnTo>
                      <a:pt x="689" y="17"/>
                    </a:lnTo>
                    <a:lnTo>
                      <a:pt x="676" y="22"/>
                    </a:lnTo>
                    <a:lnTo>
                      <a:pt x="647" y="14"/>
                    </a:lnTo>
                    <a:lnTo>
                      <a:pt x="642" y="31"/>
                    </a:lnTo>
                    <a:lnTo>
                      <a:pt x="628" y="57"/>
                    </a:lnTo>
                    <a:lnTo>
                      <a:pt x="604" y="64"/>
                    </a:lnTo>
                    <a:lnTo>
                      <a:pt x="593" y="72"/>
                    </a:lnTo>
                    <a:lnTo>
                      <a:pt x="571" y="66"/>
                    </a:lnTo>
                    <a:lnTo>
                      <a:pt x="565" y="62"/>
                    </a:lnTo>
                    <a:lnTo>
                      <a:pt x="562" y="63"/>
                    </a:lnTo>
                    <a:lnTo>
                      <a:pt x="561" y="69"/>
                    </a:lnTo>
                    <a:lnTo>
                      <a:pt x="562" y="79"/>
                    </a:lnTo>
                    <a:lnTo>
                      <a:pt x="561" y="81"/>
                    </a:lnTo>
                    <a:lnTo>
                      <a:pt x="533" y="107"/>
                    </a:lnTo>
                    <a:lnTo>
                      <a:pt x="497" y="81"/>
                    </a:lnTo>
                    <a:lnTo>
                      <a:pt x="495" y="82"/>
                    </a:lnTo>
                    <a:lnTo>
                      <a:pt x="494" y="84"/>
                    </a:lnTo>
                    <a:lnTo>
                      <a:pt x="492" y="85"/>
                    </a:lnTo>
                    <a:lnTo>
                      <a:pt x="491" y="85"/>
                    </a:lnTo>
                    <a:lnTo>
                      <a:pt x="491" y="86"/>
                    </a:lnTo>
                    <a:lnTo>
                      <a:pt x="488" y="85"/>
                    </a:lnTo>
                    <a:lnTo>
                      <a:pt x="487" y="85"/>
                    </a:lnTo>
                    <a:lnTo>
                      <a:pt x="485" y="84"/>
                    </a:lnTo>
                    <a:lnTo>
                      <a:pt x="481" y="82"/>
                    </a:lnTo>
                    <a:lnTo>
                      <a:pt x="479" y="81"/>
                    </a:lnTo>
                    <a:lnTo>
                      <a:pt x="478" y="81"/>
                    </a:lnTo>
                    <a:lnTo>
                      <a:pt x="456" y="107"/>
                    </a:lnTo>
                    <a:lnTo>
                      <a:pt x="461" y="122"/>
                    </a:lnTo>
                    <a:lnTo>
                      <a:pt x="435" y="129"/>
                    </a:lnTo>
                    <a:lnTo>
                      <a:pt x="407" y="152"/>
                    </a:lnTo>
                    <a:lnTo>
                      <a:pt x="376" y="138"/>
                    </a:lnTo>
                    <a:lnTo>
                      <a:pt x="350" y="135"/>
                    </a:lnTo>
                    <a:lnTo>
                      <a:pt x="314" y="124"/>
                    </a:lnTo>
                    <a:lnTo>
                      <a:pt x="314" y="138"/>
                    </a:lnTo>
                    <a:lnTo>
                      <a:pt x="293" y="172"/>
                    </a:lnTo>
                    <a:lnTo>
                      <a:pt x="278" y="185"/>
                    </a:lnTo>
                    <a:lnTo>
                      <a:pt x="278" y="187"/>
                    </a:lnTo>
                    <a:lnTo>
                      <a:pt x="279" y="189"/>
                    </a:lnTo>
                    <a:lnTo>
                      <a:pt x="279" y="190"/>
                    </a:lnTo>
                    <a:lnTo>
                      <a:pt x="277" y="188"/>
                    </a:lnTo>
                    <a:lnTo>
                      <a:pt x="276" y="186"/>
                    </a:lnTo>
                    <a:lnTo>
                      <a:pt x="274" y="184"/>
                    </a:lnTo>
                    <a:lnTo>
                      <a:pt x="273" y="183"/>
                    </a:lnTo>
                    <a:lnTo>
                      <a:pt x="271" y="179"/>
                    </a:lnTo>
                    <a:lnTo>
                      <a:pt x="228" y="152"/>
                    </a:lnTo>
                    <a:lnTo>
                      <a:pt x="178" y="142"/>
                    </a:lnTo>
                    <a:lnTo>
                      <a:pt x="158" y="122"/>
                    </a:lnTo>
                    <a:lnTo>
                      <a:pt x="106" y="122"/>
                    </a:lnTo>
                    <a:lnTo>
                      <a:pt x="108" y="142"/>
                    </a:lnTo>
                    <a:lnTo>
                      <a:pt x="93" y="179"/>
                    </a:lnTo>
                    <a:lnTo>
                      <a:pt x="106" y="181"/>
                    </a:lnTo>
                    <a:lnTo>
                      <a:pt x="115" y="202"/>
                    </a:lnTo>
                    <a:lnTo>
                      <a:pt x="65" y="196"/>
                    </a:lnTo>
                    <a:lnTo>
                      <a:pt x="50" y="231"/>
                    </a:lnTo>
                    <a:lnTo>
                      <a:pt x="15" y="235"/>
                    </a:lnTo>
                    <a:lnTo>
                      <a:pt x="15" y="285"/>
                    </a:lnTo>
                    <a:lnTo>
                      <a:pt x="0" y="294"/>
                    </a:lnTo>
                    <a:lnTo>
                      <a:pt x="6" y="321"/>
                    </a:lnTo>
                    <a:lnTo>
                      <a:pt x="0" y="335"/>
                    </a:lnTo>
                    <a:lnTo>
                      <a:pt x="12" y="352"/>
                    </a:lnTo>
                    <a:lnTo>
                      <a:pt x="9" y="356"/>
                    </a:lnTo>
                    <a:lnTo>
                      <a:pt x="9" y="360"/>
                    </a:lnTo>
                    <a:lnTo>
                      <a:pt x="9" y="363"/>
                    </a:lnTo>
                    <a:lnTo>
                      <a:pt x="12" y="366"/>
                    </a:lnTo>
                    <a:lnTo>
                      <a:pt x="15" y="366"/>
                    </a:lnTo>
                    <a:lnTo>
                      <a:pt x="15" y="437"/>
                    </a:lnTo>
                    <a:lnTo>
                      <a:pt x="34" y="464"/>
                    </a:lnTo>
                    <a:lnTo>
                      <a:pt x="43" y="502"/>
                    </a:lnTo>
                    <a:lnTo>
                      <a:pt x="56" y="499"/>
                    </a:lnTo>
                    <a:lnTo>
                      <a:pt x="65" y="492"/>
                    </a:lnTo>
                    <a:lnTo>
                      <a:pt x="58" y="457"/>
                    </a:lnTo>
                    <a:lnTo>
                      <a:pt x="65" y="437"/>
                    </a:lnTo>
                    <a:lnTo>
                      <a:pt x="72" y="470"/>
                    </a:lnTo>
                    <a:lnTo>
                      <a:pt x="98" y="478"/>
                    </a:lnTo>
                    <a:lnTo>
                      <a:pt x="95" y="484"/>
                    </a:lnTo>
                    <a:lnTo>
                      <a:pt x="100" y="492"/>
                    </a:lnTo>
                    <a:lnTo>
                      <a:pt x="106" y="492"/>
                    </a:lnTo>
                    <a:lnTo>
                      <a:pt x="100" y="502"/>
                    </a:lnTo>
                    <a:lnTo>
                      <a:pt x="108" y="535"/>
                    </a:lnTo>
                    <a:lnTo>
                      <a:pt x="122" y="520"/>
                    </a:lnTo>
                    <a:lnTo>
                      <a:pt x="136" y="537"/>
                    </a:lnTo>
                    <a:lnTo>
                      <a:pt x="154" y="537"/>
                    </a:lnTo>
                    <a:lnTo>
                      <a:pt x="169" y="544"/>
                    </a:lnTo>
                    <a:lnTo>
                      <a:pt x="173" y="540"/>
                    </a:lnTo>
                    <a:lnTo>
                      <a:pt x="176" y="538"/>
                    </a:lnTo>
                    <a:lnTo>
                      <a:pt x="178" y="534"/>
                    </a:lnTo>
                    <a:lnTo>
                      <a:pt x="174" y="530"/>
                    </a:lnTo>
                    <a:lnTo>
                      <a:pt x="170" y="528"/>
                    </a:lnTo>
                    <a:lnTo>
                      <a:pt x="165" y="528"/>
                    </a:lnTo>
                    <a:lnTo>
                      <a:pt x="165" y="509"/>
                    </a:lnTo>
                    <a:lnTo>
                      <a:pt x="160" y="507"/>
                    </a:lnTo>
                    <a:lnTo>
                      <a:pt x="157" y="505"/>
                    </a:lnTo>
                    <a:lnTo>
                      <a:pt x="154" y="502"/>
                    </a:lnTo>
                    <a:lnTo>
                      <a:pt x="154" y="499"/>
                    </a:lnTo>
                    <a:lnTo>
                      <a:pt x="148" y="481"/>
                    </a:lnTo>
                    <a:lnTo>
                      <a:pt x="128" y="470"/>
                    </a:lnTo>
                    <a:lnTo>
                      <a:pt x="122" y="444"/>
                    </a:lnTo>
                    <a:lnTo>
                      <a:pt x="136" y="423"/>
                    </a:lnTo>
                    <a:lnTo>
                      <a:pt x="119" y="402"/>
                    </a:lnTo>
                    <a:lnTo>
                      <a:pt x="128" y="385"/>
                    </a:lnTo>
                    <a:lnTo>
                      <a:pt x="134" y="380"/>
                    </a:lnTo>
                    <a:lnTo>
                      <a:pt x="138" y="378"/>
                    </a:lnTo>
                    <a:lnTo>
                      <a:pt x="141" y="377"/>
                    </a:lnTo>
                    <a:lnTo>
                      <a:pt x="143" y="378"/>
                    </a:lnTo>
                    <a:lnTo>
                      <a:pt x="141" y="372"/>
                    </a:lnTo>
                    <a:lnTo>
                      <a:pt x="141" y="366"/>
                    </a:lnTo>
                    <a:lnTo>
                      <a:pt x="136" y="338"/>
                    </a:lnTo>
                    <a:lnTo>
                      <a:pt x="134" y="328"/>
                    </a:lnTo>
                    <a:lnTo>
                      <a:pt x="128" y="329"/>
                    </a:lnTo>
                    <a:lnTo>
                      <a:pt x="125" y="330"/>
                    </a:lnTo>
                    <a:lnTo>
                      <a:pt x="120" y="330"/>
                    </a:lnTo>
                    <a:lnTo>
                      <a:pt x="117" y="325"/>
                    </a:lnTo>
                    <a:lnTo>
                      <a:pt x="116" y="320"/>
                    </a:lnTo>
                    <a:lnTo>
                      <a:pt x="117" y="316"/>
                    </a:lnTo>
                    <a:lnTo>
                      <a:pt x="115" y="316"/>
                    </a:lnTo>
                    <a:lnTo>
                      <a:pt x="119" y="302"/>
                    </a:lnTo>
                    <a:lnTo>
                      <a:pt x="108" y="259"/>
                    </a:lnTo>
                    <a:lnTo>
                      <a:pt x="128" y="307"/>
                    </a:lnTo>
                    <a:lnTo>
                      <a:pt x="134" y="328"/>
                    </a:lnTo>
                    <a:lnTo>
                      <a:pt x="138" y="338"/>
                    </a:lnTo>
                    <a:lnTo>
                      <a:pt x="169" y="344"/>
                    </a:lnTo>
                    <a:lnTo>
                      <a:pt x="172" y="346"/>
                    </a:lnTo>
                    <a:lnTo>
                      <a:pt x="165" y="351"/>
                    </a:lnTo>
                    <a:lnTo>
                      <a:pt x="162" y="357"/>
                    </a:lnTo>
                    <a:lnTo>
                      <a:pt x="148" y="394"/>
                    </a:lnTo>
                    <a:lnTo>
                      <a:pt x="169" y="435"/>
                    </a:lnTo>
                    <a:lnTo>
                      <a:pt x="184" y="416"/>
                    </a:lnTo>
                    <a:lnTo>
                      <a:pt x="198" y="464"/>
                    </a:lnTo>
                    <a:lnTo>
                      <a:pt x="212" y="452"/>
                    </a:lnTo>
                    <a:lnTo>
                      <a:pt x="219" y="420"/>
                    </a:lnTo>
                    <a:lnTo>
                      <a:pt x="248" y="414"/>
                    </a:lnTo>
                    <a:lnTo>
                      <a:pt x="276" y="423"/>
                    </a:lnTo>
                    <a:lnTo>
                      <a:pt x="283" y="435"/>
                    </a:lnTo>
                    <a:lnTo>
                      <a:pt x="312" y="431"/>
                    </a:lnTo>
                    <a:lnTo>
                      <a:pt x="297" y="416"/>
                    </a:lnTo>
                    <a:lnTo>
                      <a:pt x="319" y="392"/>
                    </a:lnTo>
                    <a:lnTo>
                      <a:pt x="315" y="384"/>
                    </a:lnTo>
                    <a:lnTo>
                      <a:pt x="312" y="380"/>
                    </a:lnTo>
                    <a:lnTo>
                      <a:pt x="310" y="378"/>
                    </a:lnTo>
                    <a:lnTo>
                      <a:pt x="308" y="377"/>
                    </a:lnTo>
                    <a:lnTo>
                      <a:pt x="307" y="375"/>
                    </a:lnTo>
                    <a:lnTo>
                      <a:pt x="312" y="373"/>
                    </a:lnTo>
                    <a:lnTo>
                      <a:pt x="319" y="371"/>
                    </a:lnTo>
                    <a:lnTo>
                      <a:pt x="323" y="372"/>
                    </a:lnTo>
                    <a:lnTo>
                      <a:pt x="323" y="376"/>
                    </a:lnTo>
                    <a:lnTo>
                      <a:pt x="321" y="381"/>
                    </a:lnTo>
                    <a:lnTo>
                      <a:pt x="362" y="385"/>
                    </a:lnTo>
                    <a:lnTo>
                      <a:pt x="364" y="394"/>
                    </a:lnTo>
                    <a:lnTo>
                      <a:pt x="393" y="381"/>
                    </a:lnTo>
                    <a:lnTo>
                      <a:pt x="411" y="381"/>
                    </a:lnTo>
                    <a:lnTo>
                      <a:pt x="421" y="392"/>
                    </a:lnTo>
                    <a:lnTo>
                      <a:pt x="456" y="373"/>
                    </a:lnTo>
                    <a:lnTo>
                      <a:pt x="469" y="357"/>
                    </a:lnTo>
                    <a:lnTo>
                      <a:pt x="461" y="331"/>
                    </a:lnTo>
                    <a:lnTo>
                      <a:pt x="450" y="321"/>
                    </a:lnTo>
                    <a:lnTo>
                      <a:pt x="450" y="307"/>
                    </a:lnTo>
                    <a:lnTo>
                      <a:pt x="435" y="294"/>
                    </a:lnTo>
                    <a:lnTo>
                      <a:pt x="432" y="283"/>
                    </a:lnTo>
                    <a:lnTo>
                      <a:pt x="430" y="279"/>
                    </a:lnTo>
                    <a:lnTo>
                      <a:pt x="428" y="280"/>
                    </a:lnTo>
                    <a:lnTo>
                      <a:pt x="426" y="288"/>
                    </a:lnTo>
                    <a:lnTo>
                      <a:pt x="411" y="285"/>
                    </a:lnTo>
                    <a:lnTo>
                      <a:pt x="426" y="257"/>
                    </a:lnTo>
                    <a:lnTo>
                      <a:pt x="435" y="264"/>
                    </a:lnTo>
                    <a:lnTo>
                      <a:pt x="443" y="245"/>
                    </a:lnTo>
                    <a:lnTo>
                      <a:pt x="485" y="257"/>
                    </a:lnTo>
                    <a:lnTo>
                      <a:pt x="469" y="229"/>
                    </a:lnTo>
                    <a:lnTo>
                      <a:pt x="490" y="214"/>
                    </a:lnTo>
                    <a:lnTo>
                      <a:pt x="499" y="212"/>
                    </a:lnTo>
                    <a:lnTo>
                      <a:pt x="504" y="210"/>
                    </a:lnTo>
                    <a:lnTo>
                      <a:pt x="511" y="209"/>
                    </a:lnTo>
                    <a:lnTo>
                      <a:pt x="511" y="213"/>
                    </a:lnTo>
                    <a:lnTo>
                      <a:pt x="511" y="214"/>
                    </a:lnTo>
                    <a:lnTo>
                      <a:pt x="512" y="216"/>
                    </a:lnTo>
                    <a:lnTo>
                      <a:pt x="511" y="216"/>
                    </a:lnTo>
                    <a:lnTo>
                      <a:pt x="521" y="242"/>
                    </a:lnTo>
                    <a:lnTo>
                      <a:pt x="547" y="257"/>
                    </a:lnTo>
                    <a:lnTo>
                      <a:pt x="554" y="272"/>
                    </a:lnTo>
                    <a:lnTo>
                      <a:pt x="571" y="264"/>
                    </a:lnTo>
                    <a:lnTo>
                      <a:pt x="589" y="285"/>
                    </a:lnTo>
                    <a:lnTo>
                      <a:pt x="600" y="274"/>
                    </a:lnTo>
                    <a:lnTo>
                      <a:pt x="604" y="285"/>
                    </a:lnTo>
                    <a:lnTo>
                      <a:pt x="613" y="288"/>
                    </a:lnTo>
                    <a:lnTo>
                      <a:pt x="623" y="293"/>
                    </a:lnTo>
                    <a:lnTo>
                      <a:pt x="621" y="294"/>
                    </a:lnTo>
                    <a:lnTo>
                      <a:pt x="606" y="309"/>
                    </a:lnTo>
                    <a:lnTo>
                      <a:pt x="613" y="328"/>
                    </a:lnTo>
                    <a:lnTo>
                      <a:pt x="639" y="342"/>
                    </a:lnTo>
                    <a:lnTo>
                      <a:pt x="613" y="344"/>
                    </a:lnTo>
                    <a:lnTo>
                      <a:pt x="600" y="335"/>
                    </a:lnTo>
                    <a:lnTo>
                      <a:pt x="578" y="324"/>
                    </a:lnTo>
                    <a:lnTo>
                      <a:pt x="569" y="342"/>
                    </a:lnTo>
                    <a:lnTo>
                      <a:pt x="543" y="328"/>
                    </a:lnTo>
                    <a:lnTo>
                      <a:pt x="521" y="344"/>
                    </a:lnTo>
                    <a:lnTo>
                      <a:pt x="504" y="338"/>
                    </a:lnTo>
                    <a:lnTo>
                      <a:pt x="500" y="359"/>
                    </a:lnTo>
                    <a:lnTo>
                      <a:pt x="513" y="388"/>
                    </a:lnTo>
                    <a:lnTo>
                      <a:pt x="526" y="364"/>
                    </a:lnTo>
                    <a:lnTo>
                      <a:pt x="535" y="407"/>
                    </a:lnTo>
                    <a:lnTo>
                      <a:pt x="538" y="407"/>
                    </a:lnTo>
                    <a:lnTo>
                      <a:pt x="539" y="408"/>
                    </a:lnTo>
                    <a:lnTo>
                      <a:pt x="537" y="408"/>
                    </a:lnTo>
                    <a:lnTo>
                      <a:pt x="535" y="408"/>
                    </a:lnTo>
                    <a:lnTo>
                      <a:pt x="533" y="409"/>
                    </a:lnTo>
                    <a:lnTo>
                      <a:pt x="528" y="409"/>
                    </a:lnTo>
                    <a:lnTo>
                      <a:pt x="526" y="409"/>
                    </a:lnTo>
                    <a:lnTo>
                      <a:pt x="500" y="400"/>
                    </a:lnTo>
                    <a:lnTo>
                      <a:pt x="493" y="388"/>
                    </a:lnTo>
                    <a:lnTo>
                      <a:pt x="461" y="378"/>
                    </a:lnTo>
                    <a:lnTo>
                      <a:pt x="461" y="392"/>
                    </a:lnTo>
                    <a:lnTo>
                      <a:pt x="483" y="407"/>
                    </a:lnTo>
                    <a:lnTo>
                      <a:pt x="497" y="407"/>
                    </a:lnTo>
                    <a:lnTo>
                      <a:pt x="536" y="439"/>
                    </a:lnTo>
                    <a:lnTo>
                      <a:pt x="537" y="437"/>
                    </a:lnTo>
                    <a:lnTo>
                      <a:pt x="543" y="435"/>
                    </a:lnTo>
                    <a:lnTo>
                      <a:pt x="549" y="439"/>
                    </a:lnTo>
                    <a:lnTo>
                      <a:pt x="550" y="441"/>
                    </a:lnTo>
                    <a:lnTo>
                      <a:pt x="550" y="444"/>
                    </a:lnTo>
                    <a:lnTo>
                      <a:pt x="569" y="452"/>
                    </a:lnTo>
                    <a:lnTo>
                      <a:pt x="556" y="473"/>
                    </a:lnTo>
                    <a:lnTo>
                      <a:pt x="571" y="507"/>
                    </a:lnTo>
                    <a:lnTo>
                      <a:pt x="561" y="528"/>
                    </a:lnTo>
                    <a:lnTo>
                      <a:pt x="543" y="535"/>
                    </a:lnTo>
                    <a:lnTo>
                      <a:pt x="528" y="577"/>
                    </a:lnTo>
                    <a:lnTo>
                      <a:pt x="533" y="601"/>
                    </a:lnTo>
                    <a:lnTo>
                      <a:pt x="506" y="601"/>
                    </a:lnTo>
                    <a:lnTo>
                      <a:pt x="464" y="609"/>
                    </a:lnTo>
                    <a:lnTo>
                      <a:pt x="443" y="607"/>
                    </a:lnTo>
                    <a:lnTo>
                      <a:pt x="450" y="581"/>
                    </a:lnTo>
                    <a:lnTo>
                      <a:pt x="435" y="587"/>
                    </a:lnTo>
                    <a:lnTo>
                      <a:pt x="428" y="570"/>
                    </a:lnTo>
                    <a:lnTo>
                      <a:pt x="407" y="585"/>
                    </a:lnTo>
                    <a:lnTo>
                      <a:pt x="407" y="609"/>
                    </a:lnTo>
                    <a:lnTo>
                      <a:pt x="393" y="594"/>
                    </a:lnTo>
                    <a:lnTo>
                      <a:pt x="400" y="581"/>
                    </a:lnTo>
                    <a:lnTo>
                      <a:pt x="397" y="559"/>
                    </a:lnTo>
                    <a:lnTo>
                      <a:pt x="371" y="551"/>
                    </a:lnTo>
                    <a:lnTo>
                      <a:pt x="364" y="566"/>
                    </a:lnTo>
                    <a:lnTo>
                      <a:pt x="376" y="573"/>
                    </a:lnTo>
                    <a:lnTo>
                      <a:pt x="376" y="592"/>
                    </a:lnTo>
                    <a:lnTo>
                      <a:pt x="354" y="577"/>
                    </a:lnTo>
                    <a:lnTo>
                      <a:pt x="345" y="581"/>
                    </a:lnTo>
                    <a:lnTo>
                      <a:pt x="338" y="582"/>
                    </a:lnTo>
                    <a:lnTo>
                      <a:pt x="331" y="581"/>
                    </a:lnTo>
                    <a:lnTo>
                      <a:pt x="328" y="579"/>
                    </a:lnTo>
                    <a:lnTo>
                      <a:pt x="326" y="575"/>
                    </a:lnTo>
                    <a:lnTo>
                      <a:pt x="326" y="573"/>
                    </a:lnTo>
                    <a:lnTo>
                      <a:pt x="312" y="592"/>
                    </a:lnTo>
                    <a:lnTo>
                      <a:pt x="326" y="592"/>
                    </a:lnTo>
                    <a:lnTo>
                      <a:pt x="312" y="601"/>
                    </a:lnTo>
                    <a:lnTo>
                      <a:pt x="297" y="587"/>
                    </a:lnTo>
                    <a:lnTo>
                      <a:pt x="300" y="581"/>
                    </a:lnTo>
                    <a:lnTo>
                      <a:pt x="303" y="575"/>
                    </a:lnTo>
                    <a:lnTo>
                      <a:pt x="304" y="571"/>
                    </a:lnTo>
                    <a:lnTo>
                      <a:pt x="304" y="568"/>
                    </a:lnTo>
                    <a:lnTo>
                      <a:pt x="301" y="564"/>
                    </a:lnTo>
                    <a:lnTo>
                      <a:pt x="297" y="562"/>
                    </a:lnTo>
                    <a:lnTo>
                      <a:pt x="292" y="560"/>
                    </a:lnTo>
                    <a:lnTo>
                      <a:pt x="286" y="559"/>
                    </a:lnTo>
                    <a:lnTo>
                      <a:pt x="276" y="564"/>
                    </a:lnTo>
                    <a:lnTo>
                      <a:pt x="283" y="549"/>
                    </a:lnTo>
                    <a:lnTo>
                      <a:pt x="269" y="551"/>
                    </a:lnTo>
                    <a:lnTo>
                      <a:pt x="271" y="528"/>
                    </a:lnTo>
                    <a:lnTo>
                      <a:pt x="254" y="542"/>
                    </a:lnTo>
                    <a:lnTo>
                      <a:pt x="251" y="537"/>
                    </a:lnTo>
                    <a:lnTo>
                      <a:pt x="250" y="537"/>
                    </a:lnTo>
                    <a:lnTo>
                      <a:pt x="245" y="542"/>
                    </a:lnTo>
                    <a:lnTo>
                      <a:pt x="241" y="549"/>
                    </a:lnTo>
                    <a:lnTo>
                      <a:pt x="228" y="528"/>
                    </a:lnTo>
                    <a:lnTo>
                      <a:pt x="226" y="534"/>
                    </a:lnTo>
                    <a:lnTo>
                      <a:pt x="224" y="536"/>
                    </a:lnTo>
                    <a:lnTo>
                      <a:pt x="222" y="535"/>
                    </a:lnTo>
                    <a:lnTo>
                      <a:pt x="221" y="534"/>
                    </a:lnTo>
                    <a:lnTo>
                      <a:pt x="219" y="528"/>
                    </a:lnTo>
                    <a:lnTo>
                      <a:pt x="212" y="549"/>
                    </a:lnTo>
                    <a:lnTo>
                      <a:pt x="212" y="564"/>
                    </a:lnTo>
                    <a:lnTo>
                      <a:pt x="193" y="566"/>
                    </a:lnTo>
                    <a:lnTo>
                      <a:pt x="199" y="566"/>
                    </a:lnTo>
                    <a:lnTo>
                      <a:pt x="203" y="569"/>
                    </a:lnTo>
                    <a:lnTo>
                      <a:pt x="204" y="573"/>
                    </a:lnTo>
                    <a:lnTo>
                      <a:pt x="204" y="581"/>
                    </a:lnTo>
                    <a:lnTo>
                      <a:pt x="234" y="581"/>
                    </a:lnTo>
                    <a:lnTo>
                      <a:pt x="241" y="577"/>
                    </a:lnTo>
                    <a:lnTo>
                      <a:pt x="244" y="575"/>
                    </a:lnTo>
                    <a:lnTo>
                      <a:pt x="246" y="575"/>
                    </a:lnTo>
                    <a:lnTo>
                      <a:pt x="245" y="576"/>
                    </a:lnTo>
                    <a:lnTo>
                      <a:pt x="242" y="580"/>
                    </a:lnTo>
                    <a:lnTo>
                      <a:pt x="241" y="577"/>
                    </a:lnTo>
                    <a:lnTo>
                      <a:pt x="238" y="580"/>
                    </a:lnTo>
                    <a:lnTo>
                      <a:pt x="235" y="584"/>
                    </a:lnTo>
                    <a:lnTo>
                      <a:pt x="234" y="582"/>
                    </a:lnTo>
                    <a:lnTo>
                      <a:pt x="234" y="581"/>
                    </a:lnTo>
                    <a:lnTo>
                      <a:pt x="219" y="599"/>
                    </a:lnTo>
                    <a:lnTo>
                      <a:pt x="243" y="594"/>
                    </a:lnTo>
                    <a:lnTo>
                      <a:pt x="278" y="613"/>
                    </a:lnTo>
                    <a:lnTo>
                      <a:pt x="293" y="630"/>
                    </a:lnTo>
                    <a:lnTo>
                      <a:pt x="297" y="649"/>
                    </a:lnTo>
                    <a:lnTo>
                      <a:pt x="314" y="666"/>
                    </a:lnTo>
                    <a:lnTo>
                      <a:pt x="307" y="707"/>
                    </a:lnTo>
                    <a:lnTo>
                      <a:pt x="328" y="720"/>
                    </a:lnTo>
                    <a:lnTo>
                      <a:pt x="343" y="723"/>
                    </a:lnTo>
                    <a:lnTo>
                      <a:pt x="364" y="735"/>
                    </a:lnTo>
                    <a:lnTo>
                      <a:pt x="368" y="738"/>
                    </a:lnTo>
                    <a:lnTo>
                      <a:pt x="373" y="740"/>
                    </a:lnTo>
                    <a:lnTo>
                      <a:pt x="378" y="739"/>
                    </a:lnTo>
                    <a:lnTo>
                      <a:pt x="384" y="736"/>
                    </a:lnTo>
                    <a:lnTo>
                      <a:pt x="385" y="737"/>
                    </a:lnTo>
                    <a:lnTo>
                      <a:pt x="400" y="749"/>
                    </a:lnTo>
                    <a:lnTo>
                      <a:pt x="426" y="727"/>
                    </a:lnTo>
                    <a:lnTo>
                      <a:pt x="450" y="716"/>
                    </a:lnTo>
                    <a:lnTo>
                      <a:pt x="506" y="713"/>
                    </a:lnTo>
                    <a:lnTo>
                      <a:pt x="513" y="701"/>
                    </a:lnTo>
                    <a:lnTo>
                      <a:pt x="554" y="701"/>
                    </a:lnTo>
                    <a:lnTo>
                      <a:pt x="585" y="716"/>
                    </a:lnTo>
                    <a:lnTo>
                      <a:pt x="611" y="735"/>
                    </a:lnTo>
                    <a:lnTo>
                      <a:pt x="626" y="723"/>
                    </a:lnTo>
                    <a:lnTo>
                      <a:pt x="642" y="699"/>
                    </a:lnTo>
                    <a:lnTo>
                      <a:pt x="649" y="673"/>
                    </a:lnTo>
                    <a:lnTo>
                      <a:pt x="697" y="692"/>
                    </a:lnTo>
                    <a:lnTo>
                      <a:pt x="704" y="716"/>
                    </a:lnTo>
                    <a:lnTo>
                      <a:pt x="709" y="715"/>
                    </a:lnTo>
                    <a:lnTo>
                      <a:pt x="715" y="716"/>
                    </a:lnTo>
                    <a:lnTo>
                      <a:pt x="726" y="720"/>
                    </a:lnTo>
                    <a:lnTo>
                      <a:pt x="747" y="709"/>
                    </a:lnTo>
                    <a:lnTo>
                      <a:pt x="754" y="692"/>
                    </a:lnTo>
                    <a:lnTo>
                      <a:pt x="813" y="692"/>
                    </a:lnTo>
                    <a:lnTo>
                      <a:pt x="846" y="707"/>
                    </a:lnTo>
                    <a:lnTo>
                      <a:pt x="863" y="685"/>
                    </a:lnTo>
                    <a:lnTo>
                      <a:pt x="882" y="670"/>
                    </a:lnTo>
                    <a:lnTo>
                      <a:pt x="896" y="677"/>
                    </a:lnTo>
                    <a:lnTo>
                      <a:pt x="913" y="670"/>
                    </a:lnTo>
                    <a:lnTo>
                      <a:pt x="941" y="694"/>
                    </a:lnTo>
                    <a:lnTo>
                      <a:pt x="956" y="679"/>
                    </a:lnTo>
                    <a:lnTo>
                      <a:pt x="948" y="663"/>
                    </a:lnTo>
                    <a:lnTo>
                      <a:pt x="961" y="635"/>
                    </a:lnTo>
                    <a:lnTo>
                      <a:pt x="963" y="609"/>
                    </a:lnTo>
                    <a:lnTo>
                      <a:pt x="956" y="587"/>
                    </a:lnTo>
                    <a:lnTo>
                      <a:pt x="904" y="581"/>
                    </a:lnTo>
                    <a:lnTo>
                      <a:pt x="918" y="566"/>
                    </a:lnTo>
                    <a:lnTo>
                      <a:pt x="911" y="544"/>
                    </a:lnTo>
                    <a:lnTo>
                      <a:pt x="896" y="549"/>
                    </a:lnTo>
                    <a:lnTo>
                      <a:pt x="891" y="514"/>
                    </a:lnTo>
                    <a:lnTo>
                      <a:pt x="906" y="499"/>
                    </a:lnTo>
                    <a:lnTo>
                      <a:pt x="918" y="428"/>
                    </a:lnTo>
                    <a:lnTo>
                      <a:pt x="954" y="414"/>
                    </a:lnTo>
                    <a:lnTo>
                      <a:pt x="958" y="418"/>
                    </a:lnTo>
                    <a:lnTo>
                      <a:pt x="959" y="419"/>
                    </a:lnTo>
                    <a:lnTo>
                      <a:pt x="961" y="421"/>
                    </a:lnTo>
                    <a:lnTo>
                      <a:pt x="963" y="422"/>
                    </a:lnTo>
                    <a:lnTo>
                      <a:pt x="965" y="422"/>
                    </a:lnTo>
                    <a:lnTo>
                      <a:pt x="969" y="417"/>
                    </a:lnTo>
                    <a:lnTo>
                      <a:pt x="978" y="414"/>
                    </a:lnTo>
                    <a:lnTo>
                      <a:pt x="991" y="385"/>
                    </a:lnTo>
                    <a:lnTo>
                      <a:pt x="984" y="352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1551">
                <a:extLst>
                  <a:ext uri="{FF2B5EF4-FFF2-40B4-BE49-F238E27FC236}">
                    <a16:creationId xmlns:a16="http://schemas.microsoft.com/office/drawing/2014/main" id="{360C5A92-7D12-2F56-85B2-F9F8460812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8" y="1516"/>
                <a:ext cx="2" cy="1"/>
              </a:xfrm>
              <a:custGeom>
                <a:avLst/>
                <a:gdLst>
                  <a:gd name="T0" fmla="*/ 0 w 8"/>
                  <a:gd name="T1" fmla="*/ 6 h 6"/>
                  <a:gd name="T2" fmla="*/ 5 w 8"/>
                  <a:gd name="T3" fmla="*/ 1 h 6"/>
                  <a:gd name="T4" fmla="*/ 8 w 8"/>
                  <a:gd name="T5" fmla="*/ 0 h 6"/>
                  <a:gd name="T6" fmla="*/ 5 w 8"/>
                  <a:gd name="T7" fmla="*/ 1 h 6"/>
                  <a:gd name="T8" fmla="*/ 1 w 8"/>
                  <a:gd name="T9" fmla="*/ 4 h 6"/>
                  <a:gd name="T10" fmla="*/ 0 w 8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6">
                    <a:moveTo>
                      <a:pt x="0" y="6"/>
                    </a:moveTo>
                    <a:lnTo>
                      <a:pt x="5" y="1"/>
                    </a:lnTo>
                    <a:lnTo>
                      <a:pt x="8" y="0"/>
                    </a:lnTo>
                    <a:lnTo>
                      <a:pt x="5" y="1"/>
                    </a:lnTo>
                    <a:lnTo>
                      <a:pt x="1" y="4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1552">
                <a:extLst>
                  <a:ext uri="{FF2B5EF4-FFF2-40B4-BE49-F238E27FC236}">
                    <a16:creationId xmlns:a16="http://schemas.microsoft.com/office/drawing/2014/main" id="{D8A133F8-4C65-ACB6-F978-557EC56770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0" y="1499"/>
                <a:ext cx="2" cy="1"/>
              </a:xfrm>
              <a:custGeom>
                <a:avLst/>
                <a:gdLst>
                  <a:gd name="T0" fmla="*/ 1 w 12"/>
                  <a:gd name="T1" fmla="*/ 4 h 8"/>
                  <a:gd name="T2" fmla="*/ 0 w 12"/>
                  <a:gd name="T3" fmla="*/ 6 h 8"/>
                  <a:gd name="T4" fmla="*/ 3 w 12"/>
                  <a:gd name="T5" fmla="*/ 8 h 8"/>
                  <a:gd name="T6" fmla="*/ 12 w 12"/>
                  <a:gd name="T7" fmla="*/ 8 h 8"/>
                  <a:gd name="T8" fmla="*/ 11 w 12"/>
                  <a:gd name="T9" fmla="*/ 4 h 8"/>
                  <a:gd name="T10" fmla="*/ 11 w 12"/>
                  <a:gd name="T11" fmla="*/ 2 h 8"/>
                  <a:gd name="T12" fmla="*/ 9 w 12"/>
                  <a:gd name="T13" fmla="*/ 0 h 8"/>
                  <a:gd name="T14" fmla="*/ 5 w 12"/>
                  <a:gd name="T15" fmla="*/ 0 h 8"/>
                  <a:gd name="T16" fmla="*/ 1 w 12"/>
                  <a:gd name="T17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8">
                    <a:moveTo>
                      <a:pt x="1" y="4"/>
                    </a:moveTo>
                    <a:lnTo>
                      <a:pt x="0" y="6"/>
                    </a:lnTo>
                    <a:lnTo>
                      <a:pt x="3" y="8"/>
                    </a:lnTo>
                    <a:lnTo>
                      <a:pt x="12" y="8"/>
                    </a:lnTo>
                    <a:lnTo>
                      <a:pt x="11" y="4"/>
                    </a:lnTo>
                    <a:lnTo>
                      <a:pt x="11" y="2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1553">
                <a:extLst>
                  <a:ext uri="{FF2B5EF4-FFF2-40B4-BE49-F238E27FC236}">
                    <a16:creationId xmlns:a16="http://schemas.microsoft.com/office/drawing/2014/main" id="{54ADFB19-6B8D-E3A4-1D06-EF2B6488B9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0" y="1503"/>
                <a:ext cx="1" cy="1"/>
              </a:xfrm>
              <a:custGeom>
                <a:avLst/>
                <a:gdLst>
                  <a:gd name="T0" fmla="*/ 6 w 6"/>
                  <a:gd name="T1" fmla="*/ 0 h 3"/>
                  <a:gd name="T2" fmla="*/ 1 w 6"/>
                  <a:gd name="T3" fmla="*/ 0 h 3"/>
                  <a:gd name="T4" fmla="*/ 0 w 6"/>
                  <a:gd name="T5" fmla="*/ 0 h 3"/>
                  <a:gd name="T6" fmla="*/ 1 w 6"/>
                  <a:gd name="T7" fmla="*/ 1 h 3"/>
                  <a:gd name="T8" fmla="*/ 6 w 6"/>
                  <a:gd name="T9" fmla="*/ 3 h 3"/>
                  <a:gd name="T10" fmla="*/ 6 w 6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3">
                    <a:moveTo>
                      <a:pt x="6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1" y="1"/>
                    </a:lnTo>
                    <a:lnTo>
                      <a:pt x="6" y="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1554">
                <a:extLst>
                  <a:ext uri="{FF2B5EF4-FFF2-40B4-BE49-F238E27FC236}">
                    <a16:creationId xmlns:a16="http://schemas.microsoft.com/office/drawing/2014/main" id="{BCDBA9BE-2E5E-BE9C-16D7-1BEBD7FAC1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5" y="1508"/>
                <a:ext cx="0" cy="1"/>
              </a:xfrm>
              <a:custGeom>
                <a:avLst/>
                <a:gdLst>
                  <a:gd name="T0" fmla="*/ 0 w 2"/>
                  <a:gd name="T1" fmla="*/ 0 h 8"/>
                  <a:gd name="T2" fmla="*/ 0 w 2"/>
                  <a:gd name="T3" fmla="*/ 5 h 8"/>
                  <a:gd name="T4" fmla="*/ 0 w 2"/>
                  <a:gd name="T5" fmla="*/ 6 h 8"/>
                  <a:gd name="T6" fmla="*/ 1 w 2"/>
                  <a:gd name="T7" fmla="*/ 8 h 8"/>
                  <a:gd name="T8" fmla="*/ 1 w 2"/>
                  <a:gd name="T9" fmla="*/ 5 h 8"/>
                  <a:gd name="T10" fmla="*/ 1 w 2"/>
                  <a:gd name="T11" fmla="*/ 2 h 8"/>
                  <a:gd name="T12" fmla="*/ 2 w 2"/>
                  <a:gd name="T13" fmla="*/ 0 h 8"/>
                  <a:gd name="T14" fmla="*/ 0 w 2"/>
                  <a:gd name="T1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8">
                    <a:moveTo>
                      <a:pt x="0" y="0"/>
                    </a:moveTo>
                    <a:lnTo>
                      <a:pt x="0" y="5"/>
                    </a:lnTo>
                    <a:lnTo>
                      <a:pt x="0" y="6"/>
                    </a:lnTo>
                    <a:lnTo>
                      <a:pt x="1" y="8"/>
                    </a:lnTo>
                    <a:lnTo>
                      <a:pt x="1" y="5"/>
                    </a:lnTo>
                    <a:lnTo>
                      <a:pt x="1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1555">
                <a:extLst>
                  <a:ext uri="{FF2B5EF4-FFF2-40B4-BE49-F238E27FC236}">
                    <a16:creationId xmlns:a16="http://schemas.microsoft.com/office/drawing/2014/main" id="{DE14EBB9-9D81-7B6E-710D-A31DBA52A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5" y="1507"/>
                <a:ext cx="0" cy="1"/>
              </a:xfrm>
              <a:custGeom>
                <a:avLst/>
                <a:gdLst>
                  <a:gd name="T0" fmla="*/ 1 w 1"/>
                  <a:gd name="T1" fmla="*/ 5 h 5"/>
                  <a:gd name="T2" fmla="*/ 1 w 1"/>
                  <a:gd name="T3" fmla="*/ 1 h 5"/>
                  <a:gd name="T4" fmla="*/ 1 w 1"/>
                  <a:gd name="T5" fmla="*/ 0 h 5"/>
                  <a:gd name="T6" fmla="*/ 0 w 1"/>
                  <a:gd name="T7" fmla="*/ 1 h 5"/>
                  <a:gd name="T8" fmla="*/ 0 w 1"/>
                  <a:gd name="T9" fmla="*/ 5 h 5"/>
                  <a:gd name="T10" fmla="*/ 1 w 1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5">
                    <a:moveTo>
                      <a:pt x="1" y="5"/>
                    </a:moveTo>
                    <a:lnTo>
                      <a:pt x="1" y="1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0" y="5"/>
                    </a:lnTo>
                    <a:lnTo>
                      <a:pt x="1" y="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Rectangle 1556">
                <a:extLst>
                  <a:ext uri="{FF2B5EF4-FFF2-40B4-BE49-F238E27FC236}">
                    <a16:creationId xmlns:a16="http://schemas.microsoft.com/office/drawing/2014/main" id="{78EC1B87-FA0A-71B4-9F76-7186F0D8B4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74" y="1488"/>
                <a:ext cx="2" cy="1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Rectangle 1557">
                <a:extLst>
                  <a:ext uri="{FF2B5EF4-FFF2-40B4-BE49-F238E27FC236}">
                    <a16:creationId xmlns:a16="http://schemas.microsoft.com/office/drawing/2014/main" id="{301D21DD-A9FD-D56F-9F03-87E4AF8917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9" y="1500"/>
                <a:ext cx="1" cy="1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1558">
                <a:extLst>
                  <a:ext uri="{FF2B5EF4-FFF2-40B4-BE49-F238E27FC236}">
                    <a16:creationId xmlns:a16="http://schemas.microsoft.com/office/drawing/2014/main" id="{3A346239-14E1-65CF-E5F6-11BFC387FD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4" y="1487"/>
                <a:ext cx="1" cy="1"/>
              </a:xfrm>
              <a:custGeom>
                <a:avLst/>
                <a:gdLst>
                  <a:gd name="T0" fmla="*/ 0 w 8"/>
                  <a:gd name="T1" fmla="*/ 4 h 9"/>
                  <a:gd name="T2" fmla="*/ 1 w 8"/>
                  <a:gd name="T3" fmla="*/ 7 h 9"/>
                  <a:gd name="T4" fmla="*/ 8 w 8"/>
                  <a:gd name="T5" fmla="*/ 9 h 9"/>
                  <a:gd name="T6" fmla="*/ 6 w 8"/>
                  <a:gd name="T7" fmla="*/ 2 h 9"/>
                  <a:gd name="T8" fmla="*/ 4 w 8"/>
                  <a:gd name="T9" fmla="*/ 0 h 9"/>
                  <a:gd name="T10" fmla="*/ 2 w 8"/>
                  <a:gd name="T11" fmla="*/ 0 h 9"/>
                  <a:gd name="T12" fmla="*/ 0 w 8"/>
                  <a:gd name="T13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9">
                    <a:moveTo>
                      <a:pt x="0" y="4"/>
                    </a:moveTo>
                    <a:lnTo>
                      <a:pt x="1" y="7"/>
                    </a:lnTo>
                    <a:lnTo>
                      <a:pt x="8" y="9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1559">
                <a:extLst>
                  <a:ext uri="{FF2B5EF4-FFF2-40B4-BE49-F238E27FC236}">
                    <a16:creationId xmlns:a16="http://schemas.microsoft.com/office/drawing/2014/main" id="{01765192-057E-32B2-601A-74E83BDBA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488"/>
                <a:ext cx="1" cy="1"/>
              </a:xfrm>
              <a:custGeom>
                <a:avLst/>
                <a:gdLst>
                  <a:gd name="T0" fmla="*/ 6 w 6"/>
                  <a:gd name="T1" fmla="*/ 2 h 6"/>
                  <a:gd name="T2" fmla="*/ 4 w 6"/>
                  <a:gd name="T3" fmla="*/ 0 h 6"/>
                  <a:gd name="T4" fmla="*/ 0 w 6"/>
                  <a:gd name="T5" fmla="*/ 0 h 6"/>
                  <a:gd name="T6" fmla="*/ 1 w 6"/>
                  <a:gd name="T7" fmla="*/ 2 h 6"/>
                  <a:gd name="T8" fmla="*/ 3 w 6"/>
                  <a:gd name="T9" fmla="*/ 4 h 6"/>
                  <a:gd name="T10" fmla="*/ 5 w 6"/>
                  <a:gd name="T11" fmla="*/ 6 h 6"/>
                  <a:gd name="T12" fmla="*/ 5 w 6"/>
                  <a:gd name="T13" fmla="*/ 5 h 6"/>
                  <a:gd name="T14" fmla="*/ 6 w 6"/>
                  <a:gd name="T15" fmla="*/ 5 h 6"/>
                  <a:gd name="T16" fmla="*/ 6 w 6"/>
                  <a:gd name="T1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6">
                    <a:moveTo>
                      <a:pt x="6" y="2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1" y="2"/>
                    </a:lnTo>
                    <a:lnTo>
                      <a:pt x="3" y="4"/>
                    </a:lnTo>
                    <a:lnTo>
                      <a:pt x="5" y="6"/>
                    </a:lnTo>
                    <a:lnTo>
                      <a:pt x="5" y="5"/>
                    </a:lnTo>
                    <a:lnTo>
                      <a:pt x="6" y="5"/>
                    </a:lnTo>
                    <a:lnTo>
                      <a:pt x="6" y="2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1560">
                <a:extLst>
                  <a:ext uri="{FF2B5EF4-FFF2-40B4-BE49-F238E27FC236}">
                    <a16:creationId xmlns:a16="http://schemas.microsoft.com/office/drawing/2014/main" id="{A7D9068E-E63C-9321-27F1-6A29318049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9" y="1490"/>
                <a:ext cx="2" cy="2"/>
              </a:xfrm>
              <a:custGeom>
                <a:avLst/>
                <a:gdLst>
                  <a:gd name="T0" fmla="*/ 3 w 14"/>
                  <a:gd name="T1" fmla="*/ 8 h 12"/>
                  <a:gd name="T2" fmla="*/ 5 w 14"/>
                  <a:gd name="T3" fmla="*/ 10 h 12"/>
                  <a:gd name="T4" fmla="*/ 12 w 14"/>
                  <a:gd name="T5" fmla="*/ 12 h 12"/>
                  <a:gd name="T6" fmla="*/ 14 w 14"/>
                  <a:gd name="T7" fmla="*/ 12 h 12"/>
                  <a:gd name="T8" fmla="*/ 8 w 14"/>
                  <a:gd name="T9" fmla="*/ 6 h 12"/>
                  <a:gd name="T10" fmla="*/ 5 w 14"/>
                  <a:gd name="T11" fmla="*/ 3 h 12"/>
                  <a:gd name="T12" fmla="*/ 2 w 14"/>
                  <a:gd name="T13" fmla="*/ 0 h 12"/>
                  <a:gd name="T14" fmla="*/ 1 w 14"/>
                  <a:gd name="T15" fmla="*/ 0 h 12"/>
                  <a:gd name="T16" fmla="*/ 0 w 14"/>
                  <a:gd name="T17" fmla="*/ 1 h 12"/>
                  <a:gd name="T18" fmla="*/ 3 w 14"/>
                  <a:gd name="T19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2">
                    <a:moveTo>
                      <a:pt x="3" y="8"/>
                    </a:moveTo>
                    <a:lnTo>
                      <a:pt x="5" y="10"/>
                    </a:lnTo>
                    <a:lnTo>
                      <a:pt x="12" y="12"/>
                    </a:lnTo>
                    <a:lnTo>
                      <a:pt x="14" y="12"/>
                    </a:lnTo>
                    <a:lnTo>
                      <a:pt x="8" y="6"/>
                    </a:lnTo>
                    <a:lnTo>
                      <a:pt x="5" y="3"/>
                    </a:lnTo>
                    <a:lnTo>
                      <a:pt x="2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1561">
                <a:extLst>
                  <a:ext uri="{FF2B5EF4-FFF2-40B4-BE49-F238E27FC236}">
                    <a16:creationId xmlns:a16="http://schemas.microsoft.com/office/drawing/2014/main" id="{DA97350F-4545-A7A6-C981-6B9F9BD4C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492"/>
                <a:ext cx="2" cy="2"/>
              </a:xfrm>
              <a:custGeom>
                <a:avLst/>
                <a:gdLst>
                  <a:gd name="T0" fmla="*/ 0 w 10"/>
                  <a:gd name="T1" fmla="*/ 4 h 13"/>
                  <a:gd name="T2" fmla="*/ 4 w 10"/>
                  <a:gd name="T3" fmla="*/ 9 h 13"/>
                  <a:gd name="T4" fmla="*/ 5 w 10"/>
                  <a:gd name="T5" fmla="*/ 11 h 13"/>
                  <a:gd name="T6" fmla="*/ 7 w 10"/>
                  <a:gd name="T7" fmla="*/ 13 h 13"/>
                  <a:gd name="T8" fmla="*/ 9 w 10"/>
                  <a:gd name="T9" fmla="*/ 13 h 13"/>
                  <a:gd name="T10" fmla="*/ 9 w 10"/>
                  <a:gd name="T11" fmla="*/ 12 h 13"/>
                  <a:gd name="T12" fmla="*/ 9 w 10"/>
                  <a:gd name="T13" fmla="*/ 11 h 13"/>
                  <a:gd name="T14" fmla="*/ 10 w 10"/>
                  <a:gd name="T15" fmla="*/ 11 h 13"/>
                  <a:gd name="T16" fmla="*/ 9 w 10"/>
                  <a:gd name="T17" fmla="*/ 7 h 13"/>
                  <a:gd name="T18" fmla="*/ 9 w 10"/>
                  <a:gd name="T19" fmla="*/ 5 h 13"/>
                  <a:gd name="T20" fmla="*/ 7 w 10"/>
                  <a:gd name="T21" fmla="*/ 2 h 13"/>
                  <a:gd name="T22" fmla="*/ 4 w 10"/>
                  <a:gd name="T23" fmla="*/ 0 h 13"/>
                  <a:gd name="T24" fmla="*/ 0 w 10"/>
                  <a:gd name="T25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3">
                    <a:moveTo>
                      <a:pt x="0" y="4"/>
                    </a:moveTo>
                    <a:lnTo>
                      <a:pt x="4" y="9"/>
                    </a:lnTo>
                    <a:lnTo>
                      <a:pt x="5" y="11"/>
                    </a:lnTo>
                    <a:lnTo>
                      <a:pt x="7" y="13"/>
                    </a:lnTo>
                    <a:lnTo>
                      <a:pt x="9" y="13"/>
                    </a:lnTo>
                    <a:lnTo>
                      <a:pt x="9" y="12"/>
                    </a:lnTo>
                    <a:lnTo>
                      <a:pt x="9" y="11"/>
                    </a:lnTo>
                    <a:lnTo>
                      <a:pt x="10" y="11"/>
                    </a:lnTo>
                    <a:lnTo>
                      <a:pt x="9" y="7"/>
                    </a:lnTo>
                    <a:lnTo>
                      <a:pt x="9" y="5"/>
                    </a:lnTo>
                    <a:lnTo>
                      <a:pt x="7" y="2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1562">
                <a:extLst>
                  <a:ext uri="{FF2B5EF4-FFF2-40B4-BE49-F238E27FC236}">
                    <a16:creationId xmlns:a16="http://schemas.microsoft.com/office/drawing/2014/main" id="{B6728716-9E4A-6CA6-8E2C-2BE79725DC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" y="1495"/>
                <a:ext cx="8" cy="8"/>
              </a:xfrm>
              <a:custGeom>
                <a:avLst/>
                <a:gdLst>
                  <a:gd name="T0" fmla="*/ 44 w 44"/>
                  <a:gd name="T1" fmla="*/ 8 h 53"/>
                  <a:gd name="T2" fmla="*/ 44 w 44"/>
                  <a:gd name="T3" fmla="*/ 4 h 53"/>
                  <a:gd name="T4" fmla="*/ 44 w 44"/>
                  <a:gd name="T5" fmla="*/ 2 h 53"/>
                  <a:gd name="T6" fmla="*/ 43 w 44"/>
                  <a:gd name="T7" fmla="*/ 0 h 53"/>
                  <a:gd name="T8" fmla="*/ 36 w 44"/>
                  <a:gd name="T9" fmla="*/ 0 h 53"/>
                  <a:gd name="T10" fmla="*/ 31 w 44"/>
                  <a:gd name="T11" fmla="*/ 3 h 53"/>
                  <a:gd name="T12" fmla="*/ 24 w 44"/>
                  <a:gd name="T13" fmla="*/ 5 h 53"/>
                  <a:gd name="T14" fmla="*/ 19 w 44"/>
                  <a:gd name="T15" fmla="*/ 8 h 53"/>
                  <a:gd name="T16" fmla="*/ 9 w 44"/>
                  <a:gd name="T17" fmla="*/ 14 h 53"/>
                  <a:gd name="T18" fmla="*/ 2 w 44"/>
                  <a:gd name="T19" fmla="*/ 17 h 53"/>
                  <a:gd name="T20" fmla="*/ 0 w 44"/>
                  <a:gd name="T21" fmla="*/ 21 h 53"/>
                  <a:gd name="T22" fmla="*/ 1 w 44"/>
                  <a:gd name="T23" fmla="*/ 26 h 53"/>
                  <a:gd name="T24" fmla="*/ 7 w 44"/>
                  <a:gd name="T25" fmla="*/ 32 h 53"/>
                  <a:gd name="T26" fmla="*/ 3 w 44"/>
                  <a:gd name="T27" fmla="*/ 53 h 53"/>
                  <a:gd name="T28" fmla="*/ 17 w 44"/>
                  <a:gd name="T29" fmla="*/ 32 h 53"/>
                  <a:gd name="T30" fmla="*/ 29 w 44"/>
                  <a:gd name="T31" fmla="*/ 23 h 53"/>
                  <a:gd name="T32" fmla="*/ 44 w 44"/>
                  <a:gd name="T33" fmla="*/ 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4" h="53">
                    <a:moveTo>
                      <a:pt x="44" y="8"/>
                    </a:moveTo>
                    <a:lnTo>
                      <a:pt x="44" y="4"/>
                    </a:lnTo>
                    <a:lnTo>
                      <a:pt x="44" y="2"/>
                    </a:lnTo>
                    <a:lnTo>
                      <a:pt x="43" y="0"/>
                    </a:lnTo>
                    <a:lnTo>
                      <a:pt x="36" y="0"/>
                    </a:lnTo>
                    <a:lnTo>
                      <a:pt x="31" y="3"/>
                    </a:lnTo>
                    <a:lnTo>
                      <a:pt x="24" y="5"/>
                    </a:lnTo>
                    <a:lnTo>
                      <a:pt x="19" y="8"/>
                    </a:lnTo>
                    <a:lnTo>
                      <a:pt x="9" y="14"/>
                    </a:lnTo>
                    <a:lnTo>
                      <a:pt x="2" y="17"/>
                    </a:lnTo>
                    <a:lnTo>
                      <a:pt x="0" y="21"/>
                    </a:lnTo>
                    <a:lnTo>
                      <a:pt x="1" y="26"/>
                    </a:lnTo>
                    <a:lnTo>
                      <a:pt x="7" y="32"/>
                    </a:lnTo>
                    <a:lnTo>
                      <a:pt x="3" y="53"/>
                    </a:lnTo>
                    <a:lnTo>
                      <a:pt x="17" y="32"/>
                    </a:lnTo>
                    <a:lnTo>
                      <a:pt x="29" y="23"/>
                    </a:lnTo>
                    <a:lnTo>
                      <a:pt x="44" y="8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Rectangle 1563">
                <a:extLst>
                  <a:ext uri="{FF2B5EF4-FFF2-40B4-BE49-F238E27FC236}">
                    <a16:creationId xmlns:a16="http://schemas.microsoft.com/office/drawing/2014/main" id="{D5A2F7C3-65DD-1823-DD2F-8D2106173F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1" y="1492"/>
                <a:ext cx="1" cy="1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Rectangle 1564">
                <a:extLst>
                  <a:ext uri="{FF2B5EF4-FFF2-40B4-BE49-F238E27FC236}">
                    <a16:creationId xmlns:a16="http://schemas.microsoft.com/office/drawing/2014/main" id="{FFBC1FD4-7E71-E9CE-AC5E-BD446249F5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503"/>
                <a:ext cx="2" cy="1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Rectangle 1565">
                <a:extLst>
                  <a:ext uri="{FF2B5EF4-FFF2-40B4-BE49-F238E27FC236}">
                    <a16:creationId xmlns:a16="http://schemas.microsoft.com/office/drawing/2014/main" id="{8E8887DA-E91E-4CA5-2F08-617A49DA6E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505"/>
                <a:ext cx="2" cy="3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1566">
                <a:extLst>
                  <a:ext uri="{FF2B5EF4-FFF2-40B4-BE49-F238E27FC236}">
                    <a16:creationId xmlns:a16="http://schemas.microsoft.com/office/drawing/2014/main" id="{64573474-31B2-765B-98F7-CF4B160846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6" y="1509"/>
                <a:ext cx="1" cy="2"/>
              </a:xfrm>
              <a:custGeom>
                <a:avLst/>
                <a:gdLst>
                  <a:gd name="T0" fmla="*/ 5 w 5"/>
                  <a:gd name="T1" fmla="*/ 11 h 11"/>
                  <a:gd name="T2" fmla="*/ 1 w 5"/>
                  <a:gd name="T3" fmla="*/ 3 h 11"/>
                  <a:gd name="T4" fmla="*/ 0 w 5"/>
                  <a:gd name="T5" fmla="*/ 0 h 11"/>
                  <a:gd name="T6" fmla="*/ 0 w 5"/>
                  <a:gd name="T7" fmla="*/ 2 h 11"/>
                  <a:gd name="T8" fmla="*/ 3 w 5"/>
                  <a:gd name="T9" fmla="*/ 10 h 11"/>
                  <a:gd name="T10" fmla="*/ 5 w 5"/>
                  <a:gd name="T11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11">
                    <a:moveTo>
                      <a:pt x="5" y="11"/>
                    </a:moveTo>
                    <a:lnTo>
                      <a:pt x="1" y="3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10"/>
                    </a:lnTo>
                    <a:lnTo>
                      <a:pt x="5" y="1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1567">
                <a:extLst>
                  <a:ext uri="{FF2B5EF4-FFF2-40B4-BE49-F238E27FC236}">
                    <a16:creationId xmlns:a16="http://schemas.microsoft.com/office/drawing/2014/main" id="{393415FC-3E2C-7ACC-EDF2-98505F4D4D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9" y="1509"/>
                <a:ext cx="2" cy="2"/>
              </a:xfrm>
              <a:custGeom>
                <a:avLst/>
                <a:gdLst>
                  <a:gd name="T0" fmla="*/ 6 w 9"/>
                  <a:gd name="T1" fmla="*/ 0 h 8"/>
                  <a:gd name="T2" fmla="*/ 1 w 9"/>
                  <a:gd name="T3" fmla="*/ 3 h 8"/>
                  <a:gd name="T4" fmla="*/ 0 w 9"/>
                  <a:gd name="T5" fmla="*/ 6 h 8"/>
                  <a:gd name="T6" fmla="*/ 2 w 9"/>
                  <a:gd name="T7" fmla="*/ 7 h 8"/>
                  <a:gd name="T8" fmla="*/ 9 w 9"/>
                  <a:gd name="T9" fmla="*/ 8 h 8"/>
                  <a:gd name="T10" fmla="*/ 7 w 9"/>
                  <a:gd name="T11" fmla="*/ 5 h 8"/>
                  <a:gd name="T12" fmla="*/ 6 w 9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8">
                    <a:moveTo>
                      <a:pt x="6" y="0"/>
                    </a:moveTo>
                    <a:lnTo>
                      <a:pt x="1" y="3"/>
                    </a:lnTo>
                    <a:lnTo>
                      <a:pt x="0" y="6"/>
                    </a:lnTo>
                    <a:lnTo>
                      <a:pt x="2" y="7"/>
                    </a:lnTo>
                    <a:lnTo>
                      <a:pt x="9" y="8"/>
                    </a:lnTo>
                    <a:lnTo>
                      <a:pt x="7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Rectangle 1568">
                <a:extLst>
                  <a:ext uri="{FF2B5EF4-FFF2-40B4-BE49-F238E27FC236}">
                    <a16:creationId xmlns:a16="http://schemas.microsoft.com/office/drawing/2014/main" id="{FC9C5BB4-CD60-8FA4-1398-FE492A9541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04" y="1505"/>
                <a:ext cx="1" cy="2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1569">
                <a:extLst>
                  <a:ext uri="{FF2B5EF4-FFF2-40B4-BE49-F238E27FC236}">
                    <a16:creationId xmlns:a16="http://schemas.microsoft.com/office/drawing/2014/main" id="{25187EA9-1816-CE9D-F827-F4FB738501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7" y="1503"/>
                <a:ext cx="3" cy="5"/>
              </a:xfrm>
              <a:custGeom>
                <a:avLst/>
                <a:gdLst>
                  <a:gd name="T0" fmla="*/ 21 w 21"/>
                  <a:gd name="T1" fmla="*/ 15 h 31"/>
                  <a:gd name="T2" fmla="*/ 0 w 21"/>
                  <a:gd name="T3" fmla="*/ 0 h 31"/>
                  <a:gd name="T4" fmla="*/ 17 w 21"/>
                  <a:gd name="T5" fmla="*/ 31 h 31"/>
                  <a:gd name="T6" fmla="*/ 21 w 21"/>
                  <a:gd name="T7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31">
                    <a:moveTo>
                      <a:pt x="21" y="15"/>
                    </a:moveTo>
                    <a:lnTo>
                      <a:pt x="0" y="0"/>
                    </a:lnTo>
                    <a:lnTo>
                      <a:pt x="17" y="31"/>
                    </a:lnTo>
                    <a:lnTo>
                      <a:pt x="21" y="1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1570">
                <a:extLst>
                  <a:ext uri="{FF2B5EF4-FFF2-40B4-BE49-F238E27FC236}">
                    <a16:creationId xmlns:a16="http://schemas.microsoft.com/office/drawing/2014/main" id="{0A610405-5577-1754-EE72-983313A07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3" y="1498"/>
                <a:ext cx="4" cy="2"/>
              </a:xfrm>
              <a:custGeom>
                <a:avLst/>
                <a:gdLst>
                  <a:gd name="T0" fmla="*/ 12 w 21"/>
                  <a:gd name="T1" fmla="*/ 9 h 9"/>
                  <a:gd name="T2" fmla="*/ 15 w 21"/>
                  <a:gd name="T3" fmla="*/ 3 h 9"/>
                  <a:gd name="T4" fmla="*/ 16 w 21"/>
                  <a:gd name="T5" fmla="*/ 1 h 9"/>
                  <a:gd name="T6" fmla="*/ 17 w 21"/>
                  <a:gd name="T7" fmla="*/ 0 h 9"/>
                  <a:gd name="T8" fmla="*/ 21 w 21"/>
                  <a:gd name="T9" fmla="*/ 0 h 9"/>
                  <a:gd name="T10" fmla="*/ 0 w 21"/>
                  <a:gd name="T11" fmla="*/ 0 h 9"/>
                  <a:gd name="T12" fmla="*/ 3 w 21"/>
                  <a:gd name="T13" fmla="*/ 2 h 9"/>
                  <a:gd name="T14" fmla="*/ 7 w 21"/>
                  <a:gd name="T15" fmla="*/ 5 h 9"/>
                  <a:gd name="T16" fmla="*/ 9 w 21"/>
                  <a:gd name="T17" fmla="*/ 7 h 9"/>
                  <a:gd name="T18" fmla="*/ 12 w 21"/>
                  <a:gd name="T1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9">
                    <a:moveTo>
                      <a:pt x="12" y="9"/>
                    </a:moveTo>
                    <a:lnTo>
                      <a:pt x="15" y="3"/>
                    </a:lnTo>
                    <a:lnTo>
                      <a:pt x="16" y="1"/>
                    </a:lnTo>
                    <a:lnTo>
                      <a:pt x="17" y="0"/>
                    </a:lnTo>
                    <a:lnTo>
                      <a:pt x="21" y="0"/>
                    </a:lnTo>
                    <a:lnTo>
                      <a:pt x="0" y="0"/>
                    </a:lnTo>
                    <a:lnTo>
                      <a:pt x="3" y="2"/>
                    </a:lnTo>
                    <a:lnTo>
                      <a:pt x="7" y="5"/>
                    </a:lnTo>
                    <a:lnTo>
                      <a:pt x="9" y="7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1571">
                <a:extLst>
                  <a:ext uri="{FF2B5EF4-FFF2-40B4-BE49-F238E27FC236}">
                    <a16:creationId xmlns:a16="http://schemas.microsoft.com/office/drawing/2014/main" id="{126A5D8F-E690-258B-EF2B-05A71BC042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5" y="1495"/>
                <a:ext cx="2" cy="1"/>
              </a:xfrm>
              <a:custGeom>
                <a:avLst/>
                <a:gdLst>
                  <a:gd name="T0" fmla="*/ 8 w 8"/>
                  <a:gd name="T1" fmla="*/ 4 h 6"/>
                  <a:gd name="T2" fmla="*/ 2 w 8"/>
                  <a:gd name="T3" fmla="*/ 1 h 6"/>
                  <a:gd name="T4" fmla="*/ 0 w 8"/>
                  <a:gd name="T5" fmla="*/ 0 h 6"/>
                  <a:gd name="T6" fmla="*/ 2 w 8"/>
                  <a:gd name="T7" fmla="*/ 1 h 6"/>
                  <a:gd name="T8" fmla="*/ 4 w 8"/>
                  <a:gd name="T9" fmla="*/ 2 h 6"/>
                  <a:gd name="T10" fmla="*/ 8 w 8"/>
                  <a:gd name="T11" fmla="*/ 6 h 6"/>
                  <a:gd name="T12" fmla="*/ 8 w 8"/>
                  <a:gd name="T1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6">
                    <a:moveTo>
                      <a:pt x="8" y="4"/>
                    </a:moveTo>
                    <a:lnTo>
                      <a:pt x="2" y="1"/>
                    </a:lnTo>
                    <a:lnTo>
                      <a:pt x="0" y="0"/>
                    </a:lnTo>
                    <a:lnTo>
                      <a:pt x="2" y="1"/>
                    </a:lnTo>
                    <a:lnTo>
                      <a:pt x="4" y="2"/>
                    </a:lnTo>
                    <a:lnTo>
                      <a:pt x="8" y="6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1572">
                <a:extLst>
                  <a:ext uri="{FF2B5EF4-FFF2-40B4-BE49-F238E27FC236}">
                    <a16:creationId xmlns:a16="http://schemas.microsoft.com/office/drawing/2014/main" id="{AB49B2D3-3F78-6155-467C-2307FF21EB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2" y="1539"/>
                <a:ext cx="155" cy="107"/>
              </a:xfrm>
              <a:custGeom>
                <a:avLst/>
                <a:gdLst>
                  <a:gd name="T0" fmla="*/ 36 w 926"/>
                  <a:gd name="T1" fmla="*/ 270 h 640"/>
                  <a:gd name="T2" fmla="*/ 0 w 926"/>
                  <a:gd name="T3" fmla="*/ 356 h 640"/>
                  <a:gd name="T4" fmla="*/ 66 w 926"/>
                  <a:gd name="T5" fmla="*/ 368 h 640"/>
                  <a:gd name="T6" fmla="*/ 116 w 926"/>
                  <a:gd name="T7" fmla="*/ 392 h 640"/>
                  <a:gd name="T8" fmla="*/ 149 w 926"/>
                  <a:gd name="T9" fmla="*/ 531 h 640"/>
                  <a:gd name="T10" fmla="*/ 311 w 926"/>
                  <a:gd name="T11" fmla="*/ 626 h 640"/>
                  <a:gd name="T12" fmla="*/ 372 w 926"/>
                  <a:gd name="T13" fmla="*/ 640 h 640"/>
                  <a:gd name="T14" fmla="*/ 427 w 926"/>
                  <a:gd name="T15" fmla="*/ 637 h 640"/>
                  <a:gd name="T16" fmla="*/ 442 w 926"/>
                  <a:gd name="T17" fmla="*/ 633 h 640"/>
                  <a:gd name="T18" fmla="*/ 480 w 926"/>
                  <a:gd name="T19" fmla="*/ 622 h 640"/>
                  <a:gd name="T20" fmla="*/ 672 w 926"/>
                  <a:gd name="T21" fmla="*/ 539 h 640"/>
                  <a:gd name="T22" fmla="*/ 912 w 926"/>
                  <a:gd name="T23" fmla="*/ 513 h 640"/>
                  <a:gd name="T24" fmla="*/ 908 w 926"/>
                  <a:gd name="T25" fmla="*/ 448 h 640"/>
                  <a:gd name="T26" fmla="*/ 834 w 926"/>
                  <a:gd name="T27" fmla="*/ 396 h 640"/>
                  <a:gd name="T28" fmla="*/ 715 w 926"/>
                  <a:gd name="T29" fmla="*/ 277 h 640"/>
                  <a:gd name="T30" fmla="*/ 634 w 926"/>
                  <a:gd name="T31" fmla="*/ 263 h 640"/>
                  <a:gd name="T32" fmla="*/ 651 w 926"/>
                  <a:gd name="T33" fmla="*/ 185 h 640"/>
                  <a:gd name="T34" fmla="*/ 651 w 926"/>
                  <a:gd name="T35" fmla="*/ 176 h 640"/>
                  <a:gd name="T36" fmla="*/ 686 w 926"/>
                  <a:gd name="T37" fmla="*/ 154 h 640"/>
                  <a:gd name="T38" fmla="*/ 692 w 926"/>
                  <a:gd name="T39" fmla="*/ 146 h 640"/>
                  <a:gd name="T40" fmla="*/ 698 w 926"/>
                  <a:gd name="T41" fmla="*/ 139 h 640"/>
                  <a:gd name="T42" fmla="*/ 715 w 926"/>
                  <a:gd name="T43" fmla="*/ 90 h 640"/>
                  <a:gd name="T44" fmla="*/ 745 w 926"/>
                  <a:gd name="T45" fmla="*/ 68 h 640"/>
                  <a:gd name="T46" fmla="*/ 761 w 926"/>
                  <a:gd name="T47" fmla="*/ 64 h 640"/>
                  <a:gd name="T48" fmla="*/ 763 w 926"/>
                  <a:gd name="T49" fmla="*/ 61 h 640"/>
                  <a:gd name="T50" fmla="*/ 691 w 926"/>
                  <a:gd name="T51" fmla="*/ 14 h 640"/>
                  <a:gd name="T52" fmla="*/ 648 w 926"/>
                  <a:gd name="T53" fmla="*/ 63 h 640"/>
                  <a:gd name="T54" fmla="*/ 591 w 926"/>
                  <a:gd name="T55" fmla="*/ 92 h 640"/>
                  <a:gd name="T56" fmla="*/ 592 w 926"/>
                  <a:gd name="T57" fmla="*/ 49 h 640"/>
                  <a:gd name="T58" fmla="*/ 586 w 926"/>
                  <a:gd name="T59" fmla="*/ 40 h 640"/>
                  <a:gd name="T60" fmla="*/ 570 w 926"/>
                  <a:gd name="T61" fmla="*/ 42 h 640"/>
                  <a:gd name="T62" fmla="*/ 487 w 926"/>
                  <a:gd name="T63" fmla="*/ 83 h 640"/>
                  <a:gd name="T64" fmla="*/ 471 w 926"/>
                  <a:gd name="T65" fmla="*/ 46 h 640"/>
                  <a:gd name="T66" fmla="*/ 408 w 926"/>
                  <a:gd name="T67" fmla="*/ 28 h 640"/>
                  <a:gd name="T68" fmla="*/ 356 w 926"/>
                  <a:gd name="T69" fmla="*/ 154 h 640"/>
                  <a:gd name="T70" fmla="*/ 258 w 926"/>
                  <a:gd name="T71" fmla="*/ 154 h 640"/>
                  <a:gd name="T72" fmla="*/ 171 w 926"/>
                  <a:gd name="T73" fmla="*/ 154 h 640"/>
                  <a:gd name="T74" fmla="*/ 160 w 926"/>
                  <a:gd name="T75" fmla="*/ 123 h 640"/>
                  <a:gd name="T76" fmla="*/ 163 w 926"/>
                  <a:gd name="T77" fmla="*/ 114 h 640"/>
                  <a:gd name="T78" fmla="*/ 130 w 926"/>
                  <a:gd name="T79" fmla="*/ 133 h 640"/>
                  <a:gd name="T80" fmla="*/ 109 w 926"/>
                  <a:gd name="T81" fmla="*/ 206 h 640"/>
                  <a:gd name="T82" fmla="*/ 130 w 926"/>
                  <a:gd name="T83" fmla="*/ 275 h 640"/>
                  <a:gd name="T84" fmla="*/ 64 w 926"/>
                  <a:gd name="T85" fmla="*/ 256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26" h="640">
                    <a:moveTo>
                      <a:pt x="49" y="275"/>
                    </a:moveTo>
                    <a:lnTo>
                      <a:pt x="38" y="270"/>
                    </a:lnTo>
                    <a:lnTo>
                      <a:pt x="36" y="270"/>
                    </a:lnTo>
                    <a:lnTo>
                      <a:pt x="23" y="292"/>
                    </a:lnTo>
                    <a:lnTo>
                      <a:pt x="6" y="296"/>
                    </a:lnTo>
                    <a:lnTo>
                      <a:pt x="0" y="356"/>
                    </a:lnTo>
                    <a:lnTo>
                      <a:pt x="36" y="370"/>
                    </a:lnTo>
                    <a:lnTo>
                      <a:pt x="49" y="361"/>
                    </a:lnTo>
                    <a:lnTo>
                      <a:pt x="66" y="368"/>
                    </a:lnTo>
                    <a:lnTo>
                      <a:pt x="78" y="382"/>
                    </a:lnTo>
                    <a:lnTo>
                      <a:pt x="93" y="392"/>
                    </a:lnTo>
                    <a:lnTo>
                      <a:pt x="116" y="392"/>
                    </a:lnTo>
                    <a:lnTo>
                      <a:pt x="116" y="435"/>
                    </a:lnTo>
                    <a:lnTo>
                      <a:pt x="145" y="498"/>
                    </a:lnTo>
                    <a:lnTo>
                      <a:pt x="149" y="531"/>
                    </a:lnTo>
                    <a:lnTo>
                      <a:pt x="285" y="613"/>
                    </a:lnTo>
                    <a:lnTo>
                      <a:pt x="298" y="620"/>
                    </a:lnTo>
                    <a:lnTo>
                      <a:pt x="311" y="626"/>
                    </a:lnTo>
                    <a:lnTo>
                      <a:pt x="326" y="631"/>
                    </a:lnTo>
                    <a:lnTo>
                      <a:pt x="342" y="636"/>
                    </a:lnTo>
                    <a:lnTo>
                      <a:pt x="372" y="640"/>
                    </a:lnTo>
                    <a:lnTo>
                      <a:pt x="388" y="640"/>
                    </a:lnTo>
                    <a:lnTo>
                      <a:pt x="406" y="639"/>
                    </a:lnTo>
                    <a:lnTo>
                      <a:pt x="427" y="637"/>
                    </a:lnTo>
                    <a:lnTo>
                      <a:pt x="437" y="634"/>
                    </a:lnTo>
                    <a:lnTo>
                      <a:pt x="439" y="633"/>
                    </a:lnTo>
                    <a:lnTo>
                      <a:pt x="442" y="633"/>
                    </a:lnTo>
                    <a:lnTo>
                      <a:pt x="449" y="633"/>
                    </a:lnTo>
                    <a:lnTo>
                      <a:pt x="469" y="626"/>
                    </a:lnTo>
                    <a:lnTo>
                      <a:pt x="480" y="622"/>
                    </a:lnTo>
                    <a:lnTo>
                      <a:pt x="491" y="618"/>
                    </a:lnTo>
                    <a:lnTo>
                      <a:pt x="558" y="548"/>
                    </a:lnTo>
                    <a:lnTo>
                      <a:pt x="672" y="539"/>
                    </a:lnTo>
                    <a:lnTo>
                      <a:pt x="800" y="477"/>
                    </a:lnTo>
                    <a:lnTo>
                      <a:pt x="884" y="520"/>
                    </a:lnTo>
                    <a:lnTo>
                      <a:pt x="912" y="513"/>
                    </a:lnTo>
                    <a:lnTo>
                      <a:pt x="915" y="496"/>
                    </a:lnTo>
                    <a:lnTo>
                      <a:pt x="926" y="475"/>
                    </a:lnTo>
                    <a:lnTo>
                      <a:pt x="908" y="448"/>
                    </a:lnTo>
                    <a:lnTo>
                      <a:pt x="908" y="432"/>
                    </a:lnTo>
                    <a:lnTo>
                      <a:pt x="848" y="392"/>
                    </a:lnTo>
                    <a:lnTo>
                      <a:pt x="834" y="396"/>
                    </a:lnTo>
                    <a:lnTo>
                      <a:pt x="780" y="333"/>
                    </a:lnTo>
                    <a:lnTo>
                      <a:pt x="756" y="289"/>
                    </a:lnTo>
                    <a:lnTo>
                      <a:pt x="715" y="277"/>
                    </a:lnTo>
                    <a:lnTo>
                      <a:pt x="719" y="296"/>
                    </a:lnTo>
                    <a:lnTo>
                      <a:pt x="656" y="299"/>
                    </a:lnTo>
                    <a:lnTo>
                      <a:pt x="634" y="263"/>
                    </a:lnTo>
                    <a:lnTo>
                      <a:pt x="665" y="235"/>
                    </a:lnTo>
                    <a:lnTo>
                      <a:pt x="669" y="199"/>
                    </a:lnTo>
                    <a:lnTo>
                      <a:pt x="651" y="185"/>
                    </a:lnTo>
                    <a:lnTo>
                      <a:pt x="648" y="181"/>
                    </a:lnTo>
                    <a:lnTo>
                      <a:pt x="648" y="179"/>
                    </a:lnTo>
                    <a:lnTo>
                      <a:pt x="651" y="176"/>
                    </a:lnTo>
                    <a:lnTo>
                      <a:pt x="655" y="174"/>
                    </a:lnTo>
                    <a:lnTo>
                      <a:pt x="663" y="178"/>
                    </a:lnTo>
                    <a:lnTo>
                      <a:pt x="686" y="154"/>
                    </a:lnTo>
                    <a:lnTo>
                      <a:pt x="691" y="152"/>
                    </a:lnTo>
                    <a:lnTo>
                      <a:pt x="693" y="154"/>
                    </a:lnTo>
                    <a:lnTo>
                      <a:pt x="692" y="146"/>
                    </a:lnTo>
                    <a:lnTo>
                      <a:pt x="692" y="143"/>
                    </a:lnTo>
                    <a:lnTo>
                      <a:pt x="694" y="142"/>
                    </a:lnTo>
                    <a:lnTo>
                      <a:pt x="698" y="139"/>
                    </a:lnTo>
                    <a:lnTo>
                      <a:pt x="706" y="140"/>
                    </a:lnTo>
                    <a:lnTo>
                      <a:pt x="715" y="128"/>
                    </a:lnTo>
                    <a:lnTo>
                      <a:pt x="715" y="90"/>
                    </a:lnTo>
                    <a:lnTo>
                      <a:pt x="734" y="85"/>
                    </a:lnTo>
                    <a:lnTo>
                      <a:pt x="741" y="70"/>
                    </a:lnTo>
                    <a:lnTo>
                      <a:pt x="745" y="68"/>
                    </a:lnTo>
                    <a:lnTo>
                      <a:pt x="747" y="67"/>
                    </a:lnTo>
                    <a:lnTo>
                      <a:pt x="750" y="67"/>
                    </a:lnTo>
                    <a:lnTo>
                      <a:pt x="761" y="64"/>
                    </a:lnTo>
                    <a:lnTo>
                      <a:pt x="761" y="63"/>
                    </a:lnTo>
                    <a:lnTo>
                      <a:pt x="762" y="63"/>
                    </a:lnTo>
                    <a:lnTo>
                      <a:pt x="763" y="61"/>
                    </a:lnTo>
                    <a:lnTo>
                      <a:pt x="769" y="0"/>
                    </a:lnTo>
                    <a:lnTo>
                      <a:pt x="693" y="0"/>
                    </a:lnTo>
                    <a:lnTo>
                      <a:pt x="691" y="14"/>
                    </a:lnTo>
                    <a:lnTo>
                      <a:pt x="658" y="18"/>
                    </a:lnTo>
                    <a:lnTo>
                      <a:pt x="656" y="50"/>
                    </a:lnTo>
                    <a:lnTo>
                      <a:pt x="648" y="63"/>
                    </a:lnTo>
                    <a:lnTo>
                      <a:pt x="643" y="92"/>
                    </a:lnTo>
                    <a:lnTo>
                      <a:pt x="630" y="107"/>
                    </a:lnTo>
                    <a:lnTo>
                      <a:pt x="591" y="92"/>
                    </a:lnTo>
                    <a:lnTo>
                      <a:pt x="591" y="61"/>
                    </a:lnTo>
                    <a:lnTo>
                      <a:pt x="592" y="54"/>
                    </a:lnTo>
                    <a:lnTo>
                      <a:pt x="592" y="49"/>
                    </a:lnTo>
                    <a:lnTo>
                      <a:pt x="591" y="44"/>
                    </a:lnTo>
                    <a:lnTo>
                      <a:pt x="590" y="42"/>
                    </a:lnTo>
                    <a:lnTo>
                      <a:pt x="586" y="40"/>
                    </a:lnTo>
                    <a:lnTo>
                      <a:pt x="582" y="40"/>
                    </a:lnTo>
                    <a:lnTo>
                      <a:pt x="577" y="40"/>
                    </a:lnTo>
                    <a:lnTo>
                      <a:pt x="570" y="42"/>
                    </a:lnTo>
                    <a:lnTo>
                      <a:pt x="551" y="46"/>
                    </a:lnTo>
                    <a:lnTo>
                      <a:pt x="523" y="68"/>
                    </a:lnTo>
                    <a:lnTo>
                      <a:pt x="487" y="83"/>
                    </a:lnTo>
                    <a:lnTo>
                      <a:pt x="471" y="70"/>
                    </a:lnTo>
                    <a:lnTo>
                      <a:pt x="449" y="61"/>
                    </a:lnTo>
                    <a:lnTo>
                      <a:pt x="471" y="46"/>
                    </a:lnTo>
                    <a:lnTo>
                      <a:pt x="458" y="28"/>
                    </a:lnTo>
                    <a:lnTo>
                      <a:pt x="449" y="40"/>
                    </a:lnTo>
                    <a:lnTo>
                      <a:pt x="408" y="28"/>
                    </a:lnTo>
                    <a:lnTo>
                      <a:pt x="395" y="26"/>
                    </a:lnTo>
                    <a:lnTo>
                      <a:pt x="365" y="90"/>
                    </a:lnTo>
                    <a:lnTo>
                      <a:pt x="356" y="154"/>
                    </a:lnTo>
                    <a:lnTo>
                      <a:pt x="313" y="163"/>
                    </a:lnTo>
                    <a:lnTo>
                      <a:pt x="285" y="178"/>
                    </a:lnTo>
                    <a:lnTo>
                      <a:pt x="258" y="154"/>
                    </a:lnTo>
                    <a:lnTo>
                      <a:pt x="228" y="154"/>
                    </a:lnTo>
                    <a:lnTo>
                      <a:pt x="195" y="168"/>
                    </a:lnTo>
                    <a:lnTo>
                      <a:pt x="171" y="154"/>
                    </a:lnTo>
                    <a:lnTo>
                      <a:pt x="156" y="128"/>
                    </a:lnTo>
                    <a:lnTo>
                      <a:pt x="159" y="126"/>
                    </a:lnTo>
                    <a:lnTo>
                      <a:pt x="160" y="123"/>
                    </a:lnTo>
                    <a:lnTo>
                      <a:pt x="163" y="122"/>
                    </a:lnTo>
                    <a:lnTo>
                      <a:pt x="164" y="118"/>
                    </a:lnTo>
                    <a:lnTo>
                      <a:pt x="163" y="114"/>
                    </a:lnTo>
                    <a:lnTo>
                      <a:pt x="159" y="107"/>
                    </a:lnTo>
                    <a:lnTo>
                      <a:pt x="138" y="118"/>
                    </a:lnTo>
                    <a:lnTo>
                      <a:pt x="130" y="133"/>
                    </a:lnTo>
                    <a:lnTo>
                      <a:pt x="102" y="142"/>
                    </a:lnTo>
                    <a:lnTo>
                      <a:pt x="93" y="178"/>
                    </a:lnTo>
                    <a:lnTo>
                      <a:pt x="109" y="206"/>
                    </a:lnTo>
                    <a:lnTo>
                      <a:pt x="93" y="235"/>
                    </a:lnTo>
                    <a:lnTo>
                      <a:pt x="116" y="256"/>
                    </a:lnTo>
                    <a:lnTo>
                      <a:pt x="130" y="275"/>
                    </a:lnTo>
                    <a:lnTo>
                      <a:pt x="99" y="283"/>
                    </a:lnTo>
                    <a:lnTo>
                      <a:pt x="80" y="277"/>
                    </a:lnTo>
                    <a:lnTo>
                      <a:pt x="64" y="256"/>
                    </a:lnTo>
                    <a:lnTo>
                      <a:pt x="49" y="27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1573">
                <a:extLst>
                  <a:ext uri="{FF2B5EF4-FFF2-40B4-BE49-F238E27FC236}">
                    <a16:creationId xmlns:a16="http://schemas.microsoft.com/office/drawing/2014/main" id="{3153635F-A33D-B76A-5D18-3C876FD046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8" y="1542"/>
                <a:ext cx="0" cy="1"/>
              </a:xfrm>
              <a:custGeom>
                <a:avLst/>
                <a:gdLst>
                  <a:gd name="T0" fmla="*/ 0 w 3"/>
                  <a:gd name="T1" fmla="*/ 8 h 8"/>
                  <a:gd name="T2" fmla="*/ 3 w 3"/>
                  <a:gd name="T3" fmla="*/ 8 h 8"/>
                  <a:gd name="T4" fmla="*/ 0 w 3"/>
                  <a:gd name="T5" fmla="*/ 1 h 8"/>
                  <a:gd name="T6" fmla="*/ 0 w 3"/>
                  <a:gd name="T7" fmla="*/ 0 h 8"/>
                  <a:gd name="T8" fmla="*/ 0 w 3"/>
                  <a:gd name="T9" fmla="*/ 1 h 8"/>
                  <a:gd name="T10" fmla="*/ 0 w 3"/>
                  <a:gd name="T1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8">
                    <a:moveTo>
                      <a:pt x="0" y="8"/>
                    </a:moveTo>
                    <a:lnTo>
                      <a:pt x="3" y="8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Rectangle 1574">
                <a:extLst>
                  <a:ext uri="{FF2B5EF4-FFF2-40B4-BE49-F238E27FC236}">
                    <a16:creationId xmlns:a16="http://schemas.microsoft.com/office/drawing/2014/main" id="{EDD42A74-ADEC-1A20-7F23-F323FF90FA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7" y="1520"/>
                <a:ext cx="1" cy="1"/>
              </a:xfrm>
              <a:prstGeom prst="rect">
                <a:avLst/>
              </a:pr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1575">
                <a:extLst>
                  <a:ext uri="{FF2B5EF4-FFF2-40B4-BE49-F238E27FC236}">
                    <a16:creationId xmlns:a16="http://schemas.microsoft.com/office/drawing/2014/main" id="{C2E78CEB-963D-F66A-8167-767D95628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" y="1246"/>
                <a:ext cx="2" cy="1"/>
              </a:xfrm>
              <a:custGeom>
                <a:avLst/>
                <a:gdLst>
                  <a:gd name="T0" fmla="*/ 5 w 12"/>
                  <a:gd name="T1" fmla="*/ 7 h 9"/>
                  <a:gd name="T2" fmla="*/ 6 w 12"/>
                  <a:gd name="T3" fmla="*/ 7 h 9"/>
                  <a:gd name="T4" fmla="*/ 8 w 12"/>
                  <a:gd name="T5" fmla="*/ 8 h 9"/>
                  <a:gd name="T6" fmla="*/ 9 w 12"/>
                  <a:gd name="T7" fmla="*/ 8 h 9"/>
                  <a:gd name="T8" fmla="*/ 11 w 12"/>
                  <a:gd name="T9" fmla="*/ 9 h 9"/>
                  <a:gd name="T10" fmla="*/ 11 w 12"/>
                  <a:gd name="T11" fmla="*/ 7 h 9"/>
                  <a:gd name="T12" fmla="*/ 11 w 12"/>
                  <a:gd name="T13" fmla="*/ 6 h 9"/>
                  <a:gd name="T14" fmla="*/ 12 w 12"/>
                  <a:gd name="T15" fmla="*/ 6 h 9"/>
                  <a:gd name="T16" fmla="*/ 11 w 12"/>
                  <a:gd name="T17" fmla="*/ 4 h 9"/>
                  <a:gd name="T18" fmla="*/ 7 w 12"/>
                  <a:gd name="T19" fmla="*/ 0 h 9"/>
                  <a:gd name="T20" fmla="*/ 2 w 12"/>
                  <a:gd name="T21" fmla="*/ 1 h 9"/>
                  <a:gd name="T22" fmla="*/ 0 w 12"/>
                  <a:gd name="T23" fmla="*/ 3 h 9"/>
                  <a:gd name="T24" fmla="*/ 1 w 12"/>
                  <a:gd name="T25" fmla="*/ 5 h 9"/>
                  <a:gd name="T26" fmla="*/ 5 w 12"/>
                  <a:gd name="T27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9">
                    <a:moveTo>
                      <a:pt x="5" y="7"/>
                    </a:moveTo>
                    <a:lnTo>
                      <a:pt x="6" y="7"/>
                    </a:lnTo>
                    <a:lnTo>
                      <a:pt x="8" y="8"/>
                    </a:lnTo>
                    <a:lnTo>
                      <a:pt x="9" y="8"/>
                    </a:lnTo>
                    <a:lnTo>
                      <a:pt x="11" y="9"/>
                    </a:lnTo>
                    <a:lnTo>
                      <a:pt x="11" y="7"/>
                    </a:lnTo>
                    <a:lnTo>
                      <a:pt x="11" y="6"/>
                    </a:lnTo>
                    <a:lnTo>
                      <a:pt x="12" y="6"/>
                    </a:lnTo>
                    <a:lnTo>
                      <a:pt x="11" y="4"/>
                    </a:lnTo>
                    <a:lnTo>
                      <a:pt x="7" y="0"/>
                    </a:lnTo>
                    <a:lnTo>
                      <a:pt x="2" y="1"/>
                    </a:lnTo>
                    <a:lnTo>
                      <a:pt x="0" y="3"/>
                    </a:lnTo>
                    <a:lnTo>
                      <a:pt x="1" y="5"/>
                    </a:lnTo>
                    <a:lnTo>
                      <a:pt x="5" y="7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1576">
                <a:extLst>
                  <a:ext uri="{FF2B5EF4-FFF2-40B4-BE49-F238E27FC236}">
                    <a16:creationId xmlns:a16="http://schemas.microsoft.com/office/drawing/2014/main" id="{FC084B89-AF16-3D28-3263-5DA85BAE2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3" y="1249"/>
                <a:ext cx="1" cy="1"/>
              </a:xfrm>
              <a:custGeom>
                <a:avLst/>
                <a:gdLst>
                  <a:gd name="T0" fmla="*/ 8 w 8"/>
                  <a:gd name="T1" fmla="*/ 0 h 6"/>
                  <a:gd name="T2" fmla="*/ 0 w 8"/>
                  <a:gd name="T3" fmla="*/ 0 h 6"/>
                  <a:gd name="T4" fmla="*/ 3 w 8"/>
                  <a:gd name="T5" fmla="*/ 6 h 6"/>
                  <a:gd name="T6" fmla="*/ 8 w 8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6">
                    <a:moveTo>
                      <a:pt x="8" y="0"/>
                    </a:moveTo>
                    <a:lnTo>
                      <a:pt x="0" y="0"/>
                    </a:lnTo>
                    <a:lnTo>
                      <a:pt x="3" y="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1577">
                <a:extLst>
                  <a:ext uri="{FF2B5EF4-FFF2-40B4-BE49-F238E27FC236}">
                    <a16:creationId xmlns:a16="http://schemas.microsoft.com/office/drawing/2014/main" id="{4160A832-0B71-BCC1-A0D3-D6A48BF834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7" y="1244"/>
                <a:ext cx="2" cy="2"/>
              </a:xfrm>
              <a:custGeom>
                <a:avLst/>
                <a:gdLst>
                  <a:gd name="T0" fmla="*/ 2 w 13"/>
                  <a:gd name="T1" fmla="*/ 6 h 17"/>
                  <a:gd name="T2" fmla="*/ 0 w 13"/>
                  <a:gd name="T3" fmla="*/ 8 h 17"/>
                  <a:gd name="T4" fmla="*/ 1 w 13"/>
                  <a:gd name="T5" fmla="*/ 12 h 17"/>
                  <a:gd name="T6" fmla="*/ 2 w 13"/>
                  <a:gd name="T7" fmla="*/ 14 h 17"/>
                  <a:gd name="T8" fmla="*/ 5 w 13"/>
                  <a:gd name="T9" fmla="*/ 17 h 17"/>
                  <a:gd name="T10" fmla="*/ 13 w 13"/>
                  <a:gd name="T11" fmla="*/ 10 h 17"/>
                  <a:gd name="T12" fmla="*/ 8 w 13"/>
                  <a:gd name="T13" fmla="*/ 2 h 17"/>
                  <a:gd name="T14" fmla="*/ 6 w 13"/>
                  <a:gd name="T15" fmla="*/ 0 h 17"/>
                  <a:gd name="T16" fmla="*/ 4 w 13"/>
                  <a:gd name="T17" fmla="*/ 0 h 17"/>
                  <a:gd name="T18" fmla="*/ 2 w 13"/>
                  <a:gd name="T1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7">
                    <a:moveTo>
                      <a:pt x="2" y="6"/>
                    </a:moveTo>
                    <a:lnTo>
                      <a:pt x="0" y="8"/>
                    </a:lnTo>
                    <a:lnTo>
                      <a:pt x="1" y="12"/>
                    </a:lnTo>
                    <a:lnTo>
                      <a:pt x="2" y="14"/>
                    </a:lnTo>
                    <a:lnTo>
                      <a:pt x="5" y="17"/>
                    </a:lnTo>
                    <a:lnTo>
                      <a:pt x="13" y="10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1578">
                <a:extLst>
                  <a:ext uri="{FF2B5EF4-FFF2-40B4-BE49-F238E27FC236}">
                    <a16:creationId xmlns:a16="http://schemas.microsoft.com/office/drawing/2014/main" id="{D60C95AB-C323-C1BD-A5D5-C8AD31CAC5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37" y="1985"/>
                <a:ext cx="356" cy="193"/>
              </a:xfrm>
              <a:custGeom>
                <a:avLst/>
                <a:gdLst>
                  <a:gd name="T0" fmla="*/ 100 w 2134"/>
                  <a:gd name="T1" fmla="*/ 481 h 1159"/>
                  <a:gd name="T2" fmla="*/ 200 w 2134"/>
                  <a:gd name="T3" fmla="*/ 572 h 1159"/>
                  <a:gd name="T4" fmla="*/ 414 w 2134"/>
                  <a:gd name="T5" fmla="*/ 683 h 1159"/>
                  <a:gd name="T6" fmla="*/ 438 w 2134"/>
                  <a:gd name="T7" fmla="*/ 649 h 1159"/>
                  <a:gd name="T8" fmla="*/ 552 w 2134"/>
                  <a:gd name="T9" fmla="*/ 763 h 1159"/>
                  <a:gd name="T10" fmla="*/ 691 w 2134"/>
                  <a:gd name="T11" fmla="*/ 645 h 1159"/>
                  <a:gd name="T12" fmla="*/ 790 w 2134"/>
                  <a:gd name="T13" fmla="*/ 704 h 1159"/>
                  <a:gd name="T14" fmla="*/ 765 w 2134"/>
                  <a:gd name="T15" fmla="*/ 743 h 1159"/>
                  <a:gd name="T16" fmla="*/ 783 w 2134"/>
                  <a:gd name="T17" fmla="*/ 823 h 1159"/>
                  <a:gd name="T18" fmla="*/ 763 w 2134"/>
                  <a:gd name="T19" fmla="*/ 821 h 1159"/>
                  <a:gd name="T20" fmla="*/ 792 w 2134"/>
                  <a:gd name="T21" fmla="*/ 907 h 1159"/>
                  <a:gd name="T22" fmla="*/ 977 w 2134"/>
                  <a:gd name="T23" fmla="*/ 909 h 1159"/>
                  <a:gd name="T24" fmla="*/ 1112 w 2134"/>
                  <a:gd name="T25" fmla="*/ 1052 h 1159"/>
                  <a:gd name="T26" fmla="*/ 1333 w 2134"/>
                  <a:gd name="T27" fmla="*/ 1094 h 1159"/>
                  <a:gd name="T28" fmla="*/ 1414 w 2134"/>
                  <a:gd name="T29" fmla="*/ 1056 h 1159"/>
                  <a:gd name="T30" fmla="*/ 1436 w 2134"/>
                  <a:gd name="T31" fmla="*/ 1063 h 1159"/>
                  <a:gd name="T32" fmla="*/ 1463 w 2134"/>
                  <a:gd name="T33" fmla="*/ 1105 h 1159"/>
                  <a:gd name="T34" fmla="*/ 1555 w 2134"/>
                  <a:gd name="T35" fmla="*/ 1052 h 1159"/>
                  <a:gd name="T36" fmla="*/ 1543 w 2134"/>
                  <a:gd name="T37" fmla="*/ 1075 h 1159"/>
                  <a:gd name="T38" fmla="*/ 1629 w 2134"/>
                  <a:gd name="T39" fmla="*/ 1120 h 1159"/>
                  <a:gd name="T40" fmla="*/ 1749 w 2134"/>
                  <a:gd name="T41" fmla="*/ 1130 h 1159"/>
                  <a:gd name="T42" fmla="*/ 1792 w 2134"/>
                  <a:gd name="T43" fmla="*/ 1109 h 1159"/>
                  <a:gd name="T44" fmla="*/ 1712 w 2134"/>
                  <a:gd name="T45" fmla="*/ 1007 h 1159"/>
                  <a:gd name="T46" fmla="*/ 1847 w 2134"/>
                  <a:gd name="T47" fmla="*/ 987 h 1159"/>
                  <a:gd name="T48" fmla="*/ 1996 w 2134"/>
                  <a:gd name="T49" fmla="*/ 800 h 1159"/>
                  <a:gd name="T50" fmla="*/ 2103 w 2134"/>
                  <a:gd name="T51" fmla="*/ 674 h 1159"/>
                  <a:gd name="T52" fmla="*/ 2046 w 2134"/>
                  <a:gd name="T53" fmla="*/ 647 h 1159"/>
                  <a:gd name="T54" fmla="*/ 1892 w 2134"/>
                  <a:gd name="T55" fmla="*/ 607 h 1159"/>
                  <a:gd name="T56" fmla="*/ 1820 w 2134"/>
                  <a:gd name="T57" fmla="*/ 517 h 1159"/>
                  <a:gd name="T58" fmla="*/ 1721 w 2134"/>
                  <a:gd name="T59" fmla="*/ 465 h 1159"/>
                  <a:gd name="T60" fmla="*/ 1655 w 2134"/>
                  <a:gd name="T61" fmla="*/ 393 h 1159"/>
                  <a:gd name="T62" fmla="*/ 1621 w 2134"/>
                  <a:gd name="T63" fmla="*/ 343 h 1159"/>
                  <a:gd name="T64" fmla="*/ 1615 w 2134"/>
                  <a:gd name="T65" fmla="*/ 338 h 1159"/>
                  <a:gd name="T66" fmla="*/ 1520 w 2134"/>
                  <a:gd name="T67" fmla="*/ 433 h 1159"/>
                  <a:gd name="T68" fmla="*/ 1440 w 2134"/>
                  <a:gd name="T69" fmla="*/ 450 h 1159"/>
                  <a:gd name="T70" fmla="*/ 1512 w 2134"/>
                  <a:gd name="T71" fmla="*/ 329 h 1159"/>
                  <a:gd name="T72" fmla="*/ 1370 w 2134"/>
                  <a:gd name="T73" fmla="*/ 262 h 1159"/>
                  <a:gd name="T74" fmla="*/ 1233 w 2134"/>
                  <a:gd name="T75" fmla="*/ 310 h 1159"/>
                  <a:gd name="T76" fmla="*/ 1044 w 2134"/>
                  <a:gd name="T77" fmla="*/ 232 h 1159"/>
                  <a:gd name="T78" fmla="*/ 863 w 2134"/>
                  <a:gd name="T79" fmla="*/ 267 h 1159"/>
                  <a:gd name="T80" fmla="*/ 750 w 2134"/>
                  <a:gd name="T81" fmla="*/ 325 h 1159"/>
                  <a:gd name="T82" fmla="*/ 761 w 2134"/>
                  <a:gd name="T83" fmla="*/ 331 h 1159"/>
                  <a:gd name="T84" fmla="*/ 770 w 2134"/>
                  <a:gd name="T85" fmla="*/ 315 h 1159"/>
                  <a:gd name="T86" fmla="*/ 649 w 2134"/>
                  <a:gd name="T87" fmla="*/ 210 h 1159"/>
                  <a:gd name="T88" fmla="*/ 642 w 2134"/>
                  <a:gd name="T89" fmla="*/ 80 h 1159"/>
                  <a:gd name="T90" fmla="*/ 632 w 2134"/>
                  <a:gd name="T91" fmla="*/ 26 h 1159"/>
                  <a:gd name="T92" fmla="*/ 600 w 2134"/>
                  <a:gd name="T93" fmla="*/ 44 h 1159"/>
                  <a:gd name="T94" fmla="*/ 585 w 2134"/>
                  <a:gd name="T95" fmla="*/ 32 h 1159"/>
                  <a:gd name="T96" fmla="*/ 502 w 2134"/>
                  <a:gd name="T97" fmla="*/ 17 h 1159"/>
                  <a:gd name="T98" fmla="*/ 331 w 2134"/>
                  <a:gd name="T99" fmla="*/ 58 h 1159"/>
                  <a:gd name="T100" fmla="*/ 193 w 2134"/>
                  <a:gd name="T101" fmla="*/ 80 h 1159"/>
                  <a:gd name="T102" fmla="*/ 338 w 2134"/>
                  <a:gd name="T103" fmla="*/ 267 h 1159"/>
                  <a:gd name="T104" fmla="*/ 466 w 2134"/>
                  <a:gd name="T105" fmla="*/ 239 h 1159"/>
                  <a:gd name="T106" fmla="*/ 385 w 2134"/>
                  <a:gd name="T107" fmla="*/ 310 h 1159"/>
                  <a:gd name="T108" fmla="*/ 115 w 2134"/>
                  <a:gd name="T109" fmla="*/ 296 h 1159"/>
                  <a:gd name="T110" fmla="*/ 1714 w 2134"/>
                  <a:gd name="T111" fmla="*/ 1066 h 1159"/>
                  <a:gd name="T112" fmla="*/ 1714 w 2134"/>
                  <a:gd name="T113" fmla="*/ 1066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34" h="1159">
                    <a:moveTo>
                      <a:pt x="89" y="289"/>
                    </a:moveTo>
                    <a:lnTo>
                      <a:pt x="81" y="300"/>
                    </a:lnTo>
                    <a:lnTo>
                      <a:pt x="43" y="317"/>
                    </a:lnTo>
                    <a:lnTo>
                      <a:pt x="43" y="343"/>
                    </a:lnTo>
                    <a:lnTo>
                      <a:pt x="0" y="385"/>
                    </a:lnTo>
                    <a:lnTo>
                      <a:pt x="52" y="400"/>
                    </a:lnTo>
                    <a:lnTo>
                      <a:pt x="100" y="467"/>
                    </a:lnTo>
                    <a:lnTo>
                      <a:pt x="100" y="481"/>
                    </a:lnTo>
                    <a:lnTo>
                      <a:pt x="103" y="488"/>
                    </a:lnTo>
                    <a:lnTo>
                      <a:pt x="104" y="488"/>
                    </a:lnTo>
                    <a:lnTo>
                      <a:pt x="107" y="489"/>
                    </a:lnTo>
                    <a:lnTo>
                      <a:pt x="137" y="572"/>
                    </a:lnTo>
                    <a:lnTo>
                      <a:pt x="150" y="572"/>
                    </a:lnTo>
                    <a:lnTo>
                      <a:pt x="159" y="578"/>
                    </a:lnTo>
                    <a:lnTo>
                      <a:pt x="174" y="578"/>
                    </a:lnTo>
                    <a:lnTo>
                      <a:pt x="200" y="572"/>
                    </a:lnTo>
                    <a:lnTo>
                      <a:pt x="207" y="559"/>
                    </a:lnTo>
                    <a:lnTo>
                      <a:pt x="245" y="581"/>
                    </a:lnTo>
                    <a:lnTo>
                      <a:pt x="285" y="581"/>
                    </a:lnTo>
                    <a:lnTo>
                      <a:pt x="302" y="572"/>
                    </a:lnTo>
                    <a:lnTo>
                      <a:pt x="364" y="602"/>
                    </a:lnTo>
                    <a:lnTo>
                      <a:pt x="371" y="615"/>
                    </a:lnTo>
                    <a:lnTo>
                      <a:pt x="393" y="623"/>
                    </a:lnTo>
                    <a:lnTo>
                      <a:pt x="414" y="683"/>
                    </a:lnTo>
                    <a:lnTo>
                      <a:pt x="441" y="713"/>
                    </a:lnTo>
                    <a:lnTo>
                      <a:pt x="435" y="706"/>
                    </a:lnTo>
                    <a:lnTo>
                      <a:pt x="452" y="693"/>
                    </a:lnTo>
                    <a:lnTo>
                      <a:pt x="437" y="685"/>
                    </a:lnTo>
                    <a:lnTo>
                      <a:pt x="432" y="646"/>
                    </a:lnTo>
                    <a:lnTo>
                      <a:pt x="434" y="647"/>
                    </a:lnTo>
                    <a:lnTo>
                      <a:pt x="436" y="647"/>
                    </a:lnTo>
                    <a:lnTo>
                      <a:pt x="438" y="649"/>
                    </a:lnTo>
                    <a:lnTo>
                      <a:pt x="438" y="646"/>
                    </a:lnTo>
                    <a:lnTo>
                      <a:pt x="438" y="647"/>
                    </a:lnTo>
                    <a:lnTo>
                      <a:pt x="440" y="650"/>
                    </a:lnTo>
                    <a:lnTo>
                      <a:pt x="450" y="652"/>
                    </a:lnTo>
                    <a:lnTo>
                      <a:pt x="452" y="664"/>
                    </a:lnTo>
                    <a:lnTo>
                      <a:pt x="478" y="681"/>
                    </a:lnTo>
                    <a:lnTo>
                      <a:pt x="487" y="700"/>
                    </a:lnTo>
                    <a:lnTo>
                      <a:pt x="552" y="763"/>
                    </a:lnTo>
                    <a:lnTo>
                      <a:pt x="570" y="778"/>
                    </a:lnTo>
                    <a:lnTo>
                      <a:pt x="585" y="780"/>
                    </a:lnTo>
                    <a:lnTo>
                      <a:pt x="607" y="789"/>
                    </a:lnTo>
                    <a:lnTo>
                      <a:pt x="599" y="743"/>
                    </a:lnTo>
                    <a:lnTo>
                      <a:pt x="620" y="714"/>
                    </a:lnTo>
                    <a:lnTo>
                      <a:pt x="616" y="667"/>
                    </a:lnTo>
                    <a:lnTo>
                      <a:pt x="676" y="653"/>
                    </a:lnTo>
                    <a:lnTo>
                      <a:pt x="691" y="645"/>
                    </a:lnTo>
                    <a:lnTo>
                      <a:pt x="742" y="687"/>
                    </a:lnTo>
                    <a:lnTo>
                      <a:pt x="772" y="643"/>
                    </a:lnTo>
                    <a:lnTo>
                      <a:pt x="817" y="680"/>
                    </a:lnTo>
                    <a:lnTo>
                      <a:pt x="807" y="695"/>
                    </a:lnTo>
                    <a:lnTo>
                      <a:pt x="798" y="707"/>
                    </a:lnTo>
                    <a:lnTo>
                      <a:pt x="795" y="708"/>
                    </a:lnTo>
                    <a:lnTo>
                      <a:pt x="793" y="708"/>
                    </a:lnTo>
                    <a:lnTo>
                      <a:pt x="790" y="704"/>
                    </a:lnTo>
                    <a:lnTo>
                      <a:pt x="787" y="694"/>
                    </a:lnTo>
                    <a:lnTo>
                      <a:pt x="785" y="686"/>
                    </a:lnTo>
                    <a:lnTo>
                      <a:pt x="785" y="678"/>
                    </a:lnTo>
                    <a:lnTo>
                      <a:pt x="766" y="681"/>
                    </a:lnTo>
                    <a:lnTo>
                      <a:pt x="751" y="695"/>
                    </a:lnTo>
                    <a:lnTo>
                      <a:pt x="758" y="702"/>
                    </a:lnTo>
                    <a:lnTo>
                      <a:pt x="763" y="731"/>
                    </a:lnTo>
                    <a:lnTo>
                      <a:pt x="765" y="743"/>
                    </a:lnTo>
                    <a:lnTo>
                      <a:pt x="766" y="750"/>
                    </a:lnTo>
                    <a:lnTo>
                      <a:pt x="791" y="820"/>
                    </a:lnTo>
                    <a:lnTo>
                      <a:pt x="789" y="820"/>
                    </a:lnTo>
                    <a:lnTo>
                      <a:pt x="788" y="820"/>
                    </a:lnTo>
                    <a:lnTo>
                      <a:pt x="788" y="821"/>
                    </a:lnTo>
                    <a:lnTo>
                      <a:pt x="786" y="823"/>
                    </a:lnTo>
                    <a:lnTo>
                      <a:pt x="784" y="823"/>
                    </a:lnTo>
                    <a:lnTo>
                      <a:pt x="783" y="823"/>
                    </a:lnTo>
                    <a:lnTo>
                      <a:pt x="783" y="824"/>
                    </a:lnTo>
                    <a:lnTo>
                      <a:pt x="781" y="825"/>
                    </a:lnTo>
                    <a:lnTo>
                      <a:pt x="776" y="824"/>
                    </a:lnTo>
                    <a:lnTo>
                      <a:pt x="773" y="824"/>
                    </a:lnTo>
                    <a:lnTo>
                      <a:pt x="769" y="822"/>
                    </a:lnTo>
                    <a:lnTo>
                      <a:pt x="767" y="821"/>
                    </a:lnTo>
                    <a:lnTo>
                      <a:pt x="766" y="821"/>
                    </a:lnTo>
                    <a:lnTo>
                      <a:pt x="763" y="821"/>
                    </a:lnTo>
                    <a:lnTo>
                      <a:pt x="742" y="837"/>
                    </a:lnTo>
                    <a:lnTo>
                      <a:pt x="722" y="842"/>
                    </a:lnTo>
                    <a:lnTo>
                      <a:pt x="709" y="871"/>
                    </a:lnTo>
                    <a:lnTo>
                      <a:pt x="735" y="859"/>
                    </a:lnTo>
                    <a:lnTo>
                      <a:pt x="744" y="866"/>
                    </a:lnTo>
                    <a:lnTo>
                      <a:pt x="770" y="874"/>
                    </a:lnTo>
                    <a:lnTo>
                      <a:pt x="763" y="894"/>
                    </a:lnTo>
                    <a:lnTo>
                      <a:pt x="792" y="907"/>
                    </a:lnTo>
                    <a:lnTo>
                      <a:pt x="835" y="937"/>
                    </a:lnTo>
                    <a:lnTo>
                      <a:pt x="844" y="923"/>
                    </a:lnTo>
                    <a:lnTo>
                      <a:pt x="877" y="913"/>
                    </a:lnTo>
                    <a:lnTo>
                      <a:pt x="892" y="885"/>
                    </a:lnTo>
                    <a:lnTo>
                      <a:pt x="879" y="859"/>
                    </a:lnTo>
                    <a:lnTo>
                      <a:pt x="898" y="863"/>
                    </a:lnTo>
                    <a:lnTo>
                      <a:pt x="935" y="900"/>
                    </a:lnTo>
                    <a:lnTo>
                      <a:pt x="977" y="909"/>
                    </a:lnTo>
                    <a:lnTo>
                      <a:pt x="970" y="930"/>
                    </a:lnTo>
                    <a:lnTo>
                      <a:pt x="987" y="935"/>
                    </a:lnTo>
                    <a:lnTo>
                      <a:pt x="1020" y="959"/>
                    </a:lnTo>
                    <a:lnTo>
                      <a:pt x="1029" y="987"/>
                    </a:lnTo>
                    <a:lnTo>
                      <a:pt x="1036" y="1000"/>
                    </a:lnTo>
                    <a:lnTo>
                      <a:pt x="1065" y="1028"/>
                    </a:lnTo>
                    <a:lnTo>
                      <a:pt x="1086" y="1044"/>
                    </a:lnTo>
                    <a:lnTo>
                      <a:pt x="1112" y="1052"/>
                    </a:lnTo>
                    <a:lnTo>
                      <a:pt x="1120" y="1066"/>
                    </a:lnTo>
                    <a:lnTo>
                      <a:pt x="1134" y="1109"/>
                    </a:lnTo>
                    <a:lnTo>
                      <a:pt x="1164" y="1122"/>
                    </a:lnTo>
                    <a:lnTo>
                      <a:pt x="1205" y="1080"/>
                    </a:lnTo>
                    <a:lnTo>
                      <a:pt x="1207" y="1066"/>
                    </a:lnTo>
                    <a:lnTo>
                      <a:pt x="1262" y="1059"/>
                    </a:lnTo>
                    <a:lnTo>
                      <a:pt x="1305" y="1087"/>
                    </a:lnTo>
                    <a:lnTo>
                      <a:pt x="1333" y="1094"/>
                    </a:lnTo>
                    <a:lnTo>
                      <a:pt x="1348" y="1106"/>
                    </a:lnTo>
                    <a:lnTo>
                      <a:pt x="1383" y="1109"/>
                    </a:lnTo>
                    <a:lnTo>
                      <a:pt x="1400" y="1098"/>
                    </a:lnTo>
                    <a:lnTo>
                      <a:pt x="1405" y="1070"/>
                    </a:lnTo>
                    <a:lnTo>
                      <a:pt x="1401" y="1064"/>
                    </a:lnTo>
                    <a:lnTo>
                      <a:pt x="1401" y="1060"/>
                    </a:lnTo>
                    <a:lnTo>
                      <a:pt x="1405" y="1057"/>
                    </a:lnTo>
                    <a:lnTo>
                      <a:pt x="1414" y="1056"/>
                    </a:lnTo>
                    <a:lnTo>
                      <a:pt x="1414" y="1059"/>
                    </a:lnTo>
                    <a:lnTo>
                      <a:pt x="1417" y="1058"/>
                    </a:lnTo>
                    <a:lnTo>
                      <a:pt x="1420" y="1061"/>
                    </a:lnTo>
                    <a:lnTo>
                      <a:pt x="1420" y="1065"/>
                    </a:lnTo>
                    <a:lnTo>
                      <a:pt x="1419" y="1072"/>
                    </a:lnTo>
                    <a:lnTo>
                      <a:pt x="1420" y="1071"/>
                    </a:lnTo>
                    <a:lnTo>
                      <a:pt x="1426" y="1072"/>
                    </a:lnTo>
                    <a:lnTo>
                      <a:pt x="1436" y="1063"/>
                    </a:lnTo>
                    <a:lnTo>
                      <a:pt x="1455" y="1072"/>
                    </a:lnTo>
                    <a:lnTo>
                      <a:pt x="1462" y="1092"/>
                    </a:lnTo>
                    <a:lnTo>
                      <a:pt x="1458" y="1093"/>
                    </a:lnTo>
                    <a:lnTo>
                      <a:pt x="1456" y="1095"/>
                    </a:lnTo>
                    <a:lnTo>
                      <a:pt x="1454" y="1100"/>
                    </a:lnTo>
                    <a:lnTo>
                      <a:pt x="1456" y="1102"/>
                    </a:lnTo>
                    <a:lnTo>
                      <a:pt x="1458" y="1103"/>
                    </a:lnTo>
                    <a:lnTo>
                      <a:pt x="1463" y="1105"/>
                    </a:lnTo>
                    <a:lnTo>
                      <a:pt x="1476" y="1063"/>
                    </a:lnTo>
                    <a:lnTo>
                      <a:pt x="1455" y="1052"/>
                    </a:lnTo>
                    <a:lnTo>
                      <a:pt x="1464" y="1030"/>
                    </a:lnTo>
                    <a:lnTo>
                      <a:pt x="1497" y="1020"/>
                    </a:lnTo>
                    <a:lnTo>
                      <a:pt x="1518" y="1023"/>
                    </a:lnTo>
                    <a:lnTo>
                      <a:pt x="1533" y="1030"/>
                    </a:lnTo>
                    <a:lnTo>
                      <a:pt x="1533" y="1042"/>
                    </a:lnTo>
                    <a:lnTo>
                      <a:pt x="1555" y="1052"/>
                    </a:lnTo>
                    <a:lnTo>
                      <a:pt x="1545" y="1053"/>
                    </a:lnTo>
                    <a:lnTo>
                      <a:pt x="1541" y="1056"/>
                    </a:lnTo>
                    <a:lnTo>
                      <a:pt x="1539" y="1061"/>
                    </a:lnTo>
                    <a:lnTo>
                      <a:pt x="1537" y="1063"/>
                    </a:lnTo>
                    <a:lnTo>
                      <a:pt x="1537" y="1066"/>
                    </a:lnTo>
                    <a:lnTo>
                      <a:pt x="1540" y="1070"/>
                    </a:lnTo>
                    <a:lnTo>
                      <a:pt x="1547" y="1072"/>
                    </a:lnTo>
                    <a:lnTo>
                      <a:pt x="1543" y="1075"/>
                    </a:lnTo>
                    <a:lnTo>
                      <a:pt x="1543" y="1077"/>
                    </a:lnTo>
                    <a:lnTo>
                      <a:pt x="1545" y="1079"/>
                    </a:lnTo>
                    <a:lnTo>
                      <a:pt x="1551" y="1081"/>
                    </a:lnTo>
                    <a:lnTo>
                      <a:pt x="1552" y="1078"/>
                    </a:lnTo>
                    <a:lnTo>
                      <a:pt x="1557" y="1072"/>
                    </a:lnTo>
                    <a:lnTo>
                      <a:pt x="1590" y="1066"/>
                    </a:lnTo>
                    <a:lnTo>
                      <a:pt x="1607" y="1109"/>
                    </a:lnTo>
                    <a:lnTo>
                      <a:pt x="1629" y="1120"/>
                    </a:lnTo>
                    <a:lnTo>
                      <a:pt x="1649" y="1120"/>
                    </a:lnTo>
                    <a:lnTo>
                      <a:pt x="1651" y="1120"/>
                    </a:lnTo>
                    <a:lnTo>
                      <a:pt x="1655" y="1123"/>
                    </a:lnTo>
                    <a:lnTo>
                      <a:pt x="1656" y="1128"/>
                    </a:lnTo>
                    <a:lnTo>
                      <a:pt x="1657" y="1135"/>
                    </a:lnTo>
                    <a:lnTo>
                      <a:pt x="1725" y="1128"/>
                    </a:lnTo>
                    <a:lnTo>
                      <a:pt x="1740" y="1148"/>
                    </a:lnTo>
                    <a:lnTo>
                      <a:pt x="1749" y="1130"/>
                    </a:lnTo>
                    <a:lnTo>
                      <a:pt x="1764" y="1144"/>
                    </a:lnTo>
                    <a:lnTo>
                      <a:pt x="1783" y="1159"/>
                    </a:lnTo>
                    <a:lnTo>
                      <a:pt x="1797" y="1148"/>
                    </a:lnTo>
                    <a:lnTo>
                      <a:pt x="1805" y="1154"/>
                    </a:lnTo>
                    <a:lnTo>
                      <a:pt x="1806" y="1156"/>
                    </a:lnTo>
                    <a:lnTo>
                      <a:pt x="1825" y="1144"/>
                    </a:lnTo>
                    <a:lnTo>
                      <a:pt x="1832" y="1120"/>
                    </a:lnTo>
                    <a:lnTo>
                      <a:pt x="1792" y="1109"/>
                    </a:lnTo>
                    <a:lnTo>
                      <a:pt x="1775" y="1092"/>
                    </a:lnTo>
                    <a:lnTo>
                      <a:pt x="1747" y="1072"/>
                    </a:lnTo>
                    <a:lnTo>
                      <a:pt x="1718" y="1059"/>
                    </a:lnTo>
                    <a:lnTo>
                      <a:pt x="1733" y="1030"/>
                    </a:lnTo>
                    <a:lnTo>
                      <a:pt x="1711" y="1016"/>
                    </a:lnTo>
                    <a:lnTo>
                      <a:pt x="1707" y="1012"/>
                    </a:lnTo>
                    <a:lnTo>
                      <a:pt x="1708" y="1009"/>
                    </a:lnTo>
                    <a:lnTo>
                      <a:pt x="1712" y="1007"/>
                    </a:lnTo>
                    <a:lnTo>
                      <a:pt x="1721" y="1006"/>
                    </a:lnTo>
                    <a:lnTo>
                      <a:pt x="1742" y="994"/>
                    </a:lnTo>
                    <a:lnTo>
                      <a:pt x="1799" y="1020"/>
                    </a:lnTo>
                    <a:lnTo>
                      <a:pt x="1811" y="1016"/>
                    </a:lnTo>
                    <a:lnTo>
                      <a:pt x="1840" y="1028"/>
                    </a:lnTo>
                    <a:lnTo>
                      <a:pt x="1864" y="1023"/>
                    </a:lnTo>
                    <a:lnTo>
                      <a:pt x="1868" y="1006"/>
                    </a:lnTo>
                    <a:lnTo>
                      <a:pt x="1847" y="987"/>
                    </a:lnTo>
                    <a:lnTo>
                      <a:pt x="1856" y="956"/>
                    </a:lnTo>
                    <a:lnTo>
                      <a:pt x="1925" y="956"/>
                    </a:lnTo>
                    <a:lnTo>
                      <a:pt x="1942" y="942"/>
                    </a:lnTo>
                    <a:lnTo>
                      <a:pt x="1964" y="907"/>
                    </a:lnTo>
                    <a:lnTo>
                      <a:pt x="1990" y="907"/>
                    </a:lnTo>
                    <a:lnTo>
                      <a:pt x="2003" y="894"/>
                    </a:lnTo>
                    <a:lnTo>
                      <a:pt x="1996" y="837"/>
                    </a:lnTo>
                    <a:lnTo>
                      <a:pt x="1996" y="800"/>
                    </a:lnTo>
                    <a:lnTo>
                      <a:pt x="2018" y="800"/>
                    </a:lnTo>
                    <a:lnTo>
                      <a:pt x="2025" y="785"/>
                    </a:lnTo>
                    <a:lnTo>
                      <a:pt x="2060" y="752"/>
                    </a:lnTo>
                    <a:lnTo>
                      <a:pt x="2096" y="774"/>
                    </a:lnTo>
                    <a:lnTo>
                      <a:pt x="2118" y="771"/>
                    </a:lnTo>
                    <a:lnTo>
                      <a:pt x="2118" y="728"/>
                    </a:lnTo>
                    <a:lnTo>
                      <a:pt x="2134" y="714"/>
                    </a:lnTo>
                    <a:lnTo>
                      <a:pt x="2103" y="674"/>
                    </a:lnTo>
                    <a:lnTo>
                      <a:pt x="2077" y="678"/>
                    </a:lnTo>
                    <a:lnTo>
                      <a:pt x="2056" y="671"/>
                    </a:lnTo>
                    <a:lnTo>
                      <a:pt x="2077" y="652"/>
                    </a:lnTo>
                    <a:lnTo>
                      <a:pt x="2062" y="645"/>
                    </a:lnTo>
                    <a:lnTo>
                      <a:pt x="2057" y="646"/>
                    </a:lnTo>
                    <a:lnTo>
                      <a:pt x="2054" y="648"/>
                    </a:lnTo>
                    <a:lnTo>
                      <a:pt x="2049" y="649"/>
                    </a:lnTo>
                    <a:lnTo>
                      <a:pt x="2046" y="647"/>
                    </a:lnTo>
                    <a:lnTo>
                      <a:pt x="2045" y="645"/>
                    </a:lnTo>
                    <a:lnTo>
                      <a:pt x="2046" y="643"/>
                    </a:lnTo>
                    <a:lnTo>
                      <a:pt x="2020" y="624"/>
                    </a:lnTo>
                    <a:lnTo>
                      <a:pt x="2013" y="585"/>
                    </a:lnTo>
                    <a:lnTo>
                      <a:pt x="2003" y="602"/>
                    </a:lnTo>
                    <a:lnTo>
                      <a:pt x="1970" y="602"/>
                    </a:lnTo>
                    <a:lnTo>
                      <a:pt x="1911" y="593"/>
                    </a:lnTo>
                    <a:lnTo>
                      <a:pt x="1892" y="607"/>
                    </a:lnTo>
                    <a:lnTo>
                      <a:pt x="1903" y="645"/>
                    </a:lnTo>
                    <a:lnTo>
                      <a:pt x="1864" y="637"/>
                    </a:lnTo>
                    <a:lnTo>
                      <a:pt x="1849" y="617"/>
                    </a:lnTo>
                    <a:lnTo>
                      <a:pt x="1814" y="593"/>
                    </a:lnTo>
                    <a:lnTo>
                      <a:pt x="1832" y="578"/>
                    </a:lnTo>
                    <a:lnTo>
                      <a:pt x="1849" y="543"/>
                    </a:lnTo>
                    <a:lnTo>
                      <a:pt x="1835" y="524"/>
                    </a:lnTo>
                    <a:lnTo>
                      <a:pt x="1820" y="517"/>
                    </a:lnTo>
                    <a:lnTo>
                      <a:pt x="1813" y="521"/>
                    </a:lnTo>
                    <a:lnTo>
                      <a:pt x="1806" y="523"/>
                    </a:lnTo>
                    <a:lnTo>
                      <a:pt x="1801" y="521"/>
                    </a:lnTo>
                    <a:lnTo>
                      <a:pt x="1797" y="515"/>
                    </a:lnTo>
                    <a:lnTo>
                      <a:pt x="1790" y="495"/>
                    </a:lnTo>
                    <a:lnTo>
                      <a:pt x="1768" y="493"/>
                    </a:lnTo>
                    <a:lnTo>
                      <a:pt x="1754" y="472"/>
                    </a:lnTo>
                    <a:lnTo>
                      <a:pt x="1721" y="465"/>
                    </a:lnTo>
                    <a:lnTo>
                      <a:pt x="1697" y="522"/>
                    </a:lnTo>
                    <a:lnTo>
                      <a:pt x="1671" y="493"/>
                    </a:lnTo>
                    <a:lnTo>
                      <a:pt x="1683" y="481"/>
                    </a:lnTo>
                    <a:lnTo>
                      <a:pt x="1671" y="472"/>
                    </a:lnTo>
                    <a:lnTo>
                      <a:pt x="1668" y="443"/>
                    </a:lnTo>
                    <a:lnTo>
                      <a:pt x="1675" y="415"/>
                    </a:lnTo>
                    <a:lnTo>
                      <a:pt x="1642" y="407"/>
                    </a:lnTo>
                    <a:lnTo>
                      <a:pt x="1655" y="393"/>
                    </a:lnTo>
                    <a:lnTo>
                      <a:pt x="1655" y="367"/>
                    </a:lnTo>
                    <a:lnTo>
                      <a:pt x="1633" y="360"/>
                    </a:lnTo>
                    <a:lnTo>
                      <a:pt x="1625" y="352"/>
                    </a:lnTo>
                    <a:lnTo>
                      <a:pt x="1616" y="350"/>
                    </a:lnTo>
                    <a:lnTo>
                      <a:pt x="1613" y="348"/>
                    </a:lnTo>
                    <a:lnTo>
                      <a:pt x="1612" y="346"/>
                    </a:lnTo>
                    <a:lnTo>
                      <a:pt x="1614" y="345"/>
                    </a:lnTo>
                    <a:lnTo>
                      <a:pt x="1621" y="343"/>
                    </a:lnTo>
                    <a:lnTo>
                      <a:pt x="1621" y="337"/>
                    </a:lnTo>
                    <a:lnTo>
                      <a:pt x="1622" y="332"/>
                    </a:lnTo>
                    <a:lnTo>
                      <a:pt x="1622" y="329"/>
                    </a:lnTo>
                    <a:lnTo>
                      <a:pt x="1620" y="328"/>
                    </a:lnTo>
                    <a:lnTo>
                      <a:pt x="1619" y="330"/>
                    </a:lnTo>
                    <a:lnTo>
                      <a:pt x="1617" y="332"/>
                    </a:lnTo>
                    <a:lnTo>
                      <a:pt x="1616" y="338"/>
                    </a:lnTo>
                    <a:lnTo>
                      <a:pt x="1615" y="338"/>
                    </a:lnTo>
                    <a:lnTo>
                      <a:pt x="1614" y="338"/>
                    </a:lnTo>
                    <a:lnTo>
                      <a:pt x="1614" y="339"/>
                    </a:lnTo>
                    <a:lnTo>
                      <a:pt x="1583" y="346"/>
                    </a:lnTo>
                    <a:lnTo>
                      <a:pt x="1575" y="393"/>
                    </a:lnTo>
                    <a:lnTo>
                      <a:pt x="1575" y="417"/>
                    </a:lnTo>
                    <a:lnTo>
                      <a:pt x="1555" y="407"/>
                    </a:lnTo>
                    <a:lnTo>
                      <a:pt x="1533" y="439"/>
                    </a:lnTo>
                    <a:lnTo>
                      <a:pt x="1520" y="433"/>
                    </a:lnTo>
                    <a:lnTo>
                      <a:pt x="1509" y="431"/>
                    </a:lnTo>
                    <a:lnTo>
                      <a:pt x="1498" y="432"/>
                    </a:lnTo>
                    <a:lnTo>
                      <a:pt x="1490" y="436"/>
                    </a:lnTo>
                    <a:lnTo>
                      <a:pt x="1481" y="432"/>
                    </a:lnTo>
                    <a:lnTo>
                      <a:pt x="1475" y="434"/>
                    </a:lnTo>
                    <a:lnTo>
                      <a:pt x="1468" y="441"/>
                    </a:lnTo>
                    <a:lnTo>
                      <a:pt x="1464" y="452"/>
                    </a:lnTo>
                    <a:lnTo>
                      <a:pt x="1440" y="450"/>
                    </a:lnTo>
                    <a:lnTo>
                      <a:pt x="1429" y="443"/>
                    </a:lnTo>
                    <a:lnTo>
                      <a:pt x="1390" y="431"/>
                    </a:lnTo>
                    <a:lnTo>
                      <a:pt x="1379" y="393"/>
                    </a:lnTo>
                    <a:lnTo>
                      <a:pt x="1419" y="389"/>
                    </a:lnTo>
                    <a:lnTo>
                      <a:pt x="1464" y="352"/>
                    </a:lnTo>
                    <a:lnTo>
                      <a:pt x="1490" y="372"/>
                    </a:lnTo>
                    <a:lnTo>
                      <a:pt x="1507" y="357"/>
                    </a:lnTo>
                    <a:lnTo>
                      <a:pt x="1512" y="329"/>
                    </a:lnTo>
                    <a:lnTo>
                      <a:pt x="1483" y="315"/>
                    </a:lnTo>
                    <a:lnTo>
                      <a:pt x="1436" y="300"/>
                    </a:lnTo>
                    <a:lnTo>
                      <a:pt x="1407" y="279"/>
                    </a:lnTo>
                    <a:lnTo>
                      <a:pt x="1407" y="265"/>
                    </a:lnTo>
                    <a:lnTo>
                      <a:pt x="1386" y="265"/>
                    </a:lnTo>
                    <a:lnTo>
                      <a:pt x="1379" y="259"/>
                    </a:lnTo>
                    <a:lnTo>
                      <a:pt x="1375" y="258"/>
                    </a:lnTo>
                    <a:lnTo>
                      <a:pt x="1370" y="262"/>
                    </a:lnTo>
                    <a:lnTo>
                      <a:pt x="1369" y="272"/>
                    </a:lnTo>
                    <a:lnTo>
                      <a:pt x="1342" y="253"/>
                    </a:lnTo>
                    <a:lnTo>
                      <a:pt x="1305" y="293"/>
                    </a:lnTo>
                    <a:lnTo>
                      <a:pt x="1312" y="315"/>
                    </a:lnTo>
                    <a:lnTo>
                      <a:pt x="1300" y="329"/>
                    </a:lnTo>
                    <a:lnTo>
                      <a:pt x="1277" y="329"/>
                    </a:lnTo>
                    <a:lnTo>
                      <a:pt x="1262" y="317"/>
                    </a:lnTo>
                    <a:lnTo>
                      <a:pt x="1233" y="310"/>
                    </a:lnTo>
                    <a:lnTo>
                      <a:pt x="1212" y="300"/>
                    </a:lnTo>
                    <a:lnTo>
                      <a:pt x="1183" y="317"/>
                    </a:lnTo>
                    <a:lnTo>
                      <a:pt x="1164" y="300"/>
                    </a:lnTo>
                    <a:lnTo>
                      <a:pt x="1101" y="281"/>
                    </a:lnTo>
                    <a:lnTo>
                      <a:pt x="1127" y="253"/>
                    </a:lnTo>
                    <a:lnTo>
                      <a:pt x="1119" y="246"/>
                    </a:lnTo>
                    <a:lnTo>
                      <a:pt x="1080" y="238"/>
                    </a:lnTo>
                    <a:lnTo>
                      <a:pt x="1044" y="232"/>
                    </a:lnTo>
                    <a:lnTo>
                      <a:pt x="1019" y="223"/>
                    </a:lnTo>
                    <a:lnTo>
                      <a:pt x="994" y="215"/>
                    </a:lnTo>
                    <a:lnTo>
                      <a:pt x="987" y="208"/>
                    </a:lnTo>
                    <a:lnTo>
                      <a:pt x="929" y="196"/>
                    </a:lnTo>
                    <a:lnTo>
                      <a:pt x="920" y="208"/>
                    </a:lnTo>
                    <a:lnTo>
                      <a:pt x="901" y="210"/>
                    </a:lnTo>
                    <a:lnTo>
                      <a:pt x="894" y="222"/>
                    </a:lnTo>
                    <a:lnTo>
                      <a:pt x="863" y="267"/>
                    </a:lnTo>
                    <a:lnTo>
                      <a:pt x="872" y="274"/>
                    </a:lnTo>
                    <a:lnTo>
                      <a:pt x="877" y="302"/>
                    </a:lnTo>
                    <a:lnTo>
                      <a:pt x="870" y="336"/>
                    </a:lnTo>
                    <a:lnTo>
                      <a:pt x="863" y="346"/>
                    </a:lnTo>
                    <a:lnTo>
                      <a:pt x="799" y="350"/>
                    </a:lnTo>
                    <a:lnTo>
                      <a:pt x="770" y="357"/>
                    </a:lnTo>
                    <a:lnTo>
                      <a:pt x="749" y="324"/>
                    </a:lnTo>
                    <a:lnTo>
                      <a:pt x="750" y="325"/>
                    </a:lnTo>
                    <a:lnTo>
                      <a:pt x="752" y="327"/>
                    </a:lnTo>
                    <a:lnTo>
                      <a:pt x="753" y="328"/>
                    </a:lnTo>
                    <a:lnTo>
                      <a:pt x="756" y="330"/>
                    </a:lnTo>
                    <a:lnTo>
                      <a:pt x="758" y="332"/>
                    </a:lnTo>
                    <a:lnTo>
                      <a:pt x="760" y="334"/>
                    </a:lnTo>
                    <a:lnTo>
                      <a:pt x="760" y="332"/>
                    </a:lnTo>
                    <a:lnTo>
                      <a:pt x="760" y="331"/>
                    </a:lnTo>
                    <a:lnTo>
                      <a:pt x="761" y="331"/>
                    </a:lnTo>
                    <a:lnTo>
                      <a:pt x="761" y="328"/>
                    </a:lnTo>
                    <a:lnTo>
                      <a:pt x="761" y="325"/>
                    </a:lnTo>
                    <a:lnTo>
                      <a:pt x="759" y="324"/>
                    </a:lnTo>
                    <a:lnTo>
                      <a:pt x="751" y="318"/>
                    </a:lnTo>
                    <a:lnTo>
                      <a:pt x="754" y="319"/>
                    </a:lnTo>
                    <a:lnTo>
                      <a:pt x="759" y="319"/>
                    </a:lnTo>
                    <a:lnTo>
                      <a:pt x="764" y="318"/>
                    </a:lnTo>
                    <a:lnTo>
                      <a:pt x="770" y="315"/>
                    </a:lnTo>
                    <a:lnTo>
                      <a:pt x="766" y="279"/>
                    </a:lnTo>
                    <a:lnTo>
                      <a:pt x="756" y="272"/>
                    </a:lnTo>
                    <a:lnTo>
                      <a:pt x="756" y="258"/>
                    </a:lnTo>
                    <a:lnTo>
                      <a:pt x="722" y="217"/>
                    </a:lnTo>
                    <a:lnTo>
                      <a:pt x="709" y="217"/>
                    </a:lnTo>
                    <a:lnTo>
                      <a:pt x="694" y="215"/>
                    </a:lnTo>
                    <a:lnTo>
                      <a:pt x="680" y="222"/>
                    </a:lnTo>
                    <a:lnTo>
                      <a:pt x="649" y="210"/>
                    </a:lnTo>
                    <a:lnTo>
                      <a:pt x="637" y="167"/>
                    </a:lnTo>
                    <a:lnTo>
                      <a:pt x="644" y="160"/>
                    </a:lnTo>
                    <a:lnTo>
                      <a:pt x="663" y="150"/>
                    </a:lnTo>
                    <a:lnTo>
                      <a:pt x="673" y="117"/>
                    </a:lnTo>
                    <a:lnTo>
                      <a:pt x="692" y="108"/>
                    </a:lnTo>
                    <a:lnTo>
                      <a:pt x="687" y="82"/>
                    </a:lnTo>
                    <a:lnTo>
                      <a:pt x="659" y="87"/>
                    </a:lnTo>
                    <a:lnTo>
                      <a:pt x="642" y="80"/>
                    </a:lnTo>
                    <a:lnTo>
                      <a:pt x="651" y="61"/>
                    </a:lnTo>
                    <a:lnTo>
                      <a:pt x="651" y="32"/>
                    </a:lnTo>
                    <a:lnTo>
                      <a:pt x="637" y="17"/>
                    </a:lnTo>
                    <a:lnTo>
                      <a:pt x="635" y="21"/>
                    </a:lnTo>
                    <a:lnTo>
                      <a:pt x="634" y="21"/>
                    </a:lnTo>
                    <a:lnTo>
                      <a:pt x="634" y="22"/>
                    </a:lnTo>
                    <a:lnTo>
                      <a:pt x="634" y="24"/>
                    </a:lnTo>
                    <a:lnTo>
                      <a:pt x="632" y="26"/>
                    </a:lnTo>
                    <a:lnTo>
                      <a:pt x="630" y="28"/>
                    </a:lnTo>
                    <a:lnTo>
                      <a:pt x="625" y="26"/>
                    </a:lnTo>
                    <a:lnTo>
                      <a:pt x="623" y="24"/>
                    </a:lnTo>
                    <a:lnTo>
                      <a:pt x="619" y="21"/>
                    </a:lnTo>
                    <a:lnTo>
                      <a:pt x="616" y="17"/>
                    </a:lnTo>
                    <a:lnTo>
                      <a:pt x="609" y="37"/>
                    </a:lnTo>
                    <a:lnTo>
                      <a:pt x="599" y="54"/>
                    </a:lnTo>
                    <a:lnTo>
                      <a:pt x="600" y="44"/>
                    </a:lnTo>
                    <a:lnTo>
                      <a:pt x="602" y="38"/>
                    </a:lnTo>
                    <a:lnTo>
                      <a:pt x="602" y="33"/>
                    </a:lnTo>
                    <a:lnTo>
                      <a:pt x="602" y="30"/>
                    </a:lnTo>
                    <a:lnTo>
                      <a:pt x="598" y="26"/>
                    </a:lnTo>
                    <a:lnTo>
                      <a:pt x="595" y="26"/>
                    </a:lnTo>
                    <a:lnTo>
                      <a:pt x="591" y="26"/>
                    </a:lnTo>
                    <a:lnTo>
                      <a:pt x="587" y="30"/>
                    </a:lnTo>
                    <a:lnTo>
                      <a:pt x="585" y="32"/>
                    </a:lnTo>
                    <a:lnTo>
                      <a:pt x="573" y="22"/>
                    </a:lnTo>
                    <a:lnTo>
                      <a:pt x="557" y="37"/>
                    </a:lnTo>
                    <a:lnTo>
                      <a:pt x="542" y="39"/>
                    </a:lnTo>
                    <a:lnTo>
                      <a:pt x="538" y="37"/>
                    </a:lnTo>
                    <a:lnTo>
                      <a:pt x="537" y="36"/>
                    </a:lnTo>
                    <a:lnTo>
                      <a:pt x="535" y="32"/>
                    </a:lnTo>
                    <a:lnTo>
                      <a:pt x="516" y="30"/>
                    </a:lnTo>
                    <a:lnTo>
                      <a:pt x="502" y="17"/>
                    </a:lnTo>
                    <a:lnTo>
                      <a:pt x="452" y="22"/>
                    </a:lnTo>
                    <a:lnTo>
                      <a:pt x="431" y="39"/>
                    </a:lnTo>
                    <a:lnTo>
                      <a:pt x="409" y="50"/>
                    </a:lnTo>
                    <a:lnTo>
                      <a:pt x="402" y="67"/>
                    </a:lnTo>
                    <a:lnTo>
                      <a:pt x="378" y="65"/>
                    </a:lnTo>
                    <a:lnTo>
                      <a:pt x="364" y="50"/>
                    </a:lnTo>
                    <a:lnTo>
                      <a:pt x="345" y="50"/>
                    </a:lnTo>
                    <a:lnTo>
                      <a:pt x="331" y="58"/>
                    </a:lnTo>
                    <a:lnTo>
                      <a:pt x="302" y="50"/>
                    </a:lnTo>
                    <a:lnTo>
                      <a:pt x="250" y="24"/>
                    </a:lnTo>
                    <a:lnTo>
                      <a:pt x="224" y="15"/>
                    </a:lnTo>
                    <a:lnTo>
                      <a:pt x="200" y="0"/>
                    </a:lnTo>
                    <a:lnTo>
                      <a:pt x="207" y="39"/>
                    </a:lnTo>
                    <a:lnTo>
                      <a:pt x="165" y="37"/>
                    </a:lnTo>
                    <a:lnTo>
                      <a:pt x="167" y="61"/>
                    </a:lnTo>
                    <a:lnTo>
                      <a:pt x="193" y="80"/>
                    </a:lnTo>
                    <a:lnTo>
                      <a:pt x="202" y="108"/>
                    </a:lnTo>
                    <a:lnTo>
                      <a:pt x="238" y="139"/>
                    </a:lnTo>
                    <a:lnTo>
                      <a:pt x="281" y="143"/>
                    </a:lnTo>
                    <a:lnTo>
                      <a:pt x="293" y="182"/>
                    </a:lnTo>
                    <a:lnTo>
                      <a:pt x="278" y="187"/>
                    </a:lnTo>
                    <a:lnTo>
                      <a:pt x="274" y="232"/>
                    </a:lnTo>
                    <a:lnTo>
                      <a:pt x="300" y="267"/>
                    </a:lnTo>
                    <a:lnTo>
                      <a:pt x="338" y="267"/>
                    </a:lnTo>
                    <a:lnTo>
                      <a:pt x="350" y="250"/>
                    </a:lnTo>
                    <a:lnTo>
                      <a:pt x="350" y="229"/>
                    </a:lnTo>
                    <a:lnTo>
                      <a:pt x="374" y="217"/>
                    </a:lnTo>
                    <a:lnTo>
                      <a:pt x="394" y="222"/>
                    </a:lnTo>
                    <a:lnTo>
                      <a:pt x="407" y="239"/>
                    </a:lnTo>
                    <a:lnTo>
                      <a:pt x="437" y="246"/>
                    </a:lnTo>
                    <a:lnTo>
                      <a:pt x="464" y="246"/>
                    </a:lnTo>
                    <a:lnTo>
                      <a:pt x="466" y="239"/>
                    </a:lnTo>
                    <a:lnTo>
                      <a:pt x="468" y="238"/>
                    </a:lnTo>
                    <a:lnTo>
                      <a:pt x="470" y="242"/>
                    </a:lnTo>
                    <a:lnTo>
                      <a:pt x="471" y="246"/>
                    </a:lnTo>
                    <a:lnTo>
                      <a:pt x="474" y="253"/>
                    </a:lnTo>
                    <a:lnTo>
                      <a:pt x="457" y="258"/>
                    </a:lnTo>
                    <a:lnTo>
                      <a:pt x="435" y="267"/>
                    </a:lnTo>
                    <a:lnTo>
                      <a:pt x="414" y="296"/>
                    </a:lnTo>
                    <a:lnTo>
                      <a:pt x="385" y="310"/>
                    </a:lnTo>
                    <a:lnTo>
                      <a:pt x="378" y="324"/>
                    </a:lnTo>
                    <a:lnTo>
                      <a:pt x="342" y="331"/>
                    </a:lnTo>
                    <a:lnTo>
                      <a:pt x="307" y="365"/>
                    </a:lnTo>
                    <a:lnTo>
                      <a:pt x="250" y="367"/>
                    </a:lnTo>
                    <a:lnTo>
                      <a:pt x="238" y="374"/>
                    </a:lnTo>
                    <a:lnTo>
                      <a:pt x="150" y="346"/>
                    </a:lnTo>
                    <a:lnTo>
                      <a:pt x="124" y="331"/>
                    </a:lnTo>
                    <a:lnTo>
                      <a:pt x="115" y="296"/>
                    </a:lnTo>
                    <a:lnTo>
                      <a:pt x="89" y="289"/>
                    </a:lnTo>
                    <a:close/>
                    <a:moveTo>
                      <a:pt x="371" y="572"/>
                    </a:moveTo>
                    <a:lnTo>
                      <a:pt x="376" y="572"/>
                    </a:lnTo>
                    <a:lnTo>
                      <a:pt x="378" y="573"/>
                    </a:lnTo>
                    <a:lnTo>
                      <a:pt x="376" y="575"/>
                    </a:lnTo>
                    <a:lnTo>
                      <a:pt x="371" y="578"/>
                    </a:lnTo>
                    <a:lnTo>
                      <a:pt x="371" y="572"/>
                    </a:lnTo>
                    <a:close/>
                    <a:moveTo>
                      <a:pt x="1714" y="1066"/>
                    </a:moveTo>
                    <a:lnTo>
                      <a:pt x="1713" y="1066"/>
                    </a:lnTo>
                    <a:lnTo>
                      <a:pt x="1713" y="1067"/>
                    </a:lnTo>
                    <a:lnTo>
                      <a:pt x="1713" y="1069"/>
                    </a:lnTo>
                    <a:lnTo>
                      <a:pt x="1713" y="1071"/>
                    </a:lnTo>
                    <a:lnTo>
                      <a:pt x="1712" y="1070"/>
                    </a:lnTo>
                    <a:lnTo>
                      <a:pt x="1712" y="1069"/>
                    </a:lnTo>
                    <a:lnTo>
                      <a:pt x="1712" y="1066"/>
                    </a:lnTo>
                    <a:lnTo>
                      <a:pt x="1714" y="106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1579">
                <a:extLst>
                  <a:ext uri="{FF2B5EF4-FFF2-40B4-BE49-F238E27FC236}">
                    <a16:creationId xmlns:a16="http://schemas.microsoft.com/office/drawing/2014/main" id="{7C9682EA-936E-5B7D-44F9-663C28B192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0" y="2093"/>
                <a:ext cx="1" cy="1"/>
              </a:xfrm>
              <a:custGeom>
                <a:avLst/>
                <a:gdLst>
                  <a:gd name="T0" fmla="*/ 0 w 2"/>
                  <a:gd name="T1" fmla="*/ 3 h 4"/>
                  <a:gd name="T2" fmla="*/ 1 w 2"/>
                  <a:gd name="T3" fmla="*/ 3 h 4"/>
                  <a:gd name="T4" fmla="*/ 2 w 2"/>
                  <a:gd name="T5" fmla="*/ 4 h 4"/>
                  <a:gd name="T6" fmla="*/ 0 w 2"/>
                  <a:gd name="T7" fmla="*/ 1 h 4"/>
                  <a:gd name="T8" fmla="*/ 0 w 2"/>
                  <a:gd name="T9" fmla="*/ 0 h 4"/>
                  <a:gd name="T10" fmla="*/ 0 w 2"/>
                  <a:gd name="T11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4">
                    <a:moveTo>
                      <a:pt x="0" y="3"/>
                    </a:moveTo>
                    <a:lnTo>
                      <a:pt x="1" y="3"/>
                    </a:lnTo>
                    <a:lnTo>
                      <a:pt x="2" y="4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1580">
                <a:extLst>
                  <a:ext uri="{FF2B5EF4-FFF2-40B4-BE49-F238E27FC236}">
                    <a16:creationId xmlns:a16="http://schemas.microsoft.com/office/drawing/2014/main" id="{E2864CD4-84F9-CF8A-DE9B-519288A6FD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2" y="1240"/>
                <a:ext cx="14" cy="20"/>
              </a:xfrm>
              <a:custGeom>
                <a:avLst/>
                <a:gdLst>
                  <a:gd name="T0" fmla="*/ 22 w 84"/>
                  <a:gd name="T1" fmla="*/ 102 h 117"/>
                  <a:gd name="T2" fmla="*/ 26 w 84"/>
                  <a:gd name="T3" fmla="*/ 100 h 117"/>
                  <a:gd name="T4" fmla="*/ 84 w 84"/>
                  <a:gd name="T5" fmla="*/ 117 h 117"/>
                  <a:gd name="T6" fmla="*/ 76 w 84"/>
                  <a:gd name="T7" fmla="*/ 88 h 117"/>
                  <a:gd name="T8" fmla="*/ 56 w 84"/>
                  <a:gd name="T9" fmla="*/ 78 h 117"/>
                  <a:gd name="T10" fmla="*/ 72 w 84"/>
                  <a:gd name="T11" fmla="*/ 39 h 117"/>
                  <a:gd name="T12" fmla="*/ 26 w 84"/>
                  <a:gd name="T13" fmla="*/ 0 h 117"/>
                  <a:gd name="T14" fmla="*/ 0 w 84"/>
                  <a:gd name="T15" fmla="*/ 58 h 117"/>
                  <a:gd name="T16" fmla="*/ 13 w 84"/>
                  <a:gd name="T17" fmla="*/ 86 h 117"/>
                  <a:gd name="T18" fmla="*/ 9 w 84"/>
                  <a:gd name="T19" fmla="*/ 90 h 117"/>
                  <a:gd name="T20" fmla="*/ 7 w 84"/>
                  <a:gd name="T21" fmla="*/ 94 h 117"/>
                  <a:gd name="T22" fmla="*/ 6 w 84"/>
                  <a:gd name="T23" fmla="*/ 97 h 117"/>
                  <a:gd name="T24" fmla="*/ 7 w 84"/>
                  <a:gd name="T25" fmla="*/ 100 h 117"/>
                  <a:gd name="T26" fmla="*/ 8 w 84"/>
                  <a:gd name="T27" fmla="*/ 101 h 117"/>
                  <a:gd name="T28" fmla="*/ 12 w 84"/>
                  <a:gd name="T29" fmla="*/ 102 h 117"/>
                  <a:gd name="T30" fmla="*/ 16 w 84"/>
                  <a:gd name="T31" fmla="*/ 102 h 117"/>
                  <a:gd name="T32" fmla="*/ 22 w 84"/>
                  <a:gd name="T33" fmla="*/ 102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17">
                    <a:moveTo>
                      <a:pt x="22" y="102"/>
                    </a:moveTo>
                    <a:lnTo>
                      <a:pt x="26" y="100"/>
                    </a:lnTo>
                    <a:lnTo>
                      <a:pt x="84" y="117"/>
                    </a:lnTo>
                    <a:lnTo>
                      <a:pt x="76" y="88"/>
                    </a:lnTo>
                    <a:lnTo>
                      <a:pt x="56" y="78"/>
                    </a:lnTo>
                    <a:lnTo>
                      <a:pt x="72" y="39"/>
                    </a:lnTo>
                    <a:lnTo>
                      <a:pt x="26" y="0"/>
                    </a:lnTo>
                    <a:lnTo>
                      <a:pt x="0" y="58"/>
                    </a:lnTo>
                    <a:lnTo>
                      <a:pt x="13" y="86"/>
                    </a:lnTo>
                    <a:lnTo>
                      <a:pt x="9" y="90"/>
                    </a:lnTo>
                    <a:lnTo>
                      <a:pt x="7" y="94"/>
                    </a:lnTo>
                    <a:lnTo>
                      <a:pt x="6" y="97"/>
                    </a:lnTo>
                    <a:lnTo>
                      <a:pt x="7" y="100"/>
                    </a:lnTo>
                    <a:lnTo>
                      <a:pt x="8" y="101"/>
                    </a:lnTo>
                    <a:lnTo>
                      <a:pt x="12" y="102"/>
                    </a:lnTo>
                    <a:lnTo>
                      <a:pt x="16" y="102"/>
                    </a:lnTo>
                    <a:lnTo>
                      <a:pt x="22" y="102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1581">
                <a:extLst>
                  <a:ext uri="{FF2B5EF4-FFF2-40B4-BE49-F238E27FC236}">
                    <a16:creationId xmlns:a16="http://schemas.microsoft.com/office/drawing/2014/main" id="{035E8241-6B0D-C373-F4B4-E7430A0E69B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85" y="1575"/>
                <a:ext cx="338" cy="270"/>
              </a:xfrm>
              <a:custGeom>
                <a:avLst/>
                <a:gdLst>
                  <a:gd name="T0" fmla="*/ 1309 w 2026"/>
                  <a:gd name="T1" fmla="*/ 328 h 1624"/>
                  <a:gd name="T2" fmla="*/ 1200 w 2026"/>
                  <a:gd name="T3" fmla="*/ 281 h 1624"/>
                  <a:gd name="T4" fmla="*/ 1067 w 2026"/>
                  <a:gd name="T5" fmla="*/ 442 h 1624"/>
                  <a:gd name="T6" fmla="*/ 838 w 2026"/>
                  <a:gd name="T7" fmla="*/ 450 h 1624"/>
                  <a:gd name="T8" fmla="*/ 843 w 2026"/>
                  <a:gd name="T9" fmla="*/ 355 h 1624"/>
                  <a:gd name="T10" fmla="*/ 793 w 2026"/>
                  <a:gd name="T11" fmla="*/ 148 h 1624"/>
                  <a:gd name="T12" fmla="*/ 703 w 2026"/>
                  <a:gd name="T13" fmla="*/ 162 h 1624"/>
                  <a:gd name="T14" fmla="*/ 639 w 2026"/>
                  <a:gd name="T15" fmla="*/ 133 h 1624"/>
                  <a:gd name="T16" fmla="*/ 623 w 2026"/>
                  <a:gd name="T17" fmla="*/ 86 h 1624"/>
                  <a:gd name="T18" fmla="*/ 510 w 2026"/>
                  <a:gd name="T19" fmla="*/ 35 h 1624"/>
                  <a:gd name="T20" fmla="*/ 447 w 2026"/>
                  <a:gd name="T21" fmla="*/ 41 h 1624"/>
                  <a:gd name="T22" fmla="*/ 258 w 2026"/>
                  <a:gd name="T23" fmla="*/ 91 h 1624"/>
                  <a:gd name="T24" fmla="*/ 212 w 2026"/>
                  <a:gd name="T25" fmla="*/ 36 h 1624"/>
                  <a:gd name="T26" fmla="*/ 161 w 2026"/>
                  <a:gd name="T27" fmla="*/ 42 h 1624"/>
                  <a:gd name="T28" fmla="*/ 155 w 2026"/>
                  <a:gd name="T29" fmla="*/ 11 h 1624"/>
                  <a:gd name="T30" fmla="*/ 116 w 2026"/>
                  <a:gd name="T31" fmla="*/ 91 h 1624"/>
                  <a:gd name="T32" fmla="*/ 47 w 2026"/>
                  <a:gd name="T33" fmla="*/ 190 h 1624"/>
                  <a:gd name="T34" fmla="*/ 123 w 2026"/>
                  <a:gd name="T35" fmla="*/ 272 h 1624"/>
                  <a:gd name="T36" fmla="*/ 159 w 2026"/>
                  <a:gd name="T37" fmla="*/ 504 h 1624"/>
                  <a:gd name="T38" fmla="*/ 159 w 2026"/>
                  <a:gd name="T39" fmla="*/ 631 h 1624"/>
                  <a:gd name="T40" fmla="*/ 147 w 2026"/>
                  <a:gd name="T41" fmla="*/ 640 h 1624"/>
                  <a:gd name="T42" fmla="*/ 112 w 2026"/>
                  <a:gd name="T43" fmla="*/ 740 h 1624"/>
                  <a:gd name="T44" fmla="*/ 95 w 2026"/>
                  <a:gd name="T45" fmla="*/ 833 h 1624"/>
                  <a:gd name="T46" fmla="*/ 190 w 2026"/>
                  <a:gd name="T47" fmla="*/ 975 h 1624"/>
                  <a:gd name="T48" fmla="*/ 254 w 2026"/>
                  <a:gd name="T49" fmla="*/ 1092 h 1624"/>
                  <a:gd name="T50" fmla="*/ 314 w 2026"/>
                  <a:gd name="T51" fmla="*/ 1107 h 1624"/>
                  <a:gd name="T52" fmla="*/ 353 w 2026"/>
                  <a:gd name="T53" fmla="*/ 1108 h 1624"/>
                  <a:gd name="T54" fmla="*/ 515 w 2026"/>
                  <a:gd name="T55" fmla="*/ 1110 h 1624"/>
                  <a:gd name="T56" fmla="*/ 536 w 2026"/>
                  <a:gd name="T57" fmla="*/ 1162 h 1624"/>
                  <a:gd name="T58" fmla="*/ 639 w 2026"/>
                  <a:gd name="T59" fmla="*/ 1196 h 1624"/>
                  <a:gd name="T60" fmla="*/ 771 w 2026"/>
                  <a:gd name="T61" fmla="*/ 1084 h 1624"/>
                  <a:gd name="T62" fmla="*/ 986 w 2026"/>
                  <a:gd name="T63" fmla="*/ 1061 h 1624"/>
                  <a:gd name="T64" fmla="*/ 1060 w 2026"/>
                  <a:gd name="T65" fmla="*/ 1079 h 1624"/>
                  <a:gd name="T66" fmla="*/ 1078 w 2026"/>
                  <a:gd name="T67" fmla="*/ 1124 h 1624"/>
                  <a:gd name="T68" fmla="*/ 1152 w 2026"/>
                  <a:gd name="T69" fmla="*/ 1255 h 1624"/>
                  <a:gd name="T70" fmla="*/ 1358 w 2026"/>
                  <a:gd name="T71" fmla="*/ 1283 h 1624"/>
                  <a:gd name="T72" fmla="*/ 1385 w 2026"/>
                  <a:gd name="T73" fmla="*/ 1362 h 1624"/>
                  <a:gd name="T74" fmla="*/ 1382 w 2026"/>
                  <a:gd name="T75" fmla="*/ 1481 h 1624"/>
                  <a:gd name="T76" fmla="*/ 1492 w 2026"/>
                  <a:gd name="T77" fmla="*/ 1566 h 1624"/>
                  <a:gd name="T78" fmla="*/ 1743 w 2026"/>
                  <a:gd name="T79" fmla="*/ 1545 h 1624"/>
                  <a:gd name="T80" fmla="*/ 1737 w 2026"/>
                  <a:gd name="T81" fmla="*/ 1402 h 1624"/>
                  <a:gd name="T82" fmla="*/ 1756 w 2026"/>
                  <a:gd name="T83" fmla="*/ 1394 h 1624"/>
                  <a:gd name="T84" fmla="*/ 1750 w 2026"/>
                  <a:gd name="T85" fmla="*/ 1375 h 1624"/>
                  <a:gd name="T86" fmla="*/ 1780 w 2026"/>
                  <a:gd name="T87" fmla="*/ 1277 h 1624"/>
                  <a:gd name="T88" fmla="*/ 1796 w 2026"/>
                  <a:gd name="T89" fmla="*/ 1274 h 1624"/>
                  <a:gd name="T90" fmla="*/ 1763 w 2026"/>
                  <a:gd name="T91" fmla="*/ 1198 h 1624"/>
                  <a:gd name="T92" fmla="*/ 1759 w 2026"/>
                  <a:gd name="T93" fmla="*/ 1017 h 1624"/>
                  <a:gd name="T94" fmla="*/ 1749 w 2026"/>
                  <a:gd name="T95" fmla="*/ 903 h 1624"/>
                  <a:gd name="T96" fmla="*/ 2006 w 2026"/>
                  <a:gd name="T97" fmla="*/ 885 h 1624"/>
                  <a:gd name="T98" fmla="*/ 1997 w 2026"/>
                  <a:gd name="T99" fmla="*/ 790 h 1624"/>
                  <a:gd name="T100" fmla="*/ 1900 w 2026"/>
                  <a:gd name="T101" fmla="*/ 727 h 1624"/>
                  <a:gd name="T102" fmla="*/ 1784 w 2026"/>
                  <a:gd name="T103" fmla="*/ 500 h 1624"/>
                  <a:gd name="T104" fmla="*/ 1621 w 2026"/>
                  <a:gd name="T105" fmla="*/ 500 h 1624"/>
                  <a:gd name="T106" fmla="*/ 596 w 2026"/>
                  <a:gd name="T107" fmla="*/ 783 h 1624"/>
                  <a:gd name="T108" fmla="*/ 641 w 2026"/>
                  <a:gd name="T109" fmla="*/ 750 h 1624"/>
                  <a:gd name="T110" fmla="*/ 589 w 2026"/>
                  <a:gd name="T111" fmla="*/ 835 h 1624"/>
                  <a:gd name="T112" fmla="*/ 639 w 2026"/>
                  <a:gd name="T113" fmla="*/ 911 h 1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026" h="1624">
                    <a:moveTo>
                      <a:pt x="1523" y="333"/>
                    </a:moveTo>
                    <a:lnTo>
                      <a:pt x="1499" y="311"/>
                    </a:lnTo>
                    <a:lnTo>
                      <a:pt x="1458" y="318"/>
                    </a:lnTo>
                    <a:lnTo>
                      <a:pt x="1445" y="335"/>
                    </a:lnTo>
                    <a:lnTo>
                      <a:pt x="1428" y="348"/>
                    </a:lnTo>
                    <a:lnTo>
                      <a:pt x="1358" y="364"/>
                    </a:lnTo>
                    <a:lnTo>
                      <a:pt x="1335" y="361"/>
                    </a:lnTo>
                    <a:lnTo>
                      <a:pt x="1309" y="350"/>
                    </a:lnTo>
                    <a:lnTo>
                      <a:pt x="1309" y="328"/>
                    </a:lnTo>
                    <a:lnTo>
                      <a:pt x="1295" y="314"/>
                    </a:lnTo>
                    <a:lnTo>
                      <a:pt x="1288" y="290"/>
                    </a:lnTo>
                    <a:lnTo>
                      <a:pt x="1266" y="283"/>
                    </a:lnTo>
                    <a:lnTo>
                      <a:pt x="1256" y="272"/>
                    </a:lnTo>
                    <a:lnTo>
                      <a:pt x="1221" y="283"/>
                    </a:lnTo>
                    <a:lnTo>
                      <a:pt x="1212" y="277"/>
                    </a:lnTo>
                    <a:lnTo>
                      <a:pt x="1204" y="277"/>
                    </a:lnTo>
                    <a:lnTo>
                      <a:pt x="1201" y="278"/>
                    </a:lnTo>
                    <a:lnTo>
                      <a:pt x="1200" y="281"/>
                    </a:lnTo>
                    <a:lnTo>
                      <a:pt x="1199" y="290"/>
                    </a:lnTo>
                    <a:lnTo>
                      <a:pt x="1178" y="311"/>
                    </a:lnTo>
                    <a:lnTo>
                      <a:pt x="1167" y="335"/>
                    </a:lnTo>
                    <a:lnTo>
                      <a:pt x="1145" y="348"/>
                    </a:lnTo>
                    <a:lnTo>
                      <a:pt x="1167" y="357"/>
                    </a:lnTo>
                    <a:lnTo>
                      <a:pt x="1167" y="383"/>
                    </a:lnTo>
                    <a:lnTo>
                      <a:pt x="1188" y="392"/>
                    </a:lnTo>
                    <a:lnTo>
                      <a:pt x="1136" y="447"/>
                    </a:lnTo>
                    <a:lnTo>
                      <a:pt x="1067" y="442"/>
                    </a:lnTo>
                    <a:lnTo>
                      <a:pt x="1057" y="457"/>
                    </a:lnTo>
                    <a:lnTo>
                      <a:pt x="1043" y="435"/>
                    </a:lnTo>
                    <a:lnTo>
                      <a:pt x="1002" y="435"/>
                    </a:lnTo>
                    <a:lnTo>
                      <a:pt x="945" y="418"/>
                    </a:lnTo>
                    <a:lnTo>
                      <a:pt x="938" y="426"/>
                    </a:lnTo>
                    <a:lnTo>
                      <a:pt x="917" y="433"/>
                    </a:lnTo>
                    <a:lnTo>
                      <a:pt x="886" y="468"/>
                    </a:lnTo>
                    <a:lnTo>
                      <a:pt x="843" y="470"/>
                    </a:lnTo>
                    <a:lnTo>
                      <a:pt x="838" y="450"/>
                    </a:lnTo>
                    <a:lnTo>
                      <a:pt x="853" y="435"/>
                    </a:lnTo>
                    <a:lnTo>
                      <a:pt x="845" y="392"/>
                    </a:lnTo>
                    <a:lnTo>
                      <a:pt x="849" y="391"/>
                    </a:lnTo>
                    <a:lnTo>
                      <a:pt x="854" y="390"/>
                    </a:lnTo>
                    <a:lnTo>
                      <a:pt x="855" y="388"/>
                    </a:lnTo>
                    <a:lnTo>
                      <a:pt x="857" y="387"/>
                    </a:lnTo>
                    <a:lnTo>
                      <a:pt x="860" y="385"/>
                    </a:lnTo>
                    <a:lnTo>
                      <a:pt x="860" y="383"/>
                    </a:lnTo>
                    <a:lnTo>
                      <a:pt x="843" y="355"/>
                    </a:lnTo>
                    <a:lnTo>
                      <a:pt x="853" y="333"/>
                    </a:lnTo>
                    <a:lnTo>
                      <a:pt x="832" y="326"/>
                    </a:lnTo>
                    <a:lnTo>
                      <a:pt x="821" y="311"/>
                    </a:lnTo>
                    <a:lnTo>
                      <a:pt x="817" y="272"/>
                    </a:lnTo>
                    <a:lnTo>
                      <a:pt x="821" y="262"/>
                    </a:lnTo>
                    <a:lnTo>
                      <a:pt x="825" y="200"/>
                    </a:lnTo>
                    <a:lnTo>
                      <a:pt x="829" y="183"/>
                    </a:lnTo>
                    <a:lnTo>
                      <a:pt x="810" y="169"/>
                    </a:lnTo>
                    <a:lnTo>
                      <a:pt x="793" y="148"/>
                    </a:lnTo>
                    <a:lnTo>
                      <a:pt x="785" y="147"/>
                    </a:lnTo>
                    <a:lnTo>
                      <a:pt x="783" y="148"/>
                    </a:lnTo>
                    <a:lnTo>
                      <a:pt x="783" y="151"/>
                    </a:lnTo>
                    <a:lnTo>
                      <a:pt x="788" y="157"/>
                    </a:lnTo>
                    <a:lnTo>
                      <a:pt x="767" y="193"/>
                    </a:lnTo>
                    <a:lnTo>
                      <a:pt x="745" y="176"/>
                    </a:lnTo>
                    <a:lnTo>
                      <a:pt x="715" y="198"/>
                    </a:lnTo>
                    <a:lnTo>
                      <a:pt x="695" y="185"/>
                    </a:lnTo>
                    <a:lnTo>
                      <a:pt x="703" y="162"/>
                    </a:lnTo>
                    <a:lnTo>
                      <a:pt x="682" y="172"/>
                    </a:lnTo>
                    <a:lnTo>
                      <a:pt x="675" y="148"/>
                    </a:lnTo>
                    <a:lnTo>
                      <a:pt x="678" y="146"/>
                    </a:lnTo>
                    <a:lnTo>
                      <a:pt x="679" y="144"/>
                    </a:lnTo>
                    <a:lnTo>
                      <a:pt x="678" y="142"/>
                    </a:lnTo>
                    <a:lnTo>
                      <a:pt x="677" y="140"/>
                    </a:lnTo>
                    <a:lnTo>
                      <a:pt x="676" y="140"/>
                    </a:lnTo>
                    <a:lnTo>
                      <a:pt x="673" y="136"/>
                    </a:lnTo>
                    <a:lnTo>
                      <a:pt x="639" y="133"/>
                    </a:lnTo>
                    <a:lnTo>
                      <a:pt x="642" y="126"/>
                    </a:lnTo>
                    <a:lnTo>
                      <a:pt x="642" y="123"/>
                    </a:lnTo>
                    <a:lnTo>
                      <a:pt x="643" y="122"/>
                    </a:lnTo>
                    <a:lnTo>
                      <a:pt x="642" y="121"/>
                    </a:lnTo>
                    <a:lnTo>
                      <a:pt x="640" y="121"/>
                    </a:lnTo>
                    <a:lnTo>
                      <a:pt x="639" y="123"/>
                    </a:lnTo>
                    <a:lnTo>
                      <a:pt x="632" y="122"/>
                    </a:lnTo>
                    <a:lnTo>
                      <a:pt x="596" y="100"/>
                    </a:lnTo>
                    <a:lnTo>
                      <a:pt x="623" y="86"/>
                    </a:lnTo>
                    <a:lnTo>
                      <a:pt x="596" y="50"/>
                    </a:lnTo>
                    <a:lnTo>
                      <a:pt x="575" y="48"/>
                    </a:lnTo>
                    <a:lnTo>
                      <a:pt x="565" y="26"/>
                    </a:lnTo>
                    <a:lnTo>
                      <a:pt x="532" y="33"/>
                    </a:lnTo>
                    <a:lnTo>
                      <a:pt x="528" y="36"/>
                    </a:lnTo>
                    <a:lnTo>
                      <a:pt x="524" y="38"/>
                    </a:lnTo>
                    <a:lnTo>
                      <a:pt x="520" y="40"/>
                    </a:lnTo>
                    <a:lnTo>
                      <a:pt x="517" y="40"/>
                    </a:lnTo>
                    <a:lnTo>
                      <a:pt x="510" y="35"/>
                    </a:lnTo>
                    <a:lnTo>
                      <a:pt x="506" y="27"/>
                    </a:lnTo>
                    <a:lnTo>
                      <a:pt x="503" y="22"/>
                    </a:lnTo>
                    <a:lnTo>
                      <a:pt x="468" y="26"/>
                    </a:lnTo>
                    <a:lnTo>
                      <a:pt x="466" y="30"/>
                    </a:lnTo>
                    <a:lnTo>
                      <a:pt x="462" y="34"/>
                    </a:lnTo>
                    <a:lnTo>
                      <a:pt x="458" y="35"/>
                    </a:lnTo>
                    <a:lnTo>
                      <a:pt x="455" y="37"/>
                    </a:lnTo>
                    <a:lnTo>
                      <a:pt x="451" y="38"/>
                    </a:lnTo>
                    <a:lnTo>
                      <a:pt x="447" y="41"/>
                    </a:lnTo>
                    <a:lnTo>
                      <a:pt x="444" y="36"/>
                    </a:lnTo>
                    <a:lnTo>
                      <a:pt x="418" y="70"/>
                    </a:lnTo>
                    <a:lnTo>
                      <a:pt x="390" y="79"/>
                    </a:lnTo>
                    <a:lnTo>
                      <a:pt x="373" y="72"/>
                    </a:lnTo>
                    <a:lnTo>
                      <a:pt x="358" y="72"/>
                    </a:lnTo>
                    <a:lnTo>
                      <a:pt x="330" y="76"/>
                    </a:lnTo>
                    <a:lnTo>
                      <a:pt x="325" y="114"/>
                    </a:lnTo>
                    <a:lnTo>
                      <a:pt x="258" y="100"/>
                    </a:lnTo>
                    <a:lnTo>
                      <a:pt x="258" y="91"/>
                    </a:lnTo>
                    <a:lnTo>
                      <a:pt x="257" y="85"/>
                    </a:lnTo>
                    <a:lnTo>
                      <a:pt x="253" y="80"/>
                    </a:lnTo>
                    <a:lnTo>
                      <a:pt x="247" y="79"/>
                    </a:lnTo>
                    <a:lnTo>
                      <a:pt x="225" y="76"/>
                    </a:lnTo>
                    <a:lnTo>
                      <a:pt x="218" y="50"/>
                    </a:lnTo>
                    <a:lnTo>
                      <a:pt x="218" y="44"/>
                    </a:lnTo>
                    <a:lnTo>
                      <a:pt x="217" y="40"/>
                    </a:lnTo>
                    <a:lnTo>
                      <a:pt x="215" y="36"/>
                    </a:lnTo>
                    <a:lnTo>
                      <a:pt x="212" y="36"/>
                    </a:lnTo>
                    <a:lnTo>
                      <a:pt x="212" y="41"/>
                    </a:lnTo>
                    <a:lnTo>
                      <a:pt x="195" y="50"/>
                    </a:lnTo>
                    <a:lnTo>
                      <a:pt x="175" y="64"/>
                    </a:lnTo>
                    <a:lnTo>
                      <a:pt x="171" y="62"/>
                    </a:lnTo>
                    <a:lnTo>
                      <a:pt x="169" y="61"/>
                    </a:lnTo>
                    <a:lnTo>
                      <a:pt x="166" y="58"/>
                    </a:lnTo>
                    <a:lnTo>
                      <a:pt x="165" y="51"/>
                    </a:lnTo>
                    <a:lnTo>
                      <a:pt x="168" y="43"/>
                    </a:lnTo>
                    <a:lnTo>
                      <a:pt x="161" y="42"/>
                    </a:lnTo>
                    <a:lnTo>
                      <a:pt x="158" y="40"/>
                    </a:lnTo>
                    <a:lnTo>
                      <a:pt x="154" y="33"/>
                    </a:lnTo>
                    <a:lnTo>
                      <a:pt x="154" y="26"/>
                    </a:lnTo>
                    <a:lnTo>
                      <a:pt x="157" y="23"/>
                    </a:lnTo>
                    <a:lnTo>
                      <a:pt x="159" y="21"/>
                    </a:lnTo>
                    <a:lnTo>
                      <a:pt x="160" y="19"/>
                    </a:lnTo>
                    <a:lnTo>
                      <a:pt x="160" y="17"/>
                    </a:lnTo>
                    <a:lnTo>
                      <a:pt x="158" y="14"/>
                    </a:lnTo>
                    <a:lnTo>
                      <a:pt x="155" y="11"/>
                    </a:lnTo>
                    <a:lnTo>
                      <a:pt x="147" y="7"/>
                    </a:lnTo>
                    <a:lnTo>
                      <a:pt x="145" y="5"/>
                    </a:lnTo>
                    <a:lnTo>
                      <a:pt x="123" y="0"/>
                    </a:lnTo>
                    <a:lnTo>
                      <a:pt x="109" y="41"/>
                    </a:lnTo>
                    <a:lnTo>
                      <a:pt x="112" y="79"/>
                    </a:lnTo>
                    <a:lnTo>
                      <a:pt x="113" y="80"/>
                    </a:lnTo>
                    <a:lnTo>
                      <a:pt x="115" y="82"/>
                    </a:lnTo>
                    <a:lnTo>
                      <a:pt x="119" y="84"/>
                    </a:lnTo>
                    <a:lnTo>
                      <a:pt x="116" y="91"/>
                    </a:lnTo>
                    <a:lnTo>
                      <a:pt x="88" y="100"/>
                    </a:lnTo>
                    <a:lnTo>
                      <a:pt x="84" y="99"/>
                    </a:lnTo>
                    <a:lnTo>
                      <a:pt x="83" y="100"/>
                    </a:lnTo>
                    <a:lnTo>
                      <a:pt x="84" y="102"/>
                    </a:lnTo>
                    <a:lnTo>
                      <a:pt x="88" y="107"/>
                    </a:lnTo>
                    <a:lnTo>
                      <a:pt x="62" y="114"/>
                    </a:lnTo>
                    <a:lnTo>
                      <a:pt x="59" y="148"/>
                    </a:lnTo>
                    <a:lnTo>
                      <a:pt x="68" y="169"/>
                    </a:lnTo>
                    <a:lnTo>
                      <a:pt x="47" y="190"/>
                    </a:lnTo>
                    <a:lnTo>
                      <a:pt x="31" y="193"/>
                    </a:lnTo>
                    <a:lnTo>
                      <a:pt x="3" y="222"/>
                    </a:lnTo>
                    <a:lnTo>
                      <a:pt x="1" y="228"/>
                    </a:lnTo>
                    <a:lnTo>
                      <a:pt x="0" y="236"/>
                    </a:lnTo>
                    <a:lnTo>
                      <a:pt x="1" y="236"/>
                    </a:lnTo>
                    <a:lnTo>
                      <a:pt x="5" y="237"/>
                    </a:lnTo>
                    <a:lnTo>
                      <a:pt x="9" y="235"/>
                    </a:lnTo>
                    <a:lnTo>
                      <a:pt x="12" y="257"/>
                    </a:lnTo>
                    <a:lnTo>
                      <a:pt x="123" y="272"/>
                    </a:lnTo>
                    <a:lnTo>
                      <a:pt x="116" y="314"/>
                    </a:lnTo>
                    <a:lnTo>
                      <a:pt x="140" y="342"/>
                    </a:lnTo>
                    <a:lnTo>
                      <a:pt x="130" y="376"/>
                    </a:lnTo>
                    <a:lnTo>
                      <a:pt x="180" y="378"/>
                    </a:lnTo>
                    <a:lnTo>
                      <a:pt x="175" y="418"/>
                    </a:lnTo>
                    <a:lnTo>
                      <a:pt x="162" y="421"/>
                    </a:lnTo>
                    <a:lnTo>
                      <a:pt x="162" y="457"/>
                    </a:lnTo>
                    <a:lnTo>
                      <a:pt x="154" y="483"/>
                    </a:lnTo>
                    <a:lnTo>
                      <a:pt x="159" y="504"/>
                    </a:lnTo>
                    <a:lnTo>
                      <a:pt x="159" y="528"/>
                    </a:lnTo>
                    <a:lnTo>
                      <a:pt x="162" y="554"/>
                    </a:lnTo>
                    <a:lnTo>
                      <a:pt x="173" y="578"/>
                    </a:lnTo>
                    <a:lnTo>
                      <a:pt x="212" y="570"/>
                    </a:lnTo>
                    <a:lnTo>
                      <a:pt x="197" y="583"/>
                    </a:lnTo>
                    <a:lnTo>
                      <a:pt x="197" y="604"/>
                    </a:lnTo>
                    <a:lnTo>
                      <a:pt x="159" y="628"/>
                    </a:lnTo>
                    <a:lnTo>
                      <a:pt x="159" y="630"/>
                    </a:lnTo>
                    <a:lnTo>
                      <a:pt x="159" y="631"/>
                    </a:lnTo>
                    <a:lnTo>
                      <a:pt x="160" y="633"/>
                    </a:lnTo>
                    <a:lnTo>
                      <a:pt x="160" y="635"/>
                    </a:lnTo>
                    <a:lnTo>
                      <a:pt x="160" y="637"/>
                    </a:lnTo>
                    <a:lnTo>
                      <a:pt x="158" y="637"/>
                    </a:lnTo>
                    <a:lnTo>
                      <a:pt x="157" y="637"/>
                    </a:lnTo>
                    <a:lnTo>
                      <a:pt x="157" y="638"/>
                    </a:lnTo>
                    <a:lnTo>
                      <a:pt x="154" y="637"/>
                    </a:lnTo>
                    <a:lnTo>
                      <a:pt x="153" y="637"/>
                    </a:lnTo>
                    <a:lnTo>
                      <a:pt x="147" y="640"/>
                    </a:lnTo>
                    <a:lnTo>
                      <a:pt x="133" y="657"/>
                    </a:lnTo>
                    <a:lnTo>
                      <a:pt x="145" y="670"/>
                    </a:lnTo>
                    <a:lnTo>
                      <a:pt x="140" y="692"/>
                    </a:lnTo>
                    <a:lnTo>
                      <a:pt x="135" y="691"/>
                    </a:lnTo>
                    <a:lnTo>
                      <a:pt x="132" y="694"/>
                    </a:lnTo>
                    <a:lnTo>
                      <a:pt x="129" y="699"/>
                    </a:lnTo>
                    <a:lnTo>
                      <a:pt x="130" y="707"/>
                    </a:lnTo>
                    <a:lnTo>
                      <a:pt x="112" y="713"/>
                    </a:lnTo>
                    <a:lnTo>
                      <a:pt x="112" y="740"/>
                    </a:lnTo>
                    <a:lnTo>
                      <a:pt x="125" y="746"/>
                    </a:lnTo>
                    <a:lnTo>
                      <a:pt x="130" y="763"/>
                    </a:lnTo>
                    <a:lnTo>
                      <a:pt x="123" y="785"/>
                    </a:lnTo>
                    <a:lnTo>
                      <a:pt x="104" y="818"/>
                    </a:lnTo>
                    <a:lnTo>
                      <a:pt x="99" y="819"/>
                    </a:lnTo>
                    <a:lnTo>
                      <a:pt x="96" y="821"/>
                    </a:lnTo>
                    <a:lnTo>
                      <a:pt x="94" y="823"/>
                    </a:lnTo>
                    <a:lnTo>
                      <a:pt x="95" y="827"/>
                    </a:lnTo>
                    <a:lnTo>
                      <a:pt x="95" y="833"/>
                    </a:lnTo>
                    <a:lnTo>
                      <a:pt x="81" y="849"/>
                    </a:lnTo>
                    <a:lnTo>
                      <a:pt x="88" y="889"/>
                    </a:lnTo>
                    <a:lnTo>
                      <a:pt x="130" y="911"/>
                    </a:lnTo>
                    <a:lnTo>
                      <a:pt x="95" y="942"/>
                    </a:lnTo>
                    <a:lnTo>
                      <a:pt x="109" y="955"/>
                    </a:lnTo>
                    <a:lnTo>
                      <a:pt x="118" y="949"/>
                    </a:lnTo>
                    <a:lnTo>
                      <a:pt x="138" y="955"/>
                    </a:lnTo>
                    <a:lnTo>
                      <a:pt x="151" y="970"/>
                    </a:lnTo>
                    <a:lnTo>
                      <a:pt x="190" y="975"/>
                    </a:lnTo>
                    <a:lnTo>
                      <a:pt x="201" y="1018"/>
                    </a:lnTo>
                    <a:lnTo>
                      <a:pt x="225" y="1027"/>
                    </a:lnTo>
                    <a:lnTo>
                      <a:pt x="216" y="1039"/>
                    </a:lnTo>
                    <a:lnTo>
                      <a:pt x="244" y="1053"/>
                    </a:lnTo>
                    <a:lnTo>
                      <a:pt x="244" y="1081"/>
                    </a:lnTo>
                    <a:lnTo>
                      <a:pt x="244" y="1089"/>
                    </a:lnTo>
                    <a:lnTo>
                      <a:pt x="246" y="1093"/>
                    </a:lnTo>
                    <a:lnTo>
                      <a:pt x="249" y="1094"/>
                    </a:lnTo>
                    <a:lnTo>
                      <a:pt x="254" y="1092"/>
                    </a:lnTo>
                    <a:lnTo>
                      <a:pt x="254" y="1096"/>
                    </a:lnTo>
                    <a:lnTo>
                      <a:pt x="257" y="1100"/>
                    </a:lnTo>
                    <a:lnTo>
                      <a:pt x="261" y="1102"/>
                    </a:lnTo>
                    <a:lnTo>
                      <a:pt x="266" y="1103"/>
                    </a:lnTo>
                    <a:lnTo>
                      <a:pt x="266" y="1134"/>
                    </a:lnTo>
                    <a:lnTo>
                      <a:pt x="275" y="1120"/>
                    </a:lnTo>
                    <a:lnTo>
                      <a:pt x="311" y="1113"/>
                    </a:lnTo>
                    <a:lnTo>
                      <a:pt x="313" y="1108"/>
                    </a:lnTo>
                    <a:lnTo>
                      <a:pt x="314" y="1107"/>
                    </a:lnTo>
                    <a:lnTo>
                      <a:pt x="316" y="1108"/>
                    </a:lnTo>
                    <a:lnTo>
                      <a:pt x="317" y="1110"/>
                    </a:lnTo>
                    <a:lnTo>
                      <a:pt x="318" y="1118"/>
                    </a:lnTo>
                    <a:lnTo>
                      <a:pt x="344" y="1113"/>
                    </a:lnTo>
                    <a:lnTo>
                      <a:pt x="346" y="1108"/>
                    </a:lnTo>
                    <a:lnTo>
                      <a:pt x="349" y="1106"/>
                    </a:lnTo>
                    <a:lnTo>
                      <a:pt x="352" y="1105"/>
                    </a:lnTo>
                    <a:lnTo>
                      <a:pt x="353" y="1106"/>
                    </a:lnTo>
                    <a:lnTo>
                      <a:pt x="353" y="1108"/>
                    </a:lnTo>
                    <a:lnTo>
                      <a:pt x="354" y="1113"/>
                    </a:lnTo>
                    <a:lnTo>
                      <a:pt x="355" y="1116"/>
                    </a:lnTo>
                    <a:lnTo>
                      <a:pt x="358" y="1120"/>
                    </a:lnTo>
                    <a:lnTo>
                      <a:pt x="375" y="1110"/>
                    </a:lnTo>
                    <a:lnTo>
                      <a:pt x="432" y="1124"/>
                    </a:lnTo>
                    <a:lnTo>
                      <a:pt x="458" y="1139"/>
                    </a:lnTo>
                    <a:lnTo>
                      <a:pt x="489" y="1120"/>
                    </a:lnTo>
                    <a:lnTo>
                      <a:pt x="497" y="1103"/>
                    </a:lnTo>
                    <a:lnTo>
                      <a:pt x="515" y="1110"/>
                    </a:lnTo>
                    <a:lnTo>
                      <a:pt x="568" y="1118"/>
                    </a:lnTo>
                    <a:lnTo>
                      <a:pt x="573" y="1119"/>
                    </a:lnTo>
                    <a:lnTo>
                      <a:pt x="574" y="1120"/>
                    </a:lnTo>
                    <a:lnTo>
                      <a:pt x="576" y="1123"/>
                    </a:lnTo>
                    <a:lnTo>
                      <a:pt x="576" y="1125"/>
                    </a:lnTo>
                    <a:lnTo>
                      <a:pt x="576" y="1129"/>
                    </a:lnTo>
                    <a:lnTo>
                      <a:pt x="573" y="1139"/>
                    </a:lnTo>
                    <a:lnTo>
                      <a:pt x="551" y="1160"/>
                    </a:lnTo>
                    <a:lnTo>
                      <a:pt x="536" y="1162"/>
                    </a:lnTo>
                    <a:lnTo>
                      <a:pt x="501" y="1205"/>
                    </a:lnTo>
                    <a:lnTo>
                      <a:pt x="530" y="1218"/>
                    </a:lnTo>
                    <a:lnTo>
                      <a:pt x="546" y="1205"/>
                    </a:lnTo>
                    <a:lnTo>
                      <a:pt x="560" y="1205"/>
                    </a:lnTo>
                    <a:lnTo>
                      <a:pt x="575" y="1218"/>
                    </a:lnTo>
                    <a:lnTo>
                      <a:pt x="586" y="1248"/>
                    </a:lnTo>
                    <a:lnTo>
                      <a:pt x="610" y="1234"/>
                    </a:lnTo>
                    <a:lnTo>
                      <a:pt x="639" y="1224"/>
                    </a:lnTo>
                    <a:lnTo>
                      <a:pt x="639" y="1196"/>
                    </a:lnTo>
                    <a:lnTo>
                      <a:pt x="651" y="1181"/>
                    </a:lnTo>
                    <a:lnTo>
                      <a:pt x="646" y="1162"/>
                    </a:lnTo>
                    <a:lnTo>
                      <a:pt x="667" y="1134"/>
                    </a:lnTo>
                    <a:lnTo>
                      <a:pt x="708" y="1141"/>
                    </a:lnTo>
                    <a:lnTo>
                      <a:pt x="751" y="1153"/>
                    </a:lnTo>
                    <a:lnTo>
                      <a:pt x="758" y="1170"/>
                    </a:lnTo>
                    <a:lnTo>
                      <a:pt x="779" y="1118"/>
                    </a:lnTo>
                    <a:lnTo>
                      <a:pt x="760" y="1098"/>
                    </a:lnTo>
                    <a:lnTo>
                      <a:pt x="771" y="1084"/>
                    </a:lnTo>
                    <a:lnTo>
                      <a:pt x="767" y="1068"/>
                    </a:lnTo>
                    <a:lnTo>
                      <a:pt x="821" y="977"/>
                    </a:lnTo>
                    <a:lnTo>
                      <a:pt x="874" y="939"/>
                    </a:lnTo>
                    <a:lnTo>
                      <a:pt x="903" y="977"/>
                    </a:lnTo>
                    <a:lnTo>
                      <a:pt x="929" y="955"/>
                    </a:lnTo>
                    <a:lnTo>
                      <a:pt x="936" y="977"/>
                    </a:lnTo>
                    <a:lnTo>
                      <a:pt x="958" y="1013"/>
                    </a:lnTo>
                    <a:lnTo>
                      <a:pt x="967" y="1025"/>
                    </a:lnTo>
                    <a:lnTo>
                      <a:pt x="986" y="1061"/>
                    </a:lnTo>
                    <a:lnTo>
                      <a:pt x="981" y="1089"/>
                    </a:lnTo>
                    <a:lnTo>
                      <a:pt x="993" y="1092"/>
                    </a:lnTo>
                    <a:lnTo>
                      <a:pt x="999" y="1087"/>
                    </a:lnTo>
                    <a:lnTo>
                      <a:pt x="1007" y="1084"/>
                    </a:lnTo>
                    <a:lnTo>
                      <a:pt x="1015" y="1085"/>
                    </a:lnTo>
                    <a:lnTo>
                      <a:pt x="1024" y="1089"/>
                    </a:lnTo>
                    <a:lnTo>
                      <a:pt x="1036" y="1068"/>
                    </a:lnTo>
                    <a:lnTo>
                      <a:pt x="1060" y="1075"/>
                    </a:lnTo>
                    <a:lnTo>
                      <a:pt x="1060" y="1079"/>
                    </a:lnTo>
                    <a:lnTo>
                      <a:pt x="1062" y="1083"/>
                    </a:lnTo>
                    <a:lnTo>
                      <a:pt x="1067" y="1090"/>
                    </a:lnTo>
                    <a:lnTo>
                      <a:pt x="1070" y="1091"/>
                    </a:lnTo>
                    <a:lnTo>
                      <a:pt x="1074" y="1091"/>
                    </a:lnTo>
                    <a:lnTo>
                      <a:pt x="1086" y="1089"/>
                    </a:lnTo>
                    <a:lnTo>
                      <a:pt x="1087" y="1085"/>
                    </a:lnTo>
                    <a:lnTo>
                      <a:pt x="1090" y="1082"/>
                    </a:lnTo>
                    <a:lnTo>
                      <a:pt x="1093" y="1084"/>
                    </a:lnTo>
                    <a:lnTo>
                      <a:pt x="1078" y="1124"/>
                    </a:lnTo>
                    <a:lnTo>
                      <a:pt x="1123" y="1146"/>
                    </a:lnTo>
                    <a:lnTo>
                      <a:pt x="1136" y="1127"/>
                    </a:lnTo>
                    <a:lnTo>
                      <a:pt x="1164" y="1110"/>
                    </a:lnTo>
                    <a:lnTo>
                      <a:pt x="1171" y="1139"/>
                    </a:lnTo>
                    <a:lnTo>
                      <a:pt x="1186" y="1153"/>
                    </a:lnTo>
                    <a:lnTo>
                      <a:pt x="1199" y="1174"/>
                    </a:lnTo>
                    <a:lnTo>
                      <a:pt x="1160" y="1205"/>
                    </a:lnTo>
                    <a:lnTo>
                      <a:pt x="1145" y="1227"/>
                    </a:lnTo>
                    <a:lnTo>
                      <a:pt x="1152" y="1255"/>
                    </a:lnTo>
                    <a:lnTo>
                      <a:pt x="1180" y="1241"/>
                    </a:lnTo>
                    <a:lnTo>
                      <a:pt x="1210" y="1277"/>
                    </a:lnTo>
                    <a:lnTo>
                      <a:pt x="1252" y="1241"/>
                    </a:lnTo>
                    <a:lnTo>
                      <a:pt x="1271" y="1231"/>
                    </a:lnTo>
                    <a:lnTo>
                      <a:pt x="1316" y="1241"/>
                    </a:lnTo>
                    <a:lnTo>
                      <a:pt x="1302" y="1274"/>
                    </a:lnTo>
                    <a:lnTo>
                      <a:pt x="1314" y="1305"/>
                    </a:lnTo>
                    <a:lnTo>
                      <a:pt x="1338" y="1303"/>
                    </a:lnTo>
                    <a:lnTo>
                      <a:pt x="1358" y="1283"/>
                    </a:lnTo>
                    <a:lnTo>
                      <a:pt x="1385" y="1283"/>
                    </a:lnTo>
                    <a:lnTo>
                      <a:pt x="1385" y="1324"/>
                    </a:lnTo>
                    <a:lnTo>
                      <a:pt x="1387" y="1332"/>
                    </a:lnTo>
                    <a:lnTo>
                      <a:pt x="1388" y="1340"/>
                    </a:lnTo>
                    <a:lnTo>
                      <a:pt x="1387" y="1349"/>
                    </a:lnTo>
                    <a:lnTo>
                      <a:pt x="1386" y="1359"/>
                    </a:lnTo>
                    <a:lnTo>
                      <a:pt x="1385" y="1359"/>
                    </a:lnTo>
                    <a:lnTo>
                      <a:pt x="1385" y="1360"/>
                    </a:lnTo>
                    <a:lnTo>
                      <a:pt x="1385" y="1362"/>
                    </a:lnTo>
                    <a:lnTo>
                      <a:pt x="1373" y="1366"/>
                    </a:lnTo>
                    <a:lnTo>
                      <a:pt x="1385" y="1396"/>
                    </a:lnTo>
                    <a:lnTo>
                      <a:pt x="1380" y="1416"/>
                    </a:lnTo>
                    <a:lnTo>
                      <a:pt x="1392" y="1431"/>
                    </a:lnTo>
                    <a:lnTo>
                      <a:pt x="1378" y="1448"/>
                    </a:lnTo>
                    <a:lnTo>
                      <a:pt x="1356" y="1453"/>
                    </a:lnTo>
                    <a:lnTo>
                      <a:pt x="1373" y="1474"/>
                    </a:lnTo>
                    <a:lnTo>
                      <a:pt x="1379" y="1477"/>
                    </a:lnTo>
                    <a:lnTo>
                      <a:pt x="1382" y="1481"/>
                    </a:lnTo>
                    <a:lnTo>
                      <a:pt x="1381" y="1485"/>
                    </a:lnTo>
                    <a:lnTo>
                      <a:pt x="1378" y="1490"/>
                    </a:lnTo>
                    <a:lnTo>
                      <a:pt x="1366" y="1498"/>
                    </a:lnTo>
                    <a:lnTo>
                      <a:pt x="1378" y="1531"/>
                    </a:lnTo>
                    <a:lnTo>
                      <a:pt x="1392" y="1595"/>
                    </a:lnTo>
                    <a:lnTo>
                      <a:pt x="1408" y="1609"/>
                    </a:lnTo>
                    <a:lnTo>
                      <a:pt x="1430" y="1598"/>
                    </a:lnTo>
                    <a:lnTo>
                      <a:pt x="1452" y="1595"/>
                    </a:lnTo>
                    <a:lnTo>
                      <a:pt x="1492" y="1566"/>
                    </a:lnTo>
                    <a:lnTo>
                      <a:pt x="1528" y="1581"/>
                    </a:lnTo>
                    <a:lnTo>
                      <a:pt x="1556" y="1602"/>
                    </a:lnTo>
                    <a:lnTo>
                      <a:pt x="1573" y="1598"/>
                    </a:lnTo>
                    <a:lnTo>
                      <a:pt x="1591" y="1609"/>
                    </a:lnTo>
                    <a:lnTo>
                      <a:pt x="1606" y="1612"/>
                    </a:lnTo>
                    <a:lnTo>
                      <a:pt x="1621" y="1624"/>
                    </a:lnTo>
                    <a:lnTo>
                      <a:pt x="1628" y="1598"/>
                    </a:lnTo>
                    <a:lnTo>
                      <a:pt x="1730" y="1555"/>
                    </a:lnTo>
                    <a:lnTo>
                      <a:pt x="1743" y="1545"/>
                    </a:lnTo>
                    <a:lnTo>
                      <a:pt x="1749" y="1516"/>
                    </a:lnTo>
                    <a:lnTo>
                      <a:pt x="1763" y="1503"/>
                    </a:lnTo>
                    <a:lnTo>
                      <a:pt x="1763" y="1476"/>
                    </a:lnTo>
                    <a:lnTo>
                      <a:pt x="1784" y="1470"/>
                    </a:lnTo>
                    <a:lnTo>
                      <a:pt x="1791" y="1446"/>
                    </a:lnTo>
                    <a:lnTo>
                      <a:pt x="1770" y="1416"/>
                    </a:lnTo>
                    <a:lnTo>
                      <a:pt x="1751" y="1405"/>
                    </a:lnTo>
                    <a:lnTo>
                      <a:pt x="1740" y="1403"/>
                    </a:lnTo>
                    <a:lnTo>
                      <a:pt x="1737" y="1402"/>
                    </a:lnTo>
                    <a:lnTo>
                      <a:pt x="1736" y="1402"/>
                    </a:lnTo>
                    <a:lnTo>
                      <a:pt x="1735" y="1400"/>
                    </a:lnTo>
                    <a:lnTo>
                      <a:pt x="1737" y="1399"/>
                    </a:lnTo>
                    <a:lnTo>
                      <a:pt x="1739" y="1397"/>
                    </a:lnTo>
                    <a:lnTo>
                      <a:pt x="1743" y="1396"/>
                    </a:lnTo>
                    <a:lnTo>
                      <a:pt x="1750" y="1397"/>
                    </a:lnTo>
                    <a:lnTo>
                      <a:pt x="1752" y="1396"/>
                    </a:lnTo>
                    <a:lnTo>
                      <a:pt x="1755" y="1396"/>
                    </a:lnTo>
                    <a:lnTo>
                      <a:pt x="1756" y="1394"/>
                    </a:lnTo>
                    <a:lnTo>
                      <a:pt x="1758" y="1393"/>
                    </a:lnTo>
                    <a:lnTo>
                      <a:pt x="1759" y="1390"/>
                    </a:lnTo>
                    <a:lnTo>
                      <a:pt x="1761" y="1389"/>
                    </a:lnTo>
                    <a:lnTo>
                      <a:pt x="1758" y="1388"/>
                    </a:lnTo>
                    <a:lnTo>
                      <a:pt x="1751" y="1388"/>
                    </a:lnTo>
                    <a:lnTo>
                      <a:pt x="1745" y="1384"/>
                    </a:lnTo>
                    <a:lnTo>
                      <a:pt x="1743" y="1382"/>
                    </a:lnTo>
                    <a:lnTo>
                      <a:pt x="1744" y="1378"/>
                    </a:lnTo>
                    <a:lnTo>
                      <a:pt x="1750" y="1375"/>
                    </a:lnTo>
                    <a:lnTo>
                      <a:pt x="1751" y="1374"/>
                    </a:lnTo>
                    <a:lnTo>
                      <a:pt x="1765" y="1362"/>
                    </a:lnTo>
                    <a:lnTo>
                      <a:pt x="1758" y="1340"/>
                    </a:lnTo>
                    <a:lnTo>
                      <a:pt x="1752" y="1342"/>
                    </a:lnTo>
                    <a:lnTo>
                      <a:pt x="1747" y="1340"/>
                    </a:lnTo>
                    <a:lnTo>
                      <a:pt x="1744" y="1337"/>
                    </a:lnTo>
                    <a:lnTo>
                      <a:pt x="1743" y="1333"/>
                    </a:lnTo>
                    <a:lnTo>
                      <a:pt x="1770" y="1303"/>
                    </a:lnTo>
                    <a:lnTo>
                      <a:pt x="1780" y="1277"/>
                    </a:lnTo>
                    <a:lnTo>
                      <a:pt x="1782" y="1276"/>
                    </a:lnTo>
                    <a:lnTo>
                      <a:pt x="1785" y="1276"/>
                    </a:lnTo>
                    <a:lnTo>
                      <a:pt x="1790" y="1276"/>
                    </a:lnTo>
                    <a:lnTo>
                      <a:pt x="1790" y="1275"/>
                    </a:lnTo>
                    <a:lnTo>
                      <a:pt x="1791" y="1275"/>
                    </a:lnTo>
                    <a:lnTo>
                      <a:pt x="1793" y="1275"/>
                    </a:lnTo>
                    <a:lnTo>
                      <a:pt x="1793" y="1274"/>
                    </a:lnTo>
                    <a:lnTo>
                      <a:pt x="1794" y="1274"/>
                    </a:lnTo>
                    <a:lnTo>
                      <a:pt x="1796" y="1274"/>
                    </a:lnTo>
                    <a:lnTo>
                      <a:pt x="1796" y="1272"/>
                    </a:lnTo>
                    <a:lnTo>
                      <a:pt x="1796" y="1271"/>
                    </a:lnTo>
                    <a:lnTo>
                      <a:pt x="1797" y="1271"/>
                    </a:lnTo>
                    <a:lnTo>
                      <a:pt x="1798" y="1269"/>
                    </a:lnTo>
                    <a:lnTo>
                      <a:pt x="1798" y="1266"/>
                    </a:lnTo>
                    <a:lnTo>
                      <a:pt x="1798" y="1262"/>
                    </a:lnTo>
                    <a:lnTo>
                      <a:pt x="1777" y="1238"/>
                    </a:lnTo>
                    <a:lnTo>
                      <a:pt x="1780" y="1220"/>
                    </a:lnTo>
                    <a:lnTo>
                      <a:pt x="1763" y="1198"/>
                    </a:lnTo>
                    <a:lnTo>
                      <a:pt x="1784" y="1177"/>
                    </a:lnTo>
                    <a:lnTo>
                      <a:pt x="1787" y="1162"/>
                    </a:lnTo>
                    <a:lnTo>
                      <a:pt x="1815" y="1134"/>
                    </a:lnTo>
                    <a:lnTo>
                      <a:pt x="1763" y="1092"/>
                    </a:lnTo>
                    <a:lnTo>
                      <a:pt x="1741" y="1081"/>
                    </a:lnTo>
                    <a:lnTo>
                      <a:pt x="1756" y="1068"/>
                    </a:lnTo>
                    <a:lnTo>
                      <a:pt x="1765" y="1020"/>
                    </a:lnTo>
                    <a:lnTo>
                      <a:pt x="1761" y="1018"/>
                    </a:lnTo>
                    <a:lnTo>
                      <a:pt x="1759" y="1017"/>
                    </a:lnTo>
                    <a:lnTo>
                      <a:pt x="1758" y="1014"/>
                    </a:lnTo>
                    <a:lnTo>
                      <a:pt x="1759" y="1010"/>
                    </a:lnTo>
                    <a:lnTo>
                      <a:pt x="1765" y="1005"/>
                    </a:lnTo>
                    <a:lnTo>
                      <a:pt x="1770" y="1003"/>
                    </a:lnTo>
                    <a:lnTo>
                      <a:pt x="1756" y="1003"/>
                    </a:lnTo>
                    <a:lnTo>
                      <a:pt x="1741" y="985"/>
                    </a:lnTo>
                    <a:lnTo>
                      <a:pt x="1749" y="946"/>
                    </a:lnTo>
                    <a:lnTo>
                      <a:pt x="1777" y="920"/>
                    </a:lnTo>
                    <a:lnTo>
                      <a:pt x="1749" y="903"/>
                    </a:lnTo>
                    <a:lnTo>
                      <a:pt x="1770" y="889"/>
                    </a:lnTo>
                    <a:lnTo>
                      <a:pt x="1793" y="899"/>
                    </a:lnTo>
                    <a:lnTo>
                      <a:pt x="1841" y="896"/>
                    </a:lnTo>
                    <a:lnTo>
                      <a:pt x="1856" y="870"/>
                    </a:lnTo>
                    <a:lnTo>
                      <a:pt x="1869" y="932"/>
                    </a:lnTo>
                    <a:lnTo>
                      <a:pt x="1958" y="949"/>
                    </a:lnTo>
                    <a:lnTo>
                      <a:pt x="1950" y="927"/>
                    </a:lnTo>
                    <a:lnTo>
                      <a:pt x="1965" y="885"/>
                    </a:lnTo>
                    <a:lnTo>
                      <a:pt x="2006" y="885"/>
                    </a:lnTo>
                    <a:lnTo>
                      <a:pt x="2026" y="842"/>
                    </a:lnTo>
                    <a:lnTo>
                      <a:pt x="2012" y="790"/>
                    </a:lnTo>
                    <a:lnTo>
                      <a:pt x="2008" y="783"/>
                    </a:lnTo>
                    <a:lnTo>
                      <a:pt x="2006" y="781"/>
                    </a:lnTo>
                    <a:lnTo>
                      <a:pt x="2003" y="781"/>
                    </a:lnTo>
                    <a:lnTo>
                      <a:pt x="2002" y="783"/>
                    </a:lnTo>
                    <a:lnTo>
                      <a:pt x="2000" y="790"/>
                    </a:lnTo>
                    <a:lnTo>
                      <a:pt x="1998" y="790"/>
                    </a:lnTo>
                    <a:lnTo>
                      <a:pt x="1997" y="790"/>
                    </a:lnTo>
                    <a:lnTo>
                      <a:pt x="1997" y="791"/>
                    </a:lnTo>
                    <a:lnTo>
                      <a:pt x="1995" y="791"/>
                    </a:lnTo>
                    <a:lnTo>
                      <a:pt x="1993" y="792"/>
                    </a:lnTo>
                    <a:lnTo>
                      <a:pt x="1969" y="775"/>
                    </a:lnTo>
                    <a:lnTo>
                      <a:pt x="1965" y="799"/>
                    </a:lnTo>
                    <a:lnTo>
                      <a:pt x="1943" y="770"/>
                    </a:lnTo>
                    <a:lnTo>
                      <a:pt x="1915" y="761"/>
                    </a:lnTo>
                    <a:lnTo>
                      <a:pt x="1898" y="746"/>
                    </a:lnTo>
                    <a:lnTo>
                      <a:pt x="1900" y="727"/>
                    </a:lnTo>
                    <a:lnTo>
                      <a:pt x="1893" y="713"/>
                    </a:lnTo>
                    <a:lnTo>
                      <a:pt x="1777" y="704"/>
                    </a:lnTo>
                    <a:lnTo>
                      <a:pt x="1749" y="670"/>
                    </a:lnTo>
                    <a:lnTo>
                      <a:pt x="1793" y="592"/>
                    </a:lnTo>
                    <a:lnTo>
                      <a:pt x="1815" y="592"/>
                    </a:lnTo>
                    <a:lnTo>
                      <a:pt x="1834" y="570"/>
                    </a:lnTo>
                    <a:lnTo>
                      <a:pt x="1820" y="507"/>
                    </a:lnTo>
                    <a:lnTo>
                      <a:pt x="1801" y="492"/>
                    </a:lnTo>
                    <a:lnTo>
                      <a:pt x="1784" y="500"/>
                    </a:lnTo>
                    <a:lnTo>
                      <a:pt x="1777" y="507"/>
                    </a:lnTo>
                    <a:lnTo>
                      <a:pt x="1758" y="500"/>
                    </a:lnTo>
                    <a:lnTo>
                      <a:pt x="1727" y="514"/>
                    </a:lnTo>
                    <a:lnTo>
                      <a:pt x="1720" y="526"/>
                    </a:lnTo>
                    <a:lnTo>
                      <a:pt x="1665" y="568"/>
                    </a:lnTo>
                    <a:lnTo>
                      <a:pt x="1649" y="547"/>
                    </a:lnTo>
                    <a:lnTo>
                      <a:pt x="1649" y="528"/>
                    </a:lnTo>
                    <a:lnTo>
                      <a:pt x="1637" y="511"/>
                    </a:lnTo>
                    <a:lnTo>
                      <a:pt x="1621" y="500"/>
                    </a:lnTo>
                    <a:lnTo>
                      <a:pt x="1621" y="447"/>
                    </a:lnTo>
                    <a:lnTo>
                      <a:pt x="1573" y="442"/>
                    </a:lnTo>
                    <a:lnTo>
                      <a:pt x="1573" y="421"/>
                    </a:lnTo>
                    <a:lnTo>
                      <a:pt x="1551" y="414"/>
                    </a:lnTo>
                    <a:lnTo>
                      <a:pt x="1523" y="333"/>
                    </a:lnTo>
                    <a:close/>
                    <a:moveTo>
                      <a:pt x="553" y="811"/>
                    </a:moveTo>
                    <a:lnTo>
                      <a:pt x="558" y="796"/>
                    </a:lnTo>
                    <a:lnTo>
                      <a:pt x="579" y="792"/>
                    </a:lnTo>
                    <a:lnTo>
                      <a:pt x="596" y="783"/>
                    </a:lnTo>
                    <a:lnTo>
                      <a:pt x="594" y="770"/>
                    </a:lnTo>
                    <a:lnTo>
                      <a:pt x="603" y="749"/>
                    </a:lnTo>
                    <a:lnTo>
                      <a:pt x="608" y="741"/>
                    </a:lnTo>
                    <a:lnTo>
                      <a:pt x="616" y="735"/>
                    </a:lnTo>
                    <a:lnTo>
                      <a:pt x="625" y="730"/>
                    </a:lnTo>
                    <a:lnTo>
                      <a:pt x="636" y="727"/>
                    </a:lnTo>
                    <a:lnTo>
                      <a:pt x="636" y="740"/>
                    </a:lnTo>
                    <a:lnTo>
                      <a:pt x="647" y="742"/>
                    </a:lnTo>
                    <a:lnTo>
                      <a:pt x="641" y="750"/>
                    </a:lnTo>
                    <a:lnTo>
                      <a:pt x="643" y="761"/>
                    </a:lnTo>
                    <a:lnTo>
                      <a:pt x="646" y="770"/>
                    </a:lnTo>
                    <a:lnTo>
                      <a:pt x="673" y="785"/>
                    </a:lnTo>
                    <a:lnTo>
                      <a:pt x="686" y="790"/>
                    </a:lnTo>
                    <a:lnTo>
                      <a:pt x="695" y="820"/>
                    </a:lnTo>
                    <a:lnTo>
                      <a:pt x="667" y="811"/>
                    </a:lnTo>
                    <a:lnTo>
                      <a:pt x="651" y="833"/>
                    </a:lnTo>
                    <a:lnTo>
                      <a:pt x="615" y="846"/>
                    </a:lnTo>
                    <a:lnTo>
                      <a:pt x="589" y="835"/>
                    </a:lnTo>
                    <a:lnTo>
                      <a:pt x="558" y="839"/>
                    </a:lnTo>
                    <a:lnTo>
                      <a:pt x="552" y="836"/>
                    </a:lnTo>
                    <a:lnTo>
                      <a:pt x="548" y="833"/>
                    </a:lnTo>
                    <a:lnTo>
                      <a:pt x="547" y="828"/>
                    </a:lnTo>
                    <a:lnTo>
                      <a:pt x="548" y="826"/>
                    </a:lnTo>
                    <a:lnTo>
                      <a:pt x="553" y="825"/>
                    </a:lnTo>
                    <a:lnTo>
                      <a:pt x="553" y="811"/>
                    </a:lnTo>
                    <a:close/>
                    <a:moveTo>
                      <a:pt x="623" y="939"/>
                    </a:moveTo>
                    <a:lnTo>
                      <a:pt x="639" y="911"/>
                    </a:lnTo>
                    <a:lnTo>
                      <a:pt x="679" y="896"/>
                    </a:lnTo>
                    <a:lnTo>
                      <a:pt x="693" y="939"/>
                    </a:lnTo>
                    <a:lnTo>
                      <a:pt x="682" y="963"/>
                    </a:lnTo>
                    <a:lnTo>
                      <a:pt x="660" y="977"/>
                    </a:lnTo>
                    <a:lnTo>
                      <a:pt x="639" y="981"/>
                    </a:lnTo>
                    <a:lnTo>
                      <a:pt x="610" y="968"/>
                    </a:lnTo>
                    <a:lnTo>
                      <a:pt x="639" y="946"/>
                    </a:lnTo>
                    <a:lnTo>
                      <a:pt x="623" y="939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1582">
                <a:extLst>
                  <a:ext uri="{FF2B5EF4-FFF2-40B4-BE49-F238E27FC236}">
                    <a16:creationId xmlns:a16="http://schemas.microsoft.com/office/drawing/2014/main" id="{5BBC0FEF-0553-CBA0-3280-750CF92E1B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1" y="1816"/>
                <a:ext cx="0" cy="1"/>
              </a:xfrm>
              <a:custGeom>
                <a:avLst/>
                <a:gdLst>
                  <a:gd name="T0" fmla="*/ 0 w 2"/>
                  <a:gd name="T1" fmla="*/ 6 h 6"/>
                  <a:gd name="T2" fmla="*/ 2 w 2"/>
                  <a:gd name="T3" fmla="*/ 6 h 6"/>
                  <a:gd name="T4" fmla="*/ 0 w 2"/>
                  <a:gd name="T5" fmla="*/ 1 h 6"/>
                  <a:gd name="T6" fmla="*/ 0 w 2"/>
                  <a:gd name="T7" fmla="*/ 0 h 6"/>
                  <a:gd name="T8" fmla="*/ 0 w 2"/>
                  <a:gd name="T9" fmla="*/ 1 h 6"/>
                  <a:gd name="T10" fmla="*/ 0 w 2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2" y="6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1583">
                <a:extLst>
                  <a:ext uri="{FF2B5EF4-FFF2-40B4-BE49-F238E27FC236}">
                    <a16:creationId xmlns:a16="http://schemas.microsoft.com/office/drawing/2014/main" id="{08E1A69E-DC6A-ED22-08D4-A8699855E3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" y="1843"/>
                <a:ext cx="229" cy="255"/>
              </a:xfrm>
              <a:custGeom>
                <a:avLst/>
                <a:gdLst>
                  <a:gd name="T0" fmla="*/ 339 w 1373"/>
                  <a:gd name="T1" fmla="*/ 0 h 1526"/>
                  <a:gd name="T2" fmla="*/ 263 w 1373"/>
                  <a:gd name="T3" fmla="*/ 285 h 1526"/>
                  <a:gd name="T4" fmla="*/ 213 w 1373"/>
                  <a:gd name="T5" fmla="*/ 375 h 1526"/>
                  <a:gd name="T6" fmla="*/ 242 w 1373"/>
                  <a:gd name="T7" fmla="*/ 432 h 1526"/>
                  <a:gd name="T8" fmla="*/ 211 w 1373"/>
                  <a:gd name="T9" fmla="*/ 482 h 1526"/>
                  <a:gd name="T10" fmla="*/ 140 w 1373"/>
                  <a:gd name="T11" fmla="*/ 554 h 1526"/>
                  <a:gd name="T12" fmla="*/ 64 w 1373"/>
                  <a:gd name="T13" fmla="*/ 491 h 1526"/>
                  <a:gd name="T14" fmla="*/ 14 w 1373"/>
                  <a:gd name="T15" fmla="*/ 539 h 1526"/>
                  <a:gd name="T16" fmla="*/ 83 w 1373"/>
                  <a:gd name="T17" fmla="*/ 606 h 1526"/>
                  <a:gd name="T18" fmla="*/ 76 w 1373"/>
                  <a:gd name="T19" fmla="*/ 717 h 1526"/>
                  <a:gd name="T20" fmla="*/ 42 w 1373"/>
                  <a:gd name="T21" fmla="*/ 819 h 1526"/>
                  <a:gd name="T22" fmla="*/ 83 w 1373"/>
                  <a:gd name="T23" fmla="*/ 926 h 1526"/>
                  <a:gd name="T24" fmla="*/ 146 w 1373"/>
                  <a:gd name="T25" fmla="*/ 976 h 1526"/>
                  <a:gd name="T26" fmla="*/ 233 w 1373"/>
                  <a:gd name="T27" fmla="*/ 1005 h 1526"/>
                  <a:gd name="T28" fmla="*/ 263 w 1373"/>
                  <a:gd name="T29" fmla="*/ 1074 h 1526"/>
                  <a:gd name="T30" fmla="*/ 370 w 1373"/>
                  <a:gd name="T31" fmla="*/ 1095 h 1526"/>
                  <a:gd name="T32" fmla="*/ 470 w 1373"/>
                  <a:gd name="T33" fmla="*/ 1198 h 1526"/>
                  <a:gd name="T34" fmla="*/ 470 w 1373"/>
                  <a:gd name="T35" fmla="*/ 1274 h 1526"/>
                  <a:gd name="T36" fmla="*/ 563 w 1373"/>
                  <a:gd name="T37" fmla="*/ 1354 h 1526"/>
                  <a:gd name="T38" fmla="*/ 584 w 1373"/>
                  <a:gd name="T39" fmla="*/ 1419 h 1526"/>
                  <a:gd name="T40" fmla="*/ 570 w 1373"/>
                  <a:gd name="T41" fmla="*/ 1526 h 1526"/>
                  <a:gd name="T42" fmla="*/ 668 w 1373"/>
                  <a:gd name="T43" fmla="*/ 1467 h 1526"/>
                  <a:gd name="T44" fmla="*/ 634 w 1373"/>
                  <a:gd name="T45" fmla="*/ 1369 h 1526"/>
                  <a:gd name="T46" fmla="*/ 622 w 1373"/>
                  <a:gd name="T47" fmla="*/ 1367 h 1526"/>
                  <a:gd name="T48" fmla="*/ 624 w 1373"/>
                  <a:gd name="T49" fmla="*/ 1359 h 1526"/>
                  <a:gd name="T50" fmla="*/ 675 w 1373"/>
                  <a:gd name="T51" fmla="*/ 1322 h 1526"/>
                  <a:gd name="T52" fmla="*/ 696 w 1373"/>
                  <a:gd name="T53" fmla="*/ 1311 h 1526"/>
                  <a:gd name="T54" fmla="*/ 727 w 1373"/>
                  <a:gd name="T55" fmla="*/ 1238 h 1526"/>
                  <a:gd name="T56" fmla="*/ 781 w 1373"/>
                  <a:gd name="T57" fmla="*/ 1276 h 1526"/>
                  <a:gd name="T58" fmla="*/ 789 w 1373"/>
                  <a:gd name="T59" fmla="*/ 1282 h 1526"/>
                  <a:gd name="T60" fmla="*/ 805 w 1373"/>
                  <a:gd name="T61" fmla="*/ 1274 h 1526"/>
                  <a:gd name="T62" fmla="*/ 890 w 1373"/>
                  <a:gd name="T63" fmla="*/ 1259 h 1526"/>
                  <a:gd name="T64" fmla="*/ 955 w 1373"/>
                  <a:gd name="T65" fmla="*/ 1261 h 1526"/>
                  <a:gd name="T66" fmla="*/ 1045 w 1373"/>
                  <a:gd name="T67" fmla="*/ 1212 h 1526"/>
                  <a:gd name="T68" fmla="*/ 1116 w 1373"/>
                  <a:gd name="T69" fmla="*/ 1291 h 1526"/>
                  <a:gd name="T70" fmla="*/ 1162 w 1373"/>
                  <a:gd name="T71" fmla="*/ 1198 h 1526"/>
                  <a:gd name="T72" fmla="*/ 1131 w 1373"/>
                  <a:gd name="T73" fmla="*/ 1089 h 1526"/>
                  <a:gd name="T74" fmla="*/ 1059 w 1373"/>
                  <a:gd name="T75" fmla="*/ 1039 h 1526"/>
                  <a:gd name="T76" fmla="*/ 1053 w 1373"/>
                  <a:gd name="T77" fmla="*/ 956 h 1526"/>
                  <a:gd name="T78" fmla="*/ 1112 w 1373"/>
                  <a:gd name="T79" fmla="*/ 884 h 1526"/>
                  <a:gd name="T80" fmla="*/ 1053 w 1373"/>
                  <a:gd name="T81" fmla="*/ 817 h 1526"/>
                  <a:gd name="T82" fmla="*/ 1125 w 1373"/>
                  <a:gd name="T83" fmla="*/ 727 h 1526"/>
                  <a:gd name="T84" fmla="*/ 1266 w 1373"/>
                  <a:gd name="T85" fmla="*/ 696 h 1526"/>
                  <a:gd name="T86" fmla="*/ 1323 w 1373"/>
                  <a:gd name="T87" fmla="*/ 675 h 1526"/>
                  <a:gd name="T88" fmla="*/ 1368 w 1373"/>
                  <a:gd name="T89" fmla="*/ 541 h 1526"/>
                  <a:gd name="T90" fmla="*/ 1209 w 1373"/>
                  <a:gd name="T91" fmla="*/ 504 h 1526"/>
                  <a:gd name="T92" fmla="*/ 1123 w 1373"/>
                  <a:gd name="T93" fmla="*/ 378 h 1526"/>
                  <a:gd name="T94" fmla="*/ 1033 w 1373"/>
                  <a:gd name="T95" fmla="*/ 335 h 1526"/>
                  <a:gd name="T96" fmla="*/ 1031 w 1373"/>
                  <a:gd name="T97" fmla="*/ 325 h 1526"/>
                  <a:gd name="T98" fmla="*/ 991 w 1373"/>
                  <a:gd name="T99" fmla="*/ 316 h 1526"/>
                  <a:gd name="T100" fmla="*/ 984 w 1373"/>
                  <a:gd name="T101" fmla="*/ 313 h 1526"/>
                  <a:gd name="T102" fmla="*/ 926 w 1373"/>
                  <a:gd name="T103" fmla="*/ 261 h 1526"/>
                  <a:gd name="T104" fmla="*/ 935 w 1373"/>
                  <a:gd name="T105" fmla="*/ 230 h 1526"/>
                  <a:gd name="T106" fmla="*/ 948 w 1373"/>
                  <a:gd name="T107" fmla="*/ 176 h 1526"/>
                  <a:gd name="T108" fmla="*/ 848 w 1373"/>
                  <a:gd name="T109" fmla="*/ 171 h 1526"/>
                  <a:gd name="T110" fmla="*/ 836 w 1373"/>
                  <a:gd name="T111" fmla="*/ 172 h 1526"/>
                  <a:gd name="T112" fmla="*/ 790 w 1373"/>
                  <a:gd name="T113" fmla="*/ 178 h 1526"/>
                  <a:gd name="T114" fmla="*/ 718 w 1373"/>
                  <a:gd name="T115" fmla="*/ 140 h 1526"/>
                  <a:gd name="T116" fmla="*/ 589 w 1373"/>
                  <a:gd name="T117" fmla="*/ 97 h 1526"/>
                  <a:gd name="T118" fmla="*/ 498 w 1373"/>
                  <a:gd name="T119" fmla="*/ 100 h 1526"/>
                  <a:gd name="T120" fmla="*/ 435 w 1373"/>
                  <a:gd name="T121" fmla="*/ 100 h 1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73" h="1526">
                    <a:moveTo>
                      <a:pt x="392" y="35"/>
                    </a:moveTo>
                    <a:lnTo>
                      <a:pt x="368" y="21"/>
                    </a:lnTo>
                    <a:lnTo>
                      <a:pt x="349" y="19"/>
                    </a:lnTo>
                    <a:lnTo>
                      <a:pt x="339" y="0"/>
                    </a:lnTo>
                    <a:lnTo>
                      <a:pt x="318" y="12"/>
                    </a:lnTo>
                    <a:lnTo>
                      <a:pt x="277" y="235"/>
                    </a:lnTo>
                    <a:lnTo>
                      <a:pt x="285" y="263"/>
                    </a:lnTo>
                    <a:lnTo>
                      <a:pt x="263" y="285"/>
                    </a:lnTo>
                    <a:lnTo>
                      <a:pt x="256" y="325"/>
                    </a:lnTo>
                    <a:lnTo>
                      <a:pt x="261" y="349"/>
                    </a:lnTo>
                    <a:lnTo>
                      <a:pt x="240" y="356"/>
                    </a:lnTo>
                    <a:lnTo>
                      <a:pt x="213" y="375"/>
                    </a:lnTo>
                    <a:lnTo>
                      <a:pt x="233" y="399"/>
                    </a:lnTo>
                    <a:lnTo>
                      <a:pt x="249" y="406"/>
                    </a:lnTo>
                    <a:lnTo>
                      <a:pt x="254" y="421"/>
                    </a:lnTo>
                    <a:lnTo>
                      <a:pt x="242" y="432"/>
                    </a:lnTo>
                    <a:lnTo>
                      <a:pt x="249" y="461"/>
                    </a:lnTo>
                    <a:lnTo>
                      <a:pt x="261" y="471"/>
                    </a:lnTo>
                    <a:lnTo>
                      <a:pt x="263" y="499"/>
                    </a:lnTo>
                    <a:lnTo>
                      <a:pt x="211" y="482"/>
                    </a:lnTo>
                    <a:lnTo>
                      <a:pt x="190" y="511"/>
                    </a:lnTo>
                    <a:lnTo>
                      <a:pt x="175" y="539"/>
                    </a:lnTo>
                    <a:lnTo>
                      <a:pt x="161" y="549"/>
                    </a:lnTo>
                    <a:lnTo>
                      <a:pt x="140" y="554"/>
                    </a:lnTo>
                    <a:lnTo>
                      <a:pt x="133" y="532"/>
                    </a:lnTo>
                    <a:lnTo>
                      <a:pt x="120" y="520"/>
                    </a:lnTo>
                    <a:lnTo>
                      <a:pt x="113" y="499"/>
                    </a:lnTo>
                    <a:lnTo>
                      <a:pt x="64" y="491"/>
                    </a:lnTo>
                    <a:lnTo>
                      <a:pt x="28" y="499"/>
                    </a:lnTo>
                    <a:lnTo>
                      <a:pt x="18" y="511"/>
                    </a:lnTo>
                    <a:lnTo>
                      <a:pt x="0" y="520"/>
                    </a:lnTo>
                    <a:lnTo>
                      <a:pt x="14" y="539"/>
                    </a:lnTo>
                    <a:lnTo>
                      <a:pt x="54" y="554"/>
                    </a:lnTo>
                    <a:lnTo>
                      <a:pt x="76" y="575"/>
                    </a:lnTo>
                    <a:lnTo>
                      <a:pt x="70" y="596"/>
                    </a:lnTo>
                    <a:lnTo>
                      <a:pt x="83" y="606"/>
                    </a:lnTo>
                    <a:lnTo>
                      <a:pt x="78" y="620"/>
                    </a:lnTo>
                    <a:lnTo>
                      <a:pt x="100" y="667"/>
                    </a:lnTo>
                    <a:lnTo>
                      <a:pt x="57" y="698"/>
                    </a:lnTo>
                    <a:lnTo>
                      <a:pt x="76" y="717"/>
                    </a:lnTo>
                    <a:lnTo>
                      <a:pt x="64" y="746"/>
                    </a:lnTo>
                    <a:lnTo>
                      <a:pt x="83" y="782"/>
                    </a:lnTo>
                    <a:lnTo>
                      <a:pt x="64" y="791"/>
                    </a:lnTo>
                    <a:lnTo>
                      <a:pt x="42" y="819"/>
                    </a:lnTo>
                    <a:lnTo>
                      <a:pt x="50" y="852"/>
                    </a:lnTo>
                    <a:lnTo>
                      <a:pt x="61" y="867"/>
                    </a:lnTo>
                    <a:lnTo>
                      <a:pt x="61" y="902"/>
                    </a:lnTo>
                    <a:lnTo>
                      <a:pt x="83" y="926"/>
                    </a:lnTo>
                    <a:lnTo>
                      <a:pt x="113" y="932"/>
                    </a:lnTo>
                    <a:lnTo>
                      <a:pt x="111" y="946"/>
                    </a:lnTo>
                    <a:lnTo>
                      <a:pt x="120" y="969"/>
                    </a:lnTo>
                    <a:lnTo>
                      <a:pt x="146" y="976"/>
                    </a:lnTo>
                    <a:lnTo>
                      <a:pt x="161" y="991"/>
                    </a:lnTo>
                    <a:lnTo>
                      <a:pt x="199" y="995"/>
                    </a:lnTo>
                    <a:lnTo>
                      <a:pt x="204" y="1012"/>
                    </a:lnTo>
                    <a:lnTo>
                      <a:pt x="233" y="1005"/>
                    </a:lnTo>
                    <a:lnTo>
                      <a:pt x="256" y="1010"/>
                    </a:lnTo>
                    <a:lnTo>
                      <a:pt x="263" y="1039"/>
                    </a:lnTo>
                    <a:lnTo>
                      <a:pt x="270" y="1048"/>
                    </a:lnTo>
                    <a:lnTo>
                      <a:pt x="263" y="1074"/>
                    </a:lnTo>
                    <a:lnTo>
                      <a:pt x="263" y="1091"/>
                    </a:lnTo>
                    <a:lnTo>
                      <a:pt x="320" y="1095"/>
                    </a:lnTo>
                    <a:lnTo>
                      <a:pt x="349" y="1084"/>
                    </a:lnTo>
                    <a:lnTo>
                      <a:pt x="370" y="1095"/>
                    </a:lnTo>
                    <a:lnTo>
                      <a:pt x="389" y="1091"/>
                    </a:lnTo>
                    <a:lnTo>
                      <a:pt x="425" y="1105"/>
                    </a:lnTo>
                    <a:lnTo>
                      <a:pt x="496" y="1191"/>
                    </a:lnTo>
                    <a:lnTo>
                      <a:pt x="470" y="1198"/>
                    </a:lnTo>
                    <a:lnTo>
                      <a:pt x="477" y="1226"/>
                    </a:lnTo>
                    <a:lnTo>
                      <a:pt x="484" y="1241"/>
                    </a:lnTo>
                    <a:lnTo>
                      <a:pt x="511" y="1274"/>
                    </a:lnTo>
                    <a:lnTo>
                      <a:pt x="470" y="1274"/>
                    </a:lnTo>
                    <a:lnTo>
                      <a:pt x="503" y="1333"/>
                    </a:lnTo>
                    <a:lnTo>
                      <a:pt x="531" y="1337"/>
                    </a:lnTo>
                    <a:lnTo>
                      <a:pt x="542" y="1347"/>
                    </a:lnTo>
                    <a:lnTo>
                      <a:pt x="563" y="1354"/>
                    </a:lnTo>
                    <a:lnTo>
                      <a:pt x="560" y="1374"/>
                    </a:lnTo>
                    <a:lnTo>
                      <a:pt x="577" y="1387"/>
                    </a:lnTo>
                    <a:lnTo>
                      <a:pt x="610" y="1376"/>
                    </a:lnTo>
                    <a:lnTo>
                      <a:pt x="584" y="1419"/>
                    </a:lnTo>
                    <a:lnTo>
                      <a:pt x="577" y="1433"/>
                    </a:lnTo>
                    <a:lnTo>
                      <a:pt x="577" y="1459"/>
                    </a:lnTo>
                    <a:lnTo>
                      <a:pt x="548" y="1519"/>
                    </a:lnTo>
                    <a:lnTo>
                      <a:pt x="570" y="1526"/>
                    </a:lnTo>
                    <a:lnTo>
                      <a:pt x="591" y="1504"/>
                    </a:lnTo>
                    <a:lnTo>
                      <a:pt x="610" y="1497"/>
                    </a:lnTo>
                    <a:lnTo>
                      <a:pt x="646" y="1476"/>
                    </a:lnTo>
                    <a:lnTo>
                      <a:pt x="668" y="1467"/>
                    </a:lnTo>
                    <a:lnTo>
                      <a:pt x="655" y="1454"/>
                    </a:lnTo>
                    <a:lnTo>
                      <a:pt x="646" y="1419"/>
                    </a:lnTo>
                    <a:lnTo>
                      <a:pt x="638" y="1409"/>
                    </a:lnTo>
                    <a:lnTo>
                      <a:pt x="634" y="1369"/>
                    </a:lnTo>
                    <a:lnTo>
                      <a:pt x="629" y="1368"/>
                    </a:lnTo>
                    <a:lnTo>
                      <a:pt x="626" y="1368"/>
                    </a:lnTo>
                    <a:lnTo>
                      <a:pt x="623" y="1367"/>
                    </a:lnTo>
                    <a:lnTo>
                      <a:pt x="622" y="1367"/>
                    </a:lnTo>
                    <a:lnTo>
                      <a:pt x="621" y="1365"/>
                    </a:lnTo>
                    <a:lnTo>
                      <a:pt x="621" y="1362"/>
                    </a:lnTo>
                    <a:lnTo>
                      <a:pt x="623" y="1361"/>
                    </a:lnTo>
                    <a:lnTo>
                      <a:pt x="624" y="1359"/>
                    </a:lnTo>
                    <a:lnTo>
                      <a:pt x="653" y="1352"/>
                    </a:lnTo>
                    <a:lnTo>
                      <a:pt x="668" y="1337"/>
                    </a:lnTo>
                    <a:lnTo>
                      <a:pt x="671" y="1327"/>
                    </a:lnTo>
                    <a:lnTo>
                      <a:pt x="675" y="1322"/>
                    </a:lnTo>
                    <a:lnTo>
                      <a:pt x="679" y="1320"/>
                    </a:lnTo>
                    <a:lnTo>
                      <a:pt x="684" y="1324"/>
                    </a:lnTo>
                    <a:lnTo>
                      <a:pt x="684" y="1326"/>
                    </a:lnTo>
                    <a:lnTo>
                      <a:pt x="696" y="1311"/>
                    </a:lnTo>
                    <a:lnTo>
                      <a:pt x="727" y="1311"/>
                    </a:lnTo>
                    <a:lnTo>
                      <a:pt x="696" y="1276"/>
                    </a:lnTo>
                    <a:lnTo>
                      <a:pt x="712" y="1252"/>
                    </a:lnTo>
                    <a:lnTo>
                      <a:pt x="727" y="1238"/>
                    </a:lnTo>
                    <a:lnTo>
                      <a:pt x="746" y="1238"/>
                    </a:lnTo>
                    <a:lnTo>
                      <a:pt x="748" y="1252"/>
                    </a:lnTo>
                    <a:lnTo>
                      <a:pt x="762" y="1254"/>
                    </a:lnTo>
                    <a:lnTo>
                      <a:pt x="781" y="1276"/>
                    </a:lnTo>
                    <a:lnTo>
                      <a:pt x="782" y="1273"/>
                    </a:lnTo>
                    <a:lnTo>
                      <a:pt x="785" y="1277"/>
                    </a:lnTo>
                    <a:lnTo>
                      <a:pt x="787" y="1280"/>
                    </a:lnTo>
                    <a:lnTo>
                      <a:pt x="789" y="1282"/>
                    </a:lnTo>
                    <a:lnTo>
                      <a:pt x="791" y="1281"/>
                    </a:lnTo>
                    <a:lnTo>
                      <a:pt x="796" y="1279"/>
                    </a:lnTo>
                    <a:lnTo>
                      <a:pt x="799" y="1275"/>
                    </a:lnTo>
                    <a:lnTo>
                      <a:pt x="805" y="1274"/>
                    </a:lnTo>
                    <a:lnTo>
                      <a:pt x="816" y="1324"/>
                    </a:lnTo>
                    <a:lnTo>
                      <a:pt x="848" y="1319"/>
                    </a:lnTo>
                    <a:lnTo>
                      <a:pt x="866" y="1276"/>
                    </a:lnTo>
                    <a:lnTo>
                      <a:pt x="890" y="1259"/>
                    </a:lnTo>
                    <a:lnTo>
                      <a:pt x="912" y="1252"/>
                    </a:lnTo>
                    <a:lnTo>
                      <a:pt x="926" y="1226"/>
                    </a:lnTo>
                    <a:lnTo>
                      <a:pt x="938" y="1248"/>
                    </a:lnTo>
                    <a:lnTo>
                      <a:pt x="955" y="1261"/>
                    </a:lnTo>
                    <a:lnTo>
                      <a:pt x="1003" y="1274"/>
                    </a:lnTo>
                    <a:lnTo>
                      <a:pt x="1019" y="1267"/>
                    </a:lnTo>
                    <a:lnTo>
                      <a:pt x="1031" y="1238"/>
                    </a:lnTo>
                    <a:lnTo>
                      <a:pt x="1045" y="1212"/>
                    </a:lnTo>
                    <a:lnTo>
                      <a:pt x="1081" y="1241"/>
                    </a:lnTo>
                    <a:lnTo>
                      <a:pt x="1083" y="1259"/>
                    </a:lnTo>
                    <a:lnTo>
                      <a:pt x="1097" y="1269"/>
                    </a:lnTo>
                    <a:lnTo>
                      <a:pt x="1116" y="1291"/>
                    </a:lnTo>
                    <a:lnTo>
                      <a:pt x="1159" y="1317"/>
                    </a:lnTo>
                    <a:lnTo>
                      <a:pt x="1166" y="1288"/>
                    </a:lnTo>
                    <a:lnTo>
                      <a:pt x="1155" y="1267"/>
                    </a:lnTo>
                    <a:lnTo>
                      <a:pt x="1162" y="1198"/>
                    </a:lnTo>
                    <a:lnTo>
                      <a:pt x="1145" y="1169"/>
                    </a:lnTo>
                    <a:lnTo>
                      <a:pt x="1123" y="1148"/>
                    </a:lnTo>
                    <a:lnTo>
                      <a:pt x="1118" y="1091"/>
                    </a:lnTo>
                    <a:lnTo>
                      <a:pt x="1131" y="1089"/>
                    </a:lnTo>
                    <a:lnTo>
                      <a:pt x="1147" y="1069"/>
                    </a:lnTo>
                    <a:lnTo>
                      <a:pt x="1125" y="1041"/>
                    </a:lnTo>
                    <a:lnTo>
                      <a:pt x="1090" y="1026"/>
                    </a:lnTo>
                    <a:lnTo>
                      <a:pt x="1059" y="1039"/>
                    </a:lnTo>
                    <a:lnTo>
                      <a:pt x="1062" y="984"/>
                    </a:lnTo>
                    <a:lnTo>
                      <a:pt x="1047" y="969"/>
                    </a:lnTo>
                    <a:lnTo>
                      <a:pt x="1056" y="958"/>
                    </a:lnTo>
                    <a:lnTo>
                      <a:pt x="1053" y="956"/>
                    </a:lnTo>
                    <a:lnTo>
                      <a:pt x="1068" y="948"/>
                    </a:lnTo>
                    <a:lnTo>
                      <a:pt x="1088" y="934"/>
                    </a:lnTo>
                    <a:lnTo>
                      <a:pt x="1088" y="917"/>
                    </a:lnTo>
                    <a:lnTo>
                      <a:pt x="1112" y="884"/>
                    </a:lnTo>
                    <a:lnTo>
                      <a:pt x="1076" y="867"/>
                    </a:lnTo>
                    <a:lnTo>
                      <a:pt x="1062" y="848"/>
                    </a:lnTo>
                    <a:lnTo>
                      <a:pt x="1045" y="839"/>
                    </a:lnTo>
                    <a:lnTo>
                      <a:pt x="1053" y="817"/>
                    </a:lnTo>
                    <a:lnTo>
                      <a:pt x="1090" y="770"/>
                    </a:lnTo>
                    <a:lnTo>
                      <a:pt x="1097" y="767"/>
                    </a:lnTo>
                    <a:lnTo>
                      <a:pt x="1102" y="767"/>
                    </a:lnTo>
                    <a:lnTo>
                      <a:pt x="1125" y="727"/>
                    </a:lnTo>
                    <a:lnTo>
                      <a:pt x="1147" y="706"/>
                    </a:lnTo>
                    <a:lnTo>
                      <a:pt x="1168" y="698"/>
                    </a:lnTo>
                    <a:lnTo>
                      <a:pt x="1212" y="713"/>
                    </a:lnTo>
                    <a:lnTo>
                      <a:pt x="1266" y="696"/>
                    </a:lnTo>
                    <a:lnTo>
                      <a:pt x="1268" y="682"/>
                    </a:lnTo>
                    <a:lnTo>
                      <a:pt x="1290" y="682"/>
                    </a:lnTo>
                    <a:lnTo>
                      <a:pt x="1297" y="696"/>
                    </a:lnTo>
                    <a:lnTo>
                      <a:pt x="1323" y="675"/>
                    </a:lnTo>
                    <a:lnTo>
                      <a:pt x="1323" y="654"/>
                    </a:lnTo>
                    <a:lnTo>
                      <a:pt x="1373" y="561"/>
                    </a:lnTo>
                    <a:lnTo>
                      <a:pt x="1361" y="554"/>
                    </a:lnTo>
                    <a:lnTo>
                      <a:pt x="1368" y="541"/>
                    </a:lnTo>
                    <a:lnTo>
                      <a:pt x="1309" y="575"/>
                    </a:lnTo>
                    <a:lnTo>
                      <a:pt x="1283" y="541"/>
                    </a:lnTo>
                    <a:lnTo>
                      <a:pt x="1223" y="525"/>
                    </a:lnTo>
                    <a:lnTo>
                      <a:pt x="1209" y="504"/>
                    </a:lnTo>
                    <a:lnTo>
                      <a:pt x="1188" y="441"/>
                    </a:lnTo>
                    <a:lnTo>
                      <a:pt x="1168" y="421"/>
                    </a:lnTo>
                    <a:lnTo>
                      <a:pt x="1138" y="411"/>
                    </a:lnTo>
                    <a:lnTo>
                      <a:pt x="1123" y="378"/>
                    </a:lnTo>
                    <a:lnTo>
                      <a:pt x="1109" y="389"/>
                    </a:lnTo>
                    <a:lnTo>
                      <a:pt x="1068" y="375"/>
                    </a:lnTo>
                    <a:lnTo>
                      <a:pt x="1045" y="389"/>
                    </a:lnTo>
                    <a:lnTo>
                      <a:pt x="1033" y="335"/>
                    </a:lnTo>
                    <a:lnTo>
                      <a:pt x="1032" y="332"/>
                    </a:lnTo>
                    <a:lnTo>
                      <a:pt x="1031" y="332"/>
                    </a:lnTo>
                    <a:lnTo>
                      <a:pt x="1030" y="334"/>
                    </a:lnTo>
                    <a:lnTo>
                      <a:pt x="1031" y="325"/>
                    </a:lnTo>
                    <a:lnTo>
                      <a:pt x="1012" y="339"/>
                    </a:lnTo>
                    <a:lnTo>
                      <a:pt x="997" y="313"/>
                    </a:lnTo>
                    <a:lnTo>
                      <a:pt x="993" y="316"/>
                    </a:lnTo>
                    <a:lnTo>
                      <a:pt x="991" y="316"/>
                    </a:lnTo>
                    <a:lnTo>
                      <a:pt x="990" y="316"/>
                    </a:lnTo>
                    <a:lnTo>
                      <a:pt x="990" y="318"/>
                    </a:lnTo>
                    <a:lnTo>
                      <a:pt x="986" y="315"/>
                    </a:lnTo>
                    <a:lnTo>
                      <a:pt x="984" y="313"/>
                    </a:lnTo>
                    <a:lnTo>
                      <a:pt x="983" y="311"/>
                    </a:lnTo>
                    <a:lnTo>
                      <a:pt x="976" y="299"/>
                    </a:lnTo>
                    <a:lnTo>
                      <a:pt x="931" y="271"/>
                    </a:lnTo>
                    <a:lnTo>
                      <a:pt x="926" y="261"/>
                    </a:lnTo>
                    <a:lnTo>
                      <a:pt x="938" y="249"/>
                    </a:lnTo>
                    <a:lnTo>
                      <a:pt x="940" y="232"/>
                    </a:lnTo>
                    <a:lnTo>
                      <a:pt x="939" y="233"/>
                    </a:lnTo>
                    <a:lnTo>
                      <a:pt x="935" y="230"/>
                    </a:lnTo>
                    <a:lnTo>
                      <a:pt x="933" y="228"/>
                    </a:lnTo>
                    <a:lnTo>
                      <a:pt x="926" y="213"/>
                    </a:lnTo>
                    <a:lnTo>
                      <a:pt x="933" y="190"/>
                    </a:lnTo>
                    <a:lnTo>
                      <a:pt x="948" y="176"/>
                    </a:lnTo>
                    <a:lnTo>
                      <a:pt x="853" y="161"/>
                    </a:lnTo>
                    <a:lnTo>
                      <a:pt x="851" y="165"/>
                    </a:lnTo>
                    <a:lnTo>
                      <a:pt x="850" y="169"/>
                    </a:lnTo>
                    <a:lnTo>
                      <a:pt x="848" y="171"/>
                    </a:lnTo>
                    <a:lnTo>
                      <a:pt x="847" y="173"/>
                    </a:lnTo>
                    <a:lnTo>
                      <a:pt x="843" y="173"/>
                    </a:lnTo>
                    <a:lnTo>
                      <a:pt x="840" y="173"/>
                    </a:lnTo>
                    <a:lnTo>
                      <a:pt x="836" y="172"/>
                    </a:lnTo>
                    <a:lnTo>
                      <a:pt x="834" y="171"/>
                    </a:lnTo>
                    <a:lnTo>
                      <a:pt x="833" y="171"/>
                    </a:lnTo>
                    <a:lnTo>
                      <a:pt x="812" y="182"/>
                    </a:lnTo>
                    <a:lnTo>
                      <a:pt x="790" y="178"/>
                    </a:lnTo>
                    <a:lnTo>
                      <a:pt x="770" y="185"/>
                    </a:lnTo>
                    <a:lnTo>
                      <a:pt x="740" y="185"/>
                    </a:lnTo>
                    <a:lnTo>
                      <a:pt x="731" y="156"/>
                    </a:lnTo>
                    <a:lnTo>
                      <a:pt x="718" y="140"/>
                    </a:lnTo>
                    <a:lnTo>
                      <a:pt x="662" y="133"/>
                    </a:lnTo>
                    <a:lnTo>
                      <a:pt x="648" y="100"/>
                    </a:lnTo>
                    <a:lnTo>
                      <a:pt x="603" y="90"/>
                    </a:lnTo>
                    <a:lnTo>
                      <a:pt x="589" y="97"/>
                    </a:lnTo>
                    <a:lnTo>
                      <a:pt x="570" y="119"/>
                    </a:lnTo>
                    <a:lnTo>
                      <a:pt x="553" y="164"/>
                    </a:lnTo>
                    <a:lnTo>
                      <a:pt x="531" y="147"/>
                    </a:lnTo>
                    <a:lnTo>
                      <a:pt x="498" y="100"/>
                    </a:lnTo>
                    <a:lnTo>
                      <a:pt x="489" y="114"/>
                    </a:lnTo>
                    <a:lnTo>
                      <a:pt x="461" y="104"/>
                    </a:lnTo>
                    <a:lnTo>
                      <a:pt x="448" y="97"/>
                    </a:lnTo>
                    <a:lnTo>
                      <a:pt x="435" y="100"/>
                    </a:lnTo>
                    <a:lnTo>
                      <a:pt x="413" y="85"/>
                    </a:lnTo>
                    <a:lnTo>
                      <a:pt x="392" y="3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1584">
                <a:extLst>
                  <a:ext uri="{FF2B5EF4-FFF2-40B4-BE49-F238E27FC236}">
                    <a16:creationId xmlns:a16="http://schemas.microsoft.com/office/drawing/2014/main" id="{6EA70BA4-5CFE-C568-46E5-B9457A5F73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3" y="2431"/>
                <a:ext cx="224" cy="336"/>
              </a:xfrm>
              <a:custGeom>
                <a:avLst/>
                <a:gdLst>
                  <a:gd name="T0" fmla="*/ 244 w 1342"/>
                  <a:gd name="T1" fmla="*/ 254 h 2015"/>
                  <a:gd name="T2" fmla="*/ 227 w 1342"/>
                  <a:gd name="T3" fmla="*/ 430 h 2015"/>
                  <a:gd name="T4" fmla="*/ 337 w 1342"/>
                  <a:gd name="T5" fmla="*/ 453 h 2015"/>
                  <a:gd name="T6" fmla="*/ 486 w 1342"/>
                  <a:gd name="T7" fmla="*/ 415 h 2015"/>
                  <a:gd name="T8" fmla="*/ 508 w 1342"/>
                  <a:gd name="T9" fmla="*/ 486 h 2015"/>
                  <a:gd name="T10" fmla="*/ 494 w 1342"/>
                  <a:gd name="T11" fmla="*/ 497 h 2015"/>
                  <a:gd name="T12" fmla="*/ 493 w 1342"/>
                  <a:gd name="T13" fmla="*/ 500 h 2015"/>
                  <a:gd name="T14" fmla="*/ 489 w 1342"/>
                  <a:gd name="T15" fmla="*/ 507 h 2015"/>
                  <a:gd name="T16" fmla="*/ 486 w 1342"/>
                  <a:gd name="T17" fmla="*/ 508 h 2015"/>
                  <a:gd name="T18" fmla="*/ 477 w 1342"/>
                  <a:gd name="T19" fmla="*/ 510 h 2015"/>
                  <a:gd name="T20" fmla="*/ 334 w 1342"/>
                  <a:gd name="T21" fmla="*/ 489 h 2015"/>
                  <a:gd name="T22" fmla="*/ 227 w 1342"/>
                  <a:gd name="T23" fmla="*/ 473 h 2015"/>
                  <a:gd name="T24" fmla="*/ 224 w 1342"/>
                  <a:gd name="T25" fmla="*/ 543 h 2015"/>
                  <a:gd name="T26" fmla="*/ 225 w 1342"/>
                  <a:gd name="T27" fmla="*/ 574 h 2015"/>
                  <a:gd name="T28" fmla="*/ 121 w 1342"/>
                  <a:gd name="T29" fmla="*/ 1295 h 2015"/>
                  <a:gd name="T30" fmla="*/ 156 w 1342"/>
                  <a:gd name="T31" fmla="*/ 1998 h 2015"/>
                  <a:gd name="T32" fmla="*/ 176 w 1342"/>
                  <a:gd name="T33" fmla="*/ 1980 h 2015"/>
                  <a:gd name="T34" fmla="*/ 228 w 1342"/>
                  <a:gd name="T35" fmla="*/ 1979 h 2015"/>
                  <a:gd name="T36" fmla="*/ 260 w 1342"/>
                  <a:gd name="T37" fmla="*/ 1978 h 2015"/>
                  <a:gd name="T38" fmla="*/ 318 w 1342"/>
                  <a:gd name="T39" fmla="*/ 1985 h 2015"/>
                  <a:gd name="T40" fmla="*/ 380 w 1342"/>
                  <a:gd name="T41" fmla="*/ 1930 h 2015"/>
                  <a:gd name="T42" fmla="*/ 503 w 1342"/>
                  <a:gd name="T43" fmla="*/ 1986 h 2015"/>
                  <a:gd name="T44" fmla="*/ 524 w 1342"/>
                  <a:gd name="T45" fmla="*/ 1985 h 2015"/>
                  <a:gd name="T46" fmla="*/ 551 w 1342"/>
                  <a:gd name="T47" fmla="*/ 1980 h 2015"/>
                  <a:gd name="T48" fmla="*/ 565 w 1342"/>
                  <a:gd name="T49" fmla="*/ 1972 h 2015"/>
                  <a:gd name="T50" fmla="*/ 605 w 1342"/>
                  <a:gd name="T51" fmla="*/ 1958 h 2015"/>
                  <a:gd name="T52" fmla="*/ 639 w 1342"/>
                  <a:gd name="T53" fmla="*/ 1948 h 2015"/>
                  <a:gd name="T54" fmla="*/ 672 w 1342"/>
                  <a:gd name="T55" fmla="*/ 1941 h 2015"/>
                  <a:gd name="T56" fmla="*/ 758 w 1342"/>
                  <a:gd name="T57" fmla="*/ 1823 h 2015"/>
                  <a:gd name="T58" fmla="*/ 843 w 1342"/>
                  <a:gd name="T59" fmla="*/ 1763 h 2015"/>
                  <a:gd name="T60" fmla="*/ 934 w 1342"/>
                  <a:gd name="T61" fmla="*/ 1641 h 2015"/>
                  <a:gd name="T62" fmla="*/ 1090 w 1342"/>
                  <a:gd name="T63" fmla="*/ 1743 h 2015"/>
                  <a:gd name="T64" fmla="*/ 1171 w 1342"/>
                  <a:gd name="T65" fmla="*/ 1671 h 2015"/>
                  <a:gd name="T66" fmla="*/ 1336 w 1342"/>
                  <a:gd name="T67" fmla="*/ 1640 h 2015"/>
                  <a:gd name="T68" fmla="*/ 1339 w 1342"/>
                  <a:gd name="T69" fmla="*/ 1637 h 2015"/>
                  <a:gd name="T70" fmla="*/ 1341 w 1342"/>
                  <a:gd name="T71" fmla="*/ 1632 h 2015"/>
                  <a:gd name="T72" fmla="*/ 1341 w 1342"/>
                  <a:gd name="T73" fmla="*/ 1629 h 2015"/>
                  <a:gd name="T74" fmla="*/ 1340 w 1342"/>
                  <a:gd name="T75" fmla="*/ 1622 h 2015"/>
                  <a:gd name="T76" fmla="*/ 1219 w 1342"/>
                  <a:gd name="T77" fmla="*/ 1515 h 2015"/>
                  <a:gd name="T78" fmla="*/ 1140 w 1342"/>
                  <a:gd name="T79" fmla="*/ 1435 h 2015"/>
                  <a:gd name="T80" fmla="*/ 1123 w 1342"/>
                  <a:gd name="T81" fmla="*/ 1335 h 2015"/>
                  <a:gd name="T82" fmla="*/ 1085 w 1342"/>
                  <a:gd name="T83" fmla="*/ 1293 h 2015"/>
                  <a:gd name="T84" fmla="*/ 1067 w 1342"/>
                  <a:gd name="T85" fmla="*/ 1270 h 2015"/>
                  <a:gd name="T86" fmla="*/ 1062 w 1342"/>
                  <a:gd name="T87" fmla="*/ 1264 h 2015"/>
                  <a:gd name="T88" fmla="*/ 1056 w 1342"/>
                  <a:gd name="T89" fmla="*/ 1255 h 2015"/>
                  <a:gd name="T90" fmla="*/ 1040 w 1342"/>
                  <a:gd name="T91" fmla="*/ 1227 h 2015"/>
                  <a:gd name="T92" fmla="*/ 1024 w 1342"/>
                  <a:gd name="T93" fmla="*/ 1198 h 2015"/>
                  <a:gd name="T94" fmla="*/ 1001 w 1342"/>
                  <a:gd name="T95" fmla="*/ 923 h 2015"/>
                  <a:gd name="T96" fmla="*/ 960 w 1342"/>
                  <a:gd name="T97" fmla="*/ 795 h 2015"/>
                  <a:gd name="T98" fmla="*/ 952 w 1342"/>
                  <a:gd name="T99" fmla="*/ 786 h 2015"/>
                  <a:gd name="T100" fmla="*/ 936 w 1342"/>
                  <a:gd name="T101" fmla="*/ 743 h 2015"/>
                  <a:gd name="T102" fmla="*/ 897 w 1342"/>
                  <a:gd name="T103" fmla="*/ 645 h 2015"/>
                  <a:gd name="T104" fmla="*/ 834 w 1342"/>
                  <a:gd name="T105" fmla="*/ 545 h 2015"/>
                  <a:gd name="T106" fmla="*/ 791 w 1342"/>
                  <a:gd name="T107" fmla="*/ 503 h 2015"/>
                  <a:gd name="T108" fmla="*/ 669 w 1342"/>
                  <a:gd name="T109" fmla="*/ 368 h 2015"/>
                  <a:gd name="T110" fmla="*/ 619 w 1342"/>
                  <a:gd name="T111" fmla="*/ 332 h 2015"/>
                  <a:gd name="T112" fmla="*/ 488 w 1342"/>
                  <a:gd name="T113" fmla="*/ 205 h 2015"/>
                  <a:gd name="T114" fmla="*/ 415 w 1342"/>
                  <a:gd name="T115" fmla="*/ 108 h 2015"/>
                  <a:gd name="T116" fmla="*/ 469 w 1342"/>
                  <a:gd name="T117" fmla="*/ 73 h 2015"/>
                  <a:gd name="T118" fmla="*/ 406 w 1342"/>
                  <a:gd name="T119" fmla="*/ 8 h 2015"/>
                  <a:gd name="T120" fmla="*/ 361 w 1342"/>
                  <a:gd name="T121" fmla="*/ 66 h 20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42" h="2015">
                    <a:moveTo>
                      <a:pt x="361" y="66"/>
                    </a:moveTo>
                    <a:lnTo>
                      <a:pt x="292" y="151"/>
                    </a:lnTo>
                    <a:lnTo>
                      <a:pt x="244" y="254"/>
                    </a:lnTo>
                    <a:lnTo>
                      <a:pt x="251" y="339"/>
                    </a:lnTo>
                    <a:lnTo>
                      <a:pt x="242" y="360"/>
                    </a:lnTo>
                    <a:lnTo>
                      <a:pt x="227" y="430"/>
                    </a:lnTo>
                    <a:lnTo>
                      <a:pt x="327" y="417"/>
                    </a:lnTo>
                    <a:lnTo>
                      <a:pt x="337" y="436"/>
                    </a:lnTo>
                    <a:lnTo>
                      <a:pt x="337" y="453"/>
                    </a:lnTo>
                    <a:lnTo>
                      <a:pt x="363" y="453"/>
                    </a:lnTo>
                    <a:lnTo>
                      <a:pt x="386" y="425"/>
                    </a:lnTo>
                    <a:lnTo>
                      <a:pt x="486" y="415"/>
                    </a:lnTo>
                    <a:lnTo>
                      <a:pt x="501" y="382"/>
                    </a:lnTo>
                    <a:lnTo>
                      <a:pt x="523" y="423"/>
                    </a:lnTo>
                    <a:lnTo>
                      <a:pt x="508" y="486"/>
                    </a:lnTo>
                    <a:lnTo>
                      <a:pt x="493" y="489"/>
                    </a:lnTo>
                    <a:lnTo>
                      <a:pt x="493" y="492"/>
                    </a:lnTo>
                    <a:lnTo>
                      <a:pt x="494" y="497"/>
                    </a:lnTo>
                    <a:lnTo>
                      <a:pt x="493" y="497"/>
                    </a:lnTo>
                    <a:lnTo>
                      <a:pt x="493" y="498"/>
                    </a:lnTo>
                    <a:lnTo>
                      <a:pt x="493" y="500"/>
                    </a:lnTo>
                    <a:lnTo>
                      <a:pt x="493" y="504"/>
                    </a:lnTo>
                    <a:lnTo>
                      <a:pt x="491" y="505"/>
                    </a:lnTo>
                    <a:lnTo>
                      <a:pt x="489" y="507"/>
                    </a:lnTo>
                    <a:lnTo>
                      <a:pt x="487" y="507"/>
                    </a:lnTo>
                    <a:lnTo>
                      <a:pt x="486" y="507"/>
                    </a:lnTo>
                    <a:lnTo>
                      <a:pt x="486" y="508"/>
                    </a:lnTo>
                    <a:lnTo>
                      <a:pt x="484" y="510"/>
                    </a:lnTo>
                    <a:lnTo>
                      <a:pt x="480" y="510"/>
                    </a:lnTo>
                    <a:lnTo>
                      <a:pt x="477" y="510"/>
                    </a:lnTo>
                    <a:lnTo>
                      <a:pt x="465" y="501"/>
                    </a:lnTo>
                    <a:lnTo>
                      <a:pt x="344" y="482"/>
                    </a:lnTo>
                    <a:lnTo>
                      <a:pt x="334" y="489"/>
                    </a:lnTo>
                    <a:lnTo>
                      <a:pt x="287" y="497"/>
                    </a:lnTo>
                    <a:lnTo>
                      <a:pt x="280" y="489"/>
                    </a:lnTo>
                    <a:lnTo>
                      <a:pt x="227" y="473"/>
                    </a:lnTo>
                    <a:lnTo>
                      <a:pt x="225" y="493"/>
                    </a:lnTo>
                    <a:lnTo>
                      <a:pt x="224" y="517"/>
                    </a:lnTo>
                    <a:lnTo>
                      <a:pt x="224" y="543"/>
                    </a:lnTo>
                    <a:lnTo>
                      <a:pt x="225" y="572"/>
                    </a:lnTo>
                    <a:lnTo>
                      <a:pt x="225" y="576"/>
                    </a:lnTo>
                    <a:lnTo>
                      <a:pt x="225" y="574"/>
                    </a:lnTo>
                    <a:lnTo>
                      <a:pt x="175" y="934"/>
                    </a:lnTo>
                    <a:lnTo>
                      <a:pt x="148" y="1114"/>
                    </a:lnTo>
                    <a:lnTo>
                      <a:pt x="121" y="1295"/>
                    </a:lnTo>
                    <a:lnTo>
                      <a:pt x="63" y="1655"/>
                    </a:lnTo>
                    <a:lnTo>
                      <a:pt x="0" y="2015"/>
                    </a:lnTo>
                    <a:lnTo>
                      <a:pt x="156" y="1998"/>
                    </a:lnTo>
                    <a:lnTo>
                      <a:pt x="166" y="1986"/>
                    </a:lnTo>
                    <a:lnTo>
                      <a:pt x="170" y="1982"/>
                    </a:lnTo>
                    <a:lnTo>
                      <a:pt x="176" y="1980"/>
                    </a:lnTo>
                    <a:lnTo>
                      <a:pt x="191" y="1977"/>
                    </a:lnTo>
                    <a:lnTo>
                      <a:pt x="207" y="1975"/>
                    </a:lnTo>
                    <a:lnTo>
                      <a:pt x="228" y="1979"/>
                    </a:lnTo>
                    <a:lnTo>
                      <a:pt x="228" y="1980"/>
                    </a:lnTo>
                    <a:lnTo>
                      <a:pt x="230" y="1979"/>
                    </a:lnTo>
                    <a:lnTo>
                      <a:pt x="260" y="1978"/>
                    </a:lnTo>
                    <a:lnTo>
                      <a:pt x="275" y="1978"/>
                    </a:lnTo>
                    <a:lnTo>
                      <a:pt x="291" y="1980"/>
                    </a:lnTo>
                    <a:lnTo>
                      <a:pt x="318" y="1985"/>
                    </a:lnTo>
                    <a:lnTo>
                      <a:pt x="330" y="1988"/>
                    </a:lnTo>
                    <a:lnTo>
                      <a:pt x="344" y="1993"/>
                    </a:lnTo>
                    <a:lnTo>
                      <a:pt x="380" y="1930"/>
                    </a:lnTo>
                    <a:lnTo>
                      <a:pt x="441" y="1984"/>
                    </a:lnTo>
                    <a:lnTo>
                      <a:pt x="491" y="1986"/>
                    </a:lnTo>
                    <a:lnTo>
                      <a:pt x="503" y="1986"/>
                    </a:lnTo>
                    <a:lnTo>
                      <a:pt x="514" y="1986"/>
                    </a:lnTo>
                    <a:lnTo>
                      <a:pt x="518" y="1985"/>
                    </a:lnTo>
                    <a:lnTo>
                      <a:pt x="524" y="1985"/>
                    </a:lnTo>
                    <a:lnTo>
                      <a:pt x="534" y="1985"/>
                    </a:lnTo>
                    <a:lnTo>
                      <a:pt x="542" y="1982"/>
                    </a:lnTo>
                    <a:lnTo>
                      <a:pt x="551" y="1980"/>
                    </a:lnTo>
                    <a:lnTo>
                      <a:pt x="558" y="1975"/>
                    </a:lnTo>
                    <a:lnTo>
                      <a:pt x="561" y="1973"/>
                    </a:lnTo>
                    <a:lnTo>
                      <a:pt x="565" y="1972"/>
                    </a:lnTo>
                    <a:lnTo>
                      <a:pt x="578" y="1965"/>
                    </a:lnTo>
                    <a:lnTo>
                      <a:pt x="593" y="1962"/>
                    </a:lnTo>
                    <a:lnTo>
                      <a:pt x="605" y="1958"/>
                    </a:lnTo>
                    <a:lnTo>
                      <a:pt x="614" y="1955"/>
                    </a:lnTo>
                    <a:lnTo>
                      <a:pt x="626" y="1953"/>
                    </a:lnTo>
                    <a:lnTo>
                      <a:pt x="639" y="1948"/>
                    </a:lnTo>
                    <a:lnTo>
                      <a:pt x="655" y="1945"/>
                    </a:lnTo>
                    <a:lnTo>
                      <a:pt x="662" y="1942"/>
                    </a:lnTo>
                    <a:lnTo>
                      <a:pt x="672" y="1941"/>
                    </a:lnTo>
                    <a:lnTo>
                      <a:pt x="679" y="1843"/>
                    </a:lnTo>
                    <a:lnTo>
                      <a:pt x="715" y="1851"/>
                    </a:lnTo>
                    <a:lnTo>
                      <a:pt x="758" y="1823"/>
                    </a:lnTo>
                    <a:lnTo>
                      <a:pt x="784" y="1749"/>
                    </a:lnTo>
                    <a:lnTo>
                      <a:pt x="808" y="1749"/>
                    </a:lnTo>
                    <a:lnTo>
                      <a:pt x="843" y="1763"/>
                    </a:lnTo>
                    <a:lnTo>
                      <a:pt x="854" y="1693"/>
                    </a:lnTo>
                    <a:lnTo>
                      <a:pt x="878" y="1691"/>
                    </a:lnTo>
                    <a:lnTo>
                      <a:pt x="934" y="1641"/>
                    </a:lnTo>
                    <a:lnTo>
                      <a:pt x="991" y="1671"/>
                    </a:lnTo>
                    <a:lnTo>
                      <a:pt x="1040" y="1751"/>
                    </a:lnTo>
                    <a:lnTo>
                      <a:pt x="1090" y="1743"/>
                    </a:lnTo>
                    <a:lnTo>
                      <a:pt x="1097" y="1727"/>
                    </a:lnTo>
                    <a:lnTo>
                      <a:pt x="1178" y="1706"/>
                    </a:lnTo>
                    <a:lnTo>
                      <a:pt x="1171" y="1671"/>
                    </a:lnTo>
                    <a:lnTo>
                      <a:pt x="1328" y="1641"/>
                    </a:lnTo>
                    <a:lnTo>
                      <a:pt x="1332" y="1640"/>
                    </a:lnTo>
                    <a:lnTo>
                      <a:pt x="1336" y="1640"/>
                    </a:lnTo>
                    <a:lnTo>
                      <a:pt x="1338" y="1638"/>
                    </a:lnTo>
                    <a:lnTo>
                      <a:pt x="1338" y="1637"/>
                    </a:lnTo>
                    <a:lnTo>
                      <a:pt x="1339" y="1637"/>
                    </a:lnTo>
                    <a:lnTo>
                      <a:pt x="1341" y="1637"/>
                    </a:lnTo>
                    <a:lnTo>
                      <a:pt x="1341" y="1634"/>
                    </a:lnTo>
                    <a:lnTo>
                      <a:pt x="1341" y="1632"/>
                    </a:lnTo>
                    <a:lnTo>
                      <a:pt x="1341" y="1631"/>
                    </a:lnTo>
                    <a:lnTo>
                      <a:pt x="1342" y="1631"/>
                    </a:lnTo>
                    <a:lnTo>
                      <a:pt x="1341" y="1629"/>
                    </a:lnTo>
                    <a:lnTo>
                      <a:pt x="1341" y="1628"/>
                    </a:lnTo>
                    <a:lnTo>
                      <a:pt x="1341" y="1626"/>
                    </a:lnTo>
                    <a:lnTo>
                      <a:pt x="1340" y="1622"/>
                    </a:lnTo>
                    <a:lnTo>
                      <a:pt x="1339" y="1613"/>
                    </a:lnTo>
                    <a:lnTo>
                      <a:pt x="1247" y="1506"/>
                    </a:lnTo>
                    <a:lnTo>
                      <a:pt x="1219" y="1515"/>
                    </a:lnTo>
                    <a:lnTo>
                      <a:pt x="1182" y="1484"/>
                    </a:lnTo>
                    <a:lnTo>
                      <a:pt x="1154" y="1442"/>
                    </a:lnTo>
                    <a:lnTo>
                      <a:pt x="1140" y="1435"/>
                    </a:lnTo>
                    <a:lnTo>
                      <a:pt x="1133" y="1406"/>
                    </a:lnTo>
                    <a:lnTo>
                      <a:pt x="1085" y="1356"/>
                    </a:lnTo>
                    <a:lnTo>
                      <a:pt x="1123" y="1335"/>
                    </a:lnTo>
                    <a:lnTo>
                      <a:pt x="1107" y="1318"/>
                    </a:lnTo>
                    <a:lnTo>
                      <a:pt x="1096" y="1304"/>
                    </a:lnTo>
                    <a:lnTo>
                      <a:pt x="1085" y="1293"/>
                    </a:lnTo>
                    <a:lnTo>
                      <a:pt x="1078" y="1283"/>
                    </a:lnTo>
                    <a:lnTo>
                      <a:pt x="1071" y="1275"/>
                    </a:lnTo>
                    <a:lnTo>
                      <a:pt x="1067" y="1270"/>
                    </a:lnTo>
                    <a:lnTo>
                      <a:pt x="1064" y="1267"/>
                    </a:lnTo>
                    <a:lnTo>
                      <a:pt x="1064" y="1266"/>
                    </a:lnTo>
                    <a:lnTo>
                      <a:pt x="1062" y="1264"/>
                    </a:lnTo>
                    <a:lnTo>
                      <a:pt x="1059" y="1260"/>
                    </a:lnTo>
                    <a:lnTo>
                      <a:pt x="1057" y="1257"/>
                    </a:lnTo>
                    <a:lnTo>
                      <a:pt x="1056" y="1255"/>
                    </a:lnTo>
                    <a:lnTo>
                      <a:pt x="1052" y="1248"/>
                    </a:lnTo>
                    <a:lnTo>
                      <a:pt x="1046" y="1239"/>
                    </a:lnTo>
                    <a:lnTo>
                      <a:pt x="1040" y="1227"/>
                    </a:lnTo>
                    <a:lnTo>
                      <a:pt x="1036" y="1220"/>
                    </a:lnTo>
                    <a:lnTo>
                      <a:pt x="1032" y="1214"/>
                    </a:lnTo>
                    <a:lnTo>
                      <a:pt x="1024" y="1198"/>
                    </a:lnTo>
                    <a:lnTo>
                      <a:pt x="998" y="1052"/>
                    </a:lnTo>
                    <a:lnTo>
                      <a:pt x="1003" y="931"/>
                    </a:lnTo>
                    <a:lnTo>
                      <a:pt x="1001" y="923"/>
                    </a:lnTo>
                    <a:lnTo>
                      <a:pt x="985" y="891"/>
                    </a:lnTo>
                    <a:lnTo>
                      <a:pt x="964" y="814"/>
                    </a:lnTo>
                    <a:lnTo>
                      <a:pt x="960" y="795"/>
                    </a:lnTo>
                    <a:lnTo>
                      <a:pt x="957" y="790"/>
                    </a:lnTo>
                    <a:lnTo>
                      <a:pt x="955" y="788"/>
                    </a:lnTo>
                    <a:lnTo>
                      <a:pt x="952" y="786"/>
                    </a:lnTo>
                    <a:lnTo>
                      <a:pt x="950" y="786"/>
                    </a:lnTo>
                    <a:lnTo>
                      <a:pt x="950" y="771"/>
                    </a:lnTo>
                    <a:lnTo>
                      <a:pt x="936" y="743"/>
                    </a:lnTo>
                    <a:lnTo>
                      <a:pt x="934" y="725"/>
                    </a:lnTo>
                    <a:lnTo>
                      <a:pt x="904" y="653"/>
                    </a:lnTo>
                    <a:lnTo>
                      <a:pt x="897" y="645"/>
                    </a:lnTo>
                    <a:lnTo>
                      <a:pt x="884" y="610"/>
                    </a:lnTo>
                    <a:lnTo>
                      <a:pt x="836" y="558"/>
                    </a:lnTo>
                    <a:lnTo>
                      <a:pt x="834" y="545"/>
                    </a:lnTo>
                    <a:lnTo>
                      <a:pt x="821" y="539"/>
                    </a:lnTo>
                    <a:lnTo>
                      <a:pt x="815" y="525"/>
                    </a:lnTo>
                    <a:lnTo>
                      <a:pt x="791" y="503"/>
                    </a:lnTo>
                    <a:lnTo>
                      <a:pt x="779" y="501"/>
                    </a:lnTo>
                    <a:lnTo>
                      <a:pt x="719" y="453"/>
                    </a:lnTo>
                    <a:lnTo>
                      <a:pt x="669" y="368"/>
                    </a:lnTo>
                    <a:lnTo>
                      <a:pt x="656" y="353"/>
                    </a:lnTo>
                    <a:lnTo>
                      <a:pt x="643" y="351"/>
                    </a:lnTo>
                    <a:lnTo>
                      <a:pt x="619" y="332"/>
                    </a:lnTo>
                    <a:lnTo>
                      <a:pt x="606" y="325"/>
                    </a:lnTo>
                    <a:lnTo>
                      <a:pt x="534" y="260"/>
                    </a:lnTo>
                    <a:lnTo>
                      <a:pt x="488" y="205"/>
                    </a:lnTo>
                    <a:lnTo>
                      <a:pt x="457" y="192"/>
                    </a:lnTo>
                    <a:lnTo>
                      <a:pt x="417" y="150"/>
                    </a:lnTo>
                    <a:lnTo>
                      <a:pt x="415" y="108"/>
                    </a:lnTo>
                    <a:lnTo>
                      <a:pt x="430" y="97"/>
                    </a:lnTo>
                    <a:lnTo>
                      <a:pt x="451" y="88"/>
                    </a:lnTo>
                    <a:lnTo>
                      <a:pt x="469" y="73"/>
                    </a:lnTo>
                    <a:lnTo>
                      <a:pt x="438" y="47"/>
                    </a:lnTo>
                    <a:lnTo>
                      <a:pt x="420" y="0"/>
                    </a:lnTo>
                    <a:lnTo>
                      <a:pt x="406" y="8"/>
                    </a:lnTo>
                    <a:lnTo>
                      <a:pt x="386" y="12"/>
                    </a:lnTo>
                    <a:lnTo>
                      <a:pt x="365" y="45"/>
                    </a:lnTo>
                    <a:lnTo>
                      <a:pt x="361" y="6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1585">
                <a:extLst>
                  <a:ext uri="{FF2B5EF4-FFF2-40B4-BE49-F238E27FC236}">
                    <a16:creationId xmlns:a16="http://schemas.microsoft.com/office/drawing/2014/main" id="{23DC13D2-6A4B-5F49-6B29-22BFD88F83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5" y="2754"/>
                <a:ext cx="330" cy="398"/>
              </a:xfrm>
              <a:custGeom>
                <a:avLst/>
                <a:gdLst>
                  <a:gd name="T0" fmla="*/ 283 w 1982"/>
                  <a:gd name="T1" fmla="*/ 44 h 2389"/>
                  <a:gd name="T2" fmla="*/ 190 w 1982"/>
                  <a:gd name="T3" fmla="*/ 43 h 2389"/>
                  <a:gd name="T4" fmla="*/ 41 w 1982"/>
                  <a:gd name="T5" fmla="*/ 317 h 2389"/>
                  <a:gd name="T6" fmla="*/ 83 w 1982"/>
                  <a:gd name="T7" fmla="*/ 395 h 2389"/>
                  <a:gd name="T8" fmla="*/ 135 w 1982"/>
                  <a:gd name="T9" fmla="*/ 455 h 2389"/>
                  <a:gd name="T10" fmla="*/ 148 w 1982"/>
                  <a:gd name="T11" fmla="*/ 486 h 2389"/>
                  <a:gd name="T12" fmla="*/ 94 w 1982"/>
                  <a:gd name="T13" fmla="*/ 519 h 2389"/>
                  <a:gd name="T14" fmla="*/ 68 w 1982"/>
                  <a:gd name="T15" fmla="*/ 621 h 2389"/>
                  <a:gd name="T16" fmla="*/ 42 w 1982"/>
                  <a:gd name="T17" fmla="*/ 732 h 2389"/>
                  <a:gd name="T18" fmla="*/ 12 w 1982"/>
                  <a:gd name="T19" fmla="*/ 796 h 2389"/>
                  <a:gd name="T20" fmla="*/ 0 w 1982"/>
                  <a:gd name="T21" fmla="*/ 822 h 2389"/>
                  <a:gd name="T22" fmla="*/ 184 w 1982"/>
                  <a:gd name="T23" fmla="*/ 972 h 2389"/>
                  <a:gd name="T24" fmla="*/ 138 w 1982"/>
                  <a:gd name="T25" fmla="*/ 1075 h 2389"/>
                  <a:gd name="T26" fmla="*/ 240 w 1982"/>
                  <a:gd name="T27" fmla="*/ 1100 h 2389"/>
                  <a:gd name="T28" fmla="*/ 426 w 1982"/>
                  <a:gd name="T29" fmla="*/ 1450 h 2389"/>
                  <a:gd name="T30" fmla="*/ 233 w 1982"/>
                  <a:gd name="T31" fmla="*/ 1711 h 2389"/>
                  <a:gd name="T32" fmla="*/ 218 w 1982"/>
                  <a:gd name="T33" fmla="*/ 1792 h 2389"/>
                  <a:gd name="T34" fmla="*/ 157 w 1982"/>
                  <a:gd name="T35" fmla="*/ 1913 h 2389"/>
                  <a:gd name="T36" fmla="*/ 169 w 1982"/>
                  <a:gd name="T37" fmla="*/ 2139 h 2389"/>
                  <a:gd name="T38" fmla="*/ 301 w 1982"/>
                  <a:gd name="T39" fmla="*/ 2042 h 2389"/>
                  <a:gd name="T40" fmla="*/ 397 w 1982"/>
                  <a:gd name="T41" fmla="*/ 2070 h 2389"/>
                  <a:gd name="T42" fmla="*/ 592 w 1982"/>
                  <a:gd name="T43" fmla="*/ 2156 h 2389"/>
                  <a:gd name="T44" fmla="*/ 787 w 1982"/>
                  <a:gd name="T45" fmla="*/ 2252 h 2389"/>
                  <a:gd name="T46" fmla="*/ 889 w 1982"/>
                  <a:gd name="T47" fmla="*/ 2253 h 2389"/>
                  <a:gd name="T48" fmla="*/ 972 w 1982"/>
                  <a:gd name="T49" fmla="*/ 2257 h 2389"/>
                  <a:gd name="T50" fmla="*/ 1046 w 1982"/>
                  <a:gd name="T51" fmla="*/ 2374 h 2389"/>
                  <a:gd name="T52" fmla="*/ 1177 w 1982"/>
                  <a:gd name="T53" fmla="*/ 2327 h 2389"/>
                  <a:gd name="T54" fmla="*/ 1312 w 1982"/>
                  <a:gd name="T55" fmla="*/ 2227 h 2389"/>
                  <a:gd name="T56" fmla="*/ 1356 w 1982"/>
                  <a:gd name="T57" fmla="*/ 2195 h 2389"/>
                  <a:gd name="T58" fmla="*/ 1473 w 1982"/>
                  <a:gd name="T59" fmla="*/ 2168 h 2389"/>
                  <a:gd name="T60" fmla="*/ 1355 w 1982"/>
                  <a:gd name="T61" fmla="*/ 2063 h 2389"/>
                  <a:gd name="T62" fmla="*/ 1654 w 1982"/>
                  <a:gd name="T63" fmla="*/ 1626 h 2389"/>
                  <a:gd name="T64" fmla="*/ 1804 w 1982"/>
                  <a:gd name="T65" fmla="*/ 1692 h 2389"/>
                  <a:gd name="T66" fmla="*/ 1867 w 1982"/>
                  <a:gd name="T67" fmla="*/ 1706 h 2389"/>
                  <a:gd name="T68" fmla="*/ 1958 w 1982"/>
                  <a:gd name="T69" fmla="*/ 1619 h 2389"/>
                  <a:gd name="T70" fmla="*/ 1978 w 1982"/>
                  <a:gd name="T71" fmla="*/ 1547 h 2389"/>
                  <a:gd name="T72" fmla="*/ 1950 w 1982"/>
                  <a:gd name="T73" fmla="*/ 1501 h 2389"/>
                  <a:gd name="T74" fmla="*/ 1712 w 1982"/>
                  <a:gd name="T75" fmla="*/ 1533 h 2389"/>
                  <a:gd name="T76" fmla="*/ 1662 w 1982"/>
                  <a:gd name="T77" fmla="*/ 1411 h 2389"/>
                  <a:gd name="T78" fmla="*/ 1612 w 1982"/>
                  <a:gd name="T79" fmla="*/ 1400 h 2389"/>
                  <a:gd name="T80" fmla="*/ 1512 w 1982"/>
                  <a:gd name="T81" fmla="*/ 1453 h 2389"/>
                  <a:gd name="T82" fmla="*/ 1503 w 1982"/>
                  <a:gd name="T83" fmla="*/ 1393 h 2389"/>
                  <a:gd name="T84" fmla="*/ 1462 w 1982"/>
                  <a:gd name="T85" fmla="*/ 1378 h 2389"/>
                  <a:gd name="T86" fmla="*/ 1390 w 1982"/>
                  <a:gd name="T87" fmla="*/ 1398 h 2389"/>
                  <a:gd name="T88" fmla="*/ 1219 w 1982"/>
                  <a:gd name="T89" fmla="*/ 1307 h 2389"/>
                  <a:gd name="T90" fmla="*/ 1277 w 1982"/>
                  <a:gd name="T91" fmla="*/ 1148 h 2389"/>
                  <a:gd name="T92" fmla="*/ 1262 w 1982"/>
                  <a:gd name="T93" fmla="*/ 972 h 2389"/>
                  <a:gd name="T94" fmla="*/ 1210 w 1982"/>
                  <a:gd name="T95" fmla="*/ 908 h 2389"/>
                  <a:gd name="T96" fmla="*/ 1152 w 1982"/>
                  <a:gd name="T97" fmla="*/ 911 h 2389"/>
                  <a:gd name="T98" fmla="*/ 1062 w 1982"/>
                  <a:gd name="T99" fmla="*/ 876 h 2389"/>
                  <a:gd name="T100" fmla="*/ 924 w 1982"/>
                  <a:gd name="T101" fmla="*/ 820 h 2389"/>
                  <a:gd name="T102" fmla="*/ 905 w 1982"/>
                  <a:gd name="T103" fmla="*/ 764 h 2389"/>
                  <a:gd name="T104" fmla="*/ 911 w 1982"/>
                  <a:gd name="T105" fmla="*/ 702 h 2389"/>
                  <a:gd name="T106" fmla="*/ 818 w 1982"/>
                  <a:gd name="T107" fmla="*/ 663 h 2389"/>
                  <a:gd name="T108" fmla="*/ 767 w 1982"/>
                  <a:gd name="T109" fmla="*/ 585 h 2389"/>
                  <a:gd name="T110" fmla="*/ 711 w 1982"/>
                  <a:gd name="T111" fmla="*/ 507 h 2389"/>
                  <a:gd name="T112" fmla="*/ 599 w 1982"/>
                  <a:gd name="T113" fmla="*/ 413 h 2389"/>
                  <a:gd name="T114" fmla="*/ 497 w 1982"/>
                  <a:gd name="T115" fmla="*/ 302 h 2389"/>
                  <a:gd name="T116" fmla="*/ 411 w 1982"/>
                  <a:gd name="T117" fmla="*/ 1 h 2389"/>
                  <a:gd name="T118" fmla="*/ 342 w 1982"/>
                  <a:gd name="T119" fmla="*/ 21 h 23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982" h="2389">
                    <a:moveTo>
                      <a:pt x="314" y="31"/>
                    </a:moveTo>
                    <a:lnTo>
                      <a:pt x="310" y="32"/>
                    </a:lnTo>
                    <a:lnTo>
                      <a:pt x="307" y="34"/>
                    </a:lnTo>
                    <a:lnTo>
                      <a:pt x="300" y="39"/>
                    </a:lnTo>
                    <a:lnTo>
                      <a:pt x="291" y="41"/>
                    </a:lnTo>
                    <a:lnTo>
                      <a:pt x="283" y="44"/>
                    </a:lnTo>
                    <a:lnTo>
                      <a:pt x="273" y="44"/>
                    </a:lnTo>
                    <a:lnTo>
                      <a:pt x="267" y="44"/>
                    </a:lnTo>
                    <a:lnTo>
                      <a:pt x="263" y="45"/>
                    </a:lnTo>
                    <a:lnTo>
                      <a:pt x="252" y="45"/>
                    </a:lnTo>
                    <a:lnTo>
                      <a:pt x="240" y="45"/>
                    </a:lnTo>
                    <a:lnTo>
                      <a:pt x="190" y="43"/>
                    </a:lnTo>
                    <a:lnTo>
                      <a:pt x="148" y="128"/>
                    </a:lnTo>
                    <a:lnTo>
                      <a:pt x="93" y="202"/>
                    </a:lnTo>
                    <a:lnTo>
                      <a:pt x="90" y="235"/>
                    </a:lnTo>
                    <a:lnTo>
                      <a:pt x="57" y="285"/>
                    </a:lnTo>
                    <a:lnTo>
                      <a:pt x="55" y="300"/>
                    </a:lnTo>
                    <a:lnTo>
                      <a:pt x="41" y="317"/>
                    </a:lnTo>
                    <a:lnTo>
                      <a:pt x="42" y="323"/>
                    </a:lnTo>
                    <a:lnTo>
                      <a:pt x="46" y="328"/>
                    </a:lnTo>
                    <a:lnTo>
                      <a:pt x="98" y="395"/>
                    </a:lnTo>
                    <a:lnTo>
                      <a:pt x="112" y="400"/>
                    </a:lnTo>
                    <a:lnTo>
                      <a:pt x="86" y="406"/>
                    </a:lnTo>
                    <a:lnTo>
                      <a:pt x="83" y="395"/>
                    </a:lnTo>
                    <a:lnTo>
                      <a:pt x="70" y="400"/>
                    </a:lnTo>
                    <a:lnTo>
                      <a:pt x="67" y="403"/>
                    </a:lnTo>
                    <a:lnTo>
                      <a:pt x="83" y="430"/>
                    </a:lnTo>
                    <a:lnTo>
                      <a:pt x="105" y="430"/>
                    </a:lnTo>
                    <a:lnTo>
                      <a:pt x="134" y="448"/>
                    </a:lnTo>
                    <a:lnTo>
                      <a:pt x="135" y="455"/>
                    </a:lnTo>
                    <a:lnTo>
                      <a:pt x="137" y="461"/>
                    </a:lnTo>
                    <a:lnTo>
                      <a:pt x="139" y="465"/>
                    </a:lnTo>
                    <a:lnTo>
                      <a:pt x="144" y="470"/>
                    </a:lnTo>
                    <a:lnTo>
                      <a:pt x="148" y="474"/>
                    </a:lnTo>
                    <a:lnTo>
                      <a:pt x="150" y="480"/>
                    </a:lnTo>
                    <a:lnTo>
                      <a:pt x="148" y="486"/>
                    </a:lnTo>
                    <a:lnTo>
                      <a:pt x="143" y="495"/>
                    </a:lnTo>
                    <a:lnTo>
                      <a:pt x="122" y="509"/>
                    </a:lnTo>
                    <a:lnTo>
                      <a:pt x="107" y="523"/>
                    </a:lnTo>
                    <a:lnTo>
                      <a:pt x="100" y="519"/>
                    </a:lnTo>
                    <a:lnTo>
                      <a:pt x="97" y="519"/>
                    </a:lnTo>
                    <a:lnTo>
                      <a:pt x="94" y="519"/>
                    </a:lnTo>
                    <a:lnTo>
                      <a:pt x="93" y="522"/>
                    </a:lnTo>
                    <a:lnTo>
                      <a:pt x="90" y="552"/>
                    </a:lnTo>
                    <a:lnTo>
                      <a:pt x="82" y="564"/>
                    </a:lnTo>
                    <a:lnTo>
                      <a:pt x="76" y="581"/>
                    </a:lnTo>
                    <a:lnTo>
                      <a:pt x="71" y="600"/>
                    </a:lnTo>
                    <a:lnTo>
                      <a:pt x="68" y="621"/>
                    </a:lnTo>
                    <a:lnTo>
                      <a:pt x="62" y="646"/>
                    </a:lnTo>
                    <a:lnTo>
                      <a:pt x="59" y="659"/>
                    </a:lnTo>
                    <a:lnTo>
                      <a:pt x="57" y="672"/>
                    </a:lnTo>
                    <a:lnTo>
                      <a:pt x="51" y="696"/>
                    </a:lnTo>
                    <a:lnTo>
                      <a:pt x="46" y="721"/>
                    </a:lnTo>
                    <a:lnTo>
                      <a:pt x="42" y="732"/>
                    </a:lnTo>
                    <a:lnTo>
                      <a:pt x="40" y="737"/>
                    </a:lnTo>
                    <a:lnTo>
                      <a:pt x="38" y="743"/>
                    </a:lnTo>
                    <a:lnTo>
                      <a:pt x="33" y="754"/>
                    </a:lnTo>
                    <a:lnTo>
                      <a:pt x="29" y="765"/>
                    </a:lnTo>
                    <a:lnTo>
                      <a:pt x="19" y="786"/>
                    </a:lnTo>
                    <a:lnTo>
                      <a:pt x="12" y="796"/>
                    </a:lnTo>
                    <a:lnTo>
                      <a:pt x="10" y="798"/>
                    </a:lnTo>
                    <a:lnTo>
                      <a:pt x="9" y="798"/>
                    </a:lnTo>
                    <a:lnTo>
                      <a:pt x="9" y="799"/>
                    </a:lnTo>
                    <a:lnTo>
                      <a:pt x="9" y="802"/>
                    </a:lnTo>
                    <a:lnTo>
                      <a:pt x="7" y="808"/>
                    </a:lnTo>
                    <a:lnTo>
                      <a:pt x="0" y="822"/>
                    </a:lnTo>
                    <a:lnTo>
                      <a:pt x="100" y="898"/>
                    </a:lnTo>
                    <a:lnTo>
                      <a:pt x="179" y="898"/>
                    </a:lnTo>
                    <a:lnTo>
                      <a:pt x="185" y="922"/>
                    </a:lnTo>
                    <a:lnTo>
                      <a:pt x="187" y="947"/>
                    </a:lnTo>
                    <a:lnTo>
                      <a:pt x="186" y="960"/>
                    </a:lnTo>
                    <a:lnTo>
                      <a:pt x="184" y="972"/>
                    </a:lnTo>
                    <a:lnTo>
                      <a:pt x="181" y="985"/>
                    </a:lnTo>
                    <a:lnTo>
                      <a:pt x="177" y="998"/>
                    </a:lnTo>
                    <a:lnTo>
                      <a:pt x="169" y="1015"/>
                    </a:lnTo>
                    <a:lnTo>
                      <a:pt x="160" y="1034"/>
                    </a:lnTo>
                    <a:lnTo>
                      <a:pt x="150" y="1053"/>
                    </a:lnTo>
                    <a:lnTo>
                      <a:pt x="138" y="1075"/>
                    </a:lnTo>
                    <a:lnTo>
                      <a:pt x="135" y="1079"/>
                    </a:lnTo>
                    <a:lnTo>
                      <a:pt x="133" y="1093"/>
                    </a:lnTo>
                    <a:lnTo>
                      <a:pt x="98" y="1122"/>
                    </a:lnTo>
                    <a:lnTo>
                      <a:pt x="212" y="1115"/>
                    </a:lnTo>
                    <a:lnTo>
                      <a:pt x="222" y="1108"/>
                    </a:lnTo>
                    <a:lnTo>
                      <a:pt x="240" y="1100"/>
                    </a:lnTo>
                    <a:lnTo>
                      <a:pt x="321" y="1348"/>
                    </a:lnTo>
                    <a:lnTo>
                      <a:pt x="376" y="1376"/>
                    </a:lnTo>
                    <a:lnTo>
                      <a:pt x="411" y="1376"/>
                    </a:lnTo>
                    <a:lnTo>
                      <a:pt x="411" y="1415"/>
                    </a:lnTo>
                    <a:lnTo>
                      <a:pt x="428" y="1415"/>
                    </a:lnTo>
                    <a:lnTo>
                      <a:pt x="426" y="1450"/>
                    </a:lnTo>
                    <a:lnTo>
                      <a:pt x="342" y="1478"/>
                    </a:lnTo>
                    <a:lnTo>
                      <a:pt x="314" y="1569"/>
                    </a:lnTo>
                    <a:lnTo>
                      <a:pt x="278" y="1540"/>
                    </a:lnTo>
                    <a:lnTo>
                      <a:pt x="248" y="1676"/>
                    </a:lnTo>
                    <a:lnTo>
                      <a:pt x="233" y="1683"/>
                    </a:lnTo>
                    <a:lnTo>
                      <a:pt x="233" y="1711"/>
                    </a:lnTo>
                    <a:lnTo>
                      <a:pt x="236" y="1719"/>
                    </a:lnTo>
                    <a:lnTo>
                      <a:pt x="237" y="1719"/>
                    </a:lnTo>
                    <a:lnTo>
                      <a:pt x="240" y="1721"/>
                    </a:lnTo>
                    <a:lnTo>
                      <a:pt x="242" y="1740"/>
                    </a:lnTo>
                    <a:lnTo>
                      <a:pt x="262" y="1804"/>
                    </a:lnTo>
                    <a:lnTo>
                      <a:pt x="218" y="1792"/>
                    </a:lnTo>
                    <a:lnTo>
                      <a:pt x="185" y="1861"/>
                    </a:lnTo>
                    <a:lnTo>
                      <a:pt x="143" y="1904"/>
                    </a:lnTo>
                    <a:lnTo>
                      <a:pt x="143" y="1909"/>
                    </a:lnTo>
                    <a:lnTo>
                      <a:pt x="146" y="1912"/>
                    </a:lnTo>
                    <a:lnTo>
                      <a:pt x="150" y="1913"/>
                    </a:lnTo>
                    <a:lnTo>
                      <a:pt x="157" y="1913"/>
                    </a:lnTo>
                    <a:lnTo>
                      <a:pt x="235" y="1996"/>
                    </a:lnTo>
                    <a:lnTo>
                      <a:pt x="214" y="2048"/>
                    </a:lnTo>
                    <a:lnTo>
                      <a:pt x="212" y="2068"/>
                    </a:lnTo>
                    <a:lnTo>
                      <a:pt x="200" y="2089"/>
                    </a:lnTo>
                    <a:lnTo>
                      <a:pt x="185" y="2092"/>
                    </a:lnTo>
                    <a:lnTo>
                      <a:pt x="169" y="2139"/>
                    </a:lnTo>
                    <a:lnTo>
                      <a:pt x="207" y="2146"/>
                    </a:lnTo>
                    <a:lnTo>
                      <a:pt x="218" y="2098"/>
                    </a:lnTo>
                    <a:lnTo>
                      <a:pt x="248" y="2048"/>
                    </a:lnTo>
                    <a:lnTo>
                      <a:pt x="264" y="2042"/>
                    </a:lnTo>
                    <a:lnTo>
                      <a:pt x="282" y="2040"/>
                    </a:lnTo>
                    <a:lnTo>
                      <a:pt x="301" y="2042"/>
                    </a:lnTo>
                    <a:lnTo>
                      <a:pt x="320" y="2048"/>
                    </a:lnTo>
                    <a:lnTo>
                      <a:pt x="332" y="2054"/>
                    </a:lnTo>
                    <a:lnTo>
                      <a:pt x="346" y="2059"/>
                    </a:lnTo>
                    <a:lnTo>
                      <a:pt x="351" y="2061"/>
                    </a:lnTo>
                    <a:lnTo>
                      <a:pt x="361" y="2063"/>
                    </a:lnTo>
                    <a:lnTo>
                      <a:pt x="397" y="2070"/>
                    </a:lnTo>
                    <a:lnTo>
                      <a:pt x="411" y="2042"/>
                    </a:lnTo>
                    <a:lnTo>
                      <a:pt x="433" y="2054"/>
                    </a:lnTo>
                    <a:lnTo>
                      <a:pt x="518" y="2054"/>
                    </a:lnTo>
                    <a:lnTo>
                      <a:pt x="542" y="2092"/>
                    </a:lnTo>
                    <a:lnTo>
                      <a:pt x="599" y="2111"/>
                    </a:lnTo>
                    <a:lnTo>
                      <a:pt x="592" y="2156"/>
                    </a:lnTo>
                    <a:lnTo>
                      <a:pt x="661" y="2170"/>
                    </a:lnTo>
                    <a:lnTo>
                      <a:pt x="692" y="2239"/>
                    </a:lnTo>
                    <a:lnTo>
                      <a:pt x="731" y="2247"/>
                    </a:lnTo>
                    <a:lnTo>
                      <a:pt x="768" y="2255"/>
                    </a:lnTo>
                    <a:lnTo>
                      <a:pt x="780" y="2253"/>
                    </a:lnTo>
                    <a:lnTo>
                      <a:pt x="787" y="2252"/>
                    </a:lnTo>
                    <a:lnTo>
                      <a:pt x="794" y="2252"/>
                    </a:lnTo>
                    <a:lnTo>
                      <a:pt x="820" y="2250"/>
                    </a:lnTo>
                    <a:lnTo>
                      <a:pt x="844" y="2246"/>
                    </a:lnTo>
                    <a:lnTo>
                      <a:pt x="867" y="2244"/>
                    </a:lnTo>
                    <a:lnTo>
                      <a:pt x="875" y="2248"/>
                    </a:lnTo>
                    <a:lnTo>
                      <a:pt x="889" y="2253"/>
                    </a:lnTo>
                    <a:lnTo>
                      <a:pt x="899" y="2250"/>
                    </a:lnTo>
                    <a:lnTo>
                      <a:pt x="909" y="2250"/>
                    </a:lnTo>
                    <a:lnTo>
                      <a:pt x="918" y="2250"/>
                    </a:lnTo>
                    <a:lnTo>
                      <a:pt x="925" y="2253"/>
                    </a:lnTo>
                    <a:lnTo>
                      <a:pt x="956" y="2254"/>
                    </a:lnTo>
                    <a:lnTo>
                      <a:pt x="972" y="2257"/>
                    </a:lnTo>
                    <a:lnTo>
                      <a:pt x="988" y="2261"/>
                    </a:lnTo>
                    <a:lnTo>
                      <a:pt x="1009" y="2260"/>
                    </a:lnTo>
                    <a:lnTo>
                      <a:pt x="1030" y="2259"/>
                    </a:lnTo>
                    <a:lnTo>
                      <a:pt x="1049" y="2257"/>
                    </a:lnTo>
                    <a:lnTo>
                      <a:pt x="1068" y="2253"/>
                    </a:lnTo>
                    <a:lnTo>
                      <a:pt x="1046" y="2374"/>
                    </a:lnTo>
                    <a:lnTo>
                      <a:pt x="1120" y="2381"/>
                    </a:lnTo>
                    <a:lnTo>
                      <a:pt x="1131" y="2389"/>
                    </a:lnTo>
                    <a:lnTo>
                      <a:pt x="1140" y="2370"/>
                    </a:lnTo>
                    <a:lnTo>
                      <a:pt x="1167" y="2361"/>
                    </a:lnTo>
                    <a:lnTo>
                      <a:pt x="1170" y="2346"/>
                    </a:lnTo>
                    <a:lnTo>
                      <a:pt x="1177" y="2327"/>
                    </a:lnTo>
                    <a:lnTo>
                      <a:pt x="1198" y="2311"/>
                    </a:lnTo>
                    <a:lnTo>
                      <a:pt x="1224" y="2317"/>
                    </a:lnTo>
                    <a:lnTo>
                      <a:pt x="1231" y="2305"/>
                    </a:lnTo>
                    <a:lnTo>
                      <a:pt x="1255" y="2281"/>
                    </a:lnTo>
                    <a:lnTo>
                      <a:pt x="1277" y="2253"/>
                    </a:lnTo>
                    <a:lnTo>
                      <a:pt x="1312" y="2227"/>
                    </a:lnTo>
                    <a:lnTo>
                      <a:pt x="1340" y="2235"/>
                    </a:lnTo>
                    <a:lnTo>
                      <a:pt x="1353" y="2203"/>
                    </a:lnTo>
                    <a:lnTo>
                      <a:pt x="1350" y="2196"/>
                    </a:lnTo>
                    <a:lnTo>
                      <a:pt x="1350" y="2193"/>
                    </a:lnTo>
                    <a:lnTo>
                      <a:pt x="1351" y="2192"/>
                    </a:lnTo>
                    <a:lnTo>
                      <a:pt x="1356" y="2195"/>
                    </a:lnTo>
                    <a:lnTo>
                      <a:pt x="1360" y="2196"/>
                    </a:lnTo>
                    <a:lnTo>
                      <a:pt x="1366" y="2198"/>
                    </a:lnTo>
                    <a:lnTo>
                      <a:pt x="1409" y="2189"/>
                    </a:lnTo>
                    <a:lnTo>
                      <a:pt x="1423" y="2198"/>
                    </a:lnTo>
                    <a:lnTo>
                      <a:pt x="1438" y="2182"/>
                    </a:lnTo>
                    <a:lnTo>
                      <a:pt x="1473" y="2168"/>
                    </a:lnTo>
                    <a:lnTo>
                      <a:pt x="1473" y="2132"/>
                    </a:lnTo>
                    <a:lnTo>
                      <a:pt x="1481" y="2120"/>
                    </a:lnTo>
                    <a:lnTo>
                      <a:pt x="1469" y="2106"/>
                    </a:lnTo>
                    <a:lnTo>
                      <a:pt x="1455" y="2104"/>
                    </a:lnTo>
                    <a:lnTo>
                      <a:pt x="1383" y="2070"/>
                    </a:lnTo>
                    <a:lnTo>
                      <a:pt x="1355" y="2063"/>
                    </a:lnTo>
                    <a:lnTo>
                      <a:pt x="1369" y="1883"/>
                    </a:lnTo>
                    <a:lnTo>
                      <a:pt x="1440" y="1778"/>
                    </a:lnTo>
                    <a:lnTo>
                      <a:pt x="1512" y="1806"/>
                    </a:lnTo>
                    <a:lnTo>
                      <a:pt x="1609" y="1778"/>
                    </a:lnTo>
                    <a:lnTo>
                      <a:pt x="1609" y="1621"/>
                    </a:lnTo>
                    <a:lnTo>
                      <a:pt x="1654" y="1626"/>
                    </a:lnTo>
                    <a:lnTo>
                      <a:pt x="1673" y="1604"/>
                    </a:lnTo>
                    <a:lnTo>
                      <a:pt x="1709" y="1642"/>
                    </a:lnTo>
                    <a:lnTo>
                      <a:pt x="1718" y="1683"/>
                    </a:lnTo>
                    <a:lnTo>
                      <a:pt x="1768" y="1728"/>
                    </a:lnTo>
                    <a:lnTo>
                      <a:pt x="1797" y="1711"/>
                    </a:lnTo>
                    <a:lnTo>
                      <a:pt x="1804" y="1692"/>
                    </a:lnTo>
                    <a:lnTo>
                      <a:pt x="1838" y="1721"/>
                    </a:lnTo>
                    <a:lnTo>
                      <a:pt x="1844" y="1715"/>
                    </a:lnTo>
                    <a:lnTo>
                      <a:pt x="1853" y="1709"/>
                    </a:lnTo>
                    <a:lnTo>
                      <a:pt x="1857" y="1708"/>
                    </a:lnTo>
                    <a:lnTo>
                      <a:pt x="1861" y="1709"/>
                    </a:lnTo>
                    <a:lnTo>
                      <a:pt x="1867" y="1706"/>
                    </a:lnTo>
                    <a:lnTo>
                      <a:pt x="1873" y="1707"/>
                    </a:lnTo>
                    <a:lnTo>
                      <a:pt x="1875" y="1692"/>
                    </a:lnTo>
                    <a:lnTo>
                      <a:pt x="1901" y="1668"/>
                    </a:lnTo>
                    <a:lnTo>
                      <a:pt x="1916" y="1678"/>
                    </a:lnTo>
                    <a:lnTo>
                      <a:pt x="1930" y="1661"/>
                    </a:lnTo>
                    <a:lnTo>
                      <a:pt x="1958" y="1619"/>
                    </a:lnTo>
                    <a:lnTo>
                      <a:pt x="1982" y="1619"/>
                    </a:lnTo>
                    <a:lnTo>
                      <a:pt x="1966" y="1557"/>
                    </a:lnTo>
                    <a:lnTo>
                      <a:pt x="1970" y="1554"/>
                    </a:lnTo>
                    <a:lnTo>
                      <a:pt x="1974" y="1552"/>
                    </a:lnTo>
                    <a:lnTo>
                      <a:pt x="1976" y="1549"/>
                    </a:lnTo>
                    <a:lnTo>
                      <a:pt x="1978" y="1547"/>
                    </a:lnTo>
                    <a:lnTo>
                      <a:pt x="1977" y="1543"/>
                    </a:lnTo>
                    <a:lnTo>
                      <a:pt x="1976" y="1540"/>
                    </a:lnTo>
                    <a:lnTo>
                      <a:pt x="1976" y="1539"/>
                    </a:lnTo>
                    <a:lnTo>
                      <a:pt x="1970" y="1531"/>
                    </a:lnTo>
                    <a:lnTo>
                      <a:pt x="1958" y="1514"/>
                    </a:lnTo>
                    <a:lnTo>
                      <a:pt x="1950" y="1501"/>
                    </a:lnTo>
                    <a:lnTo>
                      <a:pt x="1942" y="1492"/>
                    </a:lnTo>
                    <a:lnTo>
                      <a:pt x="1936" y="1486"/>
                    </a:lnTo>
                    <a:lnTo>
                      <a:pt x="1932" y="1483"/>
                    </a:lnTo>
                    <a:lnTo>
                      <a:pt x="1923" y="1478"/>
                    </a:lnTo>
                    <a:lnTo>
                      <a:pt x="1851" y="1422"/>
                    </a:lnTo>
                    <a:lnTo>
                      <a:pt x="1712" y="1533"/>
                    </a:lnTo>
                    <a:lnTo>
                      <a:pt x="1697" y="1504"/>
                    </a:lnTo>
                    <a:lnTo>
                      <a:pt x="1688" y="1478"/>
                    </a:lnTo>
                    <a:lnTo>
                      <a:pt x="1680" y="1464"/>
                    </a:lnTo>
                    <a:lnTo>
                      <a:pt x="1688" y="1455"/>
                    </a:lnTo>
                    <a:lnTo>
                      <a:pt x="1683" y="1433"/>
                    </a:lnTo>
                    <a:lnTo>
                      <a:pt x="1662" y="1411"/>
                    </a:lnTo>
                    <a:lnTo>
                      <a:pt x="1645" y="1411"/>
                    </a:lnTo>
                    <a:lnTo>
                      <a:pt x="1630" y="1393"/>
                    </a:lnTo>
                    <a:lnTo>
                      <a:pt x="1628" y="1392"/>
                    </a:lnTo>
                    <a:lnTo>
                      <a:pt x="1627" y="1390"/>
                    </a:lnTo>
                    <a:lnTo>
                      <a:pt x="1625" y="1383"/>
                    </a:lnTo>
                    <a:lnTo>
                      <a:pt x="1612" y="1400"/>
                    </a:lnTo>
                    <a:lnTo>
                      <a:pt x="1601" y="1415"/>
                    </a:lnTo>
                    <a:lnTo>
                      <a:pt x="1590" y="1455"/>
                    </a:lnTo>
                    <a:lnTo>
                      <a:pt x="1559" y="1455"/>
                    </a:lnTo>
                    <a:lnTo>
                      <a:pt x="1559" y="1443"/>
                    </a:lnTo>
                    <a:lnTo>
                      <a:pt x="1523" y="1457"/>
                    </a:lnTo>
                    <a:lnTo>
                      <a:pt x="1512" y="1453"/>
                    </a:lnTo>
                    <a:lnTo>
                      <a:pt x="1508" y="1450"/>
                    </a:lnTo>
                    <a:lnTo>
                      <a:pt x="1507" y="1448"/>
                    </a:lnTo>
                    <a:lnTo>
                      <a:pt x="1506" y="1442"/>
                    </a:lnTo>
                    <a:lnTo>
                      <a:pt x="1512" y="1435"/>
                    </a:lnTo>
                    <a:lnTo>
                      <a:pt x="1512" y="1415"/>
                    </a:lnTo>
                    <a:lnTo>
                      <a:pt x="1503" y="1393"/>
                    </a:lnTo>
                    <a:lnTo>
                      <a:pt x="1483" y="1357"/>
                    </a:lnTo>
                    <a:lnTo>
                      <a:pt x="1509" y="1322"/>
                    </a:lnTo>
                    <a:lnTo>
                      <a:pt x="1483" y="1313"/>
                    </a:lnTo>
                    <a:lnTo>
                      <a:pt x="1462" y="1298"/>
                    </a:lnTo>
                    <a:lnTo>
                      <a:pt x="1469" y="1365"/>
                    </a:lnTo>
                    <a:lnTo>
                      <a:pt x="1462" y="1378"/>
                    </a:lnTo>
                    <a:lnTo>
                      <a:pt x="1445" y="1385"/>
                    </a:lnTo>
                    <a:lnTo>
                      <a:pt x="1440" y="1400"/>
                    </a:lnTo>
                    <a:lnTo>
                      <a:pt x="1419" y="1405"/>
                    </a:lnTo>
                    <a:lnTo>
                      <a:pt x="1397" y="1426"/>
                    </a:lnTo>
                    <a:lnTo>
                      <a:pt x="1394" y="1410"/>
                    </a:lnTo>
                    <a:lnTo>
                      <a:pt x="1390" y="1398"/>
                    </a:lnTo>
                    <a:lnTo>
                      <a:pt x="1384" y="1386"/>
                    </a:lnTo>
                    <a:lnTo>
                      <a:pt x="1377" y="1378"/>
                    </a:lnTo>
                    <a:lnTo>
                      <a:pt x="1360" y="1362"/>
                    </a:lnTo>
                    <a:lnTo>
                      <a:pt x="1350" y="1356"/>
                    </a:lnTo>
                    <a:lnTo>
                      <a:pt x="1338" y="1350"/>
                    </a:lnTo>
                    <a:lnTo>
                      <a:pt x="1219" y="1307"/>
                    </a:lnTo>
                    <a:lnTo>
                      <a:pt x="1238" y="1257"/>
                    </a:lnTo>
                    <a:lnTo>
                      <a:pt x="1253" y="1243"/>
                    </a:lnTo>
                    <a:lnTo>
                      <a:pt x="1262" y="1219"/>
                    </a:lnTo>
                    <a:lnTo>
                      <a:pt x="1283" y="1219"/>
                    </a:lnTo>
                    <a:lnTo>
                      <a:pt x="1298" y="1163"/>
                    </a:lnTo>
                    <a:lnTo>
                      <a:pt x="1277" y="1148"/>
                    </a:lnTo>
                    <a:lnTo>
                      <a:pt x="1298" y="1120"/>
                    </a:lnTo>
                    <a:lnTo>
                      <a:pt x="1281" y="1100"/>
                    </a:lnTo>
                    <a:lnTo>
                      <a:pt x="1303" y="1055"/>
                    </a:lnTo>
                    <a:lnTo>
                      <a:pt x="1295" y="993"/>
                    </a:lnTo>
                    <a:lnTo>
                      <a:pt x="1277" y="979"/>
                    </a:lnTo>
                    <a:lnTo>
                      <a:pt x="1262" y="972"/>
                    </a:lnTo>
                    <a:lnTo>
                      <a:pt x="1260" y="969"/>
                    </a:lnTo>
                    <a:lnTo>
                      <a:pt x="1257" y="967"/>
                    </a:lnTo>
                    <a:lnTo>
                      <a:pt x="1260" y="965"/>
                    </a:lnTo>
                    <a:lnTo>
                      <a:pt x="1240" y="963"/>
                    </a:lnTo>
                    <a:lnTo>
                      <a:pt x="1266" y="937"/>
                    </a:lnTo>
                    <a:lnTo>
                      <a:pt x="1210" y="908"/>
                    </a:lnTo>
                    <a:lnTo>
                      <a:pt x="1205" y="910"/>
                    </a:lnTo>
                    <a:lnTo>
                      <a:pt x="1201" y="911"/>
                    </a:lnTo>
                    <a:lnTo>
                      <a:pt x="1198" y="910"/>
                    </a:lnTo>
                    <a:lnTo>
                      <a:pt x="1196" y="908"/>
                    </a:lnTo>
                    <a:lnTo>
                      <a:pt x="1173" y="910"/>
                    </a:lnTo>
                    <a:lnTo>
                      <a:pt x="1152" y="911"/>
                    </a:lnTo>
                    <a:lnTo>
                      <a:pt x="1132" y="908"/>
                    </a:lnTo>
                    <a:lnTo>
                      <a:pt x="1115" y="902"/>
                    </a:lnTo>
                    <a:lnTo>
                      <a:pt x="1091" y="891"/>
                    </a:lnTo>
                    <a:lnTo>
                      <a:pt x="1080" y="886"/>
                    </a:lnTo>
                    <a:lnTo>
                      <a:pt x="1071" y="880"/>
                    </a:lnTo>
                    <a:lnTo>
                      <a:pt x="1062" y="876"/>
                    </a:lnTo>
                    <a:lnTo>
                      <a:pt x="1053" y="878"/>
                    </a:lnTo>
                    <a:lnTo>
                      <a:pt x="955" y="834"/>
                    </a:lnTo>
                    <a:lnTo>
                      <a:pt x="939" y="822"/>
                    </a:lnTo>
                    <a:lnTo>
                      <a:pt x="931" y="823"/>
                    </a:lnTo>
                    <a:lnTo>
                      <a:pt x="926" y="822"/>
                    </a:lnTo>
                    <a:lnTo>
                      <a:pt x="924" y="820"/>
                    </a:lnTo>
                    <a:lnTo>
                      <a:pt x="924" y="818"/>
                    </a:lnTo>
                    <a:lnTo>
                      <a:pt x="925" y="813"/>
                    </a:lnTo>
                    <a:lnTo>
                      <a:pt x="918" y="794"/>
                    </a:lnTo>
                    <a:lnTo>
                      <a:pt x="911" y="784"/>
                    </a:lnTo>
                    <a:lnTo>
                      <a:pt x="908" y="774"/>
                    </a:lnTo>
                    <a:lnTo>
                      <a:pt x="905" y="764"/>
                    </a:lnTo>
                    <a:lnTo>
                      <a:pt x="904" y="755"/>
                    </a:lnTo>
                    <a:lnTo>
                      <a:pt x="905" y="732"/>
                    </a:lnTo>
                    <a:lnTo>
                      <a:pt x="907" y="719"/>
                    </a:lnTo>
                    <a:lnTo>
                      <a:pt x="911" y="708"/>
                    </a:lnTo>
                    <a:lnTo>
                      <a:pt x="911" y="704"/>
                    </a:lnTo>
                    <a:lnTo>
                      <a:pt x="911" y="702"/>
                    </a:lnTo>
                    <a:lnTo>
                      <a:pt x="911" y="701"/>
                    </a:lnTo>
                    <a:lnTo>
                      <a:pt x="913" y="701"/>
                    </a:lnTo>
                    <a:lnTo>
                      <a:pt x="913" y="694"/>
                    </a:lnTo>
                    <a:lnTo>
                      <a:pt x="913" y="687"/>
                    </a:lnTo>
                    <a:lnTo>
                      <a:pt x="903" y="665"/>
                    </a:lnTo>
                    <a:lnTo>
                      <a:pt x="818" y="663"/>
                    </a:lnTo>
                    <a:lnTo>
                      <a:pt x="799" y="639"/>
                    </a:lnTo>
                    <a:lnTo>
                      <a:pt x="786" y="616"/>
                    </a:lnTo>
                    <a:lnTo>
                      <a:pt x="779" y="605"/>
                    </a:lnTo>
                    <a:lnTo>
                      <a:pt x="773" y="594"/>
                    </a:lnTo>
                    <a:lnTo>
                      <a:pt x="769" y="588"/>
                    </a:lnTo>
                    <a:lnTo>
                      <a:pt x="767" y="585"/>
                    </a:lnTo>
                    <a:lnTo>
                      <a:pt x="766" y="583"/>
                    </a:lnTo>
                    <a:lnTo>
                      <a:pt x="759" y="573"/>
                    </a:lnTo>
                    <a:lnTo>
                      <a:pt x="737" y="543"/>
                    </a:lnTo>
                    <a:lnTo>
                      <a:pt x="727" y="530"/>
                    </a:lnTo>
                    <a:lnTo>
                      <a:pt x="720" y="519"/>
                    </a:lnTo>
                    <a:lnTo>
                      <a:pt x="711" y="507"/>
                    </a:lnTo>
                    <a:lnTo>
                      <a:pt x="700" y="496"/>
                    </a:lnTo>
                    <a:lnTo>
                      <a:pt x="675" y="473"/>
                    </a:lnTo>
                    <a:lnTo>
                      <a:pt x="644" y="447"/>
                    </a:lnTo>
                    <a:lnTo>
                      <a:pt x="615" y="426"/>
                    </a:lnTo>
                    <a:lnTo>
                      <a:pt x="605" y="417"/>
                    </a:lnTo>
                    <a:lnTo>
                      <a:pt x="599" y="413"/>
                    </a:lnTo>
                    <a:lnTo>
                      <a:pt x="595" y="410"/>
                    </a:lnTo>
                    <a:lnTo>
                      <a:pt x="585" y="402"/>
                    </a:lnTo>
                    <a:lnTo>
                      <a:pt x="580" y="398"/>
                    </a:lnTo>
                    <a:lnTo>
                      <a:pt x="575" y="395"/>
                    </a:lnTo>
                    <a:lnTo>
                      <a:pt x="520" y="350"/>
                    </a:lnTo>
                    <a:lnTo>
                      <a:pt x="497" y="302"/>
                    </a:lnTo>
                    <a:lnTo>
                      <a:pt x="418" y="243"/>
                    </a:lnTo>
                    <a:lnTo>
                      <a:pt x="378" y="102"/>
                    </a:lnTo>
                    <a:lnTo>
                      <a:pt x="390" y="85"/>
                    </a:lnTo>
                    <a:lnTo>
                      <a:pt x="392" y="67"/>
                    </a:lnTo>
                    <a:lnTo>
                      <a:pt x="421" y="0"/>
                    </a:lnTo>
                    <a:lnTo>
                      <a:pt x="411" y="1"/>
                    </a:lnTo>
                    <a:lnTo>
                      <a:pt x="404" y="4"/>
                    </a:lnTo>
                    <a:lnTo>
                      <a:pt x="388" y="7"/>
                    </a:lnTo>
                    <a:lnTo>
                      <a:pt x="375" y="12"/>
                    </a:lnTo>
                    <a:lnTo>
                      <a:pt x="363" y="14"/>
                    </a:lnTo>
                    <a:lnTo>
                      <a:pt x="354" y="17"/>
                    </a:lnTo>
                    <a:lnTo>
                      <a:pt x="342" y="21"/>
                    </a:lnTo>
                    <a:lnTo>
                      <a:pt x="327" y="24"/>
                    </a:lnTo>
                    <a:lnTo>
                      <a:pt x="314" y="3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1586">
                <a:extLst>
                  <a:ext uri="{FF2B5EF4-FFF2-40B4-BE49-F238E27FC236}">
                    <a16:creationId xmlns:a16="http://schemas.microsoft.com/office/drawing/2014/main" id="{33B2FC10-4A97-7D36-BC7E-F0A2F10126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02" y="2319"/>
                <a:ext cx="264" cy="228"/>
              </a:xfrm>
              <a:custGeom>
                <a:avLst/>
                <a:gdLst>
                  <a:gd name="T0" fmla="*/ 137 w 1590"/>
                  <a:gd name="T1" fmla="*/ 1147 h 1368"/>
                  <a:gd name="T2" fmla="*/ 164 w 1590"/>
                  <a:gd name="T3" fmla="*/ 1103 h 1368"/>
                  <a:gd name="T4" fmla="*/ 196 w 1590"/>
                  <a:gd name="T5" fmla="*/ 1062 h 1368"/>
                  <a:gd name="T6" fmla="*/ 216 w 1590"/>
                  <a:gd name="T7" fmla="*/ 1050 h 1368"/>
                  <a:gd name="T8" fmla="*/ 204 w 1590"/>
                  <a:gd name="T9" fmla="*/ 1027 h 1368"/>
                  <a:gd name="T10" fmla="*/ 250 w 1590"/>
                  <a:gd name="T11" fmla="*/ 1148 h 1368"/>
                  <a:gd name="T12" fmla="*/ 307 w 1590"/>
                  <a:gd name="T13" fmla="*/ 1326 h 1368"/>
                  <a:gd name="T14" fmla="*/ 416 w 1590"/>
                  <a:gd name="T15" fmla="*/ 1274 h 1368"/>
                  <a:gd name="T16" fmla="*/ 498 w 1590"/>
                  <a:gd name="T17" fmla="*/ 1266 h 1368"/>
                  <a:gd name="T18" fmla="*/ 520 w 1590"/>
                  <a:gd name="T19" fmla="*/ 1280 h 1368"/>
                  <a:gd name="T20" fmla="*/ 551 w 1590"/>
                  <a:gd name="T21" fmla="*/ 1226 h 1368"/>
                  <a:gd name="T22" fmla="*/ 567 w 1590"/>
                  <a:gd name="T23" fmla="*/ 1218 h 1368"/>
                  <a:gd name="T24" fmla="*/ 666 w 1590"/>
                  <a:gd name="T25" fmla="*/ 1109 h 1368"/>
                  <a:gd name="T26" fmla="*/ 920 w 1590"/>
                  <a:gd name="T27" fmla="*/ 1146 h 1368"/>
                  <a:gd name="T28" fmla="*/ 1001 w 1590"/>
                  <a:gd name="T29" fmla="*/ 1096 h 1368"/>
                  <a:gd name="T30" fmla="*/ 1144 w 1590"/>
                  <a:gd name="T31" fmla="*/ 1105 h 1368"/>
                  <a:gd name="T32" fmla="*/ 1212 w 1590"/>
                  <a:gd name="T33" fmla="*/ 1139 h 1368"/>
                  <a:gd name="T34" fmla="*/ 1262 w 1590"/>
                  <a:gd name="T35" fmla="*/ 1117 h 1368"/>
                  <a:gd name="T36" fmla="*/ 1477 w 1590"/>
                  <a:gd name="T37" fmla="*/ 1048 h 1368"/>
                  <a:gd name="T38" fmla="*/ 1494 w 1590"/>
                  <a:gd name="T39" fmla="*/ 899 h 1368"/>
                  <a:gd name="T40" fmla="*/ 1453 w 1590"/>
                  <a:gd name="T41" fmla="*/ 910 h 1368"/>
                  <a:gd name="T42" fmla="*/ 1379 w 1590"/>
                  <a:gd name="T43" fmla="*/ 827 h 1368"/>
                  <a:gd name="T44" fmla="*/ 1410 w 1590"/>
                  <a:gd name="T45" fmla="*/ 691 h 1368"/>
                  <a:gd name="T46" fmla="*/ 1420 w 1590"/>
                  <a:gd name="T47" fmla="*/ 679 h 1368"/>
                  <a:gd name="T48" fmla="*/ 1540 w 1590"/>
                  <a:gd name="T49" fmla="*/ 727 h 1368"/>
                  <a:gd name="T50" fmla="*/ 1583 w 1590"/>
                  <a:gd name="T51" fmla="*/ 570 h 1368"/>
                  <a:gd name="T52" fmla="*/ 1495 w 1590"/>
                  <a:gd name="T53" fmla="*/ 527 h 1368"/>
                  <a:gd name="T54" fmla="*/ 1533 w 1590"/>
                  <a:gd name="T55" fmla="*/ 396 h 1368"/>
                  <a:gd name="T56" fmla="*/ 1392 w 1590"/>
                  <a:gd name="T57" fmla="*/ 362 h 1368"/>
                  <a:gd name="T58" fmla="*/ 1293 w 1590"/>
                  <a:gd name="T59" fmla="*/ 397 h 1368"/>
                  <a:gd name="T60" fmla="*/ 1301 w 1590"/>
                  <a:gd name="T61" fmla="*/ 304 h 1368"/>
                  <a:gd name="T62" fmla="*/ 1377 w 1590"/>
                  <a:gd name="T63" fmla="*/ 164 h 1368"/>
                  <a:gd name="T64" fmla="*/ 1386 w 1590"/>
                  <a:gd name="T65" fmla="*/ 28 h 1368"/>
                  <a:gd name="T66" fmla="*/ 1315 w 1590"/>
                  <a:gd name="T67" fmla="*/ 59 h 1368"/>
                  <a:gd name="T68" fmla="*/ 1214 w 1590"/>
                  <a:gd name="T69" fmla="*/ 26 h 1368"/>
                  <a:gd name="T70" fmla="*/ 1077 w 1590"/>
                  <a:gd name="T71" fmla="*/ 100 h 1368"/>
                  <a:gd name="T72" fmla="*/ 894 w 1590"/>
                  <a:gd name="T73" fmla="*/ 114 h 1368"/>
                  <a:gd name="T74" fmla="*/ 856 w 1590"/>
                  <a:gd name="T75" fmla="*/ 207 h 1368"/>
                  <a:gd name="T76" fmla="*/ 824 w 1590"/>
                  <a:gd name="T77" fmla="*/ 205 h 1368"/>
                  <a:gd name="T78" fmla="*/ 777 w 1590"/>
                  <a:gd name="T79" fmla="*/ 190 h 1368"/>
                  <a:gd name="T80" fmla="*/ 649 w 1590"/>
                  <a:gd name="T81" fmla="*/ 328 h 1368"/>
                  <a:gd name="T82" fmla="*/ 599 w 1590"/>
                  <a:gd name="T83" fmla="*/ 409 h 1368"/>
                  <a:gd name="T84" fmla="*/ 521 w 1590"/>
                  <a:gd name="T85" fmla="*/ 477 h 1368"/>
                  <a:gd name="T86" fmla="*/ 487 w 1590"/>
                  <a:gd name="T87" fmla="*/ 557 h 1368"/>
                  <a:gd name="T88" fmla="*/ 464 w 1590"/>
                  <a:gd name="T89" fmla="*/ 611 h 1368"/>
                  <a:gd name="T90" fmla="*/ 408 w 1590"/>
                  <a:gd name="T91" fmla="*/ 644 h 1368"/>
                  <a:gd name="T92" fmla="*/ 394 w 1590"/>
                  <a:gd name="T93" fmla="*/ 634 h 1368"/>
                  <a:gd name="T94" fmla="*/ 342 w 1590"/>
                  <a:gd name="T95" fmla="*/ 724 h 1368"/>
                  <a:gd name="T96" fmla="*/ 250 w 1590"/>
                  <a:gd name="T97" fmla="*/ 874 h 1368"/>
                  <a:gd name="T98" fmla="*/ 209 w 1590"/>
                  <a:gd name="T99" fmla="*/ 941 h 1368"/>
                  <a:gd name="T100" fmla="*/ 188 w 1590"/>
                  <a:gd name="T101" fmla="*/ 1017 h 1368"/>
                  <a:gd name="T102" fmla="*/ 22 w 1590"/>
                  <a:gd name="T103" fmla="*/ 1076 h 1368"/>
                  <a:gd name="T104" fmla="*/ 949 w 1590"/>
                  <a:gd name="T105" fmla="*/ 370 h 1368"/>
                  <a:gd name="T106" fmla="*/ 879 w 1590"/>
                  <a:gd name="T107" fmla="*/ 342 h 1368"/>
                  <a:gd name="T108" fmla="*/ 403 w 1590"/>
                  <a:gd name="T109" fmla="*/ 932 h 1368"/>
                  <a:gd name="T110" fmla="*/ 352 w 1590"/>
                  <a:gd name="T111" fmla="*/ 920 h 1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90" h="1368">
                    <a:moveTo>
                      <a:pt x="24" y="1090"/>
                    </a:moveTo>
                    <a:lnTo>
                      <a:pt x="31" y="1117"/>
                    </a:lnTo>
                    <a:lnTo>
                      <a:pt x="46" y="1133"/>
                    </a:lnTo>
                    <a:lnTo>
                      <a:pt x="65" y="1105"/>
                    </a:lnTo>
                    <a:lnTo>
                      <a:pt x="93" y="1120"/>
                    </a:lnTo>
                    <a:lnTo>
                      <a:pt x="114" y="1124"/>
                    </a:lnTo>
                    <a:lnTo>
                      <a:pt x="136" y="1146"/>
                    </a:lnTo>
                    <a:lnTo>
                      <a:pt x="137" y="1147"/>
                    </a:lnTo>
                    <a:lnTo>
                      <a:pt x="139" y="1149"/>
                    </a:lnTo>
                    <a:lnTo>
                      <a:pt x="142" y="1149"/>
                    </a:lnTo>
                    <a:lnTo>
                      <a:pt x="142" y="1147"/>
                    </a:lnTo>
                    <a:lnTo>
                      <a:pt x="142" y="1146"/>
                    </a:lnTo>
                    <a:lnTo>
                      <a:pt x="143" y="1146"/>
                    </a:lnTo>
                    <a:lnTo>
                      <a:pt x="143" y="1140"/>
                    </a:lnTo>
                    <a:lnTo>
                      <a:pt x="146" y="1133"/>
                    </a:lnTo>
                    <a:lnTo>
                      <a:pt x="164" y="1103"/>
                    </a:lnTo>
                    <a:lnTo>
                      <a:pt x="179" y="1098"/>
                    </a:lnTo>
                    <a:lnTo>
                      <a:pt x="188" y="1074"/>
                    </a:lnTo>
                    <a:lnTo>
                      <a:pt x="194" y="1074"/>
                    </a:lnTo>
                    <a:lnTo>
                      <a:pt x="196" y="1073"/>
                    </a:lnTo>
                    <a:lnTo>
                      <a:pt x="198" y="1073"/>
                    </a:lnTo>
                    <a:lnTo>
                      <a:pt x="199" y="1071"/>
                    </a:lnTo>
                    <a:lnTo>
                      <a:pt x="198" y="1069"/>
                    </a:lnTo>
                    <a:lnTo>
                      <a:pt x="196" y="1062"/>
                    </a:lnTo>
                    <a:lnTo>
                      <a:pt x="202" y="1061"/>
                    </a:lnTo>
                    <a:lnTo>
                      <a:pt x="207" y="1061"/>
                    </a:lnTo>
                    <a:lnTo>
                      <a:pt x="211" y="1059"/>
                    </a:lnTo>
                    <a:lnTo>
                      <a:pt x="214" y="1057"/>
                    </a:lnTo>
                    <a:lnTo>
                      <a:pt x="215" y="1053"/>
                    </a:lnTo>
                    <a:lnTo>
                      <a:pt x="215" y="1051"/>
                    </a:lnTo>
                    <a:lnTo>
                      <a:pt x="215" y="1050"/>
                    </a:lnTo>
                    <a:lnTo>
                      <a:pt x="216" y="1050"/>
                    </a:lnTo>
                    <a:lnTo>
                      <a:pt x="215" y="1048"/>
                    </a:lnTo>
                    <a:lnTo>
                      <a:pt x="215" y="1047"/>
                    </a:lnTo>
                    <a:lnTo>
                      <a:pt x="215" y="1045"/>
                    </a:lnTo>
                    <a:lnTo>
                      <a:pt x="214" y="1041"/>
                    </a:lnTo>
                    <a:lnTo>
                      <a:pt x="207" y="1039"/>
                    </a:lnTo>
                    <a:lnTo>
                      <a:pt x="204" y="1036"/>
                    </a:lnTo>
                    <a:lnTo>
                      <a:pt x="203" y="1031"/>
                    </a:lnTo>
                    <a:lnTo>
                      <a:pt x="204" y="1027"/>
                    </a:lnTo>
                    <a:lnTo>
                      <a:pt x="207" y="1024"/>
                    </a:lnTo>
                    <a:lnTo>
                      <a:pt x="209" y="1020"/>
                    </a:lnTo>
                    <a:lnTo>
                      <a:pt x="252" y="1070"/>
                    </a:lnTo>
                    <a:lnTo>
                      <a:pt x="274" y="1074"/>
                    </a:lnTo>
                    <a:lnTo>
                      <a:pt x="264" y="1105"/>
                    </a:lnTo>
                    <a:lnTo>
                      <a:pt x="238" y="1117"/>
                    </a:lnTo>
                    <a:lnTo>
                      <a:pt x="238" y="1140"/>
                    </a:lnTo>
                    <a:lnTo>
                      <a:pt x="250" y="1148"/>
                    </a:lnTo>
                    <a:lnTo>
                      <a:pt x="264" y="1233"/>
                    </a:lnTo>
                    <a:lnTo>
                      <a:pt x="265" y="1241"/>
                    </a:lnTo>
                    <a:lnTo>
                      <a:pt x="265" y="1242"/>
                    </a:lnTo>
                    <a:lnTo>
                      <a:pt x="266" y="1246"/>
                    </a:lnTo>
                    <a:lnTo>
                      <a:pt x="242" y="1274"/>
                    </a:lnTo>
                    <a:lnTo>
                      <a:pt x="257" y="1296"/>
                    </a:lnTo>
                    <a:lnTo>
                      <a:pt x="272" y="1296"/>
                    </a:lnTo>
                    <a:lnTo>
                      <a:pt x="307" y="1326"/>
                    </a:lnTo>
                    <a:lnTo>
                      <a:pt x="302" y="1366"/>
                    </a:lnTo>
                    <a:lnTo>
                      <a:pt x="316" y="1368"/>
                    </a:lnTo>
                    <a:lnTo>
                      <a:pt x="316" y="1352"/>
                    </a:lnTo>
                    <a:lnTo>
                      <a:pt x="345" y="1333"/>
                    </a:lnTo>
                    <a:lnTo>
                      <a:pt x="350" y="1318"/>
                    </a:lnTo>
                    <a:lnTo>
                      <a:pt x="381" y="1324"/>
                    </a:lnTo>
                    <a:lnTo>
                      <a:pt x="421" y="1296"/>
                    </a:lnTo>
                    <a:lnTo>
                      <a:pt x="416" y="1274"/>
                    </a:lnTo>
                    <a:lnTo>
                      <a:pt x="457" y="1262"/>
                    </a:lnTo>
                    <a:lnTo>
                      <a:pt x="466" y="1274"/>
                    </a:lnTo>
                    <a:lnTo>
                      <a:pt x="492" y="1276"/>
                    </a:lnTo>
                    <a:lnTo>
                      <a:pt x="486" y="1268"/>
                    </a:lnTo>
                    <a:lnTo>
                      <a:pt x="487" y="1265"/>
                    </a:lnTo>
                    <a:lnTo>
                      <a:pt x="489" y="1264"/>
                    </a:lnTo>
                    <a:lnTo>
                      <a:pt x="493" y="1265"/>
                    </a:lnTo>
                    <a:lnTo>
                      <a:pt x="498" y="1266"/>
                    </a:lnTo>
                    <a:lnTo>
                      <a:pt x="506" y="1269"/>
                    </a:lnTo>
                    <a:lnTo>
                      <a:pt x="507" y="1271"/>
                    </a:lnTo>
                    <a:lnTo>
                      <a:pt x="509" y="1274"/>
                    </a:lnTo>
                    <a:lnTo>
                      <a:pt x="512" y="1273"/>
                    </a:lnTo>
                    <a:lnTo>
                      <a:pt x="515" y="1274"/>
                    </a:lnTo>
                    <a:lnTo>
                      <a:pt x="516" y="1276"/>
                    </a:lnTo>
                    <a:lnTo>
                      <a:pt x="516" y="1281"/>
                    </a:lnTo>
                    <a:lnTo>
                      <a:pt x="520" y="1280"/>
                    </a:lnTo>
                    <a:lnTo>
                      <a:pt x="524" y="1279"/>
                    </a:lnTo>
                    <a:lnTo>
                      <a:pt x="527" y="1277"/>
                    </a:lnTo>
                    <a:lnTo>
                      <a:pt x="527" y="1275"/>
                    </a:lnTo>
                    <a:lnTo>
                      <a:pt x="527" y="1274"/>
                    </a:lnTo>
                    <a:lnTo>
                      <a:pt x="528" y="1274"/>
                    </a:lnTo>
                    <a:lnTo>
                      <a:pt x="535" y="1224"/>
                    </a:lnTo>
                    <a:lnTo>
                      <a:pt x="542" y="1216"/>
                    </a:lnTo>
                    <a:lnTo>
                      <a:pt x="551" y="1226"/>
                    </a:lnTo>
                    <a:lnTo>
                      <a:pt x="555" y="1226"/>
                    </a:lnTo>
                    <a:lnTo>
                      <a:pt x="559" y="1227"/>
                    </a:lnTo>
                    <a:lnTo>
                      <a:pt x="561" y="1226"/>
                    </a:lnTo>
                    <a:lnTo>
                      <a:pt x="564" y="1226"/>
                    </a:lnTo>
                    <a:lnTo>
                      <a:pt x="565" y="1224"/>
                    </a:lnTo>
                    <a:lnTo>
                      <a:pt x="567" y="1222"/>
                    </a:lnTo>
                    <a:lnTo>
                      <a:pt x="567" y="1220"/>
                    </a:lnTo>
                    <a:lnTo>
                      <a:pt x="567" y="1218"/>
                    </a:lnTo>
                    <a:lnTo>
                      <a:pt x="568" y="1218"/>
                    </a:lnTo>
                    <a:lnTo>
                      <a:pt x="570" y="1216"/>
                    </a:lnTo>
                    <a:lnTo>
                      <a:pt x="585" y="1196"/>
                    </a:lnTo>
                    <a:lnTo>
                      <a:pt x="592" y="1176"/>
                    </a:lnTo>
                    <a:lnTo>
                      <a:pt x="616" y="1138"/>
                    </a:lnTo>
                    <a:lnTo>
                      <a:pt x="623" y="1105"/>
                    </a:lnTo>
                    <a:lnTo>
                      <a:pt x="657" y="1096"/>
                    </a:lnTo>
                    <a:lnTo>
                      <a:pt x="666" y="1109"/>
                    </a:lnTo>
                    <a:lnTo>
                      <a:pt x="707" y="1131"/>
                    </a:lnTo>
                    <a:lnTo>
                      <a:pt x="720" y="1155"/>
                    </a:lnTo>
                    <a:lnTo>
                      <a:pt x="759" y="1146"/>
                    </a:lnTo>
                    <a:lnTo>
                      <a:pt x="777" y="1126"/>
                    </a:lnTo>
                    <a:lnTo>
                      <a:pt x="792" y="1131"/>
                    </a:lnTo>
                    <a:lnTo>
                      <a:pt x="809" y="1131"/>
                    </a:lnTo>
                    <a:lnTo>
                      <a:pt x="849" y="1155"/>
                    </a:lnTo>
                    <a:lnTo>
                      <a:pt x="920" y="1146"/>
                    </a:lnTo>
                    <a:lnTo>
                      <a:pt x="905" y="1124"/>
                    </a:lnTo>
                    <a:lnTo>
                      <a:pt x="936" y="1081"/>
                    </a:lnTo>
                    <a:lnTo>
                      <a:pt x="929" y="1059"/>
                    </a:lnTo>
                    <a:lnTo>
                      <a:pt x="963" y="1033"/>
                    </a:lnTo>
                    <a:lnTo>
                      <a:pt x="984" y="1053"/>
                    </a:lnTo>
                    <a:lnTo>
                      <a:pt x="994" y="1074"/>
                    </a:lnTo>
                    <a:lnTo>
                      <a:pt x="994" y="1098"/>
                    </a:lnTo>
                    <a:lnTo>
                      <a:pt x="1001" y="1096"/>
                    </a:lnTo>
                    <a:lnTo>
                      <a:pt x="1010" y="1100"/>
                    </a:lnTo>
                    <a:lnTo>
                      <a:pt x="1011" y="1103"/>
                    </a:lnTo>
                    <a:lnTo>
                      <a:pt x="1012" y="1109"/>
                    </a:lnTo>
                    <a:lnTo>
                      <a:pt x="1034" y="1120"/>
                    </a:lnTo>
                    <a:lnTo>
                      <a:pt x="1034" y="1138"/>
                    </a:lnTo>
                    <a:lnTo>
                      <a:pt x="1055" y="1112"/>
                    </a:lnTo>
                    <a:lnTo>
                      <a:pt x="1062" y="1105"/>
                    </a:lnTo>
                    <a:lnTo>
                      <a:pt x="1144" y="1105"/>
                    </a:lnTo>
                    <a:lnTo>
                      <a:pt x="1155" y="1133"/>
                    </a:lnTo>
                    <a:lnTo>
                      <a:pt x="1190" y="1140"/>
                    </a:lnTo>
                    <a:lnTo>
                      <a:pt x="1198" y="1140"/>
                    </a:lnTo>
                    <a:lnTo>
                      <a:pt x="1206" y="1140"/>
                    </a:lnTo>
                    <a:lnTo>
                      <a:pt x="1206" y="1139"/>
                    </a:lnTo>
                    <a:lnTo>
                      <a:pt x="1207" y="1139"/>
                    </a:lnTo>
                    <a:lnTo>
                      <a:pt x="1209" y="1139"/>
                    </a:lnTo>
                    <a:lnTo>
                      <a:pt x="1212" y="1139"/>
                    </a:lnTo>
                    <a:lnTo>
                      <a:pt x="1213" y="1137"/>
                    </a:lnTo>
                    <a:lnTo>
                      <a:pt x="1213" y="1136"/>
                    </a:lnTo>
                    <a:lnTo>
                      <a:pt x="1214" y="1136"/>
                    </a:lnTo>
                    <a:lnTo>
                      <a:pt x="1213" y="1134"/>
                    </a:lnTo>
                    <a:lnTo>
                      <a:pt x="1213" y="1133"/>
                    </a:lnTo>
                    <a:lnTo>
                      <a:pt x="1212" y="1131"/>
                    </a:lnTo>
                    <a:lnTo>
                      <a:pt x="1234" y="1140"/>
                    </a:lnTo>
                    <a:lnTo>
                      <a:pt x="1262" y="1117"/>
                    </a:lnTo>
                    <a:lnTo>
                      <a:pt x="1293" y="1120"/>
                    </a:lnTo>
                    <a:lnTo>
                      <a:pt x="1327" y="1140"/>
                    </a:lnTo>
                    <a:lnTo>
                      <a:pt x="1357" y="1117"/>
                    </a:lnTo>
                    <a:lnTo>
                      <a:pt x="1371" y="1120"/>
                    </a:lnTo>
                    <a:lnTo>
                      <a:pt x="1400" y="1109"/>
                    </a:lnTo>
                    <a:lnTo>
                      <a:pt x="1414" y="1098"/>
                    </a:lnTo>
                    <a:lnTo>
                      <a:pt x="1419" y="1062"/>
                    </a:lnTo>
                    <a:lnTo>
                      <a:pt x="1477" y="1048"/>
                    </a:lnTo>
                    <a:lnTo>
                      <a:pt x="1499" y="1003"/>
                    </a:lnTo>
                    <a:lnTo>
                      <a:pt x="1533" y="970"/>
                    </a:lnTo>
                    <a:lnTo>
                      <a:pt x="1547" y="967"/>
                    </a:lnTo>
                    <a:lnTo>
                      <a:pt x="1569" y="948"/>
                    </a:lnTo>
                    <a:lnTo>
                      <a:pt x="1512" y="905"/>
                    </a:lnTo>
                    <a:lnTo>
                      <a:pt x="1497" y="905"/>
                    </a:lnTo>
                    <a:lnTo>
                      <a:pt x="1495" y="901"/>
                    </a:lnTo>
                    <a:lnTo>
                      <a:pt x="1494" y="899"/>
                    </a:lnTo>
                    <a:lnTo>
                      <a:pt x="1490" y="896"/>
                    </a:lnTo>
                    <a:lnTo>
                      <a:pt x="1485" y="895"/>
                    </a:lnTo>
                    <a:lnTo>
                      <a:pt x="1479" y="898"/>
                    </a:lnTo>
                    <a:lnTo>
                      <a:pt x="1449" y="903"/>
                    </a:lnTo>
                    <a:lnTo>
                      <a:pt x="1454" y="905"/>
                    </a:lnTo>
                    <a:lnTo>
                      <a:pt x="1454" y="906"/>
                    </a:lnTo>
                    <a:lnTo>
                      <a:pt x="1455" y="908"/>
                    </a:lnTo>
                    <a:lnTo>
                      <a:pt x="1453" y="910"/>
                    </a:lnTo>
                    <a:lnTo>
                      <a:pt x="1447" y="913"/>
                    </a:lnTo>
                    <a:lnTo>
                      <a:pt x="1440" y="917"/>
                    </a:lnTo>
                    <a:lnTo>
                      <a:pt x="1419" y="917"/>
                    </a:lnTo>
                    <a:lnTo>
                      <a:pt x="1407" y="927"/>
                    </a:lnTo>
                    <a:lnTo>
                      <a:pt x="1393" y="889"/>
                    </a:lnTo>
                    <a:lnTo>
                      <a:pt x="1369" y="867"/>
                    </a:lnTo>
                    <a:lnTo>
                      <a:pt x="1393" y="841"/>
                    </a:lnTo>
                    <a:lnTo>
                      <a:pt x="1379" y="827"/>
                    </a:lnTo>
                    <a:lnTo>
                      <a:pt x="1377" y="798"/>
                    </a:lnTo>
                    <a:lnTo>
                      <a:pt x="1405" y="781"/>
                    </a:lnTo>
                    <a:lnTo>
                      <a:pt x="1390" y="761"/>
                    </a:lnTo>
                    <a:lnTo>
                      <a:pt x="1379" y="711"/>
                    </a:lnTo>
                    <a:lnTo>
                      <a:pt x="1407" y="692"/>
                    </a:lnTo>
                    <a:lnTo>
                      <a:pt x="1407" y="691"/>
                    </a:lnTo>
                    <a:lnTo>
                      <a:pt x="1408" y="691"/>
                    </a:lnTo>
                    <a:lnTo>
                      <a:pt x="1410" y="691"/>
                    </a:lnTo>
                    <a:lnTo>
                      <a:pt x="1414" y="691"/>
                    </a:lnTo>
                    <a:lnTo>
                      <a:pt x="1416" y="689"/>
                    </a:lnTo>
                    <a:lnTo>
                      <a:pt x="1416" y="688"/>
                    </a:lnTo>
                    <a:lnTo>
                      <a:pt x="1417" y="688"/>
                    </a:lnTo>
                    <a:lnTo>
                      <a:pt x="1419" y="688"/>
                    </a:lnTo>
                    <a:lnTo>
                      <a:pt x="1419" y="685"/>
                    </a:lnTo>
                    <a:lnTo>
                      <a:pt x="1420" y="683"/>
                    </a:lnTo>
                    <a:lnTo>
                      <a:pt x="1420" y="679"/>
                    </a:lnTo>
                    <a:lnTo>
                      <a:pt x="1420" y="677"/>
                    </a:lnTo>
                    <a:lnTo>
                      <a:pt x="1421" y="675"/>
                    </a:lnTo>
                    <a:lnTo>
                      <a:pt x="1440" y="670"/>
                    </a:lnTo>
                    <a:lnTo>
                      <a:pt x="1462" y="668"/>
                    </a:lnTo>
                    <a:lnTo>
                      <a:pt x="1497" y="675"/>
                    </a:lnTo>
                    <a:lnTo>
                      <a:pt x="1514" y="696"/>
                    </a:lnTo>
                    <a:lnTo>
                      <a:pt x="1512" y="727"/>
                    </a:lnTo>
                    <a:lnTo>
                      <a:pt x="1540" y="727"/>
                    </a:lnTo>
                    <a:lnTo>
                      <a:pt x="1542" y="753"/>
                    </a:lnTo>
                    <a:lnTo>
                      <a:pt x="1571" y="741"/>
                    </a:lnTo>
                    <a:lnTo>
                      <a:pt x="1583" y="705"/>
                    </a:lnTo>
                    <a:lnTo>
                      <a:pt x="1571" y="692"/>
                    </a:lnTo>
                    <a:lnTo>
                      <a:pt x="1586" y="677"/>
                    </a:lnTo>
                    <a:lnTo>
                      <a:pt x="1590" y="620"/>
                    </a:lnTo>
                    <a:lnTo>
                      <a:pt x="1575" y="605"/>
                    </a:lnTo>
                    <a:lnTo>
                      <a:pt x="1583" y="570"/>
                    </a:lnTo>
                    <a:lnTo>
                      <a:pt x="1555" y="548"/>
                    </a:lnTo>
                    <a:lnTo>
                      <a:pt x="1529" y="561"/>
                    </a:lnTo>
                    <a:lnTo>
                      <a:pt x="1512" y="561"/>
                    </a:lnTo>
                    <a:lnTo>
                      <a:pt x="1509" y="549"/>
                    </a:lnTo>
                    <a:lnTo>
                      <a:pt x="1506" y="540"/>
                    </a:lnTo>
                    <a:lnTo>
                      <a:pt x="1502" y="533"/>
                    </a:lnTo>
                    <a:lnTo>
                      <a:pt x="1498" y="530"/>
                    </a:lnTo>
                    <a:lnTo>
                      <a:pt x="1495" y="527"/>
                    </a:lnTo>
                    <a:lnTo>
                      <a:pt x="1493" y="527"/>
                    </a:lnTo>
                    <a:lnTo>
                      <a:pt x="1490" y="527"/>
                    </a:lnTo>
                    <a:lnTo>
                      <a:pt x="1493" y="506"/>
                    </a:lnTo>
                    <a:lnTo>
                      <a:pt x="1471" y="496"/>
                    </a:lnTo>
                    <a:lnTo>
                      <a:pt x="1507" y="456"/>
                    </a:lnTo>
                    <a:lnTo>
                      <a:pt x="1514" y="433"/>
                    </a:lnTo>
                    <a:lnTo>
                      <a:pt x="1529" y="418"/>
                    </a:lnTo>
                    <a:lnTo>
                      <a:pt x="1533" y="396"/>
                    </a:lnTo>
                    <a:lnTo>
                      <a:pt x="1497" y="392"/>
                    </a:lnTo>
                    <a:lnTo>
                      <a:pt x="1490" y="413"/>
                    </a:lnTo>
                    <a:lnTo>
                      <a:pt x="1443" y="399"/>
                    </a:lnTo>
                    <a:lnTo>
                      <a:pt x="1433" y="363"/>
                    </a:lnTo>
                    <a:lnTo>
                      <a:pt x="1419" y="368"/>
                    </a:lnTo>
                    <a:lnTo>
                      <a:pt x="1405" y="361"/>
                    </a:lnTo>
                    <a:lnTo>
                      <a:pt x="1397" y="360"/>
                    </a:lnTo>
                    <a:lnTo>
                      <a:pt x="1392" y="362"/>
                    </a:lnTo>
                    <a:lnTo>
                      <a:pt x="1389" y="367"/>
                    </a:lnTo>
                    <a:lnTo>
                      <a:pt x="1390" y="375"/>
                    </a:lnTo>
                    <a:lnTo>
                      <a:pt x="1357" y="392"/>
                    </a:lnTo>
                    <a:lnTo>
                      <a:pt x="1336" y="385"/>
                    </a:lnTo>
                    <a:lnTo>
                      <a:pt x="1312" y="406"/>
                    </a:lnTo>
                    <a:lnTo>
                      <a:pt x="1301" y="425"/>
                    </a:lnTo>
                    <a:lnTo>
                      <a:pt x="1293" y="404"/>
                    </a:lnTo>
                    <a:lnTo>
                      <a:pt x="1293" y="397"/>
                    </a:lnTo>
                    <a:lnTo>
                      <a:pt x="1297" y="394"/>
                    </a:lnTo>
                    <a:lnTo>
                      <a:pt x="1300" y="392"/>
                    </a:lnTo>
                    <a:lnTo>
                      <a:pt x="1305" y="392"/>
                    </a:lnTo>
                    <a:lnTo>
                      <a:pt x="1307" y="396"/>
                    </a:lnTo>
                    <a:lnTo>
                      <a:pt x="1321" y="378"/>
                    </a:lnTo>
                    <a:lnTo>
                      <a:pt x="1329" y="354"/>
                    </a:lnTo>
                    <a:lnTo>
                      <a:pt x="1293" y="346"/>
                    </a:lnTo>
                    <a:lnTo>
                      <a:pt x="1301" y="304"/>
                    </a:lnTo>
                    <a:lnTo>
                      <a:pt x="1312" y="296"/>
                    </a:lnTo>
                    <a:lnTo>
                      <a:pt x="1314" y="278"/>
                    </a:lnTo>
                    <a:lnTo>
                      <a:pt x="1334" y="257"/>
                    </a:lnTo>
                    <a:lnTo>
                      <a:pt x="1327" y="240"/>
                    </a:lnTo>
                    <a:lnTo>
                      <a:pt x="1348" y="213"/>
                    </a:lnTo>
                    <a:lnTo>
                      <a:pt x="1383" y="207"/>
                    </a:lnTo>
                    <a:lnTo>
                      <a:pt x="1369" y="185"/>
                    </a:lnTo>
                    <a:lnTo>
                      <a:pt x="1377" y="164"/>
                    </a:lnTo>
                    <a:lnTo>
                      <a:pt x="1362" y="140"/>
                    </a:lnTo>
                    <a:lnTo>
                      <a:pt x="1357" y="100"/>
                    </a:lnTo>
                    <a:lnTo>
                      <a:pt x="1340" y="92"/>
                    </a:lnTo>
                    <a:lnTo>
                      <a:pt x="1355" y="64"/>
                    </a:lnTo>
                    <a:lnTo>
                      <a:pt x="1383" y="40"/>
                    </a:lnTo>
                    <a:lnTo>
                      <a:pt x="1383" y="33"/>
                    </a:lnTo>
                    <a:lnTo>
                      <a:pt x="1388" y="30"/>
                    </a:lnTo>
                    <a:lnTo>
                      <a:pt x="1386" y="28"/>
                    </a:lnTo>
                    <a:lnTo>
                      <a:pt x="1377" y="11"/>
                    </a:lnTo>
                    <a:lnTo>
                      <a:pt x="1355" y="0"/>
                    </a:lnTo>
                    <a:lnTo>
                      <a:pt x="1334" y="7"/>
                    </a:lnTo>
                    <a:lnTo>
                      <a:pt x="1340" y="35"/>
                    </a:lnTo>
                    <a:lnTo>
                      <a:pt x="1329" y="54"/>
                    </a:lnTo>
                    <a:lnTo>
                      <a:pt x="1323" y="54"/>
                    </a:lnTo>
                    <a:lnTo>
                      <a:pt x="1318" y="56"/>
                    </a:lnTo>
                    <a:lnTo>
                      <a:pt x="1315" y="59"/>
                    </a:lnTo>
                    <a:lnTo>
                      <a:pt x="1314" y="64"/>
                    </a:lnTo>
                    <a:lnTo>
                      <a:pt x="1312" y="68"/>
                    </a:lnTo>
                    <a:lnTo>
                      <a:pt x="1293" y="54"/>
                    </a:lnTo>
                    <a:lnTo>
                      <a:pt x="1290" y="42"/>
                    </a:lnTo>
                    <a:lnTo>
                      <a:pt x="1264" y="35"/>
                    </a:lnTo>
                    <a:lnTo>
                      <a:pt x="1248" y="14"/>
                    </a:lnTo>
                    <a:lnTo>
                      <a:pt x="1229" y="11"/>
                    </a:lnTo>
                    <a:lnTo>
                      <a:pt x="1214" y="26"/>
                    </a:lnTo>
                    <a:lnTo>
                      <a:pt x="1222" y="48"/>
                    </a:lnTo>
                    <a:lnTo>
                      <a:pt x="1222" y="64"/>
                    </a:lnTo>
                    <a:lnTo>
                      <a:pt x="1201" y="76"/>
                    </a:lnTo>
                    <a:lnTo>
                      <a:pt x="1190" y="111"/>
                    </a:lnTo>
                    <a:lnTo>
                      <a:pt x="1170" y="83"/>
                    </a:lnTo>
                    <a:lnTo>
                      <a:pt x="1108" y="68"/>
                    </a:lnTo>
                    <a:lnTo>
                      <a:pt x="1105" y="98"/>
                    </a:lnTo>
                    <a:lnTo>
                      <a:pt x="1077" y="100"/>
                    </a:lnTo>
                    <a:lnTo>
                      <a:pt x="1020" y="61"/>
                    </a:lnTo>
                    <a:lnTo>
                      <a:pt x="966" y="50"/>
                    </a:lnTo>
                    <a:lnTo>
                      <a:pt x="963" y="33"/>
                    </a:lnTo>
                    <a:lnTo>
                      <a:pt x="936" y="22"/>
                    </a:lnTo>
                    <a:lnTo>
                      <a:pt x="934" y="42"/>
                    </a:lnTo>
                    <a:lnTo>
                      <a:pt x="920" y="68"/>
                    </a:lnTo>
                    <a:lnTo>
                      <a:pt x="908" y="78"/>
                    </a:lnTo>
                    <a:lnTo>
                      <a:pt x="894" y="114"/>
                    </a:lnTo>
                    <a:lnTo>
                      <a:pt x="877" y="120"/>
                    </a:lnTo>
                    <a:lnTo>
                      <a:pt x="866" y="135"/>
                    </a:lnTo>
                    <a:lnTo>
                      <a:pt x="866" y="176"/>
                    </a:lnTo>
                    <a:lnTo>
                      <a:pt x="857" y="180"/>
                    </a:lnTo>
                    <a:lnTo>
                      <a:pt x="852" y="186"/>
                    </a:lnTo>
                    <a:lnTo>
                      <a:pt x="850" y="192"/>
                    </a:lnTo>
                    <a:lnTo>
                      <a:pt x="852" y="200"/>
                    </a:lnTo>
                    <a:lnTo>
                      <a:pt x="856" y="207"/>
                    </a:lnTo>
                    <a:lnTo>
                      <a:pt x="863" y="211"/>
                    </a:lnTo>
                    <a:lnTo>
                      <a:pt x="865" y="212"/>
                    </a:lnTo>
                    <a:lnTo>
                      <a:pt x="866" y="214"/>
                    </a:lnTo>
                    <a:lnTo>
                      <a:pt x="866" y="218"/>
                    </a:lnTo>
                    <a:lnTo>
                      <a:pt x="837" y="213"/>
                    </a:lnTo>
                    <a:lnTo>
                      <a:pt x="829" y="210"/>
                    </a:lnTo>
                    <a:lnTo>
                      <a:pt x="825" y="208"/>
                    </a:lnTo>
                    <a:lnTo>
                      <a:pt x="824" y="205"/>
                    </a:lnTo>
                    <a:lnTo>
                      <a:pt x="825" y="203"/>
                    </a:lnTo>
                    <a:lnTo>
                      <a:pt x="825" y="201"/>
                    </a:lnTo>
                    <a:lnTo>
                      <a:pt x="825" y="200"/>
                    </a:lnTo>
                    <a:lnTo>
                      <a:pt x="826" y="200"/>
                    </a:lnTo>
                    <a:lnTo>
                      <a:pt x="827" y="198"/>
                    </a:lnTo>
                    <a:lnTo>
                      <a:pt x="801" y="204"/>
                    </a:lnTo>
                    <a:lnTo>
                      <a:pt x="785" y="178"/>
                    </a:lnTo>
                    <a:lnTo>
                      <a:pt x="777" y="190"/>
                    </a:lnTo>
                    <a:lnTo>
                      <a:pt x="742" y="176"/>
                    </a:lnTo>
                    <a:lnTo>
                      <a:pt x="723" y="211"/>
                    </a:lnTo>
                    <a:lnTo>
                      <a:pt x="729" y="235"/>
                    </a:lnTo>
                    <a:lnTo>
                      <a:pt x="720" y="257"/>
                    </a:lnTo>
                    <a:lnTo>
                      <a:pt x="737" y="270"/>
                    </a:lnTo>
                    <a:lnTo>
                      <a:pt x="727" y="292"/>
                    </a:lnTo>
                    <a:lnTo>
                      <a:pt x="681" y="300"/>
                    </a:lnTo>
                    <a:lnTo>
                      <a:pt x="649" y="328"/>
                    </a:lnTo>
                    <a:lnTo>
                      <a:pt x="637" y="354"/>
                    </a:lnTo>
                    <a:lnTo>
                      <a:pt x="631" y="346"/>
                    </a:lnTo>
                    <a:lnTo>
                      <a:pt x="616" y="354"/>
                    </a:lnTo>
                    <a:lnTo>
                      <a:pt x="601" y="396"/>
                    </a:lnTo>
                    <a:lnTo>
                      <a:pt x="602" y="403"/>
                    </a:lnTo>
                    <a:lnTo>
                      <a:pt x="601" y="405"/>
                    </a:lnTo>
                    <a:lnTo>
                      <a:pt x="601" y="408"/>
                    </a:lnTo>
                    <a:lnTo>
                      <a:pt x="599" y="409"/>
                    </a:lnTo>
                    <a:lnTo>
                      <a:pt x="598" y="411"/>
                    </a:lnTo>
                    <a:lnTo>
                      <a:pt x="594" y="412"/>
                    </a:lnTo>
                    <a:lnTo>
                      <a:pt x="592" y="411"/>
                    </a:lnTo>
                    <a:lnTo>
                      <a:pt x="573" y="404"/>
                    </a:lnTo>
                    <a:lnTo>
                      <a:pt x="564" y="420"/>
                    </a:lnTo>
                    <a:lnTo>
                      <a:pt x="566" y="435"/>
                    </a:lnTo>
                    <a:lnTo>
                      <a:pt x="557" y="449"/>
                    </a:lnTo>
                    <a:lnTo>
                      <a:pt x="521" y="477"/>
                    </a:lnTo>
                    <a:lnTo>
                      <a:pt x="516" y="492"/>
                    </a:lnTo>
                    <a:lnTo>
                      <a:pt x="516" y="506"/>
                    </a:lnTo>
                    <a:lnTo>
                      <a:pt x="494" y="520"/>
                    </a:lnTo>
                    <a:lnTo>
                      <a:pt x="514" y="532"/>
                    </a:lnTo>
                    <a:lnTo>
                      <a:pt x="485" y="548"/>
                    </a:lnTo>
                    <a:lnTo>
                      <a:pt x="487" y="550"/>
                    </a:lnTo>
                    <a:lnTo>
                      <a:pt x="488" y="554"/>
                    </a:lnTo>
                    <a:lnTo>
                      <a:pt x="487" y="557"/>
                    </a:lnTo>
                    <a:lnTo>
                      <a:pt x="484" y="561"/>
                    </a:lnTo>
                    <a:lnTo>
                      <a:pt x="478" y="562"/>
                    </a:lnTo>
                    <a:lnTo>
                      <a:pt x="474" y="561"/>
                    </a:lnTo>
                    <a:lnTo>
                      <a:pt x="472" y="559"/>
                    </a:lnTo>
                    <a:lnTo>
                      <a:pt x="473" y="556"/>
                    </a:lnTo>
                    <a:lnTo>
                      <a:pt x="464" y="563"/>
                    </a:lnTo>
                    <a:lnTo>
                      <a:pt x="450" y="582"/>
                    </a:lnTo>
                    <a:lnTo>
                      <a:pt x="464" y="611"/>
                    </a:lnTo>
                    <a:lnTo>
                      <a:pt x="438" y="632"/>
                    </a:lnTo>
                    <a:lnTo>
                      <a:pt x="402" y="627"/>
                    </a:lnTo>
                    <a:lnTo>
                      <a:pt x="404" y="630"/>
                    </a:lnTo>
                    <a:lnTo>
                      <a:pt x="407" y="635"/>
                    </a:lnTo>
                    <a:lnTo>
                      <a:pt x="407" y="636"/>
                    </a:lnTo>
                    <a:lnTo>
                      <a:pt x="408" y="638"/>
                    </a:lnTo>
                    <a:lnTo>
                      <a:pt x="409" y="642"/>
                    </a:lnTo>
                    <a:lnTo>
                      <a:pt x="408" y="644"/>
                    </a:lnTo>
                    <a:lnTo>
                      <a:pt x="407" y="644"/>
                    </a:lnTo>
                    <a:lnTo>
                      <a:pt x="407" y="645"/>
                    </a:lnTo>
                    <a:lnTo>
                      <a:pt x="407" y="647"/>
                    </a:lnTo>
                    <a:lnTo>
                      <a:pt x="401" y="651"/>
                    </a:lnTo>
                    <a:lnTo>
                      <a:pt x="400" y="647"/>
                    </a:lnTo>
                    <a:lnTo>
                      <a:pt x="399" y="643"/>
                    </a:lnTo>
                    <a:lnTo>
                      <a:pt x="396" y="638"/>
                    </a:lnTo>
                    <a:lnTo>
                      <a:pt x="394" y="634"/>
                    </a:lnTo>
                    <a:lnTo>
                      <a:pt x="392" y="638"/>
                    </a:lnTo>
                    <a:lnTo>
                      <a:pt x="392" y="611"/>
                    </a:lnTo>
                    <a:lnTo>
                      <a:pt x="374" y="598"/>
                    </a:lnTo>
                    <a:lnTo>
                      <a:pt x="345" y="627"/>
                    </a:lnTo>
                    <a:lnTo>
                      <a:pt x="342" y="648"/>
                    </a:lnTo>
                    <a:lnTo>
                      <a:pt x="331" y="663"/>
                    </a:lnTo>
                    <a:lnTo>
                      <a:pt x="329" y="689"/>
                    </a:lnTo>
                    <a:lnTo>
                      <a:pt x="342" y="724"/>
                    </a:lnTo>
                    <a:lnTo>
                      <a:pt x="345" y="746"/>
                    </a:lnTo>
                    <a:lnTo>
                      <a:pt x="342" y="763"/>
                    </a:lnTo>
                    <a:lnTo>
                      <a:pt x="324" y="781"/>
                    </a:lnTo>
                    <a:lnTo>
                      <a:pt x="314" y="811"/>
                    </a:lnTo>
                    <a:lnTo>
                      <a:pt x="329" y="839"/>
                    </a:lnTo>
                    <a:lnTo>
                      <a:pt x="314" y="863"/>
                    </a:lnTo>
                    <a:lnTo>
                      <a:pt x="288" y="870"/>
                    </a:lnTo>
                    <a:lnTo>
                      <a:pt x="250" y="874"/>
                    </a:lnTo>
                    <a:lnTo>
                      <a:pt x="231" y="913"/>
                    </a:lnTo>
                    <a:lnTo>
                      <a:pt x="221" y="911"/>
                    </a:lnTo>
                    <a:lnTo>
                      <a:pt x="216" y="915"/>
                    </a:lnTo>
                    <a:lnTo>
                      <a:pt x="215" y="917"/>
                    </a:lnTo>
                    <a:lnTo>
                      <a:pt x="216" y="921"/>
                    </a:lnTo>
                    <a:lnTo>
                      <a:pt x="217" y="925"/>
                    </a:lnTo>
                    <a:lnTo>
                      <a:pt x="222" y="931"/>
                    </a:lnTo>
                    <a:lnTo>
                      <a:pt x="209" y="941"/>
                    </a:lnTo>
                    <a:lnTo>
                      <a:pt x="229" y="953"/>
                    </a:lnTo>
                    <a:lnTo>
                      <a:pt x="229" y="991"/>
                    </a:lnTo>
                    <a:lnTo>
                      <a:pt x="222" y="990"/>
                    </a:lnTo>
                    <a:lnTo>
                      <a:pt x="217" y="993"/>
                    </a:lnTo>
                    <a:lnTo>
                      <a:pt x="214" y="996"/>
                    </a:lnTo>
                    <a:lnTo>
                      <a:pt x="214" y="1003"/>
                    </a:lnTo>
                    <a:lnTo>
                      <a:pt x="196" y="998"/>
                    </a:lnTo>
                    <a:lnTo>
                      <a:pt x="188" y="1017"/>
                    </a:lnTo>
                    <a:lnTo>
                      <a:pt x="166" y="1024"/>
                    </a:lnTo>
                    <a:lnTo>
                      <a:pt x="153" y="1005"/>
                    </a:lnTo>
                    <a:lnTo>
                      <a:pt x="103" y="1012"/>
                    </a:lnTo>
                    <a:lnTo>
                      <a:pt x="81" y="1012"/>
                    </a:lnTo>
                    <a:lnTo>
                      <a:pt x="79" y="1033"/>
                    </a:lnTo>
                    <a:lnTo>
                      <a:pt x="46" y="1038"/>
                    </a:lnTo>
                    <a:lnTo>
                      <a:pt x="44" y="1062"/>
                    </a:lnTo>
                    <a:lnTo>
                      <a:pt x="22" y="1076"/>
                    </a:lnTo>
                    <a:lnTo>
                      <a:pt x="0" y="1074"/>
                    </a:lnTo>
                    <a:lnTo>
                      <a:pt x="24" y="1090"/>
                    </a:lnTo>
                    <a:close/>
                    <a:moveTo>
                      <a:pt x="879" y="342"/>
                    </a:moveTo>
                    <a:lnTo>
                      <a:pt x="899" y="328"/>
                    </a:lnTo>
                    <a:lnTo>
                      <a:pt x="916" y="349"/>
                    </a:lnTo>
                    <a:lnTo>
                      <a:pt x="927" y="361"/>
                    </a:lnTo>
                    <a:lnTo>
                      <a:pt x="942" y="363"/>
                    </a:lnTo>
                    <a:lnTo>
                      <a:pt x="949" y="370"/>
                    </a:lnTo>
                    <a:lnTo>
                      <a:pt x="958" y="392"/>
                    </a:lnTo>
                    <a:lnTo>
                      <a:pt x="951" y="411"/>
                    </a:lnTo>
                    <a:lnTo>
                      <a:pt x="929" y="413"/>
                    </a:lnTo>
                    <a:lnTo>
                      <a:pt x="872" y="378"/>
                    </a:lnTo>
                    <a:lnTo>
                      <a:pt x="849" y="375"/>
                    </a:lnTo>
                    <a:lnTo>
                      <a:pt x="837" y="361"/>
                    </a:lnTo>
                    <a:lnTo>
                      <a:pt x="856" y="346"/>
                    </a:lnTo>
                    <a:lnTo>
                      <a:pt x="879" y="342"/>
                    </a:lnTo>
                    <a:close/>
                    <a:moveTo>
                      <a:pt x="352" y="920"/>
                    </a:moveTo>
                    <a:lnTo>
                      <a:pt x="359" y="905"/>
                    </a:lnTo>
                    <a:lnTo>
                      <a:pt x="385" y="913"/>
                    </a:lnTo>
                    <a:lnTo>
                      <a:pt x="394" y="931"/>
                    </a:lnTo>
                    <a:lnTo>
                      <a:pt x="395" y="928"/>
                    </a:lnTo>
                    <a:lnTo>
                      <a:pt x="397" y="927"/>
                    </a:lnTo>
                    <a:lnTo>
                      <a:pt x="400" y="928"/>
                    </a:lnTo>
                    <a:lnTo>
                      <a:pt x="403" y="932"/>
                    </a:lnTo>
                    <a:lnTo>
                      <a:pt x="404" y="932"/>
                    </a:lnTo>
                    <a:lnTo>
                      <a:pt x="407" y="933"/>
                    </a:lnTo>
                    <a:lnTo>
                      <a:pt x="400" y="955"/>
                    </a:lnTo>
                    <a:lnTo>
                      <a:pt x="338" y="988"/>
                    </a:lnTo>
                    <a:lnTo>
                      <a:pt x="345" y="970"/>
                    </a:lnTo>
                    <a:lnTo>
                      <a:pt x="350" y="953"/>
                    </a:lnTo>
                    <a:lnTo>
                      <a:pt x="335" y="933"/>
                    </a:lnTo>
                    <a:lnTo>
                      <a:pt x="352" y="92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1587">
                <a:extLst>
                  <a:ext uri="{FF2B5EF4-FFF2-40B4-BE49-F238E27FC236}">
                    <a16:creationId xmlns:a16="http://schemas.microsoft.com/office/drawing/2014/main" id="{A6152C8A-F6EE-57D0-74E1-78A1D94E6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2" y="2353"/>
                <a:ext cx="1" cy="0"/>
              </a:xfrm>
              <a:custGeom>
                <a:avLst/>
                <a:gdLst>
                  <a:gd name="T0" fmla="*/ 0 w 4"/>
                  <a:gd name="T1" fmla="*/ 2 h 4"/>
                  <a:gd name="T2" fmla="*/ 1 w 4"/>
                  <a:gd name="T3" fmla="*/ 2 h 4"/>
                  <a:gd name="T4" fmla="*/ 3 w 4"/>
                  <a:gd name="T5" fmla="*/ 3 h 4"/>
                  <a:gd name="T6" fmla="*/ 4 w 4"/>
                  <a:gd name="T7" fmla="*/ 4 h 4"/>
                  <a:gd name="T8" fmla="*/ 3 w 4"/>
                  <a:gd name="T9" fmla="*/ 3 h 4"/>
                  <a:gd name="T10" fmla="*/ 1 w 4"/>
                  <a:gd name="T11" fmla="*/ 0 h 4"/>
                  <a:gd name="T12" fmla="*/ 0 w 4"/>
                  <a:gd name="T1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1" y="2"/>
                    </a:lnTo>
                    <a:lnTo>
                      <a:pt x="3" y="3"/>
                    </a:lnTo>
                    <a:lnTo>
                      <a:pt x="4" y="4"/>
                    </a:lnTo>
                    <a:lnTo>
                      <a:pt x="3" y="3"/>
                    </a:lnTo>
                    <a:lnTo>
                      <a:pt x="1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1588">
                <a:extLst>
                  <a:ext uri="{FF2B5EF4-FFF2-40B4-BE49-F238E27FC236}">
                    <a16:creationId xmlns:a16="http://schemas.microsoft.com/office/drawing/2014/main" id="{8DFB0568-1156-77E3-B311-500E8EEB4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4" y="2766"/>
                <a:ext cx="157" cy="292"/>
              </a:xfrm>
              <a:custGeom>
                <a:avLst/>
                <a:gdLst>
                  <a:gd name="T0" fmla="*/ 261 w 941"/>
                  <a:gd name="T1" fmla="*/ 63 h 1752"/>
                  <a:gd name="T2" fmla="*/ 171 w 941"/>
                  <a:gd name="T3" fmla="*/ 67 h 1752"/>
                  <a:gd name="T4" fmla="*/ 96 w 941"/>
                  <a:gd name="T5" fmla="*/ 123 h 1752"/>
                  <a:gd name="T6" fmla="*/ 150 w 941"/>
                  <a:gd name="T7" fmla="*/ 249 h 1752"/>
                  <a:gd name="T8" fmla="*/ 110 w 941"/>
                  <a:gd name="T9" fmla="*/ 410 h 1752"/>
                  <a:gd name="T10" fmla="*/ 64 w 941"/>
                  <a:gd name="T11" fmla="*/ 455 h 1752"/>
                  <a:gd name="T12" fmla="*/ 26 w 941"/>
                  <a:gd name="T13" fmla="*/ 634 h 1752"/>
                  <a:gd name="T14" fmla="*/ 65 w 941"/>
                  <a:gd name="T15" fmla="*/ 698 h 1752"/>
                  <a:gd name="T16" fmla="*/ 154 w 941"/>
                  <a:gd name="T17" fmla="*/ 745 h 1752"/>
                  <a:gd name="T18" fmla="*/ 157 w 941"/>
                  <a:gd name="T19" fmla="*/ 761 h 1752"/>
                  <a:gd name="T20" fmla="*/ 97 w 941"/>
                  <a:gd name="T21" fmla="*/ 797 h 1752"/>
                  <a:gd name="T22" fmla="*/ 71 w 941"/>
                  <a:gd name="T23" fmla="*/ 876 h 1752"/>
                  <a:gd name="T24" fmla="*/ 21 w 941"/>
                  <a:gd name="T25" fmla="*/ 932 h 1752"/>
                  <a:gd name="T26" fmla="*/ 14 w 941"/>
                  <a:gd name="T27" fmla="*/ 1037 h 1752"/>
                  <a:gd name="T28" fmla="*/ 154 w 941"/>
                  <a:gd name="T29" fmla="*/ 1104 h 1752"/>
                  <a:gd name="T30" fmla="*/ 174 w 941"/>
                  <a:gd name="T31" fmla="*/ 1113 h 1752"/>
                  <a:gd name="T32" fmla="*/ 177 w 941"/>
                  <a:gd name="T33" fmla="*/ 1104 h 1752"/>
                  <a:gd name="T34" fmla="*/ 224 w 941"/>
                  <a:gd name="T35" fmla="*/ 1086 h 1752"/>
                  <a:gd name="T36" fmla="*/ 256 w 941"/>
                  <a:gd name="T37" fmla="*/ 1118 h 1752"/>
                  <a:gd name="T38" fmla="*/ 161 w 941"/>
                  <a:gd name="T39" fmla="*/ 1168 h 1752"/>
                  <a:gd name="T40" fmla="*/ 26 w 941"/>
                  <a:gd name="T41" fmla="*/ 1237 h 1752"/>
                  <a:gd name="T42" fmla="*/ 76 w 941"/>
                  <a:gd name="T43" fmla="*/ 1347 h 1752"/>
                  <a:gd name="T44" fmla="*/ 78 w 941"/>
                  <a:gd name="T45" fmla="*/ 1436 h 1752"/>
                  <a:gd name="T46" fmla="*/ 91 w 941"/>
                  <a:gd name="T47" fmla="*/ 1624 h 1752"/>
                  <a:gd name="T48" fmla="*/ 114 w 941"/>
                  <a:gd name="T49" fmla="*/ 1700 h 1752"/>
                  <a:gd name="T50" fmla="*/ 213 w 941"/>
                  <a:gd name="T51" fmla="*/ 1715 h 1752"/>
                  <a:gd name="T52" fmla="*/ 206 w 941"/>
                  <a:gd name="T53" fmla="*/ 1574 h 1752"/>
                  <a:gd name="T54" fmla="*/ 300 w 941"/>
                  <a:gd name="T55" fmla="*/ 1622 h 1752"/>
                  <a:gd name="T56" fmla="*/ 332 w 941"/>
                  <a:gd name="T57" fmla="*/ 1582 h 1752"/>
                  <a:gd name="T58" fmla="*/ 371 w 941"/>
                  <a:gd name="T59" fmla="*/ 1603 h 1752"/>
                  <a:gd name="T60" fmla="*/ 399 w 941"/>
                  <a:gd name="T61" fmla="*/ 1567 h 1752"/>
                  <a:gd name="T62" fmla="*/ 528 w 941"/>
                  <a:gd name="T63" fmla="*/ 1517 h 1752"/>
                  <a:gd name="T64" fmla="*/ 596 w 941"/>
                  <a:gd name="T65" fmla="*/ 1532 h 1752"/>
                  <a:gd name="T66" fmla="*/ 661 w 941"/>
                  <a:gd name="T67" fmla="*/ 1467 h 1752"/>
                  <a:gd name="T68" fmla="*/ 748 w 941"/>
                  <a:gd name="T69" fmla="*/ 1482 h 1752"/>
                  <a:gd name="T70" fmla="*/ 824 w 941"/>
                  <a:gd name="T71" fmla="*/ 1351 h 1752"/>
                  <a:gd name="T72" fmla="*/ 774 w 941"/>
                  <a:gd name="T73" fmla="*/ 1217 h 1752"/>
                  <a:gd name="T74" fmla="*/ 753 w 941"/>
                  <a:gd name="T75" fmla="*/ 1123 h 1752"/>
                  <a:gd name="T76" fmla="*/ 782 w 941"/>
                  <a:gd name="T77" fmla="*/ 1037 h 1752"/>
                  <a:gd name="T78" fmla="*/ 876 w 941"/>
                  <a:gd name="T79" fmla="*/ 919 h 1752"/>
                  <a:gd name="T80" fmla="*/ 866 w 941"/>
                  <a:gd name="T81" fmla="*/ 894 h 1752"/>
                  <a:gd name="T82" fmla="*/ 805 w 941"/>
                  <a:gd name="T83" fmla="*/ 875 h 1752"/>
                  <a:gd name="T84" fmla="*/ 789 w 941"/>
                  <a:gd name="T85" fmla="*/ 854 h 1752"/>
                  <a:gd name="T86" fmla="*/ 860 w 941"/>
                  <a:gd name="T87" fmla="*/ 819 h 1752"/>
                  <a:gd name="T88" fmla="*/ 941 w 941"/>
                  <a:gd name="T89" fmla="*/ 740 h 1752"/>
                  <a:gd name="T90" fmla="*/ 924 w 941"/>
                  <a:gd name="T91" fmla="*/ 541 h 1752"/>
                  <a:gd name="T92" fmla="*/ 826 w 941"/>
                  <a:gd name="T93" fmla="*/ 474 h 1752"/>
                  <a:gd name="T94" fmla="*/ 813 w 941"/>
                  <a:gd name="T95" fmla="*/ 460 h 1752"/>
                  <a:gd name="T96" fmla="*/ 751 w 941"/>
                  <a:gd name="T97" fmla="*/ 381 h 1752"/>
                  <a:gd name="T98" fmla="*/ 732 w 941"/>
                  <a:gd name="T99" fmla="*/ 332 h 1752"/>
                  <a:gd name="T100" fmla="*/ 724 w 941"/>
                  <a:gd name="T101" fmla="*/ 234 h 1752"/>
                  <a:gd name="T102" fmla="*/ 684 w 941"/>
                  <a:gd name="T103" fmla="*/ 134 h 1752"/>
                  <a:gd name="T104" fmla="*/ 548 w 941"/>
                  <a:gd name="T105" fmla="*/ 47 h 1752"/>
                  <a:gd name="T106" fmla="*/ 481 w 941"/>
                  <a:gd name="T107" fmla="*/ 0 h 1752"/>
                  <a:gd name="T108" fmla="*/ 347 w 941"/>
                  <a:gd name="T109" fmla="*/ 106 h 17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41" h="1752">
                    <a:moveTo>
                      <a:pt x="339" y="91"/>
                    </a:moveTo>
                    <a:lnTo>
                      <a:pt x="326" y="77"/>
                    </a:lnTo>
                    <a:lnTo>
                      <a:pt x="306" y="67"/>
                    </a:lnTo>
                    <a:lnTo>
                      <a:pt x="276" y="106"/>
                    </a:lnTo>
                    <a:lnTo>
                      <a:pt x="256" y="77"/>
                    </a:lnTo>
                    <a:lnTo>
                      <a:pt x="261" y="63"/>
                    </a:lnTo>
                    <a:lnTo>
                      <a:pt x="243" y="39"/>
                    </a:lnTo>
                    <a:lnTo>
                      <a:pt x="211" y="39"/>
                    </a:lnTo>
                    <a:lnTo>
                      <a:pt x="221" y="70"/>
                    </a:lnTo>
                    <a:lnTo>
                      <a:pt x="206" y="97"/>
                    </a:lnTo>
                    <a:lnTo>
                      <a:pt x="189" y="91"/>
                    </a:lnTo>
                    <a:lnTo>
                      <a:pt x="171" y="67"/>
                    </a:lnTo>
                    <a:lnTo>
                      <a:pt x="150" y="63"/>
                    </a:lnTo>
                    <a:lnTo>
                      <a:pt x="150" y="84"/>
                    </a:lnTo>
                    <a:lnTo>
                      <a:pt x="135" y="119"/>
                    </a:lnTo>
                    <a:lnTo>
                      <a:pt x="133" y="141"/>
                    </a:lnTo>
                    <a:lnTo>
                      <a:pt x="111" y="127"/>
                    </a:lnTo>
                    <a:lnTo>
                      <a:pt x="96" y="123"/>
                    </a:lnTo>
                    <a:lnTo>
                      <a:pt x="93" y="122"/>
                    </a:lnTo>
                    <a:lnTo>
                      <a:pt x="91" y="125"/>
                    </a:lnTo>
                    <a:lnTo>
                      <a:pt x="97" y="175"/>
                    </a:lnTo>
                    <a:lnTo>
                      <a:pt x="111" y="191"/>
                    </a:lnTo>
                    <a:lnTo>
                      <a:pt x="119" y="219"/>
                    </a:lnTo>
                    <a:lnTo>
                      <a:pt x="150" y="249"/>
                    </a:lnTo>
                    <a:lnTo>
                      <a:pt x="171" y="291"/>
                    </a:lnTo>
                    <a:lnTo>
                      <a:pt x="185" y="369"/>
                    </a:lnTo>
                    <a:lnTo>
                      <a:pt x="161" y="384"/>
                    </a:lnTo>
                    <a:lnTo>
                      <a:pt x="154" y="391"/>
                    </a:lnTo>
                    <a:lnTo>
                      <a:pt x="119" y="405"/>
                    </a:lnTo>
                    <a:lnTo>
                      <a:pt x="110" y="410"/>
                    </a:lnTo>
                    <a:lnTo>
                      <a:pt x="104" y="417"/>
                    </a:lnTo>
                    <a:lnTo>
                      <a:pt x="102" y="417"/>
                    </a:lnTo>
                    <a:lnTo>
                      <a:pt x="100" y="417"/>
                    </a:lnTo>
                    <a:lnTo>
                      <a:pt x="78" y="427"/>
                    </a:lnTo>
                    <a:lnTo>
                      <a:pt x="76" y="445"/>
                    </a:lnTo>
                    <a:lnTo>
                      <a:pt x="64" y="455"/>
                    </a:lnTo>
                    <a:lnTo>
                      <a:pt x="47" y="488"/>
                    </a:lnTo>
                    <a:lnTo>
                      <a:pt x="71" y="510"/>
                    </a:lnTo>
                    <a:lnTo>
                      <a:pt x="50" y="567"/>
                    </a:lnTo>
                    <a:lnTo>
                      <a:pt x="14" y="581"/>
                    </a:lnTo>
                    <a:lnTo>
                      <a:pt x="35" y="612"/>
                    </a:lnTo>
                    <a:lnTo>
                      <a:pt x="26" y="634"/>
                    </a:lnTo>
                    <a:lnTo>
                      <a:pt x="21" y="673"/>
                    </a:lnTo>
                    <a:lnTo>
                      <a:pt x="43" y="688"/>
                    </a:lnTo>
                    <a:lnTo>
                      <a:pt x="44" y="696"/>
                    </a:lnTo>
                    <a:lnTo>
                      <a:pt x="49" y="700"/>
                    </a:lnTo>
                    <a:lnTo>
                      <a:pt x="55" y="700"/>
                    </a:lnTo>
                    <a:lnTo>
                      <a:pt x="65" y="698"/>
                    </a:lnTo>
                    <a:lnTo>
                      <a:pt x="78" y="695"/>
                    </a:lnTo>
                    <a:lnTo>
                      <a:pt x="93" y="676"/>
                    </a:lnTo>
                    <a:lnTo>
                      <a:pt x="114" y="662"/>
                    </a:lnTo>
                    <a:lnTo>
                      <a:pt x="140" y="680"/>
                    </a:lnTo>
                    <a:lnTo>
                      <a:pt x="143" y="712"/>
                    </a:lnTo>
                    <a:lnTo>
                      <a:pt x="154" y="745"/>
                    </a:lnTo>
                    <a:lnTo>
                      <a:pt x="151" y="748"/>
                    </a:lnTo>
                    <a:lnTo>
                      <a:pt x="150" y="752"/>
                    </a:lnTo>
                    <a:lnTo>
                      <a:pt x="149" y="755"/>
                    </a:lnTo>
                    <a:lnTo>
                      <a:pt x="151" y="759"/>
                    </a:lnTo>
                    <a:lnTo>
                      <a:pt x="153" y="760"/>
                    </a:lnTo>
                    <a:lnTo>
                      <a:pt x="157" y="761"/>
                    </a:lnTo>
                    <a:lnTo>
                      <a:pt x="161" y="761"/>
                    </a:lnTo>
                    <a:lnTo>
                      <a:pt x="169" y="762"/>
                    </a:lnTo>
                    <a:lnTo>
                      <a:pt x="156" y="776"/>
                    </a:lnTo>
                    <a:lnTo>
                      <a:pt x="121" y="780"/>
                    </a:lnTo>
                    <a:lnTo>
                      <a:pt x="114" y="797"/>
                    </a:lnTo>
                    <a:lnTo>
                      <a:pt x="97" y="797"/>
                    </a:lnTo>
                    <a:lnTo>
                      <a:pt x="100" y="819"/>
                    </a:lnTo>
                    <a:lnTo>
                      <a:pt x="91" y="838"/>
                    </a:lnTo>
                    <a:lnTo>
                      <a:pt x="86" y="841"/>
                    </a:lnTo>
                    <a:lnTo>
                      <a:pt x="83" y="845"/>
                    </a:lnTo>
                    <a:lnTo>
                      <a:pt x="71" y="847"/>
                    </a:lnTo>
                    <a:lnTo>
                      <a:pt x="71" y="876"/>
                    </a:lnTo>
                    <a:lnTo>
                      <a:pt x="97" y="880"/>
                    </a:lnTo>
                    <a:lnTo>
                      <a:pt x="114" y="897"/>
                    </a:lnTo>
                    <a:lnTo>
                      <a:pt x="97" y="945"/>
                    </a:lnTo>
                    <a:lnTo>
                      <a:pt x="71" y="940"/>
                    </a:lnTo>
                    <a:lnTo>
                      <a:pt x="47" y="909"/>
                    </a:lnTo>
                    <a:lnTo>
                      <a:pt x="21" y="932"/>
                    </a:lnTo>
                    <a:lnTo>
                      <a:pt x="14" y="952"/>
                    </a:lnTo>
                    <a:lnTo>
                      <a:pt x="43" y="975"/>
                    </a:lnTo>
                    <a:lnTo>
                      <a:pt x="43" y="995"/>
                    </a:lnTo>
                    <a:lnTo>
                      <a:pt x="28" y="1008"/>
                    </a:lnTo>
                    <a:lnTo>
                      <a:pt x="0" y="1011"/>
                    </a:lnTo>
                    <a:lnTo>
                      <a:pt x="14" y="1037"/>
                    </a:lnTo>
                    <a:lnTo>
                      <a:pt x="78" y="1030"/>
                    </a:lnTo>
                    <a:lnTo>
                      <a:pt x="100" y="1047"/>
                    </a:lnTo>
                    <a:lnTo>
                      <a:pt x="119" y="1073"/>
                    </a:lnTo>
                    <a:lnTo>
                      <a:pt x="121" y="1089"/>
                    </a:lnTo>
                    <a:lnTo>
                      <a:pt x="133" y="1111"/>
                    </a:lnTo>
                    <a:lnTo>
                      <a:pt x="154" y="1104"/>
                    </a:lnTo>
                    <a:lnTo>
                      <a:pt x="161" y="1115"/>
                    </a:lnTo>
                    <a:lnTo>
                      <a:pt x="165" y="1115"/>
                    </a:lnTo>
                    <a:lnTo>
                      <a:pt x="169" y="1117"/>
                    </a:lnTo>
                    <a:lnTo>
                      <a:pt x="171" y="1115"/>
                    </a:lnTo>
                    <a:lnTo>
                      <a:pt x="174" y="1115"/>
                    </a:lnTo>
                    <a:lnTo>
                      <a:pt x="174" y="1113"/>
                    </a:lnTo>
                    <a:lnTo>
                      <a:pt x="174" y="1112"/>
                    </a:lnTo>
                    <a:lnTo>
                      <a:pt x="175" y="1112"/>
                    </a:lnTo>
                    <a:lnTo>
                      <a:pt x="177" y="1110"/>
                    </a:lnTo>
                    <a:lnTo>
                      <a:pt x="177" y="1107"/>
                    </a:lnTo>
                    <a:lnTo>
                      <a:pt x="177" y="1105"/>
                    </a:lnTo>
                    <a:lnTo>
                      <a:pt x="177" y="1104"/>
                    </a:lnTo>
                    <a:lnTo>
                      <a:pt x="178" y="1104"/>
                    </a:lnTo>
                    <a:lnTo>
                      <a:pt x="189" y="1066"/>
                    </a:lnTo>
                    <a:lnTo>
                      <a:pt x="206" y="1066"/>
                    </a:lnTo>
                    <a:lnTo>
                      <a:pt x="206" y="1111"/>
                    </a:lnTo>
                    <a:lnTo>
                      <a:pt x="221" y="1087"/>
                    </a:lnTo>
                    <a:lnTo>
                      <a:pt x="224" y="1086"/>
                    </a:lnTo>
                    <a:lnTo>
                      <a:pt x="228" y="1087"/>
                    </a:lnTo>
                    <a:lnTo>
                      <a:pt x="234" y="1091"/>
                    </a:lnTo>
                    <a:lnTo>
                      <a:pt x="237" y="1096"/>
                    </a:lnTo>
                    <a:lnTo>
                      <a:pt x="238" y="1099"/>
                    </a:lnTo>
                    <a:lnTo>
                      <a:pt x="239" y="1104"/>
                    </a:lnTo>
                    <a:lnTo>
                      <a:pt x="256" y="1118"/>
                    </a:lnTo>
                    <a:lnTo>
                      <a:pt x="247" y="1180"/>
                    </a:lnTo>
                    <a:lnTo>
                      <a:pt x="228" y="1197"/>
                    </a:lnTo>
                    <a:lnTo>
                      <a:pt x="204" y="1201"/>
                    </a:lnTo>
                    <a:lnTo>
                      <a:pt x="189" y="1180"/>
                    </a:lnTo>
                    <a:lnTo>
                      <a:pt x="171" y="1182"/>
                    </a:lnTo>
                    <a:lnTo>
                      <a:pt x="161" y="1168"/>
                    </a:lnTo>
                    <a:lnTo>
                      <a:pt x="133" y="1161"/>
                    </a:lnTo>
                    <a:lnTo>
                      <a:pt x="97" y="1223"/>
                    </a:lnTo>
                    <a:lnTo>
                      <a:pt x="85" y="1208"/>
                    </a:lnTo>
                    <a:lnTo>
                      <a:pt x="54" y="1208"/>
                    </a:lnTo>
                    <a:lnTo>
                      <a:pt x="26" y="1223"/>
                    </a:lnTo>
                    <a:lnTo>
                      <a:pt x="26" y="1237"/>
                    </a:lnTo>
                    <a:lnTo>
                      <a:pt x="41" y="1247"/>
                    </a:lnTo>
                    <a:lnTo>
                      <a:pt x="21" y="1258"/>
                    </a:lnTo>
                    <a:lnTo>
                      <a:pt x="14" y="1275"/>
                    </a:lnTo>
                    <a:lnTo>
                      <a:pt x="35" y="1304"/>
                    </a:lnTo>
                    <a:lnTo>
                      <a:pt x="50" y="1332"/>
                    </a:lnTo>
                    <a:lnTo>
                      <a:pt x="76" y="1347"/>
                    </a:lnTo>
                    <a:lnTo>
                      <a:pt x="41" y="1365"/>
                    </a:lnTo>
                    <a:lnTo>
                      <a:pt x="33" y="1387"/>
                    </a:lnTo>
                    <a:lnTo>
                      <a:pt x="21" y="1393"/>
                    </a:lnTo>
                    <a:lnTo>
                      <a:pt x="19" y="1408"/>
                    </a:lnTo>
                    <a:lnTo>
                      <a:pt x="33" y="1430"/>
                    </a:lnTo>
                    <a:lnTo>
                      <a:pt x="78" y="1436"/>
                    </a:lnTo>
                    <a:lnTo>
                      <a:pt x="114" y="1496"/>
                    </a:lnTo>
                    <a:lnTo>
                      <a:pt x="97" y="1530"/>
                    </a:lnTo>
                    <a:lnTo>
                      <a:pt x="133" y="1553"/>
                    </a:lnTo>
                    <a:lnTo>
                      <a:pt x="114" y="1574"/>
                    </a:lnTo>
                    <a:lnTo>
                      <a:pt x="133" y="1603"/>
                    </a:lnTo>
                    <a:lnTo>
                      <a:pt x="91" y="1624"/>
                    </a:lnTo>
                    <a:lnTo>
                      <a:pt x="100" y="1650"/>
                    </a:lnTo>
                    <a:lnTo>
                      <a:pt x="114" y="1667"/>
                    </a:lnTo>
                    <a:lnTo>
                      <a:pt x="104" y="1693"/>
                    </a:lnTo>
                    <a:lnTo>
                      <a:pt x="104" y="1696"/>
                    </a:lnTo>
                    <a:lnTo>
                      <a:pt x="106" y="1698"/>
                    </a:lnTo>
                    <a:lnTo>
                      <a:pt x="114" y="1700"/>
                    </a:lnTo>
                    <a:lnTo>
                      <a:pt x="111" y="1715"/>
                    </a:lnTo>
                    <a:lnTo>
                      <a:pt x="147" y="1752"/>
                    </a:lnTo>
                    <a:lnTo>
                      <a:pt x="163" y="1738"/>
                    </a:lnTo>
                    <a:lnTo>
                      <a:pt x="204" y="1732"/>
                    </a:lnTo>
                    <a:lnTo>
                      <a:pt x="219" y="1736"/>
                    </a:lnTo>
                    <a:lnTo>
                      <a:pt x="213" y="1715"/>
                    </a:lnTo>
                    <a:lnTo>
                      <a:pt x="235" y="1700"/>
                    </a:lnTo>
                    <a:lnTo>
                      <a:pt x="228" y="1682"/>
                    </a:lnTo>
                    <a:lnTo>
                      <a:pt x="219" y="1636"/>
                    </a:lnTo>
                    <a:lnTo>
                      <a:pt x="193" y="1617"/>
                    </a:lnTo>
                    <a:lnTo>
                      <a:pt x="221" y="1595"/>
                    </a:lnTo>
                    <a:lnTo>
                      <a:pt x="206" y="1574"/>
                    </a:lnTo>
                    <a:lnTo>
                      <a:pt x="211" y="1558"/>
                    </a:lnTo>
                    <a:lnTo>
                      <a:pt x="254" y="1553"/>
                    </a:lnTo>
                    <a:lnTo>
                      <a:pt x="263" y="1565"/>
                    </a:lnTo>
                    <a:lnTo>
                      <a:pt x="297" y="1567"/>
                    </a:lnTo>
                    <a:lnTo>
                      <a:pt x="297" y="1622"/>
                    </a:lnTo>
                    <a:lnTo>
                      <a:pt x="300" y="1622"/>
                    </a:lnTo>
                    <a:lnTo>
                      <a:pt x="304" y="1624"/>
                    </a:lnTo>
                    <a:lnTo>
                      <a:pt x="311" y="1632"/>
                    </a:lnTo>
                    <a:lnTo>
                      <a:pt x="328" y="1645"/>
                    </a:lnTo>
                    <a:lnTo>
                      <a:pt x="347" y="1643"/>
                    </a:lnTo>
                    <a:lnTo>
                      <a:pt x="363" y="1608"/>
                    </a:lnTo>
                    <a:lnTo>
                      <a:pt x="332" y="1582"/>
                    </a:lnTo>
                    <a:lnTo>
                      <a:pt x="326" y="1577"/>
                    </a:lnTo>
                    <a:lnTo>
                      <a:pt x="325" y="1572"/>
                    </a:lnTo>
                    <a:lnTo>
                      <a:pt x="327" y="1568"/>
                    </a:lnTo>
                    <a:lnTo>
                      <a:pt x="335" y="1565"/>
                    </a:lnTo>
                    <a:lnTo>
                      <a:pt x="361" y="1572"/>
                    </a:lnTo>
                    <a:lnTo>
                      <a:pt x="371" y="1603"/>
                    </a:lnTo>
                    <a:lnTo>
                      <a:pt x="392" y="1579"/>
                    </a:lnTo>
                    <a:lnTo>
                      <a:pt x="389" y="1582"/>
                    </a:lnTo>
                    <a:lnTo>
                      <a:pt x="390" y="1585"/>
                    </a:lnTo>
                    <a:lnTo>
                      <a:pt x="393" y="1587"/>
                    </a:lnTo>
                    <a:lnTo>
                      <a:pt x="399" y="1589"/>
                    </a:lnTo>
                    <a:lnTo>
                      <a:pt x="399" y="1567"/>
                    </a:lnTo>
                    <a:lnTo>
                      <a:pt x="418" y="1565"/>
                    </a:lnTo>
                    <a:lnTo>
                      <a:pt x="449" y="1532"/>
                    </a:lnTo>
                    <a:lnTo>
                      <a:pt x="463" y="1525"/>
                    </a:lnTo>
                    <a:lnTo>
                      <a:pt x="485" y="1525"/>
                    </a:lnTo>
                    <a:lnTo>
                      <a:pt x="511" y="1517"/>
                    </a:lnTo>
                    <a:lnTo>
                      <a:pt x="528" y="1517"/>
                    </a:lnTo>
                    <a:lnTo>
                      <a:pt x="532" y="1501"/>
                    </a:lnTo>
                    <a:lnTo>
                      <a:pt x="546" y="1493"/>
                    </a:lnTo>
                    <a:lnTo>
                      <a:pt x="554" y="1501"/>
                    </a:lnTo>
                    <a:lnTo>
                      <a:pt x="568" y="1501"/>
                    </a:lnTo>
                    <a:lnTo>
                      <a:pt x="582" y="1510"/>
                    </a:lnTo>
                    <a:lnTo>
                      <a:pt x="596" y="1532"/>
                    </a:lnTo>
                    <a:lnTo>
                      <a:pt x="611" y="1530"/>
                    </a:lnTo>
                    <a:lnTo>
                      <a:pt x="620" y="1496"/>
                    </a:lnTo>
                    <a:lnTo>
                      <a:pt x="632" y="1496"/>
                    </a:lnTo>
                    <a:lnTo>
                      <a:pt x="634" y="1475"/>
                    </a:lnTo>
                    <a:lnTo>
                      <a:pt x="646" y="1480"/>
                    </a:lnTo>
                    <a:lnTo>
                      <a:pt x="661" y="1467"/>
                    </a:lnTo>
                    <a:lnTo>
                      <a:pt x="663" y="1482"/>
                    </a:lnTo>
                    <a:lnTo>
                      <a:pt x="674" y="1493"/>
                    </a:lnTo>
                    <a:lnTo>
                      <a:pt x="704" y="1503"/>
                    </a:lnTo>
                    <a:lnTo>
                      <a:pt x="711" y="1480"/>
                    </a:lnTo>
                    <a:lnTo>
                      <a:pt x="741" y="1467"/>
                    </a:lnTo>
                    <a:lnTo>
                      <a:pt x="748" y="1482"/>
                    </a:lnTo>
                    <a:lnTo>
                      <a:pt x="810" y="1458"/>
                    </a:lnTo>
                    <a:lnTo>
                      <a:pt x="826" y="1430"/>
                    </a:lnTo>
                    <a:lnTo>
                      <a:pt x="853" y="1436"/>
                    </a:lnTo>
                    <a:lnTo>
                      <a:pt x="867" y="1415"/>
                    </a:lnTo>
                    <a:lnTo>
                      <a:pt x="834" y="1382"/>
                    </a:lnTo>
                    <a:lnTo>
                      <a:pt x="824" y="1351"/>
                    </a:lnTo>
                    <a:lnTo>
                      <a:pt x="805" y="1337"/>
                    </a:lnTo>
                    <a:lnTo>
                      <a:pt x="789" y="1315"/>
                    </a:lnTo>
                    <a:lnTo>
                      <a:pt x="798" y="1287"/>
                    </a:lnTo>
                    <a:lnTo>
                      <a:pt x="791" y="1275"/>
                    </a:lnTo>
                    <a:lnTo>
                      <a:pt x="796" y="1237"/>
                    </a:lnTo>
                    <a:lnTo>
                      <a:pt x="774" y="1217"/>
                    </a:lnTo>
                    <a:lnTo>
                      <a:pt x="760" y="1215"/>
                    </a:lnTo>
                    <a:lnTo>
                      <a:pt x="753" y="1208"/>
                    </a:lnTo>
                    <a:lnTo>
                      <a:pt x="741" y="1180"/>
                    </a:lnTo>
                    <a:lnTo>
                      <a:pt x="746" y="1161"/>
                    </a:lnTo>
                    <a:lnTo>
                      <a:pt x="756" y="1145"/>
                    </a:lnTo>
                    <a:lnTo>
                      <a:pt x="753" y="1123"/>
                    </a:lnTo>
                    <a:lnTo>
                      <a:pt x="734" y="1095"/>
                    </a:lnTo>
                    <a:lnTo>
                      <a:pt x="774" y="1069"/>
                    </a:lnTo>
                    <a:lnTo>
                      <a:pt x="774" y="1062"/>
                    </a:lnTo>
                    <a:lnTo>
                      <a:pt x="776" y="1058"/>
                    </a:lnTo>
                    <a:lnTo>
                      <a:pt x="784" y="1054"/>
                    </a:lnTo>
                    <a:lnTo>
                      <a:pt x="782" y="1037"/>
                    </a:lnTo>
                    <a:lnTo>
                      <a:pt x="796" y="997"/>
                    </a:lnTo>
                    <a:lnTo>
                      <a:pt x="813" y="982"/>
                    </a:lnTo>
                    <a:lnTo>
                      <a:pt x="820" y="969"/>
                    </a:lnTo>
                    <a:lnTo>
                      <a:pt x="846" y="954"/>
                    </a:lnTo>
                    <a:lnTo>
                      <a:pt x="863" y="958"/>
                    </a:lnTo>
                    <a:lnTo>
                      <a:pt x="876" y="919"/>
                    </a:lnTo>
                    <a:lnTo>
                      <a:pt x="870" y="916"/>
                    </a:lnTo>
                    <a:lnTo>
                      <a:pt x="866" y="914"/>
                    </a:lnTo>
                    <a:lnTo>
                      <a:pt x="861" y="907"/>
                    </a:lnTo>
                    <a:lnTo>
                      <a:pt x="859" y="900"/>
                    </a:lnTo>
                    <a:lnTo>
                      <a:pt x="861" y="897"/>
                    </a:lnTo>
                    <a:lnTo>
                      <a:pt x="866" y="894"/>
                    </a:lnTo>
                    <a:lnTo>
                      <a:pt x="874" y="895"/>
                    </a:lnTo>
                    <a:lnTo>
                      <a:pt x="870" y="882"/>
                    </a:lnTo>
                    <a:lnTo>
                      <a:pt x="841" y="890"/>
                    </a:lnTo>
                    <a:lnTo>
                      <a:pt x="831" y="876"/>
                    </a:lnTo>
                    <a:lnTo>
                      <a:pt x="820" y="880"/>
                    </a:lnTo>
                    <a:lnTo>
                      <a:pt x="805" y="875"/>
                    </a:lnTo>
                    <a:lnTo>
                      <a:pt x="791" y="869"/>
                    </a:lnTo>
                    <a:lnTo>
                      <a:pt x="789" y="870"/>
                    </a:lnTo>
                    <a:lnTo>
                      <a:pt x="787" y="866"/>
                    </a:lnTo>
                    <a:lnTo>
                      <a:pt x="787" y="860"/>
                    </a:lnTo>
                    <a:lnTo>
                      <a:pt x="786" y="856"/>
                    </a:lnTo>
                    <a:lnTo>
                      <a:pt x="789" y="854"/>
                    </a:lnTo>
                    <a:lnTo>
                      <a:pt x="781" y="849"/>
                    </a:lnTo>
                    <a:lnTo>
                      <a:pt x="778" y="847"/>
                    </a:lnTo>
                    <a:lnTo>
                      <a:pt x="781" y="845"/>
                    </a:lnTo>
                    <a:lnTo>
                      <a:pt x="789" y="845"/>
                    </a:lnTo>
                    <a:lnTo>
                      <a:pt x="803" y="826"/>
                    </a:lnTo>
                    <a:lnTo>
                      <a:pt x="860" y="819"/>
                    </a:lnTo>
                    <a:lnTo>
                      <a:pt x="889" y="826"/>
                    </a:lnTo>
                    <a:lnTo>
                      <a:pt x="913" y="804"/>
                    </a:lnTo>
                    <a:lnTo>
                      <a:pt x="917" y="790"/>
                    </a:lnTo>
                    <a:lnTo>
                      <a:pt x="913" y="773"/>
                    </a:lnTo>
                    <a:lnTo>
                      <a:pt x="926" y="754"/>
                    </a:lnTo>
                    <a:lnTo>
                      <a:pt x="941" y="740"/>
                    </a:lnTo>
                    <a:lnTo>
                      <a:pt x="939" y="704"/>
                    </a:lnTo>
                    <a:lnTo>
                      <a:pt x="926" y="673"/>
                    </a:lnTo>
                    <a:lnTo>
                      <a:pt x="931" y="652"/>
                    </a:lnTo>
                    <a:lnTo>
                      <a:pt x="905" y="604"/>
                    </a:lnTo>
                    <a:lnTo>
                      <a:pt x="917" y="597"/>
                    </a:lnTo>
                    <a:lnTo>
                      <a:pt x="924" y="541"/>
                    </a:lnTo>
                    <a:lnTo>
                      <a:pt x="903" y="524"/>
                    </a:lnTo>
                    <a:lnTo>
                      <a:pt x="889" y="531"/>
                    </a:lnTo>
                    <a:lnTo>
                      <a:pt x="870" y="512"/>
                    </a:lnTo>
                    <a:lnTo>
                      <a:pt x="848" y="524"/>
                    </a:lnTo>
                    <a:lnTo>
                      <a:pt x="824" y="512"/>
                    </a:lnTo>
                    <a:lnTo>
                      <a:pt x="826" y="474"/>
                    </a:lnTo>
                    <a:lnTo>
                      <a:pt x="821" y="470"/>
                    </a:lnTo>
                    <a:lnTo>
                      <a:pt x="817" y="469"/>
                    </a:lnTo>
                    <a:lnTo>
                      <a:pt x="812" y="468"/>
                    </a:lnTo>
                    <a:lnTo>
                      <a:pt x="808" y="470"/>
                    </a:lnTo>
                    <a:lnTo>
                      <a:pt x="809" y="467"/>
                    </a:lnTo>
                    <a:lnTo>
                      <a:pt x="813" y="460"/>
                    </a:lnTo>
                    <a:lnTo>
                      <a:pt x="803" y="441"/>
                    </a:lnTo>
                    <a:lnTo>
                      <a:pt x="784" y="417"/>
                    </a:lnTo>
                    <a:lnTo>
                      <a:pt x="760" y="398"/>
                    </a:lnTo>
                    <a:lnTo>
                      <a:pt x="763" y="382"/>
                    </a:lnTo>
                    <a:lnTo>
                      <a:pt x="748" y="384"/>
                    </a:lnTo>
                    <a:lnTo>
                      <a:pt x="751" y="381"/>
                    </a:lnTo>
                    <a:lnTo>
                      <a:pt x="752" y="379"/>
                    </a:lnTo>
                    <a:lnTo>
                      <a:pt x="751" y="378"/>
                    </a:lnTo>
                    <a:lnTo>
                      <a:pt x="748" y="378"/>
                    </a:lnTo>
                    <a:lnTo>
                      <a:pt x="741" y="374"/>
                    </a:lnTo>
                    <a:lnTo>
                      <a:pt x="734" y="348"/>
                    </a:lnTo>
                    <a:lnTo>
                      <a:pt x="732" y="332"/>
                    </a:lnTo>
                    <a:lnTo>
                      <a:pt x="704" y="298"/>
                    </a:lnTo>
                    <a:lnTo>
                      <a:pt x="698" y="277"/>
                    </a:lnTo>
                    <a:lnTo>
                      <a:pt x="684" y="260"/>
                    </a:lnTo>
                    <a:lnTo>
                      <a:pt x="691" y="249"/>
                    </a:lnTo>
                    <a:lnTo>
                      <a:pt x="717" y="225"/>
                    </a:lnTo>
                    <a:lnTo>
                      <a:pt x="724" y="234"/>
                    </a:lnTo>
                    <a:lnTo>
                      <a:pt x="741" y="206"/>
                    </a:lnTo>
                    <a:lnTo>
                      <a:pt x="727" y="191"/>
                    </a:lnTo>
                    <a:lnTo>
                      <a:pt x="727" y="169"/>
                    </a:lnTo>
                    <a:lnTo>
                      <a:pt x="717" y="175"/>
                    </a:lnTo>
                    <a:lnTo>
                      <a:pt x="698" y="141"/>
                    </a:lnTo>
                    <a:lnTo>
                      <a:pt x="684" y="134"/>
                    </a:lnTo>
                    <a:lnTo>
                      <a:pt x="674" y="139"/>
                    </a:lnTo>
                    <a:lnTo>
                      <a:pt x="639" y="132"/>
                    </a:lnTo>
                    <a:lnTo>
                      <a:pt x="634" y="97"/>
                    </a:lnTo>
                    <a:lnTo>
                      <a:pt x="606" y="82"/>
                    </a:lnTo>
                    <a:lnTo>
                      <a:pt x="596" y="56"/>
                    </a:lnTo>
                    <a:lnTo>
                      <a:pt x="548" y="47"/>
                    </a:lnTo>
                    <a:lnTo>
                      <a:pt x="541" y="27"/>
                    </a:lnTo>
                    <a:lnTo>
                      <a:pt x="512" y="8"/>
                    </a:lnTo>
                    <a:lnTo>
                      <a:pt x="502" y="3"/>
                    </a:lnTo>
                    <a:lnTo>
                      <a:pt x="496" y="1"/>
                    </a:lnTo>
                    <a:lnTo>
                      <a:pt x="492" y="1"/>
                    </a:lnTo>
                    <a:lnTo>
                      <a:pt x="481" y="0"/>
                    </a:lnTo>
                    <a:lnTo>
                      <a:pt x="470" y="3"/>
                    </a:lnTo>
                    <a:lnTo>
                      <a:pt x="432" y="7"/>
                    </a:lnTo>
                    <a:lnTo>
                      <a:pt x="432" y="10"/>
                    </a:lnTo>
                    <a:lnTo>
                      <a:pt x="411" y="75"/>
                    </a:lnTo>
                    <a:lnTo>
                      <a:pt x="371" y="117"/>
                    </a:lnTo>
                    <a:lnTo>
                      <a:pt x="347" y="106"/>
                    </a:lnTo>
                    <a:lnTo>
                      <a:pt x="339" y="9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1589">
                <a:extLst>
                  <a:ext uri="{FF2B5EF4-FFF2-40B4-BE49-F238E27FC236}">
                    <a16:creationId xmlns:a16="http://schemas.microsoft.com/office/drawing/2014/main" id="{7C2D8E74-0E61-50EA-8230-E674C94B50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846"/>
                <a:ext cx="1" cy="1"/>
              </a:xfrm>
              <a:custGeom>
                <a:avLst/>
                <a:gdLst>
                  <a:gd name="T0" fmla="*/ 3 w 5"/>
                  <a:gd name="T1" fmla="*/ 4 h 5"/>
                  <a:gd name="T2" fmla="*/ 5 w 5"/>
                  <a:gd name="T3" fmla="*/ 5 h 5"/>
                  <a:gd name="T4" fmla="*/ 1 w 5"/>
                  <a:gd name="T5" fmla="*/ 1 h 5"/>
                  <a:gd name="T6" fmla="*/ 0 w 5"/>
                  <a:gd name="T7" fmla="*/ 0 h 5"/>
                  <a:gd name="T8" fmla="*/ 0 w 5"/>
                  <a:gd name="T9" fmla="*/ 1 h 5"/>
                  <a:gd name="T10" fmla="*/ 3 w 5"/>
                  <a:gd name="T11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5">
                    <a:moveTo>
                      <a:pt x="3" y="4"/>
                    </a:moveTo>
                    <a:lnTo>
                      <a:pt x="5" y="5"/>
                    </a:lnTo>
                    <a:lnTo>
                      <a:pt x="1" y="1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3" y="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1590">
                <a:extLst>
                  <a:ext uri="{FF2B5EF4-FFF2-40B4-BE49-F238E27FC236}">
                    <a16:creationId xmlns:a16="http://schemas.microsoft.com/office/drawing/2014/main" id="{132005F1-9B7E-3FF0-AA89-DEA94BC749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6" y="3231"/>
                <a:ext cx="404" cy="234"/>
              </a:xfrm>
              <a:custGeom>
                <a:avLst/>
                <a:gdLst>
                  <a:gd name="T0" fmla="*/ 490 w 2422"/>
                  <a:gd name="T1" fmla="*/ 464 h 1402"/>
                  <a:gd name="T2" fmla="*/ 490 w 2422"/>
                  <a:gd name="T3" fmla="*/ 505 h 1402"/>
                  <a:gd name="T4" fmla="*/ 589 w 2422"/>
                  <a:gd name="T5" fmla="*/ 648 h 1402"/>
                  <a:gd name="T6" fmla="*/ 698 w 2422"/>
                  <a:gd name="T7" fmla="*/ 666 h 1402"/>
                  <a:gd name="T8" fmla="*/ 717 w 2422"/>
                  <a:gd name="T9" fmla="*/ 701 h 1402"/>
                  <a:gd name="T10" fmla="*/ 707 w 2422"/>
                  <a:gd name="T11" fmla="*/ 706 h 1402"/>
                  <a:gd name="T12" fmla="*/ 728 w 2422"/>
                  <a:gd name="T13" fmla="*/ 778 h 1402"/>
                  <a:gd name="T14" fmla="*/ 671 w 2422"/>
                  <a:gd name="T15" fmla="*/ 783 h 1402"/>
                  <a:gd name="T16" fmla="*/ 638 w 2422"/>
                  <a:gd name="T17" fmla="*/ 768 h 1402"/>
                  <a:gd name="T18" fmla="*/ 629 w 2422"/>
                  <a:gd name="T19" fmla="*/ 781 h 1402"/>
                  <a:gd name="T20" fmla="*/ 604 w 2422"/>
                  <a:gd name="T21" fmla="*/ 785 h 1402"/>
                  <a:gd name="T22" fmla="*/ 483 w 2422"/>
                  <a:gd name="T23" fmla="*/ 764 h 1402"/>
                  <a:gd name="T24" fmla="*/ 435 w 2422"/>
                  <a:gd name="T25" fmla="*/ 792 h 1402"/>
                  <a:gd name="T26" fmla="*/ 315 w 2422"/>
                  <a:gd name="T27" fmla="*/ 849 h 1402"/>
                  <a:gd name="T28" fmla="*/ 219 w 2422"/>
                  <a:gd name="T29" fmla="*/ 896 h 1402"/>
                  <a:gd name="T30" fmla="*/ 155 w 2422"/>
                  <a:gd name="T31" fmla="*/ 989 h 1402"/>
                  <a:gd name="T32" fmla="*/ 22 w 2422"/>
                  <a:gd name="T33" fmla="*/ 1070 h 1402"/>
                  <a:gd name="T34" fmla="*/ 112 w 2422"/>
                  <a:gd name="T35" fmla="*/ 1196 h 1402"/>
                  <a:gd name="T36" fmla="*/ 265 w 2422"/>
                  <a:gd name="T37" fmla="*/ 1168 h 1402"/>
                  <a:gd name="T38" fmla="*/ 407 w 2422"/>
                  <a:gd name="T39" fmla="*/ 1189 h 1402"/>
                  <a:gd name="T40" fmla="*/ 478 w 2422"/>
                  <a:gd name="T41" fmla="*/ 1033 h 1402"/>
                  <a:gd name="T42" fmla="*/ 654 w 2422"/>
                  <a:gd name="T43" fmla="*/ 992 h 1402"/>
                  <a:gd name="T44" fmla="*/ 746 w 2422"/>
                  <a:gd name="T45" fmla="*/ 933 h 1402"/>
                  <a:gd name="T46" fmla="*/ 863 w 2422"/>
                  <a:gd name="T47" fmla="*/ 1048 h 1402"/>
                  <a:gd name="T48" fmla="*/ 1103 w 2422"/>
                  <a:gd name="T49" fmla="*/ 1155 h 1402"/>
                  <a:gd name="T50" fmla="*/ 1209 w 2422"/>
                  <a:gd name="T51" fmla="*/ 1320 h 1402"/>
                  <a:gd name="T52" fmla="*/ 1273 w 2422"/>
                  <a:gd name="T53" fmla="*/ 1402 h 1402"/>
                  <a:gd name="T54" fmla="*/ 1362 w 2422"/>
                  <a:gd name="T55" fmla="*/ 1389 h 1402"/>
                  <a:gd name="T56" fmla="*/ 1465 w 2422"/>
                  <a:gd name="T57" fmla="*/ 1388 h 1402"/>
                  <a:gd name="T58" fmla="*/ 1576 w 2422"/>
                  <a:gd name="T59" fmla="*/ 1355 h 1402"/>
                  <a:gd name="T60" fmla="*/ 1674 w 2422"/>
                  <a:gd name="T61" fmla="*/ 1331 h 1402"/>
                  <a:gd name="T62" fmla="*/ 1681 w 2422"/>
                  <a:gd name="T63" fmla="*/ 1218 h 1402"/>
                  <a:gd name="T64" fmla="*/ 1773 w 2422"/>
                  <a:gd name="T65" fmla="*/ 1035 h 1402"/>
                  <a:gd name="T66" fmla="*/ 1925 w 2422"/>
                  <a:gd name="T67" fmla="*/ 985 h 1402"/>
                  <a:gd name="T68" fmla="*/ 2108 w 2422"/>
                  <a:gd name="T69" fmla="*/ 954 h 1402"/>
                  <a:gd name="T70" fmla="*/ 2175 w 2422"/>
                  <a:gd name="T71" fmla="*/ 927 h 1402"/>
                  <a:gd name="T72" fmla="*/ 2210 w 2422"/>
                  <a:gd name="T73" fmla="*/ 913 h 1402"/>
                  <a:gd name="T74" fmla="*/ 2251 w 2422"/>
                  <a:gd name="T75" fmla="*/ 861 h 1402"/>
                  <a:gd name="T76" fmla="*/ 2338 w 2422"/>
                  <a:gd name="T77" fmla="*/ 733 h 1402"/>
                  <a:gd name="T78" fmla="*/ 2403 w 2422"/>
                  <a:gd name="T79" fmla="*/ 428 h 1402"/>
                  <a:gd name="T80" fmla="*/ 2324 w 2422"/>
                  <a:gd name="T81" fmla="*/ 98 h 1402"/>
                  <a:gd name="T82" fmla="*/ 2108 w 2422"/>
                  <a:gd name="T83" fmla="*/ 44 h 1402"/>
                  <a:gd name="T84" fmla="*/ 2044 w 2422"/>
                  <a:gd name="T85" fmla="*/ 98 h 1402"/>
                  <a:gd name="T86" fmla="*/ 2025 w 2422"/>
                  <a:gd name="T87" fmla="*/ 262 h 1402"/>
                  <a:gd name="T88" fmla="*/ 2009 w 2422"/>
                  <a:gd name="T89" fmla="*/ 405 h 1402"/>
                  <a:gd name="T90" fmla="*/ 1851 w 2422"/>
                  <a:gd name="T91" fmla="*/ 398 h 1402"/>
                  <a:gd name="T92" fmla="*/ 1718 w 2422"/>
                  <a:gd name="T93" fmla="*/ 291 h 1402"/>
                  <a:gd name="T94" fmla="*/ 1505 w 2422"/>
                  <a:gd name="T95" fmla="*/ 262 h 1402"/>
                  <a:gd name="T96" fmla="*/ 1409 w 2422"/>
                  <a:gd name="T97" fmla="*/ 319 h 1402"/>
                  <a:gd name="T98" fmla="*/ 1226 w 2422"/>
                  <a:gd name="T99" fmla="*/ 205 h 1402"/>
                  <a:gd name="T100" fmla="*/ 1011 w 2422"/>
                  <a:gd name="T101" fmla="*/ 20 h 1402"/>
                  <a:gd name="T102" fmla="*/ 906 w 2422"/>
                  <a:gd name="T103" fmla="*/ 205 h 1402"/>
                  <a:gd name="T104" fmla="*/ 873 w 2422"/>
                  <a:gd name="T105" fmla="*/ 190 h 1402"/>
                  <a:gd name="T106" fmla="*/ 756 w 2422"/>
                  <a:gd name="T107" fmla="*/ 179 h 1402"/>
                  <a:gd name="T108" fmla="*/ 662 w 2422"/>
                  <a:gd name="T109" fmla="*/ 216 h 1402"/>
                  <a:gd name="T110" fmla="*/ 592 w 2422"/>
                  <a:gd name="T111" fmla="*/ 258 h 1402"/>
                  <a:gd name="T112" fmla="*/ 535 w 2422"/>
                  <a:gd name="T113" fmla="*/ 255 h 1402"/>
                  <a:gd name="T114" fmla="*/ 500 w 2422"/>
                  <a:gd name="T115" fmla="*/ 218 h 1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422" h="1402">
                    <a:moveTo>
                      <a:pt x="413" y="215"/>
                    </a:moveTo>
                    <a:lnTo>
                      <a:pt x="419" y="314"/>
                    </a:lnTo>
                    <a:lnTo>
                      <a:pt x="422" y="322"/>
                    </a:lnTo>
                    <a:lnTo>
                      <a:pt x="426" y="322"/>
                    </a:lnTo>
                    <a:lnTo>
                      <a:pt x="428" y="335"/>
                    </a:lnTo>
                    <a:lnTo>
                      <a:pt x="500" y="405"/>
                    </a:lnTo>
                    <a:lnTo>
                      <a:pt x="493" y="440"/>
                    </a:lnTo>
                    <a:lnTo>
                      <a:pt x="490" y="464"/>
                    </a:lnTo>
                    <a:lnTo>
                      <a:pt x="484" y="460"/>
                    </a:lnTo>
                    <a:lnTo>
                      <a:pt x="478" y="458"/>
                    </a:lnTo>
                    <a:lnTo>
                      <a:pt x="461" y="455"/>
                    </a:lnTo>
                    <a:lnTo>
                      <a:pt x="450" y="461"/>
                    </a:lnTo>
                    <a:lnTo>
                      <a:pt x="435" y="476"/>
                    </a:lnTo>
                    <a:lnTo>
                      <a:pt x="461" y="490"/>
                    </a:lnTo>
                    <a:lnTo>
                      <a:pt x="478" y="492"/>
                    </a:lnTo>
                    <a:lnTo>
                      <a:pt x="490" y="505"/>
                    </a:lnTo>
                    <a:lnTo>
                      <a:pt x="504" y="507"/>
                    </a:lnTo>
                    <a:lnTo>
                      <a:pt x="511" y="514"/>
                    </a:lnTo>
                    <a:lnTo>
                      <a:pt x="513" y="568"/>
                    </a:lnTo>
                    <a:lnTo>
                      <a:pt x="547" y="578"/>
                    </a:lnTo>
                    <a:lnTo>
                      <a:pt x="568" y="604"/>
                    </a:lnTo>
                    <a:lnTo>
                      <a:pt x="576" y="626"/>
                    </a:lnTo>
                    <a:lnTo>
                      <a:pt x="589" y="633"/>
                    </a:lnTo>
                    <a:lnTo>
                      <a:pt x="589" y="648"/>
                    </a:lnTo>
                    <a:lnTo>
                      <a:pt x="611" y="642"/>
                    </a:lnTo>
                    <a:lnTo>
                      <a:pt x="626" y="661"/>
                    </a:lnTo>
                    <a:lnTo>
                      <a:pt x="668" y="657"/>
                    </a:lnTo>
                    <a:lnTo>
                      <a:pt x="676" y="668"/>
                    </a:lnTo>
                    <a:lnTo>
                      <a:pt x="680" y="663"/>
                    </a:lnTo>
                    <a:lnTo>
                      <a:pt x="686" y="662"/>
                    </a:lnTo>
                    <a:lnTo>
                      <a:pt x="691" y="663"/>
                    </a:lnTo>
                    <a:lnTo>
                      <a:pt x="698" y="666"/>
                    </a:lnTo>
                    <a:lnTo>
                      <a:pt x="704" y="670"/>
                    </a:lnTo>
                    <a:lnTo>
                      <a:pt x="720" y="692"/>
                    </a:lnTo>
                    <a:lnTo>
                      <a:pt x="719" y="692"/>
                    </a:lnTo>
                    <a:lnTo>
                      <a:pt x="719" y="693"/>
                    </a:lnTo>
                    <a:lnTo>
                      <a:pt x="719" y="695"/>
                    </a:lnTo>
                    <a:lnTo>
                      <a:pt x="719" y="699"/>
                    </a:lnTo>
                    <a:lnTo>
                      <a:pt x="718" y="701"/>
                    </a:lnTo>
                    <a:lnTo>
                      <a:pt x="717" y="701"/>
                    </a:lnTo>
                    <a:lnTo>
                      <a:pt x="717" y="702"/>
                    </a:lnTo>
                    <a:lnTo>
                      <a:pt x="717" y="704"/>
                    </a:lnTo>
                    <a:lnTo>
                      <a:pt x="715" y="704"/>
                    </a:lnTo>
                    <a:lnTo>
                      <a:pt x="714" y="704"/>
                    </a:lnTo>
                    <a:lnTo>
                      <a:pt x="714" y="705"/>
                    </a:lnTo>
                    <a:lnTo>
                      <a:pt x="712" y="706"/>
                    </a:lnTo>
                    <a:lnTo>
                      <a:pt x="709" y="706"/>
                    </a:lnTo>
                    <a:lnTo>
                      <a:pt x="707" y="706"/>
                    </a:lnTo>
                    <a:lnTo>
                      <a:pt x="706" y="706"/>
                    </a:lnTo>
                    <a:lnTo>
                      <a:pt x="706" y="707"/>
                    </a:lnTo>
                    <a:lnTo>
                      <a:pt x="702" y="717"/>
                    </a:lnTo>
                    <a:lnTo>
                      <a:pt x="699" y="717"/>
                    </a:lnTo>
                    <a:lnTo>
                      <a:pt x="696" y="718"/>
                    </a:lnTo>
                    <a:lnTo>
                      <a:pt x="704" y="735"/>
                    </a:lnTo>
                    <a:lnTo>
                      <a:pt x="726" y="750"/>
                    </a:lnTo>
                    <a:lnTo>
                      <a:pt x="728" y="778"/>
                    </a:lnTo>
                    <a:lnTo>
                      <a:pt x="711" y="790"/>
                    </a:lnTo>
                    <a:lnTo>
                      <a:pt x="704" y="790"/>
                    </a:lnTo>
                    <a:lnTo>
                      <a:pt x="700" y="791"/>
                    </a:lnTo>
                    <a:lnTo>
                      <a:pt x="695" y="790"/>
                    </a:lnTo>
                    <a:lnTo>
                      <a:pt x="693" y="789"/>
                    </a:lnTo>
                    <a:lnTo>
                      <a:pt x="692" y="785"/>
                    </a:lnTo>
                    <a:lnTo>
                      <a:pt x="676" y="785"/>
                    </a:lnTo>
                    <a:lnTo>
                      <a:pt x="671" y="783"/>
                    </a:lnTo>
                    <a:lnTo>
                      <a:pt x="670" y="781"/>
                    </a:lnTo>
                    <a:lnTo>
                      <a:pt x="668" y="779"/>
                    </a:lnTo>
                    <a:lnTo>
                      <a:pt x="668" y="778"/>
                    </a:lnTo>
                    <a:lnTo>
                      <a:pt x="650" y="776"/>
                    </a:lnTo>
                    <a:lnTo>
                      <a:pt x="647" y="769"/>
                    </a:lnTo>
                    <a:lnTo>
                      <a:pt x="641" y="765"/>
                    </a:lnTo>
                    <a:lnTo>
                      <a:pt x="639" y="765"/>
                    </a:lnTo>
                    <a:lnTo>
                      <a:pt x="638" y="768"/>
                    </a:lnTo>
                    <a:lnTo>
                      <a:pt x="635" y="770"/>
                    </a:lnTo>
                    <a:lnTo>
                      <a:pt x="634" y="770"/>
                    </a:lnTo>
                    <a:lnTo>
                      <a:pt x="634" y="771"/>
                    </a:lnTo>
                    <a:lnTo>
                      <a:pt x="634" y="773"/>
                    </a:lnTo>
                    <a:lnTo>
                      <a:pt x="634" y="777"/>
                    </a:lnTo>
                    <a:lnTo>
                      <a:pt x="632" y="781"/>
                    </a:lnTo>
                    <a:lnTo>
                      <a:pt x="630" y="781"/>
                    </a:lnTo>
                    <a:lnTo>
                      <a:pt x="629" y="781"/>
                    </a:lnTo>
                    <a:lnTo>
                      <a:pt x="625" y="779"/>
                    </a:lnTo>
                    <a:lnTo>
                      <a:pt x="621" y="778"/>
                    </a:lnTo>
                    <a:lnTo>
                      <a:pt x="606" y="746"/>
                    </a:lnTo>
                    <a:lnTo>
                      <a:pt x="598" y="738"/>
                    </a:lnTo>
                    <a:lnTo>
                      <a:pt x="592" y="737"/>
                    </a:lnTo>
                    <a:lnTo>
                      <a:pt x="591" y="739"/>
                    </a:lnTo>
                    <a:lnTo>
                      <a:pt x="589" y="740"/>
                    </a:lnTo>
                    <a:lnTo>
                      <a:pt x="604" y="785"/>
                    </a:lnTo>
                    <a:lnTo>
                      <a:pt x="576" y="754"/>
                    </a:lnTo>
                    <a:lnTo>
                      <a:pt x="539" y="776"/>
                    </a:lnTo>
                    <a:lnTo>
                      <a:pt x="513" y="768"/>
                    </a:lnTo>
                    <a:lnTo>
                      <a:pt x="507" y="765"/>
                    </a:lnTo>
                    <a:lnTo>
                      <a:pt x="504" y="768"/>
                    </a:lnTo>
                    <a:lnTo>
                      <a:pt x="478" y="757"/>
                    </a:lnTo>
                    <a:lnTo>
                      <a:pt x="481" y="760"/>
                    </a:lnTo>
                    <a:lnTo>
                      <a:pt x="483" y="764"/>
                    </a:lnTo>
                    <a:lnTo>
                      <a:pt x="482" y="768"/>
                    </a:lnTo>
                    <a:lnTo>
                      <a:pt x="481" y="773"/>
                    </a:lnTo>
                    <a:lnTo>
                      <a:pt x="479" y="775"/>
                    </a:lnTo>
                    <a:lnTo>
                      <a:pt x="478" y="775"/>
                    </a:lnTo>
                    <a:lnTo>
                      <a:pt x="478" y="776"/>
                    </a:lnTo>
                    <a:lnTo>
                      <a:pt x="457" y="763"/>
                    </a:lnTo>
                    <a:lnTo>
                      <a:pt x="428" y="770"/>
                    </a:lnTo>
                    <a:lnTo>
                      <a:pt x="435" y="792"/>
                    </a:lnTo>
                    <a:lnTo>
                      <a:pt x="407" y="799"/>
                    </a:lnTo>
                    <a:lnTo>
                      <a:pt x="400" y="826"/>
                    </a:lnTo>
                    <a:lnTo>
                      <a:pt x="378" y="849"/>
                    </a:lnTo>
                    <a:lnTo>
                      <a:pt x="393" y="868"/>
                    </a:lnTo>
                    <a:lnTo>
                      <a:pt x="383" y="896"/>
                    </a:lnTo>
                    <a:lnTo>
                      <a:pt x="364" y="889"/>
                    </a:lnTo>
                    <a:lnTo>
                      <a:pt x="333" y="885"/>
                    </a:lnTo>
                    <a:lnTo>
                      <a:pt x="315" y="849"/>
                    </a:lnTo>
                    <a:lnTo>
                      <a:pt x="307" y="840"/>
                    </a:lnTo>
                    <a:lnTo>
                      <a:pt x="278" y="840"/>
                    </a:lnTo>
                    <a:lnTo>
                      <a:pt x="250" y="833"/>
                    </a:lnTo>
                    <a:lnTo>
                      <a:pt x="228" y="849"/>
                    </a:lnTo>
                    <a:lnTo>
                      <a:pt x="248" y="885"/>
                    </a:lnTo>
                    <a:lnTo>
                      <a:pt x="236" y="892"/>
                    </a:lnTo>
                    <a:lnTo>
                      <a:pt x="215" y="875"/>
                    </a:lnTo>
                    <a:lnTo>
                      <a:pt x="219" y="896"/>
                    </a:lnTo>
                    <a:lnTo>
                      <a:pt x="212" y="904"/>
                    </a:lnTo>
                    <a:lnTo>
                      <a:pt x="215" y="913"/>
                    </a:lnTo>
                    <a:lnTo>
                      <a:pt x="219" y="935"/>
                    </a:lnTo>
                    <a:lnTo>
                      <a:pt x="198" y="954"/>
                    </a:lnTo>
                    <a:lnTo>
                      <a:pt x="183" y="939"/>
                    </a:lnTo>
                    <a:lnTo>
                      <a:pt x="157" y="961"/>
                    </a:lnTo>
                    <a:lnTo>
                      <a:pt x="176" y="985"/>
                    </a:lnTo>
                    <a:lnTo>
                      <a:pt x="155" y="989"/>
                    </a:lnTo>
                    <a:lnTo>
                      <a:pt x="141" y="1018"/>
                    </a:lnTo>
                    <a:lnTo>
                      <a:pt x="122" y="1020"/>
                    </a:lnTo>
                    <a:lnTo>
                      <a:pt x="69" y="961"/>
                    </a:lnTo>
                    <a:lnTo>
                      <a:pt x="48" y="983"/>
                    </a:lnTo>
                    <a:lnTo>
                      <a:pt x="13" y="992"/>
                    </a:lnTo>
                    <a:lnTo>
                      <a:pt x="13" y="1018"/>
                    </a:lnTo>
                    <a:lnTo>
                      <a:pt x="0" y="1048"/>
                    </a:lnTo>
                    <a:lnTo>
                      <a:pt x="22" y="1070"/>
                    </a:lnTo>
                    <a:lnTo>
                      <a:pt x="34" y="1092"/>
                    </a:lnTo>
                    <a:lnTo>
                      <a:pt x="76" y="1105"/>
                    </a:lnTo>
                    <a:lnTo>
                      <a:pt x="78" y="1127"/>
                    </a:lnTo>
                    <a:lnTo>
                      <a:pt x="91" y="1139"/>
                    </a:lnTo>
                    <a:lnTo>
                      <a:pt x="93" y="1153"/>
                    </a:lnTo>
                    <a:lnTo>
                      <a:pt x="108" y="1170"/>
                    </a:lnTo>
                    <a:lnTo>
                      <a:pt x="105" y="1181"/>
                    </a:lnTo>
                    <a:lnTo>
                      <a:pt x="112" y="1196"/>
                    </a:lnTo>
                    <a:lnTo>
                      <a:pt x="126" y="1203"/>
                    </a:lnTo>
                    <a:lnTo>
                      <a:pt x="141" y="1192"/>
                    </a:lnTo>
                    <a:lnTo>
                      <a:pt x="150" y="1203"/>
                    </a:lnTo>
                    <a:lnTo>
                      <a:pt x="183" y="1205"/>
                    </a:lnTo>
                    <a:lnTo>
                      <a:pt x="191" y="1196"/>
                    </a:lnTo>
                    <a:lnTo>
                      <a:pt x="228" y="1181"/>
                    </a:lnTo>
                    <a:lnTo>
                      <a:pt x="248" y="1177"/>
                    </a:lnTo>
                    <a:lnTo>
                      <a:pt x="265" y="1168"/>
                    </a:lnTo>
                    <a:lnTo>
                      <a:pt x="276" y="1155"/>
                    </a:lnTo>
                    <a:lnTo>
                      <a:pt x="304" y="1155"/>
                    </a:lnTo>
                    <a:lnTo>
                      <a:pt x="319" y="1175"/>
                    </a:lnTo>
                    <a:lnTo>
                      <a:pt x="321" y="1192"/>
                    </a:lnTo>
                    <a:lnTo>
                      <a:pt x="391" y="1239"/>
                    </a:lnTo>
                    <a:lnTo>
                      <a:pt x="400" y="1213"/>
                    </a:lnTo>
                    <a:lnTo>
                      <a:pt x="407" y="1205"/>
                    </a:lnTo>
                    <a:lnTo>
                      <a:pt x="407" y="1189"/>
                    </a:lnTo>
                    <a:lnTo>
                      <a:pt x="419" y="1181"/>
                    </a:lnTo>
                    <a:lnTo>
                      <a:pt x="419" y="1161"/>
                    </a:lnTo>
                    <a:lnTo>
                      <a:pt x="407" y="1155"/>
                    </a:lnTo>
                    <a:lnTo>
                      <a:pt x="411" y="1105"/>
                    </a:lnTo>
                    <a:lnTo>
                      <a:pt x="441" y="1085"/>
                    </a:lnTo>
                    <a:lnTo>
                      <a:pt x="450" y="1070"/>
                    </a:lnTo>
                    <a:lnTo>
                      <a:pt x="463" y="1061"/>
                    </a:lnTo>
                    <a:lnTo>
                      <a:pt x="478" y="1033"/>
                    </a:lnTo>
                    <a:lnTo>
                      <a:pt x="497" y="1061"/>
                    </a:lnTo>
                    <a:lnTo>
                      <a:pt x="521" y="1082"/>
                    </a:lnTo>
                    <a:lnTo>
                      <a:pt x="554" y="1070"/>
                    </a:lnTo>
                    <a:lnTo>
                      <a:pt x="561" y="1039"/>
                    </a:lnTo>
                    <a:lnTo>
                      <a:pt x="606" y="1013"/>
                    </a:lnTo>
                    <a:lnTo>
                      <a:pt x="628" y="1013"/>
                    </a:lnTo>
                    <a:lnTo>
                      <a:pt x="647" y="1003"/>
                    </a:lnTo>
                    <a:lnTo>
                      <a:pt x="654" y="992"/>
                    </a:lnTo>
                    <a:lnTo>
                      <a:pt x="676" y="989"/>
                    </a:lnTo>
                    <a:lnTo>
                      <a:pt x="720" y="889"/>
                    </a:lnTo>
                    <a:lnTo>
                      <a:pt x="720" y="911"/>
                    </a:lnTo>
                    <a:lnTo>
                      <a:pt x="725" y="914"/>
                    </a:lnTo>
                    <a:lnTo>
                      <a:pt x="728" y="918"/>
                    </a:lnTo>
                    <a:lnTo>
                      <a:pt x="729" y="922"/>
                    </a:lnTo>
                    <a:lnTo>
                      <a:pt x="728" y="927"/>
                    </a:lnTo>
                    <a:lnTo>
                      <a:pt x="746" y="933"/>
                    </a:lnTo>
                    <a:lnTo>
                      <a:pt x="754" y="942"/>
                    </a:lnTo>
                    <a:lnTo>
                      <a:pt x="768" y="942"/>
                    </a:lnTo>
                    <a:lnTo>
                      <a:pt x="785" y="949"/>
                    </a:lnTo>
                    <a:lnTo>
                      <a:pt x="839" y="949"/>
                    </a:lnTo>
                    <a:lnTo>
                      <a:pt x="828" y="996"/>
                    </a:lnTo>
                    <a:lnTo>
                      <a:pt x="832" y="1027"/>
                    </a:lnTo>
                    <a:lnTo>
                      <a:pt x="842" y="1033"/>
                    </a:lnTo>
                    <a:lnTo>
                      <a:pt x="863" y="1048"/>
                    </a:lnTo>
                    <a:lnTo>
                      <a:pt x="882" y="1070"/>
                    </a:lnTo>
                    <a:lnTo>
                      <a:pt x="885" y="1096"/>
                    </a:lnTo>
                    <a:lnTo>
                      <a:pt x="935" y="1098"/>
                    </a:lnTo>
                    <a:lnTo>
                      <a:pt x="941" y="1113"/>
                    </a:lnTo>
                    <a:lnTo>
                      <a:pt x="953" y="1120"/>
                    </a:lnTo>
                    <a:lnTo>
                      <a:pt x="974" y="1120"/>
                    </a:lnTo>
                    <a:lnTo>
                      <a:pt x="1081" y="1139"/>
                    </a:lnTo>
                    <a:lnTo>
                      <a:pt x="1103" y="1155"/>
                    </a:lnTo>
                    <a:lnTo>
                      <a:pt x="1131" y="1168"/>
                    </a:lnTo>
                    <a:lnTo>
                      <a:pt x="1124" y="1192"/>
                    </a:lnTo>
                    <a:lnTo>
                      <a:pt x="1089" y="1198"/>
                    </a:lnTo>
                    <a:lnTo>
                      <a:pt x="1089" y="1224"/>
                    </a:lnTo>
                    <a:lnTo>
                      <a:pt x="1081" y="1246"/>
                    </a:lnTo>
                    <a:lnTo>
                      <a:pt x="1167" y="1281"/>
                    </a:lnTo>
                    <a:lnTo>
                      <a:pt x="1183" y="1305"/>
                    </a:lnTo>
                    <a:lnTo>
                      <a:pt x="1209" y="1320"/>
                    </a:lnTo>
                    <a:lnTo>
                      <a:pt x="1217" y="1339"/>
                    </a:lnTo>
                    <a:lnTo>
                      <a:pt x="1241" y="1367"/>
                    </a:lnTo>
                    <a:lnTo>
                      <a:pt x="1259" y="1370"/>
                    </a:lnTo>
                    <a:lnTo>
                      <a:pt x="1263" y="1398"/>
                    </a:lnTo>
                    <a:lnTo>
                      <a:pt x="1265" y="1400"/>
                    </a:lnTo>
                    <a:lnTo>
                      <a:pt x="1268" y="1402"/>
                    </a:lnTo>
                    <a:lnTo>
                      <a:pt x="1270" y="1402"/>
                    </a:lnTo>
                    <a:lnTo>
                      <a:pt x="1273" y="1402"/>
                    </a:lnTo>
                    <a:lnTo>
                      <a:pt x="1274" y="1400"/>
                    </a:lnTo>
                    <a:lnTo>
                      <a:pt x="1276" y="1398"/>
                    </a:lnTo>
                    <a:lnTo>
                      <a:pt x="1278" y="1392"/>
                    </a:lnTo>
                    <a:lnTo>
                      <a:pt x="1281" y="1391"/>
                    </a:lnTo>
                    <a:lnTo>
                      <a:pt x="1303" y="1383"/>
                    </a:lnTo>
                    <a:lnTo>
                      <a:pt x="1324" y="1389"/>
                    </a:lnTo>
                    <a:lnTo>
                      <a:pt x="1338" y="1383"/>
                    </a:lnTo>
                    <a:lnTo>
                      <a:pt x="1362" y="1389"/>
                    </a:lnTo>
                    <a:lnTo>
                      <a:pt x="1383" y="1383"/>
                    </a:lnTo>
                    <a:lnTo>
                      <a:pt x="1398" y="1383"/>
                    </a:lnTo>
                    <a:lnTo>
                      <a:pt x="1405" y="1389"/>
                    </a:lnTo>
                    <a:lnTo>
                      <a:pt x="1405" y="1391"/>
                    </a:lnTo>
                    <a:lnTo>
                      <a:pt x="1440" y="1389"/>
                    </a:lnTo>
                    <a:lnTo>
                      <a:pt x="1448" y="1396"/>
                    </a:lnTo>
                    <a:lnTo>
                      <a:pt x="1460" y="1392"/>
                    </a:lnTo>
                    <a:lnTo>
                      <a:pt x="1465" y="1388"/>
                    </a:lnTo>
                    <a:lnTo>
                      <a:pt x="1472" y="1383"/>
                    </a:lnTo>
                    <a:lnTo>
                      <a:pt x="1471" y="1382"/>
                    </a:lnTo>
                    <a:lnTo>
                      <a:pt x="1469" y="1381"/>
                    </a:lnTo>
                    <a:lnTo>
                      <a:pt x="1466" y="1377"/>
                    </a:lnTo>
                    <a:lnTo>
                      <a:pt x="1481" y="1353"/>
                    </a:lnTo>
                    <a:lnTo>
                      <a:pt x="1516" y="1355"/>
                    </a:lnTo>
                    <a:lnTo>
                      <a:pt x="1540" y="1348"/>
                    </a:lnTo>
                    <a:lnTo>
                      <a:pt x="1576" y="1355"/>
                    </a:lnTo>
                    <a:lnTo>
                      <a:pt x="1590" y="1313"/>
                    </a:lnTo>
                    <a:lnTo>
                      <a:pt x="1616" y="1313"/>
                    </a:lnTo>
                    <a:lnTo>
                      <a:pt x="1622" y="1314"/>
                    </a:lnTo>
                    <a:lnTo>
                      <a:pt x="1625" y="1317"/>
                    </a:lnTo>
                    <a:lnTo>
                      <a:pt x="1626" y="1321"/>
                    </a:lnTo>
                    <a:lnTo>
                      <a:pt x="1626" y="1327"/>
                    </a:lnTo>
                    <a:lnTo>
                      <a:pt x="1668" y="1355"/>
                    </a:lnTo>
                    <a:lnTo>
                      <a:pt x="1674" y="1331"/>
                    </a:lnTo>
                    <a:lnTo>
                      <a:pt x="1666" y="1310"/>
                    </a:lnTo>
                    <a:lnTo>
                      <a:pt x="1654" y="1305"/>
                    </a:lnTo>
                    <a:lnTo>
                      <a:pt x="1654" y="1291"/>
                    </a:lnTo>
                    <a:lnTo>
                      <a:pt x="1640" y="1281"/>
                    </a:lnTo>
                    <a:lnTo>
                      <a:pt x="1644" y="1263"/>
                    </a:lnTo>
                    <a:lnTo>
                      <a:pt x="1659" y="1253"/>
                    </a:lnTo>
                    <a:lnTo>
                      <a:pt x="1674" y="1239"/>
                    </a:lnTo>
                    <a:lnTo>
                      <a:pt x="1681" y="1218"/>
                    </a:lnTo>
                    <a:lnTo>
                      <a:pt x="1676" y="1185"/>
                    </a:lnTo>
                    <a:lnTo>
                      <a:pt x="1654" y="1168"/>
                    </a:lnTo>
                    <a:lnTo>
                      <a:pt x="1638" y="1135"/>
                    </a:lnTo>
                    <a:lnTo>
                      <a:pt x="1659" y="1111"/>
                    </a:lnTo>
                    <a:lnTo>
                      <a:pt x="1687" y="1033"/>
                    </a:lnTo>
                    <a:lnTo>
                      <a:pt x="1709" y="1039"/>
                    </a:lnTo>
                    <a:lnTo>
                      <a:pt x="1726" y="1056"/>
                    </a:lnTo>
                    <a:lnTo>
                      <a:pt x="1773" y="1035"/>
                    </a:lnTo>
                    <a:lnTo>
                      <a:pt x="1787" y="1020"/>
                    </a:lnTo>
                    <a:lnTo>
                      <a:pt x="1794" y="989"/>
                    </a:lnTo>
                    <a:lnTo>
                      <a:pt x="1825" y="970"/>
                    </a:lnTo>
                    <a:lnTo>
                      <a:pt x="1873" y="963"/>
                    </a:lnTo>
                    <a:lnTo>
                      <a:pt x="1883" y="975"/>
                    </a:lnTo>
                    <a:lnTo>
                      <a:pt x="1903" y="963"/>
                    </a:lnTo>
                    <a:lnTo>
                      <a:pt x="1918" y="968"/>
                    </a:lnTo>
                    <a:lnTo>
                      <a:pt x="1925" y="985"/>
                    </a:lnTo>
                    <a:lnTo>
                      <a:pt x="1953" y="985"/>
                    </a:lnTo>
                    <a:lnTo>
                      <a:pt x="1961" y="992"/>
                    </a:lnTo>
                    <a:lnTo>
                      <a:pt x="1987" y="989"/>
                    </a:lnTo>
                    <a:lnTo>
                      <a:pt x="2003" y="1011"/>
                    </a:lnTo>
                    <a:lnTo>
                      <a:pt x="2039" y="996"/>
                    </a:lnTo>
                    <a:lnTo>
                      <a:pt x="2046" y="977"/>
                    </a:lnTo>
                    <a:lnTo>
                      <a:pt x="2068" y="956"/>
                    </a:lnTo>
                    <a:lnTo>
                      <a:pt x="2108" y="954"/>
                    </a:lnTo>
                    <a:lnTo>
                      <a:pt x="2139" y="968"/>
                    </a:lnTo>
                    <a:lnTo>
                      <a:pt x="2165" y="933"/>
                    </a:lnTo>
                    <a:lnTo>
                      <a:pt x="2162" y="924"/>
                    </a:lnTo>
                    <a:lnTo>
                      <a:pt x="2162" y="921"/>
                    </a:lnTo>
                    <a:lnTo>
                      <a:pt x="2164" y="920"/>
                    </a:lnTo>
                    <a:lnTo>
                      <a:pt x="2169" y="924"/>
                    </a:lnTo>
                    <a:lnTo>
                      <a:pt x="2171" y="925"/>
                    </a:lnTo>
                    <a:lnTo>
                      <a:pt x="2175" y="927"/>
                    </a:lnTo>
                    <a:lnTo>
                      <a:pt x="2196" y="920"/>
                    </a:lnTo>
                    <a:lnTo>
                      <a:pt x="2203" y="919"/>
                    </a:lnTo>
                    <a:lnTo>
                      <a:pt x="2203" y="920"/>
                    </a:lnTo>
                    <a:lnTo>
                      <a:pt x="2203" y="919"/>
                    </a:lnTo>
                    <a:lnTo>
                      <a:pt x="2204" y="919"/>
                    </a:lnTo>
                    <a:lnTo>
                      <a:pt x="2206" y="918"/>
                    </a:lnTo>
                    <a:lnTo>
                      <a:pt x="2208" y="916"/>
                    </a:lnTo>
                    <a:lnTo>
                      <a:pt x="2210" y="913"/>
                    </a:lnTo>
                    <a:lnTo>
                      <a:pt x="2223" y="904"/>
                    </a:lnTo>
                    <a:lnTo>
                      <a:pt x="2222" y="904"/>
                    </a:lnTo>
                    <a:lnTo>
                      <a:pt x="2221" y="894"/>
                    </a:lnTo>
                    <a:lnTo>
                      <a:pt x="2223" y="887"/>
                    </a:lnTo>
                    <a:lnTo>
                      <a:pt x="2224" y="885"/>
                    </a:lnTo>
                    <a:lnTo>
                      <a:pt x="2229" y="885"/>
                    </a:lnTo>
                    <a:lnTo>
                      <a:pt x="2244" y="878"/>
                    </a:lnTo>
                    <a:lnTo>
                      <a:pt x="2251" y="861"/>
                    </a:lnTo>
                    <a:lnTo>
                      <a:pt x="2253" y="842"/>
                    </a:lnTo>
                    <a:lnTo>
                      <a:pt x="2279" y="828"/>
                    </a:lnTo>
                    <a:lnTo>
                      <a:pt x="2296" y="835"/>
                    </a:lnTo>
                    <a:lnTo>
                      <a:pt x="2310" y="820"/>
                    </a:lnTo>
                    <a:lnTo>
                      <a:pt x="2344" y="818"/>
                    </a:lnTo>
                    <a:lnTo>
                      <a:pt x="2331" y="799"/>
                    </a:lnTo>
                    <a:lnTo>
                      <a:pt x="2331" y="742"/>
                    </a:lnTo>
                    <a:lnTo>
                      <a:pt x="2338" y="733"/>
                    </a:lnTo>
                    <a:lnTo>
                      <a:pt x="2324" y="690"/>
                    </a:lnTo>
                    <a:lnTo>
                      <a:pt x="2307" y="683"/>
                    </a:lnTo>
                    <a:lnTo>
                      <a:pt x="2322" y="611"/>
                    </a:lnTo>
                    <a:lnTo>
                      <a:pt x="2303" y="578"/>
                    </a:lnTo>
                    <a:lnTo>
                      <a:pt x="2318" y="548"/>
                    </a:lnTo>
                    <a:lnTo>
                      <a:pt x="2381" y="522"/>
                    </a:lnTo>
                    <a:lnTo>
                      <a:pt x="2407" y="507"/>
                    </a:lnTo>
                    <a:lnTo>
                      <a:pt x="2403" y="428"/>
                    </a:lnTo>
                    <a:lnTo>
                      <a:pt x="2422" y="398"/>
                    </a:lnTo>
                    <a:lnTo>
                      <a:pt x="2422" y="362"/>
                    </a:lnTo>
                    <a:lnTo>
                      <a:pt x="2386" y="233"/>
                    </a:lnTo>
                    <a:lnTo>
                      <a:pt x="2388" y="141"/>
                    </a:lnTo>
                    <a:lnTo>
                      <a:pt x="2403" y="57"/>
                    </a:lnTo>
                    <a:lnTo>
                      <a:pt x="2372" y="57"/>
                    </a:lnTo>
                    <a:lnTo>
                      <a:pt x="2357" y="79"/>
                    </a:lnTo>
                    <a:lnTo>
                      <a:pt x="2324" y="98"/>
                    </a:lnTo>
                    <a:lnTo>
                      <a:pt x="2315" y="91"/>
                    </a:lnTo>
                    <a:lnTo>
                      <a:pt x="2246" y="91"/>
                    </a:lnTo>
                    <a:lnTo>
                      <a:pt x="2236" y="83"/>
                    </a:lnTo>
                    <a:lnTo>
                      <a:pt x="2222" y="83"/>
                    </a:lnTo>
                    <a:lnTo>
                      <a:pt x="2215" y="93"/>
                    </a:lnTo>
                    <a:lnTo>
                      <a:pt x="2161" y="79"/>
                    </a:lnTo>
                    <a:lnTo>
                      <a:pt x="2139" y="55"/>
                    </a:lnTo>
                    <a:lnTo>
                      <a:pt x="2108" y="44"/>
                    </a:lnTo>
                    <a:lnTo>
                      <a:pt x="2101" y="37"/>
                    </a:lnTo>
                    <a:lnTo>
                      <a:pt x="2039" y="37"/>
                    </a:lnTo>
                    <a:lnTo>
                      <a:pt x="2033" y="83"/>
                    </a:lnTo>
                    <a:lnTo>
                      <a:pt x="2037" y="82"/>
                    </a:lnTo>
                    <a:lnTo>
                      <a:pt x="2040" y="84"/>
                    </a:lnTo>
                    <a:lnTo>
                      <a:pt x="2042" y="88"/>
                    </a:lnTo>
                    <a:lnTo>
                      <a:pt x="2044" y="93"/>
                    </a:lnTo>
                    <a:lnTo>
                      <a:pt x="2044" y="98"/>
                    </a:lnTo>
                    <a:lnTo>
                      <a:pt x="2018" y="122"/>
                    </a:lnTo>
                    <a:lnTo>
                      <a:pt x="2025" y="141"/>
                    </a:lnTo>
                    <a:lnTo>
                      <a:pt x="2037" y="186"/>
                    </a:lnTo>
                    <a:lnTo>
                      <a:pt x="2053" y="205"/>
                    </a:lnTo>
                    <a:lnTo>
                      <a:pt x="2068" y="212"/>
                    </a:lnTo>
                    <a:lnTo>
                      <a:pt x="2053" y="233"/>
                    </a:lnTo>
                    <a:lnTo>
                      <a:pt x="2046" y="250"/>
                    </a:lnTo>
                    <a:lnTo>
                      <a:pt x="2025" y="262"/>
                    </a:lnTo>
                    <a:lnTo>
                      <a:pt x="2033" y="293"/>
                    </a:lnTo>
                    <a:lnTo>
                      <a:pt x="2025" y="307"/>
                    </a:lnTo>
                    <a:lnTo>
                      <a:pt x="2037" y="326"/>
                    </a:lnTo>
                    <a:lnTo>
                      <a:pt x="2025" y="357"/>
                    </a:lnTo>
                    <a:lnTo>
                      <a:pt x="2053" y="372"/>
                    </a:lnTo>
                    <a:lnTo>
                      <a:pt x="2039" y="393"/>
                    </a:lnTo>
                    <a:lnTo>
                      <a:pt x="2044" y="407"/>
                    </a:lnTo>
                    <a:lnTo>
                      <a:pt x="2009" y="405"/>
                    </a:lnTo>
                    <a:lnTo>
                      <a:pt x="1989" y="419"/>
                    </a:lnTo>
                    <a:lnTo>
                      <a:pt x="1961" y="411"/>
                    </a:lnTo>
                    <a:lnTo>
                      <a:pt x="1944" y="393"/>
                    </a:lnTo>
                    <a:lnTo>
                      <a:pt x="1925" y="383"/>
                    </a:lnTo>
                    <a:lnTo>
                      <a:pt x="1911" y="376"/>
                    </a:lnTo>
                    <a:lnTo>
                      <a:pt x="1894" y="372"/>
                    </a:lnTo>
                    <a:lnTo>
                      <a:pt x="1859" y="385"/>
                    </a:lnTo>
                    <a:lnTo>
                      <a:pt x="1851" y="398"/>
                    </a:lnTo>
                    <a:lnTo>
                      <a:pt x="1840" y="400"/>
                    </a:lnTo>
                    <a:lnTo>
                      <a:pt x="1804" y="422"/>
                    </a:lnTo>
                    <a:lnTo>
                      <a:pt x="1802" y="405"/>
                    </a:lnTo>
                    <a:lnTo>
                      <a:pt x="1781" y="390"/>
                    </a:lnTo>
                    <a:lnTo>
                      <a:pt x="1761" y="312"/>
                    </a:lnTo>
                    <a:lnTo>
                      <a:pt x="1740" y="291"/>
                    </a:lnTo>
                    <a:lnTo>
                      <a:pt x="1731" y="283"/>
                    </a:lnTo>
                    <a:lnTo>
                      <a:pt x="1718" y="291"/>
                    </a:lnTo>
                    <a:lnTo>
                      <a:pt x="1674" y="293"/>
                    </a:lnTo>
                    <a:lnTo>
                      <a:pt x="1659" y="272"/>
                    </a:lnTo>
                    <a:lnTo>
                      <a:pt x="1624" y="257"/>
                    </a:lnTo>
                    <a:lnTo>
                      <a:pt x="1609" y="262"/>
                    </a:lnTo>
                    <a:lnTo>
                      <a:pt x="1583" y="248"/>
                    </a:lnTo>
                    <a:lnTo>
                      <a:pt x="1581" y="233"/>
                    </a:lnTo>
                    <a:lnTo>
                      <a:pt x="1552" y="233"/>
                    </a:lnTo>
                    <a:lnTo>
                      <a:pt x="1505" y="262"/>
                    </a:lnTo>
                    <a:lnTo>
                      <a:pt x="1498" y="293"/>
                    </a:lnTo>
                    <a:lnTo>
                      <a:pt x="1483" y="298"/>
                    </a:lnTo>
                    <a:lnTo>
                      <a:pt x="1482" y="298"/>
                    </a:lnTo>
                    <a:lnTo>
                      <a:pt x="1476" y="305"/>
                    </a:lnTo>
                    <a:lnTo>
                      <a:pt x="1462" y="312"/>
                    </a:lnTo>
                    <a:lnTo>
                      <a:pt x="1433" y="307"/>
                    </a:lnTo>
                    <a:lnTo>
                      <a:pt x="1424" y="319"/>
                    </a:lnTo>
                    <a:lnTo>
                      <a:pt x="1409" y="319"/>
                    </a:lnTo>
                    <a:lnTo>
                      <a:pt x="1396" y="300"/>
                    </a:lnTo>
                    <a:lnTo>
                      <a:pt x="1359" y="279"/>
                    </a:lnTo>
                    <a:lnTo>
                      <a:pt x="1303" y="279"/>
                    </a:lnTo>
                    <a:lnTo>
                      <a:pt x="1296" y="265"/>
                    </a:lnTo>
                    <a:lnTo>
                      <a:pt x="1283" y="265"/>
                    </a:lnTo>
                    <a:lnTo>
                      <a:pt x="1259" y="243"/>
                    </a:lnTo>
                    <a:lnTo>
                      <a:pt x="1248" y="222"/>
                    </a:lnTo>
                    <a:lnTo>
                      <a:pt x="1226" y="205"/>
                    </a:lnTo>
                    <a:lnTo>
                      <a:pt x="1217" y="193"/>
                    </a:lnTo>
                    <a:lnTo>
                      <a:pt x="1213" y="191"/>
                    </a:lnTo>
                    <a:lnTo>
                      <a:pt x="1148" y="100"/>
                    </a:lnTo>
                    <a:lnTo>
                      <a:pt x="1139" y="79"/>
                    </a:lnTo>
                    <a:lnTo>
                      <a:pt x="1098" y="27"/>
                    </a:lnTo>
                    <a:lnTo>
                      <a:pt x="1074" y="5"/>
                    </a:lnTo>
                    <a:lnTo>
                      <a:pt x="1020" y="0"/>
                    </a:lnTo>
                    <a:lnTo>
                      <a:pt x="1011" y="20"/>
                    </a:lnTo>
                    <a:lnTo>
                      <a:pt x="991" y="22"/>
                    </a:lnTo>
                    <a:lnTo>
                      <a:pt x="974" y="33"/>
                    </a:lnTo>
                    <a:lnTo>
                      <a:pt x="970" y="44"/>
                    </a:lnTo>
                    <a:lnTo>
                      <a:pt x="946" y="48"/>
                    </a:lnTo>
                    <a:lnTo>
                      <a:pt x="946" y="72"/>
                    </a:lnTo>
                    <a:lnTo>
                      <a:pt x="924" y="105"/>
                    </a:lnTo>
                    <a:lnTo>
                      <a:pt x="924" y="179"/>
                    </a:lnTo>
                    <a:lnTo>
                      <a:pt x="906" y="205"/>
                    </a:lnTo>
                    <a:lnTo>
                      <a:pt x="910" y="208"/>
                    </a:lnTo>
                    <a:lnTo>
                      <a:pt x="913" y="212"/>
                    </a:lnTo>
                    <a:lnTo>
                      <a:pt x="915" y="219"/>
                    </a:lnTo>
                    <a:lnTo>
                      <a:pt x="913" y="219"/>
                    </a:lnTo>
                    <a:lnTo>
                      <a:pt x="911" y="220"/>
                    </a:lnTo>
                    <a:lnTo>
                      <a:pt x="885" y="193"/>
                    </a:lnTo>
                    <a:lnTo>
                      <a:pt x="878" y="192"/>
                    </a:lnTo>
                    <a:lnTo>
                      <a:pt x="873" y="190"/>
                    </a:lnTo>
                    <a:lnTo>
                      <a:pt x="869" y="186"/>
                    </a:lnTo>
                    <a:lnTo>
                      <a:pt x="868" y="183"/>
                    </a:lnTo>
                    <a:lnTo>
                      <a:pt x="868" y="179"/>
                    </a:lnTo>
                    <a:lnTo>
                      <a:pt x="839" y="172"/>
                    </a:lnTo>
                    <a:lnTo>
                      <a:pt x="825" y="157"/>
                    </a:lnTo>
                    <a:lnTo>
                      <a:pt x="804" y="191"/>
                    </a:lnTo>
                    <a:lnTo>
                      <a:pt x="768" y="186"/>
                    </a:lnTo>
                    <a:lnTo>
                      <a:pt x="756" y="179"/>
                    </a:lnTo>
                    <a:lnTo>
                      <a:pt x="735" y="212"/>
                    </a:lnTo>
                    <a:lnTo>
                      <a:pt x="726" y="216"/>
                    </a:lnTo>
                    <a:lnTo>
                      <a:pt x="718" y="218"/>
                    </a:lnTo>
                    <a:lnTo>
                      <a:pt x="713" y="217"/>
                    </a:lnTo>
                    <a:lnTo>
                      <a:pt x="711" y="215"/>
                    </a:lnTo>
                    <a:lnTo>
                      <a:pt x="685" y="241"/>
                    </a:lnTo>
                    <a:lnTo>
                      <a:pt x="663" y="222"/>
                    </a:lnTo>
                    <a:lnTo>
                      <a:pt x="662" y="216"/>
                    </a:lnTo>
                    <a:lnTo>
                      <a:pt x="662" y="211"/>
                    </a:lnTo>
                    <a:lnTo>
                      <a:pt x="660" y="204"/>
                    </a:lnTo>
                    <a:lnTo>
                      <a:pt x="655" y="199"/>
                    </a:lnTo>
                    <a:lnTo>
                      <a:pt x="650" y="198"/>
                    </a:lnTo>
                    <a:lnTo>
                      <a:pt x="633" y="233"/>
                    </a:lnTo>
                    <a:lnTo>
                      <a:pt x="618" y="255"/>
                    </a:lnTo>
                    <a:lnTo>
                      <a:pt x="592" y="255"/>
                    </a:lnTo>
                    <a:lnTo>
                      <a:pt x="592" y="258"/>
                    </a:lnTo>
                    <a:lnTo>
                      <a:pt x="589" y="266"/>
                    </a:lnTo>
                    <a:lnTo>
                      <a:pt x="585" y="265"/>
                    </a:lnTo>
                    <a:lnTo>
                      <a:pt x="563" y="262"/>
                    </a:lnTo>
                    <a:lnTo>
                      <a:pt x="542" y="257"/>
                    </a:lnTo>
                    <a:lnTo>
                      <a:pt x="540" y="252"/>
                    </a:lnTo>
                    <a:lnTo>
                      <a:pt x="538" y="251"/>
                    </a:lnTo>
                    <a:lnTo>
                      <a:pt x="535" y="251"/>
                    </a:lnTo>
                    <a:lnTo>
                      <a:pt x="535" y="255"/>
                    </a:lnTo>
                    <a:lnTo>
                      <a:pt x="513" y="233"/>
                    </a:lnTo>
                    <a:lnTo>
                      <a:pt x="512" y="226"/>
                    </a:lnTo>
                    <a:lnTo>
                      <a:pt x="512" y="221"/>
                    </a:lnTo>
                    <a:lnTo>
                      <a:pt x="511" y="217"/>
                    </a:lnTo>
                    <a:lnTo>
                      <a:pt x="510" y="216"/>
                    </a:lnTo>
                    <a:lnTo>
                      <a:pt x="507" y="215"/>
                    </a:lnTo>
                    <a:lnTo>
                      <a:pt x="504" y="216"/>
                    </a:lnTo>
                    <a:lnTo>
                      <a:pt x="500" y="218"/>
                    </a:lnTo>
                    <a:lnTo>
                      <a:pt x="497" y="222"/>
                    </a:lnTo>
                    <a:lnTo>
                      <a:pt x="478" y="215"/>
                    </a:lnTo>
                    <a:lnTo>
                      <a:pt x="471" y="226"/>
                    </a:lnTo>
                    <a:lnTo>
                      <a:pt x="441" y="222"/>
                    </a:lnTo>
                    <a:lnTo>
                      <a:pt x="436" y="215"/>
                    </a:lnTo>
                    <a:lnTo>
                      <a:pt x="435" y="212"/>
                    </a:lnTo>
                    <a:lnTo>
                      <a:pt x="413" y="21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1591">
                <a:extLst>
                  <a:ext uri="{FF2B5EF4-FFF2-40B4-BE49-F238E27FC236}">
                    <a16:creationId xmlns:a16="http://schemas.microsoft.com/office/drawing/2014/main" id="{1D3599F1-65E0-5B7A-DA6E-BC44D3E9F2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0" y="2749"/>
                <a:ext cx="1" cy="1"/>
              </a:xfrm>
              <a:custGeom>
                <a:avLst/>
                <a:gdLst>
                  <a:gd name="T0" fmla="*/ 0 w 5"/>
                  <a:gd name="T1" fmla="*/ 4 h 6"/>
                  <a:gd name="T2" fmla="*/ 0 w 5"/>
                  <a:gd name="T3" fmla="*/ 6 h 6"/>
                  <a:gd name="T4" fmla="*/ 3 w 5"/>
                  <a:gd name="T5" fmla="*/ 1 h 6"/>
                  <a:gd name="T6" fmla="*/ 5 w 5"/>
                  <a:gd name="T7" fmla="*/ 0 h 6"/>
                  <a:gd name="T8" fmla="*/ 3 w 5"/>
                  <a:gd name="T9" fmla="*/ 1 h 6"/>
                  <a:gd name="T10" fmla="*/ 0 w 5"/>
                  <a:gd name="T11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6">
                    <a:moveTo>
                      <a:pt x="0" y="4"/>
                    </a:moveTo>
                    <a:lnTo>
                      <a:pt x="0" y="6"/>
                    </a:lnTo>
                    <a:lnTo>
                      <a:pt x="3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1592">
                <a:extLst>
                  <a:ext uri="{FF2B5EF4-FFF2-40B4-BE49-F238E27FC236}">
                    <a16:creationId xmlns:a16="http://schemas.microsoft.com/office/drawing/2014/main" id="{1282795A-6554-40F2-AE9A-0A7A4983B07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88" y="2750"/>
                <a:ext cx="267" cy="235"/>
              </a:xfrm>
              <a:custGeom>
                <a:avLst/>
                <a:gdLst>
                  <a:gd name="T0" fmla="*/ 1004 w 1598"/>
                  <a:gd name="T1" fmla="*/ 20 h 1409"/>
                  <a:gd name="T2" fmla="*/ 1004 w 1598"/>
                  <a:gd name="T3" fmla="*/ 54 h 1409"/>
                  <a:gd name="T4" fmla="*/ 878 w 1598"/>
                  <a:gd name="T5" fmla="*/ 114 h 1409"/>
                  <a:gd name="T6" fmla="*/ 830 w 1598"/>
                  <a:gd name="T7" fmla="*/ 117 h 1409"/>
                  <a:gd name="T8" fmla="*/ 797 w 1598"/>
                  <a:gd name="T9" fmla="*/ 119 h 1409"/>
                  <a:gd name="T10" fmla="*/ 721 w 1598"/>
                  <a:gd name="T11" fmla="*/ 126 h 1409"/>
                  <a:gd name="T12" fmla="*/ 529 w 1598"/>
                  <a:gd name="T13" fmla="*/ 151 h 1409"/>
                  <a:gd name="T14" fmla="*/ 422 w 1598"/>
                  <a:gd name="T15" fmla="*/ 207 h 1409"/>
                  <a:gd name="T16" fmla="*/ 341 w 1598"/>
                  <a:gd name="T17" fmla="*/ 321 h 1409"/>
                  <a:gd name="T18" fmla="*/ 256 w 1598"/>
                  <a:gd name="T19" fmla="*/ 468 h 1409"/>
                  <a:gd name="T20" fmla="*/ 172 w 1598"/>
                  <a:gd name="T21" fmla="*/ 525 h 1409"/>
                  <a:gd name="T22" fmla="*/ 144 w 1598"/>
                  <a:gd name="T23" fmla="*/ 528 h 1409"/>
                  <a:gd name="T24" fmla="*/ 51 w 1598"/>
                  <a:gd name="T25" fmla="*/ 620 h 1409"/>
                  <a:gd name="T26" fmla="*/ 2 w 1598"/>
                  <a:gd name="T27" fmla="*/ 747 h 1409"/>
                  <a:gd name="T28" fmla="*/ 37 w 1598"/>
                  <a:gd name="T29" fmla="*/ 789 h 1409"/>
                  <a:gd name="T30" fmla="*/ 103 w 1598"/>
                  <a:gd name="T31" fmla="*/ 823 h 1409"/>
                  <a:gd name="T32" fmla="*/ 213 w 1598"/>
                  <a:gd name="T33" fmla="*/ 939 h 1409"/>
                  <a:gd name="T34" fmla="*/ 250 w 1598"/>
                  <a:gd name="T35" fmla="*/ 1017 h 1409"/>
                  <a:gd name="T36" fmla="*/ 413 w 1598"/>
                  <a:gd name="T37" fmla="*/ 1005 h 1409"/>
                  <a:gd name="T38" fmla="*/ 424 w 1598"/>
                  <a:gd name="T39" fmla="*/ 998 h 1409"/>
                  <a:gd name="T40" fmla="*/ 472 w 1598"/>
                  <a:gd name="T41" fmla="*/ 989 h 1409"/>
                  <a:gd name="T42" fmla="*/ 485 w 1598"/>
                  <a:gd name="T43" fmla="*/ 976 h 1409"/>
                  <a:gd name="T44" fmla="*/ 485 w 1598"/>
                  <a:gd name="T45" fmla="*/ 1112 h 1409"/>
                  <a:gd name="T46" fmla="*/ 526 w 1598"/>
                  <a:gd name="T47" fmla="*/ 1131 h 1409"/>
                  <a:gd name="T48" fmla="*/ 645 w 1598"/>
                  <a:gd name="T49" fmla="*/ 1134 h 1409"/>
                  <a:gd name="T50" fmla="*/ 649 w 1598"/>
                  <a:gd name="T51" fmla="*/ 1114 h 1409"/>
                  <a:gd name="T52" fmla="*/ 663 w 1598"/>
                  <a:gd name="T53" fmla="*/ 1132 h 1409"/>
                  <a:gd name="T54" fmla="*/ 776 w 1598"/>
                  <a:gd name="T55" fmla="*/ 1198 h 1409"/>
                  <a:gd name="T56" fmla="*/ 829 w 1598"/>
                  <a:gd name="T57" fmla="*/ 1291 h 1409"/>
                  <a:gd name="T58" fmla="*/ 862 w 1598"/>
                  <a:gd name="T59" fmla="*/ 1334 h 1409"/>
                  <a:gd name="T60" fmla="*/ 883 w 1598"/>
                  <a:gd name="T61" fmla="*/ 1262 h 1409"/>
                  <a:gd name="T62" fmla="*/ 1028 w 1598"/>
                  <a:gd name="T63" fmla="*/ 1231 h 1409"/>
                  <a:gd name="T64" fmla="*/ 1118 w 1598"/>
                  <a:gd name="T65" fmla="*/ 1219 h 1409"/>
                  <a:gd name="T66" fmla="*/ 1146 w 1598"/>
                  <a:gd name="T67" fmla="*/ 1266 h 1409"/>
                  <a:gd name="T68" fmla="*/ 1146 w 1598"/>
                  <a:gd name="T69" fmla="*/ 1298 h 1409"/>
                  <a:gd name="T70" fmla="*/ 1227 w 1598"/>
                  <a:gd name="T71" fmla="*/ 1402 h 1409"/>
                  <a:gd name="T72" fmla="*/ 1285 w 1598"/>
                  <a:gd name="T73" fmla="*/ 1342 h 1409"/>
                  <a:gd name="T74" fmla="*/ 1291 w 1598"/>
                  <a:gd name="T75" fmla="*/ 1289 h 1409"/>
                  <a:gd name="T76" fmla="*/ 1255 w 1598"/>
                  <a:gd name="T77" fmla="*/ 1119 h 1409"/>
                  <a:gd name="T78" fmla="*/ 1341 w 1598"/>
                  <a:gd name="T79" fmla="*/ 1173 h 1409"/>
                  <a:gd name="T80" fmla="*/ 1418 w 1598"/>
                  <a:gd name="T81" fmla="*/ 1093 h 1409"/>
                  <a:gd name="T82" fmla="*/ 1418 w 1598"/>
                  <a:gd name="T83" fmla="*/ 1026 h 1409"/>
                  <a:gd name="T84" fmla="*/ 1446 w 1598"/>
                  <a:gd name="T85" fmla="*/ 948 h 1409"/>
                  <a:gd name="T86" fmla="*/ 1474 w 1598"/>
                  <a:gd name="T87" fmla="*/ 820 h 1409"/>
                  <a:gd name="T88" fmla="*/ 1562 w 1598"/>
                  <a:gd name="T89" fmla="*/ 691 h 1409"/>
                  <a:gd name="T90" fmla="*/ 1588 w 1598"/>
                  <a:gd name="T91" fmla="*/ 646 h 1409"/>
                  <a:gd name="T92" fmla="*/ 1562 w 1598"/>
                  <a:gd name="T93" fmla="*/ 563 h 1409"/>
                  <a:gd name="T94" fmla="*/ 1481 w 1598"/>
                  <a:gd name="T95" fmla="*/ 513 h 1409"/>
                  <a:gd name="T96" fmla="*/ 1424 w 1598"/>
                  <a:gd name="T97" fmla="*/ 447 h 1409"/>
                  <a:gd name="T98" fmla="*/ 1429 w 1598"/>
                  <a:gd name="T99" fmla="*/ 378 h 1409"/>
                  <a:gd name="T100" fmla="*/ 1415 w 1598"/>
                  <a:gd name="T101" fmla="*/ 385 h 1409"/>
                  <a:gd name="T102" fmla="*/ 1320 w 1598"/>
                  <a:gd name="T103" fmla="*/ 311 h 1409"/>
                  <a:gd name="T104" fmla="*/ 1261 w 1598"/>
                  <a:gd name="T105" fmla="*/ 211 h 1409"/>
                  <a:gd name="T106" fmla="*/ 1198 w 1598"/>
                  <a:gd name="T107" fmla="*/ 135 h 1409"/>
                  <a:gd name="T108" fmla="*/ 1117 w 1598"/>
                  <a:gd name="T109" fmla="*/ 20 h 1409"/>
                  <a:gd name="T110" fmla="*/ 1161 w 1598"/>
                  <a:gd name="T111" fmla="*/ 406 h 1409"/>
                  <a:gd name="T112" fmla="*/ 983 w 1598"/>
                  <a:gd name="T113" fmla="*/ 382 h 1409"/>
                  <a:gd name="T114" fmla="*/ 1054 w 1598"/>
                  <a:gd name="T115" fmla="*/ 356 h 1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98" h="1409">
                    <a:moveTo>
                      <a:pt x="1096" y="28"/>
                    </a:moveTo>
                    <a:lnTo>
                      <a:pt x="1096" y="12"/>
                    </a:lnTo>
                    <a:lnTo>
                      <a:pt x="1089" y="0"/>
                    </a:lnTo>
                    <a:lnTo>
                      <a:pt x="1054" y="28"/>
                    </a:lnTo>
                    <a:lnTo>
                      <a:pt x="1020" y="15"/>
                    </a:lnTo>
                    <a:lnTo>
                      <a:pt x="1011" y="26"/>
                    </a:lnTo>
                    <a:lnTo>
                      <a:pt x="1004" y="20"/>
                    </a:lnTo>
                    <a:lnTo>
                      <a:pt x="1001" y="20"/>
                    </a:lnTo>
                    <a:lnTo>
                      <a:pt x="1000" y="20"/>
                    </a:lnTo>
                    <a:lnTo>
                      <a:pt x="1001" y="23"/>
                    </a:lnTo>
                    <a:lnTo>
                      <a:pt x="1004" y="31"/>
                    </a:lnTo>
                    <a:lnTo>
                      <a:pt x="1006" y="33"/>
                    </a:lnTo>
                    <a:lnTo>
                      <a:pt x="1011" y="36"/>
                    </a:lnTo>
                    <a:lnTo>
                      <a:pt x="1004" y="54"/>
                    </a:lnTo>
                    <a:lnTo>
                      <a:pt x="968" y="64"/>
                    </a:lnTo>
                    <a:lnTo>
                      <a:pt x="970" y="50"/>
                    </a:lnTo>
                    <a:lnTo>
                      <a:pt x="946" y="54"/>
                    </a:lnTo>
                    <a:lnTo>
                      <a:pt x="935" y="69"/>
                    </a:lnTo>
                    <a:lnTo>
                      <a:pt x="911" y="71"/>
                    </a:lnTo>
                    <a:lnTo>
                      <a:pt x="897" y="93"/>
                    </a:lnTo>
                    <a:lnTo>
                      <a:pt x="878" y="114"/>
                    </a:lnTo>
                    <a:lnTo>
                      <a:pt x="866" y="108"/>
                    </a:lnTo>
                    <a:lnTo>
                      <a:pt x="859" y="108"/>
                    </a:lnTo>
                    <a:lnTo>
                      <a:pt x="853" y="111"/>
                    </a:lnTo>
                    <a:lnTo>
                      <a:pt x="850" y="119"/>
                    </a:lnTo>
                    <a:lnTo>
                      <a:pt x="833" y="114"/>
                    </a:lnTo>
                    <a:lnTo>
                      <a:pt x="831" y="115"/>
                    </a:lnTo>
                    <a:lnTo>
                      <a:pt x="830" y="117"/>
                    </a:lnTo>
                    <a:lnTo>
                      <a:pt x="828" y="121"/>
                    </a:lnTo>
                    <a:lnTo>
                      <a:pt x="825" y="123"/>
                    </a:lnTo>
                    <a:lnTo>
                      <a:pt x="823" y="125"/>
                    </a:lnTo>
                    <a:lnTo>
                      <a:pt x="816" y="125"/>
                    </a:lnTo>
                    <a:lnTo>
                      <a:pt x="810" y="123"/>
                    </a:lnTo>
                    <a:lnTo>
                      <a:pt x="804" y="120"/>
                    </a:lnTo>
                    <a:lnTo>
                      <a:pt x="797" y="119"/>
                    </a:lnTo>
                    <a:lnTo>
                      <a:pt x="783" y="97"/>
                    </a:lnTo>
                    <a:lnTo>
                      <a:pt x="750" y="97"/>
                    </a:lnTo>
                    <a:lnTo>
                      <a:pt x="733" y="114"/>
                    </a:lnTo>
                    <a:lnTo>
                      <a:pt x="726" y="110"/>
                    </a:lnTo>
                    <a:lnTo>
                      <a:pt x="723" y="113"/>
                    </a:lnTo>
                    <a:lnTo>
                      <a:pt x="720" y="117"/>
                    </a:lnTo>
                    <a:lnTo>
                      <a:pt x="721" y="126"/>
                    </a:lnTo>
                    <a:lnTo>
                      <a:pt x="683" y="157"/>
                    </a:lnTo>
                    <a:lnTo>
                      <a:pt x="615" y="141"/>
                    </a:lnTo>
                    <a:lnTo>
                      <a:pt x="565" y="147"/>
                    </a:lnTo>
                    <a:lnTo>
                      <a:pt x="543" y="154"/>
                    </a:lnTo>
                    <a:lnTo>
                      <a:pt x="538" y="156"/>
                    </a:lnTo>
                    <a:lnTo>
                      <a:pt x="533" y="156"/>
                    </a:lnTo>
                    <a:lnTo>
                      <a:pt x="529" y="151"/>
                    </a:lnTo>
                    <a:lnTo>
                      <a:pt x="526" y="143"/>
                    </a:lnTo>
                    <a:lnTo>
                      <a:pt x="512" y="143"/>
                    </a:lnTo>
                    <a:lnTo>
                      <a:pt x="485" y="164"/>
                    </a:lnTo>
                    <a:lnTo>
                      <a:pt x="472" y="178"/>
                    </a:lnTo>
                    <a:lnTo>
                      <a:pt x="472" y="204"/>
                    </a:lnTo>
                    <a:lnTo>
                      <a:pt x="441" y="204"/>
                    </a:lnTo>
                    <a:lnTo>
                      <a:pt x="422" y="207"/>
                    </a:lnTo>
                    <a:lnTo>
                      <a:pt x="405" y="233"/>
                    </a:lnTo>
                    <a:lnTo>
                      <a:pt x="393" y="247"/>
                    </a:lnTo>
                    <a:lnTo>
                      <a:pt x="391" y="269"/>
                    </a:lnTo>
                    <a:lnTo>
                      <a:pt x="369" y="269"/>
                    </a:lnTo>
                    <a:lnTo>
                      <a:pt x="348" y="300"/>
                    </a:lnTo>
                    <a:lnTo>
                      <a:pt x="355" y="319"/>
                    </a:lnTo>
                    <a:lnTo>
                      <a:pt x="341" y="321"/>
                    </a:lnTo>
                    <a:lnTo>
                      <a:pt x="343" y="333"/>
                    </a:lnTo>
                    <a:lnTo>
                      <a:pt x="341" y="356"/>
                    </a:lnTo>
                    <a:lnTo>
                      <a:pt x="334" y="369"/>
                    </a:lnTo>
                    <a:lnTo>
                      <a:pt x="334" y="385"/>
                    </a:lnTo>
                    <a:lnTo>
                      <a:pt x="319" y="404"/>
                    </a:lnTo>
                    <a:lnTo>
                      <a:pt x="305" y="428"/>
                    </a:lnTo>
                    <a:lnTo>
                      <a:pt x="256" y="468"/>
                    </a:lnTo>
                    <a:lnTo>
                      <a:pt x="243" y="471"/>
                    </a:lnTo>
                    <a:lnTo>
                      <a:pt x="237" y="482"/>
                    </a:lnTo>
                    <a:lnTo>
                      <a:pt x="215" y="489"/>
                    </a:lnTo>
                    <a:lnTo>
                      <a:pt x="213" y="504"/>
                    </a:lnTo>
                    <a:lnTo>
                      <a:pt x="198" y="511"/>
                    </a:lnTo>
                    <a:lnTo>
                      <a:pt x="176" y="532"/>
                    </a:lnTo>
                    <a:lnTo>
                      <a:pt x="172" y="525"/>
                    </a:lnTo>
                    <a:lnTo>
                      <a:pt x="168" y="523"/>
                    </a:lnTo>
                    <a:lnTo>
                      <a:pt x="165" y="523"/>
                    </a:lnTo>
                    <a:lnTo>
                      <a:pt x="163" y="526"/>
                    </a:lnTo>
                    <a:lnTo>
                      <a:pt x="160" y="529"/>
                    </a:lnTo>
                    <a:lnTo>
                      <a:pt x="158" y="535"/>
                    </a:lnTo>
                    <a:lnTo>
                      <a:pt x="149" y="529"/>
                    </a:lnTo>
                    <a:lnTo>
                      <a:pt x="144" y="528"/>
                    </a:lnTo>
                    <a:lnTo>
                      <a:pt x="139" y="531"/>
                    </a:lnTo>
                    <a:lnTo>
                      <a:pt x="137" y="539"/>
                    </a:lnTo>
                    <a:lnTo>
                      <a:pt x="134" y="575"/>
                    </a:lnTo>
                    <a:lnTo>
                      <a:pt x="113" y="611"/>
                    </a:lnTo>
                    <a:lnTo>
                      <a:pt x="100" y="613"/>
                    </a:lnTo>
                    <a:lnTo>
                      <a:pt x="65" y="625"/>
                    </a:lnTo>
                    <a:lnTo>
                      <a:pt x="51" y="620"/>
                    </a:lnTo>
                    <a:lnTo>
                      <a:pt x="44" y="654"/>
                    </a:lnTo>
                    <a:lnTo>
                      <a:pt x="15" y="682"/>
                    </a:lnTo>
                    <a:lnTo>
                      <a:pt x="20" y="691"/>
                    </a:lnTo>
                    <a:lnTo>
                      <a:pt x="15" y="713"/>
                    </a:lnTo>
                    <a:lnTo>
                      <a:pt x="1" y="739"/>
                    </a:lnTo>
                    <a:lnTo>
                      <a:pt x="0" y="743"/>
                    </a:lnTo>
                    <a:lnTo>
                      <a:pt x="2" y="747"/>
                    </a:lnTo>
                    <a:lnTo>
                      <a:pt x="3" y="748"/>
                    </a:lnTo>
                    <a:lnTo>
                      <a:pt x="6" y="751"/>
                    </a:lnTo>
                    <a:lnTo>
                      <a:pt x="13" y="754"/>
                    </a:lnTo>
                    <a:lnTo>
                      <a:pt x="15" y="754"/>
                    </a:lnTo>
                    <a:lnTo>
                      <a:pt x="6" y="778"/>
                    </a:lnTo>
                    <a:lnTo>
                      <a:pt x="20" y="789"/>
                    </a:lnTo>
                    <a:lnTo>
                      <a:pt x="37" y="789"/>
                    </a:lnTo>
                    <a:lnTo>
                      <a:pt x="58" y="804"/>
                    </a:lnTo>
                    <a:lnTo>
                      <a:pt x="87" y="811"/>
                    </a:lnTo>
                    <a:lnTo>
                      <a:pt x="90" y="812"/>
                    </a:lnTo>
                    <a:lnTo>
                      <a:pt x="93" y="815"/>
                    </a:lnTo>
                    <a:lnTo>
                      <a:pt x="97" y="822"/>
                    </a:lnTo>
                    <a:lnTo>
                      <a:pt x="99" y="823"/>
                    </a:lnTo>
                    <a:lnTo>
                      <a:pt x="103" y="823"/>
                    </a:lnTo>
                    <a:lnTo>
                      <a:pt x="108" y="824"/>
                    </a:lnTo>
                    <a:lnTo>
                      <a:pt x="176" y="917"/>
                    </a:lnTo>
                    <a:lnTo>
                      <a:pt x="184" y="917"/>
                    </a:lnTo>
                    <a:lnTo>
                      <a:pt x="190" y="920"/>
                    </a:lnTo>
                    <a:lnTo>
                      <a:pt x="192" y="924"/>
                    </a:lnTo>
                    <a:lnTo>
                      <a:pt x="193" y="932"/>
                    </a:lnTo>
                    <a:lnTo>
                      <a:pt x="213" y="939"/>
                    </a:lnTo>
                    <a:lnTo>
                      <a:pt x="230" y="970"/>
                    </a:lnTo>
                    <a:lnTo>
                      <a:pt x="243" y="967"/>
                    </a:lnTo>
                    <a:lnTo>
                      <a:pt x="241" y="991"/>
                    </a:lnTo>
                    <a:lnTo>
                      <a:pt x="240" y="992"/>
                    </a:lnTo>
                    <a:lnTo>
                      <a:pt x="241" y="994"/>
                    </a:lnTo>
                    <a:lnTo>
                      <a:pt x="248" y="998"/>
                    </a:lnTo>
                    <a:lnTo>
                      <a:pt x="250" y="1017"/>
                    </a:lnTo>
                    <a:lnTo>
                      <a:pt x="265" y="1003"/>
                    </a:lnTo>
                    <a:lnTo>
                      <a:pt x="284" y="1017"/>
                    </a:lnTo>
                    <a:lnTo>
                      <a:pt x="350" y="1032"/>
                    </a:lnTo>
                    <a:lnTo>
                      <a:pt x="365" y="1046"/>
                    </a:lnTo>
                    <a:lnTo>
                      <a:pt x="384" y="1046"/>
                    </a:lnTo>
                    <a:lnTo>
                      <a:pt x="405" y="1024"/>
                    </a:lnTo>
                    <a:lnTo>
                      <a:pt x="413" y="1005"/>
                    </a:lnTo>
                    <a:lnTo>
                      <a:pt x="419" y="1004"/>
                    </a:lnTo>
                    <a:lnTo>
                      <a:pt x="421" y="1002"/>
                    </a:lnTo>
                    <a:lnTo>
                      <a:pt x="421" y="1001"/>
                    </a:lnTo>
                    <a:lnTo>
                      <a:pt x="422" y="1001"/>
                    </a:lnTo>
                    <a:lnTo>
                      <a:pt x="424" y="1001"/>
                    </a:lnTo>
                    <a:lnTo>
                      <a:pt x="424" y="999"/>
                    </a:lnTo>
                    <a:lnTo>
                      <a:pt x="424" y="998"/>
                    </a:lnTo>
                    <a:lnTo>
                      <a:pt x="425" y="998"/>
                    </a:lnTo>
                    <a:lnTo>
                      <a:pt x="427" y="996"/>
                    </a:lnTo>
                    <a:lnTo>
                      <a:pt x="429" y="991"/>
                    </a:lnTo>
                    <a:lnTo>
                      <a:pt x="443" y="982"/>
                    </a:lnTo>
                    <a:lnTo>
                      <a:pt x="455" y="967"/>
                    </a:lnTo>
                    <a:lnTo>
                      <a:pt x="462" y="996"/>
                    </a:lnTo>
                    <a:lnTo>
                      <a:pt x="472" y="989"/>
                    </a:lnTo>
                    <a:lnTo>
                      <a:pt x="476" y="989"/>
                    </a:lnTo>
                    <a:lnTo>
                      <a:pt x="480" y="988"/>
                    </a:lnTo>
                    <a:lnTo>
                      <a:pt x="480" y="986"/>
                    </a:lnTo>
                    <a:lnTo>
                      <a:pt x="480" y="985"/>
                    </a:lnTo>
                    <a:lnTo>
                      <a:pt x="481" y="985"/>
                    </a:lnTo>
                    <a:lnTo>
                      <a:pt x="483" y="983"/>
                    </a:lnTo>
                    <a:lnTo>
                      <a:pt x="485" y="976"/>
                    </a:lnTo>
                    <a:lnTo>
                      <a:pt x="505" y="1005"/>
                    </a:lnTo>
                    <a:lnTo>
                      <a:pt x="505" y="1032"/>
                    </a:lnTo>
                    <a:lnTo>
                      <a:pt x="493" y="1034"/>
                    </a:lnTo>
                    <a:lnTo>
                      <a:pt x="498" y="1046"/>
                    </a:lnTo>
                    <a:lnTo>
                      <a:pt x="478" y="1081"/>
                    </a:lnTo>
                    <a:lnTo>
                      <a:pt x="478" y="1110"/>
                    </a:lnTo>
                    <a:lnTo>
                      <a:pt x="485" y="1112"/>
                    </a:lnTo>
                    <a:lnTo>
                      <a:pt x="490" y="1116"/>
                    </a:lnTo>
                    <a:lnTo>
                      <a:pt x="490" y="1121"/>
                    </a:lnTo>
                    <a:lnTo>
                      <a:pt x="485" y="1128"/>
                    </a:lnTo>
                    <a:lnTo>
                      <a:pt x="484" y="1128"/>
                    </a:lnTo>
                    <a:lnTo>
                      <a:pt x="485" y="1131"/>
                    </a:lnTo>
                    <a:lnTo>
                      <a:pt x="515" y="1126"/>
                    </a:lnTo>
                    <a:lnTo>
                      <a:pt x="526" y="1131"/>
                    </a:lnTo>
                    <a:lnTo>
                      <a:pt x="533" y="1126"/>
                    </a:lnTo>
                    <a:lnTo>
                      <a:pt x="576" y="1131"/>
                    </a:lnTo>
                    <a:lnTo>
                      <a:pt x="591" y="1119"/>
                    </a:lnTo>
                    <a:lnTo>
                      <a:pt x="605" y="1148"/>
                    </a:lnTo>
                    <a:lnTo>
                      <a:pt x="615" y="1119"/>
                    </a:lnTo>
                    <a:lnTo>
                      <a:pt x="641" y="1139"/>
                    </a:lnTo>
                    <a:lnTo>
                      <a:pt x="645" y="1134"/>
                    </a:lnTo>
                    <a:lnTo>
                      <a:pt x="648" y="1127"/>
                    </a:lnTo>
                    <a:lnTo>
                      <a:pt x="648" y="1123"/>
                    </a:lnTo>
                    <a:lnTo>
                      <a:pt x="648" y="1121"/>
                    </a:lnTo>
                    <a:lnTo>
                      <a:pt x="648" y="1120"/>
                    </a:lnTo>
                    <a:lnTo>
                      <a:pt x="649" y="1120"/>
                    </a:lnTo>
                    <a:lnTo>
                      <a:pt x="649" y="1116"/>
                    </a:lnTo>
                    <a:lnTo>
                      <a:pt x="649" y="1114"/>
                    </a:lnTo>
                    <a:lnTo>
                      <a:pt x="649" y="1113"/>
                    </a:lnTo>
                    <a:lnTo>
                      <a:pt x="650" y="1113"/>
                    </a:lnTo>
                    <a:lnTo>
                      <a:pt x="651" y="1114"/>
                    </a:lnTo>
                    <a:lnTo>
                      <a:pt x="654" y="1117"/>
                    </a:lnTo>
                    <a:lnTo>
                      <a:pt x="657" y="1122"/>
                    </a:lnTo>
                    <a:lnTo>
                      <a:pt x="661" y="1131"/>
                    </a:lnTo>
                    <a:lnTo>
                      <a:pt x="663" y="1132"/>
                    </a:lnTo>
                    <a:lnTo>
                      <a:pt x="669" y="1131"/>
                    </a:lnTo>
                    <a:lnTo>
                      <a:pt x="683" y="1160"/>
                    </a:lnTo>
                    <a:lnTo>
                      <a:pt x="707" y="1131"/>
                    </a:lnTo>
                    <a:lnTo>
                      <a:pt x="719" y="1174"/>
                    </a:lnTo>
                    <a:lnTo>
                      <a:pt x="748" y="1174"/>
                    </a:lnTo>
                    <a:lnTo>
                      <a:pt x="757" y="1195"/>
                    </a:lnTo>
                    <a:lnTo>
                      <a:pt x="776" y="1198"/>
                    </a:lnTo>
                    <a:lnTo>
                      <a:pt x="783" y="1233"/>
                    </a:lnTo>
                    <a:lnTo>
                      <a:pt x="797" y="1248"/>
                    </a:lnTo>
                    <a:lnTo>
                      <a:pt x="811" y="1252"/>
                    </a:lnTo>
                    <a:lnTo>
                      <a:pt x="813" y="1276"/>
                    </a:lnTo>
                    <a:lnTo>
                      <a:pt x="828" y="1284"/>
                    </a:lnTo>
                    <a:lnTo>
                      <a:pt x="830" y="1287"/>
                    </a:lnTo>
                    <a:lnTo>
                      <a:pt x="829" y="1291"/>
                    </a:lnTo>
                    <a:lnTo>
                      <a:pt x="826" y="1302"/>
                    </a:lnTo>
                    <a:lnTo>
                      <a:pt x="833" y="1324"/>
                    </a:lnTo>
                    <a:lnTo>
                      <a:pt x="854" y="1339"/>
                    </a:lnTo>
                    <a:lnTo>
                      <a:pt x="855" y="1333"/>
                    </a:lnTo>
                    <a:lnTo>
                      <a:pt x="857" y="1331"/>
                    </a:lnTo>
                    <a:lnTo>
                      <a:pt x="859" y="1331"/>
                    </a:lnTo>
                    <a:lnTo>
                      <a:pt x="862" y="1334"/>
                    </a:lnTo>
                    <a:lnTo>
                      <a:pt x="863" y="1333"/>
                    </a:lnTo>
                    <a:lnTo>
                      <a:pt x="868" y="1331"/>
                    </a:lnTo>
                    <a:lnTo>
                      <a:pt x="868" y="1328"/>
                    </a:lnTo>
                    <a:lnTo>
                      <a:pt x="868" y="1326"/>
                    </a:lnTo>
                    <a:lnTo>
                      <a:pt x="890" y="1311"/>
                    </a:lnTo>
                    <a:lnTo>
                      <a:pt x="876" y="1295"/>
                    </a:lnTo>
                    <a:lnTo>
                      <a:pt x="883" y="1262"/>
                    </a:lnTo>
                    <a:lnTo>
                      <a:pt x="878" y="1245"/>
                    </a:lnTo>
                    <a:lnTo>
                      <a:pt x="904" y="1255"/>
                    </a:lnTo>
                    <a:lnTo>
                      <a:pt x="913" y="1239"/>
                    </a:lnTo>
                    <a:lnTo>
                      <a:pt x="933" y="1233"/>
                    </a:lnTo>
                    <a:lnTo>
                      <a:pt x="956" y="1219"/>
                    </a:lnTo>
                    <a:lnTo>
                      <a:pt x="968" y="1226"/>
                    </a:lnTo>
                    <a:lnTo>
                      <a:pt x="1028" y="1231"/>
                    </a:lnTo>
                    <a:lnTo>
                      <a:pt x="1039" y="1252"/>
                    </a:lnTo>
                    <a:lnTo>
                      <a:pt x="1056" y="1248"/>
                    </a:lnTo>
                    <a:lnTo>
                      <a:pt x="1061" y="1231"/>
                    </a:lnTo>
                    <a:lnTo>
                      <a:pt x="1075" y="1209"/>
                    </a:lnTo>
                    <a:lnTo>
                      <a:pt x="1083" y="1195"/>
                    </a:lnTo>
                    <a:lnTo>
                      <a:pt x="1106" y="1205"/>
                    </a:lnTo>
                    <a:lnTo>
                      <a:pt x="1118" y="1219"/>
                    </a:lnTo>
                    <a:lnTo>
                      <a:pt x="1135" y="1255"/>
                    </a:lnTo>
                    <a:lnTo>
                      <a:pt x="1138" y="1253"/>
                    </a:lnTo>
                    <a:lnTo>
                      <a:pt x="1142" y="1254"/>
                    </a:lnTo>
                    <a:lnTo>
                      <a:pt x="1144" y="1255"/>
                    </a:lnTo>
                    <a:lnTo>
                      <a:pt x="1146" y="1259"/>
                    </a:lnTo>
                    <a:lnTo>
                      <a:pt x="1146" y="1264"/>
                    </a:lnTo>
                    <a:lnTo>
                      <a:pt x="1146" y="1266"/>
                    </a:lnTo>
                    <a:lnTo>
                      <a:pt x="1146" y="1267"/>
                    </a:lnTo>
                    <a:lnTo>
                      <a:pt x="1147" y="1269"/>
                    </a:lnTo>
                    <a:lnTo>
                      <a:pt x="1146" y="1269"/>
                    </a:lnTo>
                    <a:lnTo>
                      <a:pt x="1146" y="1270"/>
                    </a:lnTo>
                    <a:lnTo>
                      <a:pt x="1146" y="1272"/>
                    </a:lnTo>
                    <a:lnTo>
                      <a:pt x="1146" y="1276"/>
                    </a:lnTo>
                    <a:lnTo>
                      <a:pt x="1146" y="1298"/>
                    </a:lnTo>
                    <a:lnTo>
                      <a:pt x="1156" y="1341"/>
                    </a:lnTo>
                    <a:lnTo>
                      <a:pt x="1142" y="1352"/>
                    </a:lnTo>
                    <a:lnTo>
                      <a:pt x="1135" y="1374"/>
                    </a:lnTo>
                    <a:lnTo>
                      <a:pt x="1154" y="1387"/>
                    </a:lnTo>
                    <a:lnTo>
                      <a:pt x="1177" y="1387"/>
                    </a:lnTo>
                    <a:lnTo>
                      <a:pt x="1203" y="1409"/>
                    </a:lnTo>
                    <a:lnTo>
                      <a:pt x="1227" y="1402"/>
                    </a:lnTo>
                    <a:lnTo>
                      <a:pt x="1246" y="1376"/>
                    </a:lnTo>
                    <a:lnTo>
                      <a:pt x="1253" y="1341"/>
                    </a:lnTo>
                    <a:lnTo>
                      <a:pt x="1263" y="1341"/>
                    </a:lnTo>
                    <a:lnTo>
                      <a:pt x="1271" y="1342"/>
                    </a:lnTo>
                    <a:lnTo>
                      <a:pt x="1278" y="1342"/>
                    </a:lnTo>
                    <a:lnTo>
                      <a:pt x="1285" y="1343"/>
                    </a:lnTo>
                    <a:lnTo>
                      <a:pt x="1285" y="1342"/>
                    </a:lnTo>
                    <a:lnTo>
                      <a:pt x="1284" y="1342"/>
                    </a:lnTo>
                    <a:lnTo>
                      <a:pt x="1280" y="1340"/>
                    </a:lnTo>
                    <a:lnTo>
                      <a:pt x="1278" y="1339"/>
                    </a:lnTo>
                    <a:lnTo>
                      <a:pt x="1277" y="1339"/>
                    </a:lnTo>
                    <a:lnTo>
                      <a:pt x="1285" y="1324"/>
                    </a:lnTo>
                    <a:lnTo>
                      <a:pt x="1270" y="1305"/>
                    </a:lnTo>
                    <a:lnTo>
                      <a:pt x="1291" y="1289"/>
                    </a:lnTo>
                    <a:lnTo>
                      <a:pt x="1296" y="1269"/>
                    </a:lnTo>
                    <a:lnTo>
                      <a:pt x="1270" y="1252"/>
                    </a:lnTo>
                    <a:lnTo>
                      <a:pt x="1268" y="1217"/>
                    </a:lnTo>
                    <a:lnTo>
                      <a:pt x="1253" y="1202"/>
                    </a:lnTo>
                    <a:lnTo>
                      <a:pt x="1246" y="1146"/>
                    </a:lnTo>
                    <a:lnTo>
                      <a:pt x="1253" y="1134"/>
                    </a:lnTo>
                    <a:lnTo>
                      <a:pt x="1255" y="1119"/>
                    </a:lnTo>
                    <a:lnTo>
                      <a:pt x="1277" y="1105"/>
                    </a:lnTo>
                    <a:lnTo>
                      <a:pt x="1282" y="1160"/>
                    </a:lnTo>
                    <a:lnTo>
                      <a:pt x="1303" y="1174"/>
                    </a:lnTo>
                    <a:lnTo>
                      <a:pt x="1335" y="1167"/>
                    </a:lnTo>
                    <a:lnTo>
                      <a:pt x="1335" y="1170"/>
                    </a:lnTo>
                    <a:lnTo>
                      <a:pt x="1338" y="1173"/>
                    </a:lnTo>
                    <a:lnTo>
                      <a:pt x="1341" y="1173"/>
                    </a:lnTo>
                    <a:lnTo>
                      <a:pt x="1347" y="1172"/>
                    </a:lnTo>
                    <a:lnTo>
                      <a:pt x="1353" y="1171"/>
                    </a:lnTo>
                    <a:lnTo>
                      <a:pt x="1361" y="1169"/>
                    </a:lnTo>
                    <a:lnTo>
                      <a:pt x="1389" y="1131"/>
                    </a:lnTo>
                    <a:lnTo>
                      <a:pt x="1389" y="1113"/>
                    </a:lnTo>
                    <a:lnTo>
                      <a:pt x="1413" y="1096"/>
                    </a:lnTo>
                    <a:lnTo>
                      <a:pt x="1418" y="1093"/>
                    </a:lnTo>
                    <a:lnTo>
                      <a:pt x="1424" y="1096"/>
                    </a:lnTo>
                    <a:lnTo>
                      <a:pt x="1431" y="1098"/>
                    </a:lnTo>
                    <a:lnTo>
                      <a:pt x="1446" y="1074"/>
                    </a:lnTo>
                    <a:lnTo>
                      <a:pt x="1424" y="1026"/>
                    </a:lnTo>
                    <a:lnTo>
                      <a:pt x="1420" y="1028"/>
                    </a:lnTo>
                    <a:lnTo>
                      <a:pt x="1419" y="1027"/>
                    </a:lnTo>
                    <a:lnTo>
                      <a:pt x="1418" y="1026"/>
                    </a:lnTo>
                    <a:lnTo>
                      <a:pt x="1413" y="1017"/>
                    </a:lnTo>
                    <a:lnTo>
                      <a:pt x="1398" y="1010"/>
                    </a:lnTo>
                    <a:lnTo>
                      <a:pt x="1389" y="967"/>
                    </a:lnTo>
                    <a:lnTo>
                      <a:pt x="1411" y="960"/>
                    </a:lnTo>
                    <a:lnTo>
                      <a:pt x="1424" y="948"/>
                    </a:lnTo>
                    <a:lnTo>
                      <a:pt x="1431" y="920"/>
                    </a:lnTo>
                    <a:lnTo>
                      <a:pt x="1446" y="948"/>
                    </a:lnTo>
                    <a:lnTo>
                      <a:pt x="1477" y="920"/>
                    </a:lnTo>
                    <a:lnTo>
                      <a:pt x="1555" y="889"/>
                    </a:lnTo>
                    <a:lnTo>
                      <a:pt x="1560" y="856"/>
                    </a:lnTo>
                    <a:lnTo>
                      <a:pt x="1541" y="839"/>
                    </a:lnTo>
                    <a:lnTo>
                      <a:pt x="1524" y="846"/>
                    </a:lnTo>
                    <a:lnTo>
                      <a:pt x="1513" y="832"/>
                    </a:lnTo>
                    <a:lnTo>
                      <a:pt x="1474" y="820"/>
                    </a:lnTo>
                    <a:lnTo>
                      <a:pt x="1503" y="774"/>
                    </a:lnTo>
                    <a:lnTo>
                      <a:pt x="1505" y="754"/>
                    </a:lnTo>
                    <a:lnTo>
                      <a:pt x="1539" y="748"/>
                    </a:lnTo>
                    <a:lnTo>
                      <a:pt x="1531" y="728"/>
                    </a:lnTo>
                    <a:lnTo>
                      <a:pt x="1541" y="711"/>
                    </a:lnTo>
                    <a:lnTo>
                      <a:pt x="1562" y="706"/>
                    </a:lnTo>
                    <a:lnTo>
                      <a:pt x="1562" y="691"/>
                    </a:lnTo>
                    <a:lnTo>
                      <a:pt x="1560" y="686"/>
                    </a:lnTo>
                    <a:lnTo>
                      <a:pt x="1559" y="683"/>
                    </a:lnTo>
                    <a:lnTo>
                      <a:pt x="1555" y="682"/>
                    </a:lnTo>
                    <a:lnTo>
                      <a:pt x="1577" y="663"/>
                    </a:lnTo>
                    <a:lnTo>
                      <a:pt x="1596" y="670"/>
                    </a:lnTo>
                    <a:lnTo>
                      <a:pt x="1588" y="661"/>
                    </a:lnTo>
                    <a:lnTo>
                      <a:pt x="1588" y="646"/>
                    </a:lnTo>
                    <a:lnTo>
                      <a:pt x="1598" y="628"/>
                    </a:lnTo>
                    <a:lnTo>
                      <a:pt x="1581" y="628"/>
                    </a:lnTo>
                    <a:lnTo>
                      <a:pt x="1598" y="606"/>
                    </a:lnTo>
                    <a:lnTo>
                      <a:pt x="1596" y="591"/>
                    </a:lnTo>
                    <a:lnTo>
                      <a:pt x="1581" y="585"/>
                    </a:lnTo>
                    <a:lnTo>
                      <a:pt x="1577" y="575"/>
                    </a:lnTo>
                    <a:lnTo>
                      <a:pt x="1562" y="563"/>
                    </a:lnTo>
                    <a:lnTo>
                      <a:pt x="1553" y="535"/>
                    </a:lnTo>
                    <a:lnTo>
                      <a:pt x="1524" y="541"/>
                    </a:lnTo>
                    <a:lnTo>
                      <a:pt x="1513" y="511"/>
                    </a:lnTo>
                    <a:lnTo>
                      <a:pt x="1489" y="506"/>
                    </a:lnTo>
                    <a:lnTo>
                      <a:pt x="1484" y="506"/>
                    </a:lnTo>
                    <a:lnTo>
                      <a:pt x="1482" y="508"/>
                    </a:lnTo>
                    <a:lnTo>
                      <a:pt x="1481" y="513"/>
                    </a:lnTo>
                    <a:lnTo>
                      <a:pt x="1481" y="518"/>
                    </a:lnTo>
                    <a:lnTo>
                      <a:pt x="1453" y="526"/>
                    </a:lnTo>
                    <a:lnTo>
                      <a:pt x="1455" y="513"/>
                    </a:lnTo>
                    <a:lnTo>
                      <a:pt x="1441" y="497"/>
                    </a:lnTo>
                    <a:lnTo>
                      <a:pt x="1427" y="476"/>
                    </a:lnTo>
                    <a:lnTo>
                      <a:pt x="1427" y="461"/>
                    </a:lnTo>
                    <a:lnTo>
                      <a:pt x="1424" y="447"/>
                    </a:lnTo>
                    <a:lnTo>
                      <a:pt x="1425" y="433"/>
                    </a:lnTo>
                    <a:lnTo>
                      <a:pt x="1430" y="406"/>
                    </a:lnTo>
                    <a:lnTo>
                      <a:pt x="1431" y="398"/>
                    </a:lnTo>
                    <a:lnTo>
                      <a:pt x="1432" y="391"/>
                    </a:lnTo>
                    <a:lnTo>
                      <a:pt x="1432" y="385"/>
                    </a:lnTo>
                    <a:lnTo>
                      <a:pt x="1432" y="382"/>
                    </a:lnTo>
                    <a:lnTo>
                      <a:pt x="1429" y="378"/>
                    </a:lnTo>
                    <a:lnTo>
                      <a:pt x="1426" y="377"/>
                    </a:lnTo>
                    <a:lnTo>
                      <a:pt x="1422" y="376"/>
                    </a:lnTo>
                    <a:lnTo>
                      <a:pt x="1418" y="378"/>
                    </a:lnTo>
                    <a:lnTo>
                      <a:pt x="1417" y="380"/>
                    </a:lnTo>
                    <a:lnTo>
                      <a:pt x="1417" y="383"/>
                    </a:lnTo>
                    <a:lnTo>
                      <a:pt x="1417" y="386"/>
                    </a:lnTo>
                    <a:lnTo>
                      <a:pt x="1415" y="385"/>
                    </a:lnTo>
                    <a:lnTo>
                      <a:pt x="1413" y="382"/>
                    </a:lnTo>
                    <a:lnTo>
                      <a:pt x="1411" y="378"/>
                    </a:lnTo>
                    <a:lnTo>
                      <a:pt x="1398" y="376"/>
                    </a:lnTo>
                    <a:lnTo>
                      <a:pt x="1381" y="350"/>
                    </a:lnTo>
                    <a:lnTo>
                      <a:pt x="1361" y="347"/>
                    </a:lnTo>
                    <a:lnTo>
                      <a:pt x="1341" y="326"/>
                    </a:lnTo>
                    <a:lnTo>
                      <a:pt x="1320" y="311"/>
                    </a:lnTo>
                    <a:lnTo>
                      <a:pt x="1335" y="293"/>
                    </a:lnTo>
                    <a:lnTo>
                      <a:pt x="1296" y="297"/>
                    </a:lnTo>
                    <a:lnTo>
                      <a:pt x="1285" y="276"/>
                    </a:lnTo>
                    <a:lnTo>
                      <a:pt x="1255" y="269"/>
                    </a:lnTo>
                    <a:lnTo>
                      <a:pt x="1253" y="261"/>
                    </a:lnTo>
                    <a:lnTo>
                      <a:pt x="1268" y="243"/>
                    </a:lnTo>
                    <a:lnTo>
                      <a:pt x="1261" y="211"/>
                    </a:lnTo>
                    <a:lnTo>
                      <a:pt x="1246" y="207"/>
                    </a:lnTo>
                    <a:lnTo>
                      <a:pt x="1232" y="185"/>
                    </a:lnTo>
                    <a:lnTo>
                      <a:pt x="1232" y="164"/>
                    </a:lnTo>
                    <a:lnTo>
                      <a:pt x="1211" y="143"/>
                    </a:lnTo>
                    <a:lnTo>
                      <a:pt x="1206" y="139"/>
                    </a:lnTo>
                    <a:lnTo>
                      <a:pt x="1201" y="138"/>
                    </a:lnTo>
                    <a:lnTo>
                      <a:pt x="1198" y="135"/>
                    </a:lnTo>
                    <a:lnTo>
                      <a:pt x="1170" y="91"/>
                    </a:lnTo>
                    <a:lnTo>
                      <a:pt x="1161" y="69"/>
                    </a:lnTo>
                    <a:lnTo>
                      <a:pt x="1132" y="62"/>
                    </a:lnTo>
                    <a:lnTo>
                      <a:pt x="1113" y="26"/>
                    </a:lnTo>
                    <a:lnTo>
                      <a:pt x="1116" y="24"/>
                    </a:lnTo>
                    <a:lnTo>
                      <a:pt x="1118" y="22"/>
                    </a:lnTo>
                    <a:lnTo>
                      <a:pt x="1117" y="20"/>
                    </a:lnTo>
                    <a:lnTo>
                      <a:pt x="1117" y="19"/>
                    </a:lnTo>
                    <a:lnTo>
                      <a:pt x="1115" y="17"/>
                    </a:lnTo>
                    <a:lnTo>
                      <a:pt x="1114" y="16"/>
                    </a:lnTo>
                    <a:lnTo>
                      <a:pt x="1110" y="14"/>
                    </a:lnTo>
                    <a:lnTo>
                      <a:pt x="1104" y="15"/>
                    </a:lnTo>
                    <a:lnTo>
                      <a:pt x="1096" y="28"/>
                    </a:lnTo>
                    <a:close/>
                    <a:moveTo>
                      <a:pt x="1161" y="406"/>
                    </a:moveTo>
                    <a:lnTo>
                      <a:pt x="1163" y="442"/>
                    </a:lnTo>
                    <a:lnTo>
                      <a:pt x="1135" y="471"/>
                    </a:lnTo>
                    <a:lnTo>
                      <a:pt x="1106" y="471"/>
                    </a:lnTo>
                    <a:lnTo>
                      <a:pt x="1042" y="411"/>
                    </a:lnTo>
                    <a:lnTo>
                      <a:pt x="1011" y="419"/>
                    </a:lnTo>
                    <a:lnTo>
                      <a:pt x="996" y="397"/>
                    </a:lnTo>
                    <a:lnTo>
                      <a:pt x="983" y="382"/>
                    </a:lnTo>
                    <a:lnTo>
                      <a:pt x="978" y="339"/>
                    </a:lnTo>
                    <a:lnTo>
                      <a:pt x="996" y="319"/>
                    </a:lnTo>
                    <a:lnTo>
                      <a:pt x="1013" y="285"/>
                    </a:lnTo>
                    <a:lnTo>
                      <a:pt x="1028" y="278"/>
                    </a:lnTo>
                    <a:lnTo>
                      <a:pt x="1054" y="269"/>
                    </a:lnTo>
                    <a:lnTo>
                      <a:pt x="1046" y="304"/>
                    </a:lnTo>
                    <a:lnTo>
                      <a:pt x="1054" y="356"/>
                    </a:lnTo>
                    <a:lnTo>
                      <a:pt x="1070" y="354"/>
                    </a:lnTo>
                    <a:lnTo>
                      <a:pt x="1085" y="404"/>
                    </a:lnTo>
                    <a:lnTo>
                      <a:pt x="1099" y="389"/>
                    </a:lnTo>
                    <a:lnTo>
                      <a:pt x="1148" y="389"/>
                    </a:lnTo>
                    <a:lnTo>
                      <a:pt x="1161" y="40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1593">
                <a:extLst>
                  <a:ext uri="{FF2B5EF4-FFF2-40B4-BE49-F238E27FC236}">
                    <a16:creationId xmlns:a16="http://schemas.microsoft.com/office/drawing/2014/main" id="{EB5B7E88-B4F4-2567-CC30-C71065D56E1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76" y="2949"/>
                <a:ext cx="347" cy="369"/>
              </a:xfrm>
              <a:custGeom>
                <a:avLst/>
                <a:gdLst>
                  <a:gd name="T0" fmla="*/ 858 w 2086"/>
                  <a:gd name="T1" fmla="*/ 155 h 2210"/>
                  <a:gd name="T2" fmla="*/ 820 w 2086"/>
                  <a:gd name="T3" fmla="*/ 292 h 2210"/>
                  <a:gd name="T4" fmla="*/ 751 w 2086"/>
                  <a:gd name="T5" fmla="*/ 378 h 2210"/>
                  <a:gd name="T6" fmla="*/ 643 w 2086"/>
                  <a:gd name="T7" fmla="*/ 441 h 2210"/>
                  <a:gd name="T8" fmla="*/ 599 w 2086"/>
                  <a:gd name="T9" fmla="*/ 407 h 2210"/>
                  <a:gd name="T10" fmla="*/ 545 w 2086"/>
                  <a:gd name="T11" fmla="*/ 518 h 2210"/>
                  <a:gd name="T12" fmla="*/ 627 w 2086"/>
                  <a:gd name="T13" fmla="*/ 616 h 2210"/>
                  <a:gd name="T14" fmla="*/ 627 w 2086"/>
                  <a:gd name="T15" fmla="*/ 638 h 2210"/>
                  <a:gd name="T16" fmla="*/ 727 w 2086"/>
                  <a:gd name="T17" fmla="*/ 642 h 2210"/>
                  <a:gd name="T18" fmla="*/ 753 w 2086"/>
                  <a:gd name="T19" fmla="*/ 759 h 2210"/>
                  <a:gd name="T20" fmla="*/ 698 w 2086"/>
                  <a:gd name="T21" fmla="*/ 908 h 2210"/>
                  <a:gd name="T22" fmla="*/ 577 w 2086"/>
                  <a:gd name="T23" fmla="*/ 977 h 2210"/>
                  <a:gd name="T24" fmla="*/ 438 w 2086"/>
                  <a:gd name="T25" fmla="*/ 1010 h 2210"/>
                  <a:gd name="T26" fmla="*/ 453 w 2086"/>
                  <a:gd name="T27" fmla="*/ 1184 h 2210"/>
                  <a:gd name="T28" fmla="*/ 283 w 2086"/>
                  <a:gd name="T29" fmla="*/ 1079 h 2210"/>
                  <a:gd name="T30" fmla="*/ 179 w 2086"/>
                  <a:gd name="T31" fmla="*/ 1167 h 2210"/>
                  <a:gd name="T32" fmla="*/ 85 w 2086"/>
                  <a:gd name="T33" fmla="*/ 1327 h 2210"/>
                  <a:gd name="T34" fmla="*/ 4 w 2086"/>
                  <a:gd name="T35" fmla="*/ 1425 h 2210"/>
                  <a:gd name="T36" fmla="*/ 21 w 2086"/>
                  <a:gd name="T37" fmla="*/ 1436 h 2210"/>
                  <a:gd name="T38" fmla="*/ 84 w 2086"/>
                  <a:gd name="T39" fmla="*/ 1479 h 2210"/>
                  <a:gd name="T40" fmla="*/ 98 w 2086"/>
                  <a:gd name="T41" fmla="*/ 1490 h 2210"/>
                  <a:gd name="T42" fmla="*/ 142 w 2086"/>
                  <a:gd name="T43" fmla="*/ 1719 h 2210"/>
                  <a:gd name="T44" fmla="*/ 340 w 2086"/>
                  <a:gd name="T45" fmla="*/ 1957 h 2210"/>
                  <a:gd name="T46" fmla="*/ 527 w 2086"/>
                  <a:gd name="T47" fmla="*/ 1990 h 2210"/>
                  <a:gd name="T48" fmla="*/ 762 w 2086"/>
                  <a:gd name="T49" fmla="*/ 1983 h 2210"/>
                  <a:gd name="T50" fmla="*/ 938 w 2086"/>
                  <a:gd name="T51" fmla="*/ 2064 h 2210"/>
                  <a:gd name="T52" fmla="*/ 1069 w 2086"/>
                  <a:gd name="T53" fmla="*/ 2049 h 2210"/>
                  <a:gd name="T54" fmla="*/ 1069 w 2086"/>
                  <a:gd name="T55" fmla="*/ 1833 h 2210"/>
                  <a:gd name="T56" fmla="*/ 1152 w 2086"/>
                  <a:gd name="T57" fmla="*/ 1736 h 2210"/>
                  <a:gd name="T58" fmla="*/ 1416 w 2086"/>
                  <a:gd name="T59" fmla="*/ 1749 h 2210"/>
                  <a:gd name="T60" fmla="*/ 1470 w 2086"/>
                  <a:gd name="T61" fmla="*/ 2132 h 2210"/>
                  <a:gd name="T62" fmla="*/ 1558 w 2086"/>
                  <a:gd name="T63" fmla="*/ 2170 h 2210"/>
                  <a:gd name="T64" fmla="*/ 1716 w 2086"/>
                  <a:gd name="T65" fmla="*/ 2195 h 2210"/>
                  <a:gd name="T66" fmla="*/ 1735 w 2086"/>
                  <a:gd name="T67" fmla="*/ 2169 h 2210"/>
                  <a:gd name="T68" fmla="*/ 1815 w 2086"/>
                  <a:gd name="T69" fmla="*/ 2140 h 2210"/>
                  <a:gd name="T70" fmla="*/ 1929 w 2086"/>
                  <a:gd name="T71" fmla="*/ 1954 h 2210"/>
                  <a:gd name="T72" fmla="*/ 2083 w 2086"/>
                  <a:gd name="T73" fmla="*/ 1712 h 2210"/>
                  <a:gd name="T74" fmla="*/ 1970 w 2086"/>
                  <a:gd name="T75" fmla="*/ 1647 h 2210"/>
                  <a:gd name="T76" fmla="*/ 1960 w 2086"/>
                  <a:gd name="T77" fmla="*/ 1562 h 2210"/>
                  <a:gd name="T78" fmla="*/ 1893 w 2086"/>
                  <a:gd name="T79" fmla="*/ 1590 h 2210"/>
                  <a:gd name="T80" fmla="*/ 1794 w 2086"/>
                  <a:gd name="T81" fmla="*/ 1622 h 2210"/>
                  <a:gd name="T82" fmla="*/ 1805 w 2086"/>
                  <a:gd name="T83" fmla="*/ 1607 h 2210"/>
                  <a:gd name="T84" fmla="*/ 1818 w 2086"/>
                  <a:gd name="T85" fmla="*/ 1584 h 2210"/>
                  <a:gd name="T86" fmla="*/ 1810 w 2086"/>
                  <a:gd name="T87" fmla="*/ 1562 h 2210"/>
                  <a:gd name="T88" fmla="*/ 1739 w 2086"/>
                  <a:gd name="T89" fmla="*/ 1514 h 2210"/>
                  <a:gd name="T90" fmla="*/ 1658 w 2086"/>
                  <a:gd name="T91" fmla="*/ 1420 h 2210"/>
                  <a:gd name="T92" fmla="*/ 1809 w 2086"/>
                  <a:gd name="T93" fmla="*/ 1206 h 2210"/>
                  <a:gd name="T94" fmla="*/ 1751 w 2086"/>
                  <a:gd name="T95" fmla="*/ 1170 h 2210"/>
                  <a:gd name="T96" fmla="*/ 1616 w 2086"/>
                  <a:gd name="T97" fmla="*/ 1105 h 2210"/>
                  <a:gd name="T98" fmla="*/ 1508 w 2086"/>
                  <a:gd name="T99" fmla="*/ 1077 h 2210"/>
                  <a:gd name="T100" fmla="*/ 1654 w 2086"/>
                  <a:gd name="T101" fmla="*/ 835 h 2210"/>
                  <a:gd name="T102" fmla="*/ 1525 w 2086"/>
                  <a:gd name="T103" fmla="*/ 735 h 2210"/>
                  <a:gd name="T104" fmla="*/ 1354 w 2086"/>
                  <a:gd name="T105" fmla="*/ 644 h 2210"/>
                  <a:gd name="T106" fmla="*/ 1273 w 2086"/>
                  <a:gd name="T107" fmla="*/ 588 h 2210"/>
                  <a:gd name="T108" fmla="*/ 1259 w 2086"/>
                  <a:gd name="T109" fmla="*/ 464 h 2210"/>
                  <a:gd name="T110" fmla="*/ 1251 w 2086"/>
                  <a:gd name="T111" fmla="*/ 428 h 2210"/>
                  <a:gd name="T112" fmla="*/ 1238 w 2086"/>
                  <a:gd name="T113" fmla="*/ 402 h 2210"/>
                  <a:gd name="T114" fmla="*/ 1212 w 2086"/>
                  <a:gd name="T115" fmla="*/ 179 h 2210"/>
                  <a:gd name="T116" fmla="*/ 1223 w 2086"/>
                  <a:gd name="T117" fmla="*/ 71 h 2210"/>
                  <a:gd name="T118" fmla="*/ 1152 w 2086"/>
                  <a:gd name="T119" fmla="*/ 14 h 2210"/>
                  <a:gd name="T120" fmla="*/ 955 w 2086"/>
                  <a:gd name="T121" fmla="*/ 50 h 2210"/>
                  <a:gd name="T122" fmla="*/ 934 w 2086"/>
                  <a:gd name="T123" fmla="*/ 136 h 2210"/>
                  <a:gd name="T124" fmla="*/ 1775 w 2086"/>
                  <a:gd name="T125" fmla="*/ 2156 h 2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6" h="2210">
                    <a:moveTo>
                      <a:pt x="905" y="89"/>
                    </a:moveTo>
                    <a:lnTo>
                      <a:pt x="890" y="81"/>
                    </a:lnTo>
                    <a:lnTo>
                      <a:pt x="890" y="100"/>
                    </a:lnTo>
                    <a:lnTo>
                      <a:pt x="881" y="114"/>
                    </a:lnTo>
                    <a:lnTo>
                      <a:pt x="862" y="124"/>
                    </a:lnTo>
                    <a:lnTo>
                      <a:pt x="853" y="146"/>
                    </a:lnTo>
                    <a:lnTo>
                      <a:pt x="851" y="147"/>
                    </a:lnTo>
                    <a:lnTo>
                      <a:pt x="851" y="149"/>
                    </a:lnTo>
                    <a:lnTo>
                      <a:pt x="853" y="153"/>
                    </a:lnTo>
                    <a:lnTo>
                      <a:pt x="858" y="155"/>
                    </a:lnTo>
                    <a:lnTo>
                      <a:pt x="867" y="157"/>
                    </a:lnTo>
                    <a:lnTo>
                      <a:pt x="884" y="172"/>
                    </a:lnTo>
                    <a:lnTo>
                      <a:pt x="903" y="192"/>
                    </a:lnTo>
                    <a:lnTo>
                      <a:pt x="905" y="214"/>
                    </a:lnTo>
                    <a:lnTo>
                      <a:pt x="895" y="238"/>
                    </a:lnTo>
                    <a:lnTo>
                      <a:pt x="881" y="246"/>
                    </a:lnTo>
                    <a:lnTo>
                      <a:pt x="869" y="266"/>
                    </a:lnTo>
                    <a:lnTo>
                      <a:pt x="848" y="266"/>
                    </a:lnTo>
                    <a:lnTo>
                      <a:pt x="817" y="272"/>
                    </a:lnTo>
                    <a:lnTo>
                      <a:pt x="820" y="292"/>
                    </a:lnTo>
                    <a:lnTo>
                      <a:pt x="867" y="309"/>
                    </a:lnTo>
                    <a:lnTo>
                      <a:pt x="874" y="338"/>
                    </a:lnTo>
                    <a:lnTo>
                      <a:pt x="846" y="338"/>
                    </a:lnTo>
                    <a:lnTo>
                      <a:pt x="841" y="352"/>
                    </a:lnTo>
                    <a:lnTo>
                      <a:pt x="831" y="359"/>
                    </a:lnTo>
                    <a:lnTo>
                      <a:pt x="820" y="392"/>
                    </a:lnTo>
                    <a:lnTo>
                      <a:pt x="784" y="407"/>
                    </a:lnTo>
                    <a:lnTo>
                      <a:pt x="762" y="381"/>
                    </a:lnTo>
                    <a:lnTo>
                      <a:pt x="755" y="379"/>
                    </a:lnTo>
                    <a:lnTo>
                      <a:pt x="751" y="378"/>
                    </a:lnTo>
                    <a:lnTo>
                      <a:pt x="747" y="374"/>
                    </a:lnTo>
                    <a:lnTo>
                      <a:pt x="746" y="371"/>
                    </a:lnTo>
                    <a:lnTo>
                      <a:pt x="662" y="385"/>
                    </a:lnTo>
                    <a:lnTo>
                      <a:pt x="649" y="407"/>
                    </a:lnTo>
                    <a:lnTo>
                      <a:pt x="638" y="431"/>
                    </a:lnTo>
                    <a:lnTo>
                      <a:pt x="639" y="433"/>
                    </a:lnTo>
                    <a:lnTo>
                      <a:pt x="642" y="436"/>
                    </a:lnTo>
                    <a:lnTo>
                      <a:pt x="644" y="440"/>
                    </a:lnTo>
                    <a:lnTo>
                      <a:pt x="643" y="440"/>
                    </a:lnTo>
                    <a:lnTo>
                      <a:pt x="643" y="441"/>
                    </a:lnTo>
                    <a:lnTo>
                      <a:pt x="642" y="443"/>
                    </a:lnTo>
                    <a:lnTo>
                      <a:pt x="638" y="445"/>
                    </a:lnTo>
                    <a:lnTo>
                      <a:pt x="633" y="446"/>
                    </a:lnTo>
                    <a:lnTo>
                      <a:pt x="629" y="456"/>
                    </a:lnTo>
                    <a:lnTo>
                      <a:pt x="628" y="456"/>
                    </a:lnTo>
                    <a:lnTo>
                      <a:pt x="627" y="456"/>
                    </a:lnTo>
                    <a:lnTo>
                      <a:pt x="627" y="457"/>
                    </a:lnTo>
                    <a:lnTo>
                      <a:pt x="612" y="438"/>
                    </a:lnTo>
                    <a:lnTo>
                      <a:pt x="618" y="421"/>
                    </a:lnTo>
                    <a:lnTo>
                      <a:pt x="599" y="407"/>
                    </a:lnTo>
                    <a:lnTo>
                      <a:pt x="605" y="473"/>
                    </a:lnTo>
                    <a:lnTo>
                      <a:pt x="584" y="466"/>
                    </a:lnTo>
                    <a:lnTo>
                      <a:pt x="570" y="459"/>
                    </a:lnTo>
                    <a:lnTo>
                      <a:pt x="546" y="478"/>
                    </a:lnTo>
                    <a:lnTo>
                      <a:pt x="510" y="488"/>
                    </a:lnTo>
                    <a:lnTo>
                      <a:pt x="542" y="509"/>
                    </a:lnTo>
                    <a:lnTo>
                      <a:pt x="544" y="513"/>
                    </a:lnTo>
                    <a:lnTo>
                      <a:pt x="544" y="515"/>
                    </a:lnTo>
                    <a:lnTo>
                      <a:pt x="544" y="516"/>
                    </a:lnTo>
                    <a:lnTo>
                      <a:pt x="545" y="518"/>
                    </a:lnTo>
                    <a:lnTo>
                      <a:pt x="544" y="518"/>
                    </a:lnTo>
                    <a:lnTo>
                      <a:pt x="544" y="519"/>
                    </a:lnTo>
                    <a:lnTo>
                      <a:pt x="543" y="521"/>
                    </a:lnTo>
                    <a:lnTo>
                      <a:pt x="540" y="525"/>
                    </a:lnTo>
                    <a:lnTo>
                      <a:pt x="527" y="528"/>
                    </a:lnTo>
                    <a:lnTo>
                      <a:pt x="549" y="549"/>
                    </a:lnTo>
                    <a:lnTo>
                      <a:pt x="589" y="544"/>
                    </a:lnTo>
                    <a:lnTo>
                      <a:pt x="610" y="564"/>
                    </a:lnTo>
                    <a:lnTo>
                      <a:pt x="625" y="588"/>
                    </a:lnTo>
                    <a:lnTo>
                      <a:pt x="627" y="616"/>
                    </a:lnTo>
                    <a:lnTo>
                      <a:pt x="626" y="619"/>
                    </a:lnTo>
                    <a:lnTo>
                      <a:pt x="636" y="619"/>
                    </a:lnTo>
                    <a:lnTo>
                      <a:pt x="639" y="619"/>
                    </a:lnTo>
                    <a:lnTo>
                      <a:pt x="642" y="621"/>
                    </a:lnTo>
                    <a:lnTo>
                      <a:pt x="641" y="623"/>
                    </a:lnTo>
                    <a:lnTo>
                      <a:pt x="634" y="627"/>
                    </a:lnTo>
                    <a:lnTo>
                      <a:pt x="634" y="631"/>
                    </a:lnTo>
                    <a:lnTo>
                      <a:pt x="628" y="635"/>
                    </a:lnTo>
                    <a:lnTo>
                      <a:pt x="626" y="636"/>
                    </a:lnTo>
                    <a:lnTo>
                      <a:pt x="627" y="638"/>
                    </a:lnTo>
                    <a:lnTo>
                      <a:pt x="630" y="640"/>
                    </a:lnTo>
                    <a:lnTo>
                      <a:pt x="638" y="642"/>
                    </a:lnTo>
                    <a:lnTo>
                      <a:pt x="639" y="645"/>
                    </a:lnTo>
                    <a:lnTo>
                      <a:pt x="642" y="651"/>
                    </a:lnTo>
                    <a:lnTo>
                      <a:pt x="703" y="651"/>
                    </a:lnTo>
                    <a:lnTo>
                      <a:pt x="704" y="640"/>
                    </a:lnTo>
                    <a:lnTo>
                      <a:pt x="705" y="637"/>
                    </a:lnTo>
                    <a:lnTo>
                      <a:pt x="708" y="636"/>
                    </a:lnTo>
                    <a:lnTo>
                      <a:pt x="715" y="636"/>
                    </a:lnTo>
                    <a:lnTo>
                      <a:pt x="727" y="642"/>
                    </a:lnTo>
                    <a:lnTo>
                      <a:pt x="725" y="677"/>
                    </a:lnTo>
                    <a:lnTo>
                      <a:pt x="722" y="680"/>
                    </a:lnTo>
                    <a:lnTo>
                      <a:pt x="723" y="681"/>
                    </a:lnTo>
                    <a:lnTo>
                      <a:pt x="729" y="684"/>
                    </a:lnTo>
                    <a:lnTo>
                      <a:pt x="738" y="687"/>
                    </a:lnTo>
                    <a:lnTo>
                      <a:pt x="705" y="707"/>
                    </a:lnTo>
                    <a:lnTo>
                      <a:pt x="720" y="742"/>
                    </a:lnTo>
                    <a:lnTo>
                      <a:pt x="746" y="751"/>
                    </a:lnTo>
                    <a:lnTo>
                      <a:pt x="753" y="757"/>
                    </a:lnTo>
                    <a:lnTo>
                      <a:pt x="753" y="759"/>
                    </a:lnTo>
                    <a:lnTo>
                      <a:pt x="775" y="764"/>
                    </a:lnTo>
                    <a:lnTo>
                      <a:pt x="798" y="806"/>
                    </a:lnTo>
                    <a:lnTo>
                      <a:pt x="755" y="787"/>
                    </a:lnTo>
                    <a:lnTo>
                      <a:pt x="731" y="835"/>
                    </a:lnTo>
                    <a:lnTo>
                      <a:pt x="741" y="851"/>
                    </a:lnTo>
                    <a:lnTo>
                      <a:pt x="725" y="866"/>
                    </a:lnTo>
                    <a:lnTo>
                      <a:pt x="731" y="887"/>
                    </a:lnTo>
                    <a:lnTo>
                      <a:pt x="710" y="906"/>
                    </a:lnTo>
                    <a:lnTo>
                      <a:pt x="701" y="908"/>
                    </a:lnTo>
                    <a:lnTo>
                      <a:pt x="698" y="908"/>
                    </a:lnTo>
                    <a:lnTo>
                      <a:pt x="699" y="911"/>
                    </a:lnTo>
                    <a:lnTo>
                      <a:pt x="701" y="914"/>
                    </a:lnTo>
                    <a:lnTo>
                      <a:pt x="705" y="916"/>
                    </a:lnTo>
                    <a:lnTo>
                      <a:pt x="677" y="935"/>
                    </a:lnTo>
                    <a:lnTo>
                      <a:pt x="688" y="944"/>
                    </a:lnTo>
                    <a:lnTo>
                      <a:pt x="675" y="1005"/>
                    </a:lnTo>
                    <a:lnTo>
                      <a:pt x="649" y="1001"/>
                    </a:lnTo>
                    <a:lnTo>
                      <a:pt x="612" y="987"/>
                    </a:lnTo>
                    <a:lnTo>
                      <a:pt x="560" y="958"/>
                    </a:lnTo>
                    <a:lnTo>
                      <a:pt x="577" y="977"/>
                    </a:lnTo>
                    <a:lnTo>
                      <a:pt x="562" y="1008"/>
                    </a:lnTo>
                    <a:lnTo>
                      <a:pt x="546" y="999"/>
                    </a:lnTo>
                    <a:lnTo>
                      <a:pt x="542" y="979"/>
                    </a:lnTo>
                    <a:lnTo>
                      <a:pt x="520" y="955"/>
                    </a:lnTo>
                    <a:lnTo>
                      <a:pt x="506" y="966"/>
                    </a:lnTo>
                    <a:lnTo>
                      <a:pt x="477" y="972"/>
                    </a:lnTo>
                    <a:lnTo>
                      <a:pt x="470" y="999"/>
                    </a:lnTo>
                    <a:lnTo>
                      <a:pt x="446" y="1013"/>
                    </a:lnTo>
                    <a:lnTo>
                      <a:pt x="441" y="1010"/>
                    </a:lnTo>
                    <a:lnTo>
                      <a:pt x="438" y="1010"/>
                    </a:lnTo>
                    <a:lnTo>
                      <a:pt x="435" y="1010"/>
                    </a:lnTo>
                    <a:lnTo>
                      <a:pt x="433" y="1014"/>
                    </a:lnTo>
                    <a:lnTo>
                      <a:pt x="431" y="1016"/>
                    </a:lnTo>
                    <a:lnTo>
                      <a:pt x="431" y="1021"/>
                    </a:lnTo>
                    <a:lnTo>
                      <a:pt x="435" y="1034"/>
                    </a:lnTo>
                    <a:lnTo>
                      <a:pt x="420" y="1051"/>
                    </a:lnTo>
                    <a:lnTo>
                      <a:pt x="413" y="1116"/>
                    </a:lnTo>
                    <a:lnTo>
                      <a:pt x="420" y="1127"/>
                    </a:lnTo>
                    <a:lnTo>
                      <a:pt x="432" y="1155"/>
                    </a:lnTo>
                    <a:lnTo>
                      <a:pt x="453" y="1184"/>
                    </a:lnTo>
                    <a:lnTo>
                      <a:pt x="427" y="1208"/>
                    </a:lnTo>
                    <a:lnTo>
                      <a:pt x="411" y="1177"/>
                    </a:lnTo>
                    <a:lnTo>
                      <a:pt x="396" y="1162"/>
                    </a:lnTo>
                    <a:lnTo>
                      <a:pt x="390" y="1112"/>
                    </a:lnTo>
                    <a:lnTo>
                      <a:pt x="399" y="1092"/>
                    </a:lnTo>
                    <a:lnTo>
                      <a:pt x="396" y="1058"/>
                    </a:lnTo>
                    <a:lnTo>
                      <a:pt x="340" y="1058"/>
                    </a:lnTo>
                    <a:lnTo>
                      <a:pt x="320" y="1072"/>
                    </a:lnTo>
                    <a:lnTo>
                      <a:pt x="292" y="1066"/>
                    </a:lnTo>
                    <a:lnTo>
                      <a:pt x="283" y="1079"/>
                    </a:lnTo>
                    <a:lnTo>
                      <a:pt x="264" y="1079"/>
                    </a:lnTo>
                    <a:lnTo>
                      <a:pt x="253" y="1094"/>
                    </a:lnTo>
                    <a:lnTo>
                      <a:pt x="220" y="1101"/>
                    </a:lnTo>
                    <a:lnTo>
                      <a:pt x="205" y="1122"/>
                    </a:lnTo>
                    <a:lnTo>
                      <a:pt x="168" y="1122"/>
                    </a:lnTo>
                    <a:lnTo>
                      <a:pt x="140" y="1155"/>
                    </a:lnTo>
                    <a:lnTo>
                      <a:pt x="168" y="1170"/>
                    </a:lnTo>
                    <a:lnTo>
                      <a:pt x="170" y="1167"/>
                    </a:lnTo>
                    <a:lnTo>
                      <a:pt x="174" y="1166"/>
                    </a:lnTo>
                    <a:lnTo>
                      <a:pt x="179" y="1167"/>
                    </a:lnTo>
                    <a:lnTo>
                      <a:pt x="183" y="1172"/>
                    </a:lnTo>
                    <a:lnTo>
                      <a:pt x="214" y="1179"/>
                    </a:lnTo>
                    <a:lnTo>
                      <a:pt x="225" y="1214"/>
                    </a:lnTo>
                    <a:lnTo>
                      <a:pt x="214" y="1262"/>
                    </a:lnTo>
                    <a:lnTo>
                      <a:pt x="183" y="1262"/>
                    </a:lnTo>
                    <a:lnTo>
                      <a:pt x="142" y="1279"/>
                    </a:lnTo>
                    <a:lnTo>
                      <a:pt x="128" y="1314"/>
                    </a:lnTo>
                    <a:lnTo>
                      <a:pt x="99" y="1314"/>
                    </a:lnTo>
                    <a:lnTo>
                      <a:pt x="85" y="1301"/>
                    </a:lnTo>
                    <a:lnTo>
                      <a:pt x="85" y="1327"/>
                    </a:lnTo>
                    <a:lnTo>
                      <a:pt x="76" y="1334"/>
                    </a:lnTo>
                    <a:lnTo>
                      <a:pt x="57" y="1322"/>
                    </a:lnTo>
                    <a:lnTo>
                      <a:pt x="55" y="1351"/>
                    </a:lnTo>
                    <a:lnTo>
                      <a:pt x="40" y="1372"/>
                    </a:lnTo>
                    <a:lnTo>
                      <a:pt x="35" y="1390"/>
                    </a:lnTo>
                    <a:lnTo>
                      <a:pt x="0" y="1407"/>
                    </a:lnTo>
                    <a:lnTo>
                      <a:pt x="5" y="1434"/>
                    </a:lnTo>
                    <a:lnTo>
                      <a:pt x="4" y="1429"/>
                    </a:lnTo>
                    <a:lnTo>
                      <a:pt x="4" y="1426"/>
                    </a:lnTo>
                    <a:lnTo>
                      <a:pt x="4" y="1425"/>
                    </a:lnTo>
                    <a:lnTo>
                      <a:pt x="5" y="1426"/>
                    </a:lnTo>
                    <a:lnTo>
                      <a:pt x="7" y="1431"/>
                    </a:lnTo>
                    <a:lnTo>
                      <a:pt x="9" y="1435"/>
                    </a:lnTo>
                    <a:lnTo>
                      <a:pt x="11" y="1438"/>
                    </a:lnTo>
                    <a:lnTo>
                      <a:pt x="13" y="1440"/>
                    </a:lnTo>
                    <a:lnTo>
                      <a:pt x="14" y="1440"/>
                    </a:lnTo>
                    <a:lnTo>
                      <a:pt x="16" y="1440"/>
                    </a:lnTo>
                    <a:lnTo>
                      <a:pt x="17" y="1438"/>
                    </a:lnTo>
                    <a:lnTo>
                      <a:pt x="19" y="1436"/>
                    </a:lnTo>
                    <a:lnTo>
                      <a:pt x="21" y="1436"/>
                    </a:lnTo>
                    <a:lnTo>
                      <a:pt x="50" y="1448"/>
                    </a:lnTo>
                    <a:lnTo>
                      <a:pt x="71" y="1462"/>
                    </a:lnTo>
                    <a:lnTo>
                      <a:pt x="68" y="1473"/>
                    </a:lnTo>
                    <a:lnTo>
                      <a:pt x="68" y="1476"/>
                    </a:lnTo>
                    <a:lnTo>
                      <a:pt x="70" y="1479"/>
                    </a:lnTo>
                    <a:lnTo>
                      <a:pt x="71" y="1480"/>
                    </a:lnTo>
                    <a:lnTo>
                      <a:pt x="74" y="1480"/>
                    </a:lnTo>
                    <a:lnTo>
                      <a:pt x="79" y="1479"/>
                    </a:lnTo>
                    <a:lnTo>
                      <a:pt x="85" y="1477"/>
                    </a:lnTo>
                    <a:lnTo>
                      <a:pt x="84" y="1479"/>
                    </a:lnTo>
                    <a:lnTo>
                      <a:pt x="85" y="1481"/>
                    </a:lnTo>
                    <a:lnTo>
                      <a:pt x="86" y="1482"/>
                    </a:lnTo>
                    <a:lnTo>
                      <a:pt x="89" y="1484"/>
                    </a:lnTo>
                    <a:lnTo>
                      <a:pt x="91" y="1484"/>
                    </a:lnTo>
                    <a:lnTo>
                      <a:pt x="95" y="1484"/>
                    </a:lnTo>
                    <a:lnTo>
                      <a:pt x="105" y="1483"/>
                    </a:lnTo>
                    <a:lnTo>
                      <a:pt x="98" y="1485"/>
                    </a:lnTo>
                    <a:lnTo>
                      <a:pt x="96" y="1486"/>
                    </a:lnTo>
                    <a:lnTo>
                      <a:pt x="96" y="1488"/>
                    </a:lnTo>
                    <a:lnTo>
                      <a:pt x="98" y="1490"/>
                    </a:lnTo>
                    <a:lnTo>
                      <a:pt x="100" y="1491"/>
                    </a:lnTo>
                    <a:lnTo>
                      <a:pt x="105" y="1493"/>
                    </a:lnTo>
                    <a:lnTo>
                      <a:pt x="107" y="1512"/>
                    </a:lnTo>
                    <a:lnTo>
                      <a:pt x="99" y="1577"/>
                    </a:lnTo>
                    <a:lnTo>
                      <a:pt x="118" y="1590"/>
                    </a:lnTo>
                    <a:lnTo>
                      <a:pt x="149" y="1605"/>
                    </a:lnTo>
                    <a:lnTo>
                      <a:pt x="149" y="1626"/>
                    </a:lnTo>
                    <a:lnTo>
                      <a:pt x="125" y="1640"/>
                    </a:lnTo>
                    <a:lnTo>
                      <a:pt x="118" y="1697"/>
                    </a:lnTo>
                    <a:lnTo>
                      <a:pt x="142" y="1719"/>
                    </a:lnTo>
                    <a:lnTo>
                      <a:pt x="183" y="1771"/>
                    </a:lnTo>
                    <a:lnTo>
                      <a:pt x="192" y="1792"/>
                    </a:lnTo>
                    <a:lnTo>
                      <a:pt x="257" y="1883"/>
                    </a:lnTo>
                    <a:lnTo>
                      <a:pt x="261" y="1883"/>
                    </a:lnTo>
                    <a:lnTo>
                      <a:pt x="261" y="1885"/>
                    </a:lnTo>
                    <a:lnTo>
                      <a:pt x="270" y="1897"/>
                    </a:lnTo>
                    <a:lnTo>
                      <a:pt x="292" y="1914"/>
                    </a:lnTo>
                    <a:lnTo>
                      <a:pt x="303" y="1935"/>
                    </a:lnTo>
                    <a:lnTo>
                      <a:pt x="327" y="1957"/>
                    </a:lnTo>
                    <a:lnTo>
                      <a:pt x="340" y="1957"/>
                    </a:lnTo>
                    <a:lnTo>
                      <a:pt x="347" y="1971"/>
                    </a:lnTo>
                    <a:lnTo>
                      <a:pt x="403" y="1971"/>
                    </a:lnTo>
                    <a:lnTo>
                      <a:pt x="440" y="1992"/>
                    </a:lnTo>
                    <a:lnTo>
                      <a:pt x="453" y="2011"/>
                    </a:lnTo>
                    <a:lnTo>
                      <a:pt x="468" y="2011"/>
                    </a:lnTo>
                    <a:lnTo>
                      <a:pt x="477" y="1999"/>
                    </a:lnTo>
                    <a:lnTo>
                      <a:pt x="506" y="2004"/>
                    </a:lnTo>
                    <a:lnTo>
                      <a:pt x="520" y="1997"/>
                    </a:lnTo>
                    <a:lnTo>
                      <a:pt x="526" y="1990"/>
                    </a:lnTo>
                    <a:lnTo>
                      <a:pt x="527" y="1990"/>
                    </a:lnTo>
                    <a:lnTo>
                      <a:pt x="542" y="1985"/>
                    </a:lnTo>
                    <a:lnTo>
                      <a:pt x="549" y="1954"/>
                    </a:lnTo>
                    <a:lnTo>
                      <a:pt x="596" y="1925"/>
                    </a:lnTo>
                    <a:lnTo>
                      <a:pt x="625" y="1925"/>
                    </a:lnTo>
                    <a:lnTo>
                      <a:pt x="627" y="1940"/>
                    </a:lnTo>
                    <a:lnTo>
                      <a:pt x="653" y="1954"/>
                    </a:lnTo>
                    <a:lnTo>
                      <a:pt x="668" y="1949"/>
                    </a:lnTo>
                    <a:lnTo>
                      <a:pt x="703" y="1964"/>
                    </a:lnTo>
                    <a:lnTo>
                      <a:pt x="718" y="1985"/>
                    </a:lnTo>
                    <a:lnTo>
                      <a:pt x="762" y="1983"/>
                    </a:lnTo>
                    <a:lnTo>
                      <a:pt x="775" y="1975"/>
                    </a:lnTo>
                    <a:lnTo>
                      <a:pt x="784" y="1983"/>
                    </a:lnTo>
                    <a:lnTo>
                      <a:pt x="805" y="2004"/>
                    </a:lnTo>
                    <a:lnTo>
                      <a:pt x="825" y="2082"/>
                    </a:lnTo>
                    <a:lnTo>
                      <a:pt x="846" y="2097"/>
                    </a:lnTo>
                    <a:lnTo>
                      <a:pt x="848" y="2114"/>
                    </a:lnTo>
                    <a:lnTo>
                      <a:pt x="884" y="2092"/>
                    </a:lnTo>
                    <a:lnTo>
                      <a:pt x="895" y="2090"/>
                    </a:lnTo>
                    <a:lnTo>
                      <a:pt x="903" y="2077"/>
                    </a:lnTo>
                    <a:lnTo>
                      <a:pt x="938" y="2064"/>
                    </a:lnTo>
                    <a:lnTo>
                      <a:pt x="955" y="2068"/>
                    </a:lnTo>
                    <a:lnTo>
                      <a:pt x="969" y="2075"/>
                    </a:lnTo>
                    <a:lnTo>
                      <a:pt x="988" y="2085"/>
                    </a:lnTo>
                    <a:lnTo>
                      <a:pt x="1005" y="2103"/>
                    </a:lnTo>
                    <a:lnTo>
                      <a:pt x="1033" y="2111"/>
                    </a:lnTo>
                    <a:lnTo>
                      <a:pt x="1053" y="2097"/>
                    </a:lnTo>
                    <a:lnTo>
                      <a:pt x="1088" y="2099"/>
                    </a:lnTo>
                    <a:lnTo>
                      <a:pt x="1083" y="2085"/>
                    </a:lnTo>
                    <a:lnTo>
                      <a:pt x="1097" y="2064"/>
                    </a:lnTo>
                    <a:lnTo>
                      <a:pt x="1069" y="2049"/>
                    </a:lnTo>
                    <a:lnTo>
                      <a:pt x="1081" y="2018"/>
                    </a:lnTo>
                    <a:lnTo>
                      <a:pt x="1069" y="1999"/>
                    </a:lnTo>
                    <a:lnTo>
                      <a:pt x="1077" y="1985"/>
                    </a:lnTo>
                    <a:lnTo>
                      <a:pt x="1069" y="1954"/>
                    </a:lnTo>
                    <a:lnTo>
                      <a:pt x="1090" y="1942"/>
                    </a:lnTo>
                    <a:lnTo>
                      <a:pt x="1097" y="1925"/>
                    </a:lnTo>
                    <a:lnTo>
                      <a:pt x="1112" y="1904"/>
                    </a:lnTo>
                    <a:lnTo>
                      <a:pt x="1097" y="1897"/>
                    </a:lnTo>
                    <a:lnTo>
                      <a:pt x="1081" y="1878"/>
                    </a:lnTo>
                    <a:lnTo>
                      <a:pt x="1069" y="1833"/>
                    </a:lnTo>
                    <a:lnTo>
                      <a:pt x="1062" y="1814"/>
                    </a:lnTo>
                    <a:lnTo>
                      <a:pt x="1088" y="1790"/>
                    </a:lnTo>
                    <a:lnTo>
                      <a:pt x="1088" y="1785"/>
                    </a:lnTo>
                    <a:lnTo>
                      <a:pt x="1086" y="1780"/>
                    </a:lnTo>
                    <a:lnTo>
                      <a:pt x="1084" y="1776"/>
                    </a:lnTo>
                    <a:lnTo>
                      <a:pt x="1081" y="1774"/>
                    </a:lnTo>
                    <a:lnTo>
                      <a:pt x="1077" y="1775"/>
                    </a:lnTo>
                    <a:lnTo>
                      <a:pt x="1083" y="1729"/>
                    </a:lnTo>
                    <a:lnTo>
                      <a:pt x="1145" y="1729"/>
                    </a:lnTo>
                    <a:lnTo>
                      <a:pt x="1152" y="1736"/>
                    </a:lnTo>
                    <a:lnTo>
                      <a:pt x="1183" y="1747"/>
                    </a:lnTo>
                    <a:lnTo>
                      <a:pt x="1205" y="1771"/>
                    </a:lnTo>
                    <a:lnTo>
                      <a:pt x="1259" y="1785"/>
                    </a:lnTo>
                    <a:lnTo>
                      <a:pt x="1266" y="1775"/>
                    </a:lnTo>
                    <a:lnTo>
                      <a:pt x="1280" y="1775"/>
                    </a:lnTo>
                    <a:lnTo>
                      <a:pt x="1290" y="1783"/>
                    </a:lnTo>
                    <a:lnTo>
                      <a:pt x="1359" y="1783"/>
                    </a:lnTo>
                    <a:lnTo>
                      <a:pt x="1368" y="1790"/>
                    </a:lnTo>
                    <a:lnTo>
                      <a:pt x="1401" y="1771"/>
                    </a:lnTo>
                    <a:lnTo>
                      <a:pt x="1416" y="1749"/>
                    </a:lnTo>
                    <a:lnTo>
                      <a:pt x="1447" y="1749"/>
                    </a:lnTo>
                    <a:lnTo>
                      <a:pt x="1432" y="1833"/>
                    </a:lnTo>
                    <a:lnTo>
                      <a:pt x="1430" y="1925"/>
                    </a:lnTo>
                    <a:lnTo>
                      <a:pt x="1466" y="2054"/>
                    </a:lnTo>
                    <a:lnTo>
                      <a:pt x="1466" y="2090"/>
                    </a:lnTo>
                    <a:lnTo>
                      <a:pt x="1447" y="2120"/>
                    </a:lnTo>
                    <a:lnTo>
                      <a:pt x="1466" y="2120"/>
                    </a:lnTo>
                    <a:lnTo>
                      <a:pt x="1466" y="2125"/>
                    </a:lnTo>
                    <a:lnTo>
                      <a:pt x="1469" y="2130"/>
                    </a:lnTo>
                    <a:lnTo>
                      <a:pt x="1470" y="2132"/>
                    </a:lnTo>
                    <a:lnTo>
                      <a:pt x="1475" y="2135"/>
                    </a:lnTo>
                    <a:lnTo>
                      <a:pt x="1508" y="2164"/>
                    </a:lnTo>
                    <a:lnTo>
                      <a:pt x="1532" y="2156"/>
                    </a:lnTo>
                    <a:lnTo>
                      <a:pt x="1531" y="2162"/>
                    </a:lnTo>
                    <a:lnTo>
                      <a:pt x="1531" y="2158"/>
                    </a:lnTo>
                    <a:lnTo>
                      <a:pt x="1534" y="2157"/>
                    </a:lnTo>
                    <a:lnTo>
                      <a:pt x="1537" y="2156"/>
                    </a:lnTo>
                    <a:lnTo>
                      <a:pt x="1544" y="2158"/>
                    </a:lnTo>
                    <a:lnTo>
                      <a:pt x="1544" y="2156"/>
                    </a:lnTo>
                    <a:lnTo>
                      <a:pt x="1558" y="2170"/>
                    </a:lnTo>
                    <a:lnTo>
                      <a:pt x="1594" y="2170"/>
                    </a:lnTo>
                    <a:lnTo>
                      <a:pt x="1608" y="2210"/>
                    </a:lnTo>
                    <a:lnTo>
                      <a:pt x="1673" y="2190"/>
                    </a:lnTo>
                    <a:lnTo>
                      <a:pt x="1680" y="2203"/>
                    </a:lnTo>
                    <a:lnTo>
                      <a:pt x="1695" y="2197"/>
                    </a:lnTo>
                    <a:lnTo>
                      <a:pt x="1710" y="2196"/>
                    </a:lnTo>
                    <a:lnTo>
                      <a:pt x="1710" y="2195"/>
                    </a:lnTo>
                    <a:lnTo>
                      <a:pt x="1711" y="2195"/>
                    </a:lnTo>
                    <a:lnTo>
                      <a:pt x="1713" y="2195"/>
                    </a:lnTo>
                    <a:lnTo>
                      <a:pt x="1716" y="2195"/>
                    </a:lnTo>
                    <a:lnTo>
                      <a:pt x="1717" y="2193"/>
                    </a:lnTo>
                    <a:lnTo>
                      <a:pt x="1720" y="2192"/>
                    </a:lnTo>
                    <a:lnTo>
                      <a:pt x="1720" y="2188"/>
                    </a:lnTo>
                    <a:lnTo>
                      <a:pt x="1717" y="2184"/>
                    </a:lnTo>
                    <a:lnTo>
                      <a:pt x="1715" y="2182"/>
                    </a:lnTo>
                    <a:lnTo>
                      <a:pt x="1730" y="2184"/>
                    </a:lnTo>
                    <a:lnTo>
                      <a:pt x="1730" y="2182"/>
                    </a:lnTo>
                    <a:lnTo>
                      <a:pt x="1731" y="2175"/>
                    </a:lnTo>
                    <a:lnTo>
                      <a:pt x="1734" y="2170"/>
                    </a:lnTo>
                    <a:lnTo>
                      <a:pt x="1735" y="2169"/>
                    </a:lnTo>
                    <a:lnTo>
                      <a:pt x="1739" y="2170"/>
                    </a:lnTo>
                    <a:lnTo>
                      <a:pt x="1765" y="2164"/>
                    </a:lnTo>
                    <a:lnTo>
                      <a:pt x="1782" y="2164"/>
                    </a:lnTo>
                    <a:lnTo>
                      <a:pt x="1793" y="2175"/>
                    </a:lnTo>
                    <a:lnTo>
                      <a:pt x="1808" y="2175"/>
                    </a:lnTo>
                    <a:lnTo>
                      <a:pt x="1801" y="2153"/>
                    </a:lnTo>
                    <a:lnTo>
                      <a:pt x="1801" y="2146"/>
                    </a:lnTo>
                    <a:lnTo>
                      <a:pt x="1804" y="2141"/>
                    </a:lnTo>
                    <a:lnTo>
                      <a:pt x="1807" y="2139"/>
                    </a:lnTo>
                    <a:lnTo>
                      <a:pt x="1815" y="2140"/>
                    </a:lnTo>
                    <a:lnTo>
                      <a:pt x="1816" y="2136"/>
                    </a:lnTo>
                    <a:lnTo>
                      <a:pt x="1817" y="2135"/>
                    </a:lnTo>
                    <a:lnTo>
                      <a:pt x="1825" y="2132"/>
                    </a:lnTo>
                    <a:lnTo>
                      <a:pt x="1825" y="2118"/>
                    </a:lnTo>
                    <a:lnTo>
                      <a:pt x="1836" y="2103"/>
                    </a:lnTo>
                    <a:lnTo>
                      <a:pt x="1845" y="2035"/>
                    </a:lnTo>
                    <a:lnTo>
                      <a:pt x="1836" y="1999"/>
                    </a:lnTo>
                    <a:lnTo>
                      <a:pt x="1853" y="1983"/>
                    </a:lnTo>
                    <a:lnTo>
                      <a:pt x="1865" y="1983"/>
                    </a:lnTo>
                    <a:lnTo>
                      <a:pt x="1929" y="1954"/>
                    </a:lnTo>
                    <a:lnTo>
                      <a:pt x="2043" y="1792"/>
                    </a:lnTo>
                    <a:lnTo>
                      <a:pt x="2067" y="1779"/>
                    </a:lnTo>
                    <a:lnTo>
                      <a:pt x="2071" y="1755"/>
                    </a:lnTo>
                    <a:lnTo>
                      <a:pt x="2053" y="1733"/>
                    </a:lnTo>
                    <a:lnTo>
                      <a:pt x="2079" y="1714"/>
                    </a:lnTo>
                    <a:lnTo>
                      <a:pt x="2079" y="1713"/>
                    </a:lnTo>
                    <a:lnTo>
                      <a:pt x="2080" y="1713"/>
                    </a:lnTo>
                    <a:lnTo>
                      <a:pt x="2082" y="1713"/>
                    </a:lnTo>
                    <a:lnTo>
                      <a:pt x="2082" y="1712"/>
                    </a:lnTo>
                    <a:lnTo>
                      <a:pt x="2083" y="1712"/>
                    </a:lnTo>
                    <a:lnTo>
                      <a:pt x="2085" y="1711"/>
                    </a:lnTo>
                    <a:lnTo>
                      <a:pt x="2085" y="1708"/>
                    </a:lnTo>
                    <a:lnTo>
                      <a:pt x="2086" y="1706"/>
                    </a:lnTo>
                    <a:lnTo>
                      <a:pt x="2086" y="1699"/>
                    </a:lnTo>
                    <a:lnTo>
                      <a:pt x="2058" y="1676"/>
                    </a:lnTo>
                    <a:lnTo>
                      <a:pt x="2038" y="1679"/>
                    </a:lnTo>
                    <a:lnTo>
                      <a:pt x="2017" y="1679"/>
                    </a:lnTo>
                    <a:lnTo>
                      <a:pt x="1993" y="1671"/>
                    </a:lnTo>
                    <a:lnTo>
                      <a:pt x="1982" y="1650"/>
                    </a:lnTo>
                    <a:lnTo>
                      <a:pt x="1970" y="1647"/>
                    </a:lnTo>
                    <a:lnTo>
                      <a:pt x="1967" y="1646"/>
                    </a:lnTo>
                    <a:lnTo>
                      <a:pt x="1967" y="1644"/>
                    </a:lnTo>
                    <a:lnTo>
                      <a:pt x="1969" y="1643"/>
                    </a:lnTo>
                    <a:lnTo>
                      <a:pt x="1972" y="1641"/>
                    </a:lnTo>
                    <a:lnTo>
                      <a:pt x="1979" y="1640"/>
                    </a:lnTo>
                    <a:lnTo>
                      <a:pt x="1979" y="1619"/>
                    </a:lnTo>
                    <a:lnTo>
                      <a:pt x="1974" y="1612"/>
                    </a:lnTo>
                    <a:lnTo>
                      <a:pt x="1972" y="1593"/>
                    </a:lnTo>
                    <a:lnTo>
                      <a:pt x="1972" y="1586"/>
                    </a:lnTo>
                    <a:lnTo>
                      <a:pt x="1960" y="1562"/>
                    </a:lnTo>
                    <a:lnTo>
                      <a:pt x="1954" y="1563"/>
                    </a:lnTo>
                    <a:lnTo>
                      <a:pt x="1950" y="1564"/>
                    </a:lnTo>
                    <a:lnTo>
                      <a:pt x="1945" y="1562"/>
                    </a:lnTo>
                    <a:lnTo>
                      <a:pt x="1942" y="1559"/>
                    </a:lnTo>
                    <a:lnTo>
                      <a:pt x="1941" y="1560"/>
                    </a:lnTo>
                    <a:lnTo>
                      <a:pt x="1939" y="1564"/>
                    </a:lnTo>
                    <a:lnTo>
                      <a:pt x="1936" y="1564"/>
                    </a:lnTo>
                    <a:lnTo>
                      <a:pt x="1929" y="1579"/>
                    </a:lnTo>
                    <a:lnTo>
                      <a:pt x="1903" y="1571"/>
                    </a:lnTo>
                    <a:lnTo>
                      <a:pt x="1893" y="1590"/>
                    </a:lnTo>
                    <a:lnTo>
                      <a:pt x="1875" y="1605"/>
                    </a:lnTo>
                    <a:lnTo>
                      <a:pt x="1851" y="1633"/>
                    </a:lnTo>
                    <a:lnTo>
                      <a:pt x="1829" y="1633"/>
                    </a:lnTo>
                    <a:lnTo>
                      <a:pt x="1810" y="1650"/>
                    </a:lnTo>
                    <a:lnTo>
                      <a:pt x="1786" y="1621"/>
                    </a:lnTo>
                    <a:lnTo>
                      <a:pt x="1787" y="1621"/>
                    </a:lnTo>
                    <a:lnTo>
                      <a:pt x="1789" y="1622"/>
                    </a:lnTo>
                    <a:lnTo>
                      <a:pt x="1793" y="1623"/>
                    </a:lnTo>
                    <a:lnTo>
                      <a:pt x="1793" y="1622"/>
                    </a:lnTo>
                    <a:lnTo>
                      <a:pt x="1794" y="1622"/>
                    </a:lnTo>
                    <a:lnTo>
                      <a:pt x="1797" y="1622"/>
                    </a:lnTo>
                    <a:lnTo>
                      <a:pt x="1797" y="1621"/>
                    </a:lnTo>
                    <a:lnTo>
                      <a:pt x="1798" y="1621"/>
                    </a:lnTo>
                    <a:lnTo>
                      <a:pt x="1800" y="1621"/>
                    </a:lnTo>
                    <a:lnTo>
                      <a:pt x="1800" y="1619"/>
                    </a:lnTo>
                    <a:lnTo>
                      <a:pt x="1800" y="1618"/>
                    </a:lnTo>
                    <a:lnTo>
                      <a:pt x="1801" y="1618"/>
                    </a:lnTo>
                    <a:lnTo>
                      <a:pt x="1803" y="1615"/>
                    </a:lnTo>
                    <a:lnTo>
                      <a:pt x="1804" y="1611"/>
                    </a:lnTo>
                    <a:lnTo>
                      <a:pt x="1805" y="1607"/>
                    </a:lnTo>
                    <a:lnTo>
                      <a:pt x="1806" y="1599"/>
                    </a:lnTo>
                    <a:lnTo>
                      <a:pt x="1809" y="1591"/>
                    </a:lnTo>
                    <a:lnTo>
                      <a:pt x="1810" y="1590"/>
                    </a:lnTo>
                    <a:lnTo>
                      <a:pt x="1814" y="1588"/>
                    </a:lnTo>
                    <a:lnTo>
                      <a:pt x="1814" y="1587"/>
                    </a:lnTo>
                    <a:lnTo>
                      <a:pt x="1815" y="1587"/>
                    </a:lnTo>
                    <a:lnTo>
                      <a:pt x="1817" y="1587"/>
                    </a:lnTo>
                    <a:lnTo>
                      <a:pt x="1817" y="1585"/>
                    </a:lnTo>
                    <a:lnTo>
                      <a:pt x="1817" y="1584"/>
                    </a:lnTo>
                    <a:lnTo>
                      <a:pt x="1818" y="1584"/>
                    </a:lnTo>
                    <a:lnTo>
                      <a:pt x="1818" y="1582"/>
                    </a:lnTo>
                    <a:lnTo>
                      <a:pt x="1816" y="1578"/>
                    </a:lnTo>
                    <a:lnTo>
                      <a:pt x="1814" y="1576"/>
                    </a:lnTo>
                    <a:lnTo>
                      <a:pt x="1813" y="1575"/>
                    </a:lnTo>
                    <a:lnTo>
                      <a:pt x="1803" y="1566"/>
                    </a:lnTo>
                    <a:lnTo>
                      <a:pt x="1802" y="1565"/>
                    </a:lnTo>
                    <a:lnTo>
                      <a:pt x="1803" y="1564"/>
                    </a:lnTo>
                    <a:lnTo>
                      <a:pt x="1805" y="1563"/>
                    </a:lnTo>
                    <a:lnTo>
                      <a:pt x="1808" y="1563"/>
                    </a:lnTo>
                    <a:lnTo>
                      <a:pt x="1810" y="1562"/>
                    </a:lnTo>
                    <a:lnTo>
                      <a:pt x="1813" y="1562"/>
                    </a:lnTo>
                    <a:lnTo>
                      <a:pt x="1815" y="1560"/>
                    </a:lnTo>
                    <a:lnTo>
                      <a:pt x="1815" y="1558"/>
                    </a:lnTo>
                    <a:lnTo>
                      <a:pt x="1815" y="1557"/>
                    </a:lnTo>
                    <a:lnTo>
                      <a:pt x="1816" y="1557"/>
                    </a:lnTo>
                    <a:lnTo>
                      <a:pt x="1815" y="1557"/>
                    </a:lnTo>
                    <a:lnTo>
                      <a:pt x="1803" y="1543"/>
                    </a:lnTo>
                    <a:lnTo>
                      <a:pt x="1789" y="1533"/>
                    </a:lnTo>
                    <a:lnTo>
                      <a:pt x="1775" y="1512"/>
                    </a:lnTo>
                    <a:lnTo>
                      <a:pt x="1739" y="1514"/>
                    </a:lnTo>
                    <a:lnTo>
                      <a:pt x="1723" y="1527"/>
                    </a:lnTo>
                    <a:lnTo>
                      <a:pt x="1708" y="1527"/>
                    </a:lnTo>
                    <a:lnTo>
                      <a:pt x="1689" y="1519"/>
                    </a:lnTo>
                    <a:lnTo>
                      <a:pt x="1686" y="1507"/>
                    </a:lnTo>
                    <a:lnTo>
                      <a:pt x="1665" y="1527"/>
                    </a:lnTo>
                    <a:lnTo>
                      <a:pt x="1647" y="1493"/>
                    </a:lnTo>
                    <a:lnTo>
                      <a:pt x="1651" y="1472"/>
                    </a:lnTo>
                    <a:lnTo>
                      <a:pt x="1644" y="1462"/>
                    </a:lnTo>
                    <a:lnTo>
                      <a:pt x="1644" y="1448"/>
                    </a:lnTo>
                    <a:lnTo>
                      <a:pt x="1658" y="1420"/>
                    </a:lnTo>
                    <a:lnTo>
                      <a:pt x="1689" y="1401"/>
                    </a:lnTo>
                    <a:lnTo>
                      <a:pt x="1694" y="1372"/>
                    </a:lnTo>
                    <a:lnTo>
                      <a:pt x="1751" y="1364"/>
                    </a:lnTo>
                    <a:lnTo>
                      <a:pt x="1782" y="1298"/>
                    </a:lnTo>
                    <a:lnTo>
                      <a:pt x="1815" y="1286"/>
                    </a:lnTo>
                    <a:lnTo>
                      <a:pt x="1832" y="1255"/>
                    </a:lnTo>
                    <a:lnTo>
                      <a:pt x="1829" y="1236"/>
                    </a:lnTo>
                    <a:lnTo>
                      <a:pt x="1832" y="1222"/>
                    </a:lnTo>
                    <a:lnTo>
                      <a:pt x="1815" y="1208"/>
                    </a:lnTo>
                    <a:lnTo>
                      <a:pt x="1809" y="1206"/>
                    </a:lnTo>
                    <a:lnTo>
                      <a:pt x="1806" y="1205"/>
                    </a:lnTo>
                    <a:lnTo>
                      <a:pt x="1803" y="1201"/>
                    </a:lnTo>
                    <a:lnTo>
                      <a:pt x="1801" y="1194"/>
                    </a:lnTo>
                    <a:lnTo>
                      <a:pt x="1780" y="1186"/>
                    </a:lnTo>
                    <a:lnTo>
                      <a:pt x="1780" y="1181"/>
                    </a:lnTo>
                    <a:lnTo>
                      <a:pt x="1779" y="1179"/>
                    </a:lnTo>
                    <a:lnTo>
                      <a:pt x="1777" y="1177"/>
                    </a:lnTo>
                    <a:lnTo>
                      <a:pt x="1775" y="1177"/>
                    </a:lnTo>
                    <a:lnTo>
                      <a:pt x="1760" y="1177"/>
                    </a:lnTo>
                    <a:lnTo>
                      <a:pt x="1751" y="1170"/>
                    </a:lnTo>
                    <a:lnTo>
                      <a:pt x="1744" y="1170"/>
                    </a:lnTo>
                    <a:lnTo>
                      <a:pt x="1738" y="1169"/>
                    </a:lnTo>
                    <a:lnTo>
                      <a:pt x="1733" y="1163"/>
                    </a:lnTo>
                    <a:lnTo>
                      <a:pt x="1730" y="1158"/>
                    </a:lnTo>
                    <a:lnTo>
                      <a:pt x="1708" y="1129"/>
                    </a:lnTo>
                    <a:lnTo>
                      <a:pt x="1682" y="1144"/>
                    </a:lnTo>
                    <a:lnTo>
                      <a:pt x="1673" y="1129"/>
                    </a:lnTo>
                    <a:lnTo>
                      <a:pt x="1647" y="1151"/>
                    </a:lnTo>
                    <a:lnTo>
                      <a:pt x="1623" y="1134"/>
                    </a:lnTo>
                    <a:lnTo>
                      <a:pt x="1616" y="1105"/>
                    </a:lnTo>
                    <a:lnTo>
                      <a:pt x="1601" y="1072"/>
                    </a:lnTo>
                    <a:lnTo>
                      <a:pt x="1575" y="1077"/>
                    </a:lnTo>
                    <a:lnTo>
                      <a:pt x="1558" y="1099"/>
                    </a:lnTo>
                    <a:lnTo>
                      <a:pt x="1537" y="1099"/>
                    </a:lnTo>
                    <a:lnTo>
                      <a:pt x="1539" y="1094"/>
                    </a:lnTo>
                    <a:lnTo>
                      <a:pt x="1537" y="1092"/>
                    </a:lnTo>
                    <a:lnTo>
                      <a:pt x="1534" y="1091"/>
                    </a:lnTo>
                    <a:lnTo>
                      <a:pt x="1530" y="1092"/>
                    </a:lnTo>
                    <a:lnTo>
                      <a:pt x="1523" y="1094"/>
                    </a:lnTo>
                    <a:lnTo>
                      <a:pt x="1508" y="1077"/>
                    </a:lnTo>
                    <a:lnTo>
                      <a:pt x="1497" y="1055"/>
                    </a:lnTo>
                    <a:lnTo>
                      <a:pt x="1475" y="1044"/>
                    </a:lnTo>
                    <a:lnTo>
                      <a:pt x="1525" y="1008"/>
                    </a:lnTo>
                    <a:lnTo>
                      <a:pt x="1568" y="1005"/>
                    </a:lnTo>
                    <a:lnTo>
                      <a:pt x="1582" y="994"/>
                    </a:lnTo>
                    <a:lnTo>
                      <a:pt x="1582" y="923"/>
                    </a:lnTo>
                    <a:lnTo>
                      <a:pt x="1601" y="906"/>
                    </a:lnTo>
                    <a:lnTo>
                      <a:pt x="1616" y="863"/>
                    </a:lnTo>
                    <a:lnTo>
                      <a:pt x="1637" y="849"/>
                    </a:lnTo>
                    <a:lnTo>
                      <a:pt x="1654" y="835"/>
                    </a:lnTo>
                    <a:lnTo>
                      <a:pt x="1682" y="829"/>
                    </a:lnTo>
                    <a:lnTo>
                      <a:pt x="1686" y="806"/>
                    </a:lnTo>
                    <a:lnTo>
                      <a:pt x="1665" y="785"/>
                    </a:lnTo>
                    <a:lnTo>
                      <a:pt x="1654" y="759"/>
                    </a:lnTo>
                    <a:lnTo>
                      <a:pt x="1665" y="744"/>
                    </a:lnTo>
                    <a:lnTo>
                      <a:pt x="1632" y="749"/>
                    </a:lnTo>
                    <a:lnTo>
                      <a:pt x="1616" y="737"/>
                    </a:lnTo>
                    <a:lnTo>
                      <a:pt x="1573" y="749"/>
                    </a:lnTo>
                    <a:lnTo>
                      <a:pt x="1566" y="737"/>
                    </a:lnTo>
                    <a:lnTo>
                      <a:pt x="1525" y="735"/>
                    </a:lnTo>
                    <a:lnTo>
                      <a:pt x="1490" y="751"/>
                    </a:lnTo>
                    <a:lnTo>
                      <a:pt x="1484" y="748"/>
                    </a:lnTo>
                    <a:lnTo>
                      <a:pt x="1482" y="744"/>
                    </a:lnTo>
                    <a:lnTo>
                      <a:pt x="1473" y="751"/>
                    </a:lnTo>
                    <a:lnTo>
                      <a:pt x="1359" y="777"/>
                    </a:lnTo>
                    <a:lnTo>
                      <a:pt x="1373" y="764"/>
                    </a:lnTo>
                    <a:lnTo>
                      <a:pt x="1395" y="727"/>
                    </a:lnTo>
                    <a:lnTo>
                      <a:pt x="1397" y="694"/>
                    </a:lnTo>
                    <a:lnTo>
                      <a:pt x="1408" y="670"/>
                    </a:lnTo>
                    <a:lnTo>
                      <a:pt x="1354" y="644"/>
                    </a:lnTo>
                    <a:lnTo>
                      <a:pt x="1348" y="644"/>
                    </a:lnTo>
                    <a:lnTo>
                      <a:pt x="1344" y="644"/>
                    </a:lnTo>
                    <a:lnTo>
                      <a:pt x="1337" y="642"/>
                    </a:lnTo>
                    <a:lnTo>
                      <a:pt x="1334" y="639"/>
                    </a:lnTo>
                    <a:lnTo>
                      <a:pt x="1332" y="636"/>
                    </a:lnTo>
                    <a:lnTo>
                      <a:pt x="1331" y="627"/>
                    </a:lnTo>
                    <a:lnTo>
                      <a:pt x="1330" y="627"/>
                    </a:lnTo>
                    <a:lnTo>
                      <a:pt x="1309" y="631"/>
                    </a:lnTo>
                    <a:lnTo>
                      <a:pt x="1280" y="631"/>
                    </a:lnTo>
                    <a:lnTo>
                      <a:pt x="1273" y="588"/>
                    </a:lnTo>
                    <a:lnTo>
                      <a:pt x="1252" y="549"/>
                    </a:lnTo>
                    <a:lnTo>
                      <a:pt x="1238" y="571"/>
                    </a:lnTo>
                    <a:lnTo>
                      <a:pt x="1219" y="588"/>
                    </a:lnTo>
                    <a:lnTo>
                      <a:pt x="1197" y="588"/>
                    </a:lnTo>
                    <a:lnTo>
                      <a:pt x="1205" y="528"/>
                    </a:lnTo>
                    <a:lnTo>
                      <a:pt x="1216" y="516"/>
                    </a:lnTo>
                    <a:lnTo>
                      <a:pt x="1225" y="499"/>
                    </a:lnTo>
                    <a:lnTo>
                      <a:pt x="1238" y="492"/>
                    </a:lnTo>
                    <a:lnTo>
                      <a:pt x="1247" y="471"/>
                    </a:lnTo>
                    <a:lnTo>
                      <a:pt x="1259" y="464"/>
                    </a:lnTo>
                    <a:lnTo>
                      <a:pt x="1259" y="442"/>
                    </a:lnTo>
                    <a:lnTo>
                      <a:pt x="1251" y="444"/>
                    </a:lnTo>
                    <a:lnTo>
                      <a:pt x="1248" y="443"/>
                    </a:lnTo>
                    <a:lnTo>
                      <a:pt x="1247" y="443"/>
                    </a:lnTo>
                    <a:lnTo>
                      <a:pt x="1244" y="437"/>
                    </a:lnTo>
                    <a:lnTo>
                      <a:pt x="1245" y="429"/>
                    </a:lnTo>
                    <a:lnTo>
                      <a:pt x="1248" y="429"/>
                    </a:lnTo>
                    <a:lnTo>
                      <a:pt x="1248" y="428"/>
                    </a:lnTo>
                    <a:lnTo>
                      <a:pt x="1249" y="428"/>
                    </a:lnTo>
                    <a:lnTo>
                      <a:pt x="1251" y="428"/>
                    </a:lnTo>
                    <a:lnTo>
                      <a:pt x="1253" y="425"/>
                    </a:lnTo>
                    <a:lnTo>
                      <a:pt x="1253" y="422"/>
                    </a:lnTo>
                    <a:lnTo>
                      <a:pt x="1253" y="421"/>
                    </a:lnTo>
                    <a:lnTo>
                      <a:pt x="1254" y="421"/>
                    </a:lnTo>
                    <a:lnTo>
                      <a:pt x="1259" y="400"/>
                    </a:lnTo>
                    <a:lnTo>
                      <a:pt x="1254" y="396"/>
                    </a:lnTo>
                    <a:lnTo>
                      <a:pt x="1250" y="395"/>
                    </a:lnTo>
                    <a:lnTo>
                      <a:pt x="1245" y="395"/>
                    </a:lnTo>
                    <a:lnTo>
                      <a:pt x="1239" y="401"/>
                    </a:lnTo>
                    <a:lnTo>
                      <a:pt x="1238" y="402"/>
                    </a:lnTo>
                    <a:lnTo>
                      <a:pt x="1223" y="395"/>
                    </a:lnTo>
                    <a:lnTo>
                      <a:pt x="1209" y="357"/>
                    </a:lnTo>
                    <a:lnTo>
                      <a:pt x="1212" y="329"/>
                    </a:lnTo>
                    <a:lnTo>
                      <a:pt x="1195" y="316"/>
                    </a:lnTo>
                    <a:lnTo>
                      <a:pt x="1202" y="295"/>
                    </a:lnTo>
                    <a:lnTo>
                      <a:pt x="1205" y="272"/>
                    </a:lnTo>
                    <a:lnTo>
                      <a:pt x="1195" y="253"/>
                    </a:lnTo>
                    <a:lnTo>
                      <a:pt x="1233" y="236"/>
                    </a:lnTo>
                    <a:lnTo>
                      <a:pt x="1231" y="192"/>
                    </a:lnTo>
                    <a:lnTo>
                      <a:pt x="1212" y="179"/>
                    </a:lnTo>
                    <a:lnTo>
                      <a:pt x="1219" y="157"/>
                    </a:lnTo>
                    <a:lnTo>
                      <a:pt x="1233" y="146"/>
                    </a:lnTo>
                    <a:lnTo>
                      <a:pt x="1223" y="103"/>
                    </a:lnTo>
                    <a:lnTo>
                      <a:pt x="1223" y="81"/>
                    </a:lnTo>
                    <a:lnTo>
                      <a:pt x="1223" y="77"/>
                    </a:lnTo>
                    <a:lnTo>
                      <a:pt x="1223" y="75"/>
                    </a:lnTo>
                    <a:lnTo>
                      <a:pt x="1223" y="74"/>
                    </a:lnTo>
                    <a:lnTo>
                      <a:pt x="1224" y="74"/>
                    </a:lnTo>
                    <a:lnTo>
                      <a:pt x="1223" y="72"/>
                    </a:lnTo>
                    <a:lnTo>
                      <a:pt x="1223" y="71"/>
                    </a:lnTo>
                    <a:lnTo>
                      <a:pt x="1223" y="69"/>
                    </a:lnTo>
                    <a:lnTo>
                      <a:pt x="1223" y="64"/>
                    </a:lnTo>
                    <a:lnTo>
                      <a:pt x="1221" y="60"/>
                    </a:lnTo>
                    <a:lnTo>
                      <a:pt x="1219" y="59"/>
                    </a:lnTo>
                    <a:lnTo>
                      <a:pt x="1215" y="58"/>
                    </a:lnTo>
                    <a:lnTo>
                      <a:pt x="1212" y="60"/>
                    </a:lnTo>
                    <a:lnTo>
                      <a:pt x="1195" y="24"/>
                    </a:lnTo>
                    <a:lnTo>
                      <a:pt x="1183" y="10"/>
                    </a:lnTo>
                    <a:lnTo>
                      <a:pt x="1160" y="0"/>
                    </a:lnTo>
                    <a:lnTo>
                      <a:pt x="1152" y="14"/>
                    </a:lnTo>
                    <a:lnTo>
                      <a:pt x="1138" y="36"/>
                    </a:lnTo>
                    <a:lnTo>
                      <a:pt x="1133" y="53"/>
                    </a:lnTo>
                    <a:lnTo>
                      <a:pt x="1116" y="57"/>
                    </a:lnTo>
                    <a:lnTo>
                      <a:pt x="1105" y="36"/>
                    </a:lnTo>
                    <a:lnTo>
                      <a:pt x="1045" y="31"/>
                    </a:lnTo>
                    <a:lnTo>
                      <a:pt x="1033" y="24"/>
                    </a:lnTo>
                    <a:lnTo>
                      <a:pt x="1010" y="38"/>
                    </a:lnTo>
                    <a:lnTo>
                      <a:pt x="990" y="44"/>
                    </a:lnTo>
                    <a:lnTo>
                      <a:pt x="981" y="60"/>
                    </a:lnTo>
                    <a:lnTo>
                      <a:pt x="955" y="50"/>
                    </a:lnTo>
                    <a:lnTo>
                      <a:pt x="960" y="67"/>
                    </a:lnTo>
                    <a:lnTo>
                      <a:pt x="953" y="100"/>
                    </a:lnTo>
                    <a:lnTo>
                      <a:pt x="967" y="116"/>
                    </a:lnTo>
                    <a:lnTo>
                      <a:pt x="945" y="131"/>
                    </a:lnTo>
                    <a:lnTo>
                      <a:pt x="945" y="133"/>
                    </a:lnTo>
                    <a:lnTo>
                      <a:pt x="945" y="136"/>
                    </a:lnTo>
                    <a:lnTo>
                      <a:pt x="940" y="138"/>
                    </a:lnTo>
                    <a:lnTo>
                      <a:pt x="939" y="139"/>
                    </a:lnTo>
                    <a:lnTo>
                      <a:pt x="936" y="136"/>
                    </a:lnTo>
                    <a:lnTo>
                      <a:pt x="934" y="136"/>
                    </a:lnTo>
                    <a:lnTo>
                      <a:pt x="932" y="138"/>
                    </a:lnTo>
                    <a:lnTo>
                      <a:pt x="931" y="144"/>
                    </a:lnTo>
                    <a:lnTo>
                      <a:pt x="910" y="129"/>
                    </a:lnTo>
                    <a:lnTo>
                      <a:pt x="903" y="107"/>
                    </a:lnTo>
                    <a:lnTo>
                      <a:pt x="906" y="96"/>
                    </a:lnTo>
                    <a:lnTo>
                      <a:pt x="907" y="92"/>
                    </a:lnTo>
                    <a:lnTo>
                      <a:pt x="905" y="89"/>
                    </a:lnTo>
                    <a:close/>
                    <a:moveTo>
                      <a:pt x="1771" y="2157"/>
                    </a:moveTo>
                    <a:lnTo>
                      <a:pt x="1772" y="2156"/>
                    </a:lnTo>
                    <a:lnTo>
                      <a:pt x="1775" y="2156"/>
                    </a:lnTo>
                    <a:lnTo>
                      <a:pt x="1772" y="2159"/>
                    </a:lnTo>
                    <a:lnTo>
                      <a:pt x="1771" y="2162"/>
                    </a:lnTo>
                    <a:lnTo>
                      <a:pt x="1770" y="2161"/>
                    </a:lnTo>
                    <a:lnTo>
                      <a:pt x="1771" y="2157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1594">
                <a:extLst>
                  <a:ext uri="{FF2B5EF4-FFF2-40B4-BE49-F238E27FC236}">
                    <a16:creationId xmlns:a16="http://schemas.microsoft.com/office/drawing/2014/main" id="{8179A8C8-65F9-70E9-D9C1-C50F2BE785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7" y="3103"/>
                <a:ext cx="1" cy="2"/>
              </a:xfrm>
              <a:custGeom>
                <a:avLst/>
                <a:gdLst>
                  <a:gd name="T0" fmla="*/ 7 w 7"/>
                  <a:gd name="T1" fmla="*/ 11 h 11"/>
                  <a:gd name="T2" fmla="*/ 2 w 7"/>
                  <a:gd name="T3" fmla="*/ 2 h 11"/>
                  <a:gd name="T4" fmla="*/ 1 w 7"/>
                  <a:gd name="T5" fmla="*/ 0 h 11"/>
                  <a:gd name="T6" fmla="*/ 0 w 7"/>
                  <a:gd name="T7" fmla="*/ 2 h 11"/>
                  <a:gd name="T8" fmla="*/ 3 w 7"/>
                  <a:gd name="T9" fmla="*/ 9 h 11"/>
                  <a:gd name="T10" fmla="*/ 4 w 7"/>
                  <a:gd name="T11" fmla="*/ 9 h 11"/>
                  <a:gd name="T12" fmla="*/ 7 w 7"/>
                  <a:gd name="T13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7" y="11"/>
                    </a:moveTo>
                    <a:lnTo>
                      <a:pt x="2" y="2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3" y="9"/>
                    </a:lnTo>
                    <a:lnTo>
                      <a:pt x="4" y="9"/>
                    </a:lnTo>
                    <a:lnTo>
                      <a:pt x="7" y="1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1595">
                <a:extLst>
                  <a:ext uri="{FF2B5EF4-FFF2-40B4-BE49-F238E27FC236}">
                    <a16:creationId xmlns:a16="http://schemas.microsoft.com/office/drawing/2014/main" id="{A5FD2E29-24C0-318F-2C01-76966D8354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3457"/>
                <a:ext cx="1" cy="1"/>
              </a:xfrm>
              <a:custGeom>
                <a:avLst/>
                <a:gdLst>
                  <a:gd name="T0" fmla="*/ 0 w 7"/>
                  <a:gd name="T1" fmla="*/ 0 h 8"/>
                  <a:gd name="T2" fmla="*/ 0 w 7"/>
                  <a:gd name="T3" fmla="*/ 2 h 8"/>
                  <a:gd name="T4" fmla="*/ 1 w 7"/>
                  <a:gd name="T5" fmla="*/ 4 h 8"/>
                  <a:gd name="T6" fmla="*/ 3 w 7"/>
                  <a:gd name="T7" fmla="*/ 8 h 8"/>
                  <a:gd name="T8" fmla="*/ 3 w 7"/>
                  <a:gd name="T9" fmla="*/ 6 h 8"/>
                  <a:gd name="T10" fmla="*/ 4 w 7"/>
                  <a:gd name="T11" fmla="*/ 6 h 8"/>
                  <a:gd name="T12" fmla="*/ 7 w 7"/>
                  <a:gd name="T13" fmla="*/ 4 h 8"/>
                  <a:gd name="T14" fmla="*/ 4 w 7"/>
                  <a:gd name="T15" fmla="*/ 2 h 8"/>
                  <a:gd name="T16" fmla="*/ 0 w 7"/>
                  <a:gd name="T1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0" y="0"/>
                    </a:moveTo>
                    <a:lnTo>
                      <a:pt x="0" y="2"/>
                    </a:lnTo>
                    <a:lnTo>
                      <a:pt x="1" y="4"/>
                    </a:lnTo>
                    <a:lnTo>
                      <a:pt x="3" y="8"/>
                    </a:lnTo>
                    <a:lnTo>
                      <a:pt x="3" y="6"/>
                    </a:lnTo>
                    <a:lnTo>
                      <a:pt x="4" y="6"/>
                    </a:lnTo>
                    <a:lnTo>
                      <a:pt x="7" y="4"/>
                    </a:lnTo>
                    <a:lnTo>
                      <a:pt x="4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1596">
                <a:extLst>
                  <a:ext uri="{FF2B5EF4-FFF2-40B4-BE49-F238E27FC236}">
                    <a16:creationId xmlns:a16="http://schemas.microsoft.com/office/drawing/2014/main" id="{8866040B-348D-9D74-0467-CA4FBBFC675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24" y="3533"/>
                <a:ext cx="266" cy="248"/>
              </a:xfrm>
              <a:custGeom>
                <a:avLst/>
                <a:gdLst>
                  <a:gd name="T0" fmla="*/ 1131 w 1595"/>
                  <a:gd name="T1" fmla="*/ 93 h 1489"/>
                  <a:gd name="T2" fmla="*/ 1049 w 1595"/>
                  <a:gd name="T3" fmla="*/ 86 h 1489"/>
                  <a:gd name="T4" fmla="*/ 1025 w 1595"/>
                  <a:gd name="T5" fmla="*/ 52 h 1489"/>
                  <a:gd name="T6" fmla="*/ 860 w 1595"/>
                  <a:gd name="T7" fmla="*/ 135 h 1489"/>
                  <a:gd name="T8" fmla="*/ 770 w 1595"/>
                  <a:gd name="T9" fmla="*/ 131 h 1489"/>
                  <a:gd name="T10" fmla="*/ 682 w 1595"/>
                  <a:gd name="T11" fmla="*/ 72 h 1489"/>
                  <a:gd name="T12" fmla="*/ 547 w 1595"/>
                  <a:gd name="T13" fmla="*/ 31 h 1489"/>
                  <a:gd name="T14" fmla="*/ 457 w 1595"/>
                  <a:gd name="T15" fmla="*/ 24 h 1489"/>
                  <a:gd name="T16" fmla="*/ 448 w 1595"/>
                  <a:gd name="T17" fmla="*/ 54 h 1489"/>
                  <a:gd name="T18" fmla="*/ 442 w 1595"/>
                  <a:gd name="T19" fmla="*/ 102 h 1489"/>
                  <a:gd name="T20" fmla="*/ 355 w 1595"/>
                  <a:gd name="T21" fmla="*/ 107 h 1489"/>
                  <a:gd name="T22" fmla="*/ 334 w 1595"/>
                  <a:gd name="T23" fmla="*/ 153 h 1489"/>
                  <a:gd name="T24" fmla="*/ 307 w 1595"/>
                  <a:gd name="T25" fmla="*/ 222 h 1489"/>
                  <a:gd name="T26" fmla="*/ 321 w 1595"/>
                  <a:gd name="T27" fmla="*/ 284 h 1489"/>
                  <a:gd name="T28" fmla="*/ 325 w 1595"/>
                  <a:gd name="T29" fmla="*/ 297 h 1489"/>
                  <a:gd name="T30" fmla="*/ 315 w 1595"/>
                  <a:gd name="T31" fmla="*/ 312 h 1489"/>
                  <a:gd name="T32" fmla="*/ 318 w 1595"/>
                  <a:gd name="T33" fmla="*/ 342 h 1489"/>
                  <a:gd name="T34" fmla="*/ 355 w 1595"/>
                  <a:gd name="T35" fmla="*/ 394 h 1489"/>
                  <a:gd name="T36" fmla="*/ 297 w 1595"/>
                  <a:gd name="T37" fmla="*/ 483 h 1489"/>
                  <a:gd name="T38" fmla="*/ 290 w 1595"/>
                  <a:gd name="T39" fmla="*/ 486 h 1489"/>
                  <a:gd name="T40" fmla="*/ 191 w 1595"/>
                  <a:gd name="T41" fmla="*/ 504 h 1489"/>
                  <a:gd name="T42" fmla="*/ 172 w 1595"/>
                  <a:gd name="T43" fmla="*/ 516 h 1489"/>
                  <a:gd name="T44" fmla="*/ 133 w 1595"/>
                  <a:gd name="T45" fmla="*/ 521 h 1489"/>
                  <a:gd name="T46" fmla="*/ 114 w 1595"/>
                  <a:gd name="T47" fmla="*/ 512 h 1489"/>
                  <a:gd name="T48" fmla="*/ 86 w 1595"/>
                  <a:gd name="T49" fmla="*/ 602 h 1489"/>
                  <a:gd name="T50" fmla="*/ 7 w 1595"/>
                  <a:gd name="T51" fmla="*/ 666 h 1489"/>
                  <a:gd name="T52" fmla="*/ 15 w 1595"/>
                  <a:gd name="T53" fmla="*/ 734 h 1489"/>
                  <a:gd name="T54" fmla="*/ 50 w 1595"/>
                  <a:gd name="T55" fmla="*/ 820 h 1489"/>
                  <a:gd name="T56" fmla="*/ 133 w 1595"/>
                  <a:gd name="T57" fmla="*/ 935 h 1489"/>
                  <a:gd name="T58" fmla="*/ 288 w 1595"/>
                  <a:gd name="T59" fmla="*/ 977 h 1489"/>
                  <a:gd name="T60" fmla="*/ 477 w 1595"/>
                  <a:gd name="T61" fmla="*/ 980 h 1489"/>
                  <a:gd name="T62" fmla="*/ 550 w 1595"/>
                  <a:gd name="T63" fmla="*/ 1049 h 1489"/>
                  <a:gd name="T64" fmla="*/ 666 w 1595"/>
                  <a:gd name="T65" fmla="*/ 1199 h 1489"/>
                  <a:gd name="T66" fmla="*/ 829 w 1595"/>
                  <a:gd name="T67" fmla="*/ 1184 h 1489"/>
                  <a:gd name="T68" fmla="*/ 1023 w 1595"/>
                  <a:gd name="T69" fmla="*/ 1178 h 1489"/>
                  <a:gd name="T70" fmla="*/ 1069 w 1595"/>
                  <a:gd name="T71" fmla="*/ 1248 h 1489"/>
                  <a:gd name="T72" fmla="*/ 1143 w 1595"/>
                  <a:gd name="T73" fmla="*/ 1433 h 1489"/>
                  <a:gd name="T74" fmla="*/ 1241 w 1595"/>
                  <a:gd name="T75" fmla="*/ 1409 h 1489"/>
                  <a:gd name="T76" fmla="*/ 1423 w 1595"/>
                  <a:gd name="T77" fmla="*/ 1370 h 1489"/>
                  <a:gd name="T78" fmla="*/ 1495 w 1595"/>
                  <a:gd name="T79" fmla="*/ 1241 h 1489"/>
                  <a:gd name="T80" fmla="*/ 1538 w 1595"/>
                  <a:gd name="T81" fmla="*/ 1172 h 1489"/>
                  <a:gd name="T82" fmla="*/ 1554 w 1595"/>
                  <a:gd name="T83" fmla="*/ 987 h 1489"/>
                  <a:gd name="T84" fmla="*/ 1497 w 1595"/>
                  <a:gd name="T85" fmla="*/ 892 h 1489"/>
                  <a:gd name="T86" fmla="*/ 1475 w 1595"/>
                  <a:gd name="T87" fmla="*/ 842 h 1489"/>
                  <a:gd name="T88" fmla="*/ 1469 w 1595"/>
                  <a:gd name="T89" fmla="*/ 861 h 1489"/>
                  <a:gd name="T90" fmla="*/ 1447 w 1595"/>
                  <a:gd name="T91" fmla="*/ 860 h 1489"/>
                  <a:gd name="T92" fmla="*/ 1532 w 1595"/>
                  <a:gd name="T93" fmla="*/ 794 h 1489"/>
                  <a:gd name="T94" fmla="*/ 1575 w 1595"/>
                  <a:gd name="T95" fmla="*/ 709 h 1489"/>
                  <a:gd name="T96" fmla="*/ 1554 w 1595"/>
                  <a:gd name="T97" fmla="*/ 570 h 1489"/>
                  <a:gd name="T98" fmla="*/ 1489 w 1595"/>
                  <a:gd name="T99" fmla="*/ 573 h 1489"/>
                  <a:gd name="T100" fmla="*/ 1488 w 1595"/>
                  <a:gd name="T101" fmla="*/ 557 h 1489"/>
                  <a:gd name="T102" fmla="*/ 1475 w 1595"/>
                  <a:gd name="T103" fmla="*/ 550 h 1489"/>
                  <a:gd name="T104" fmla="*/ 1552 w 1595"/>
                  <a:gd name="T105" fmla="*/ 437 h 1489"/>
                  <a:gd name="T106" fmla="*/ 1452 w 1595"/>
                  <a:gd name="T107" fmla="*/ 278 h 1489"/>
                  <a:gd name="T108" fmla="*/ 1390 w 1595"/>
                  <a:gd name="T109" fmla="*/ 216 h 1489"/>
                  <a:gd name="T110" fmla="*/ 1305 w 1595"/>
                  <a:gd name="T111" fmla="*/ 196 h 1489"/>
                  <a:gd name="T112" fmla="*/ 1297 w 1595"/>
                  <a:gd name="T113" fmla="*/ 146 h 1489"/>
                  <a:gd name="T114" fmla="*/ 1231 w 1595"/>
                  <a:gd name="T115" fmla="*/ 100 h 1489"/>
                  <a:gd name="T116" fmla="*/ 242 w 1595"/>
                  <a:gd name="T117" fmla="*/ 620 h 1489"/>
                  <a:gd name="T118" fmla="*/ 1138 w 1595"/>
                  <a:gd name="T119" fmla="*/ 474 h 1489"/>
                  <a:gd name="T120" fmla="*/ 1152 w 1595"/>
                  <a:gd name="T121" fmla="*/ 469 h 1489"/>
                  <a:gd name="T122" fmla="*/ 1173 w 1595"/>
                  <a:gd name="T123" fmla="*/ 507 h 1489"/>
                  <a:gd name="T124" fmla="*/ 1123 w 1595"/>
                  <a:gd name="T125" fmla="*/ 485 h 1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95" h="1489">
                    <a:moveTo>
                      <a:pt x="1231" y="100"/>
                    </a:moveTo>
                    <a:lnTo>
                      <a:pt x="1217" y="122"/>
                    </a:lnTo>
                    <a:lnTo>
                      <a:pt x="1145" y="122"/>
                    </a:lnTo>
                    <a:lnTo>
                      <a:pt x="1134" y="107"/>
                    </a:lnTo>
                    <a:lnTo>
                      <a:pt x="1131" y="93"/>
                    </a:lnTo>
                    <a:lnTo>
                      <a:pt x="1119" y="96"/>
                    </a:lnTo>
                    <a:lnTo>
                      <a:pt x="1060" y="88"/>
                    </a:lnTo>
                    <a:lnTo>
                      <a:pt x="1055" y="87"/>
                    </a:lnTo>
                    <a:lnTo>
                      <a:pt x="1052" y="87"/>
                    </a:lnTo>
                    <a:lnTo>
                      <a:pt x="1049" y="86"/>
                    </a:lnTo>
                    <a:lnTo>
                      <a:pt x="1048" y="85"/>
                    </a:lnTo>
                    <a:lnTo>
                      <a:pt x="1046" y="79"/>
                    </a:lnTo>
                    <a:lnTo>
                      <a:pt x="1050" y="72"/>
                    </a:lnTo>
                    <a:lnTo>
                      <a:pt x="1048" y="72"/>
                    </a:lnTo>
                    <a:lnTo>
                      <a:pt x="1025" y="52"/>
                    </a:lnTo>
                    <a:lnTo>
                      <a:pt x="1005" y="46"/>
                    </a:lnTo>
                    <a:lnTo>
                      <a:pt x="953" y="96"/>
                    </a:lnTo>
                    <a:lnTo>
                      <a:pt x="920" y="96"/>
                    </a:lnTo>
                    <a:lnTo>
                      <a:pt x="903" y="124"/>
                    </a:lnTo>
                    <a:lnTo>
                      <a:pt x="860" y="135"/>
                    </a:lnTo>
                    <a:lnTo>
                      <a:pt x="862" y="179"/>
                    </a:lnTo>
                    <a:lnTo>
                      <a:pt x="838" y="188"/>
                    </a:lnTo>
                    <a:lnTo>
                      <a:pt x="788" y="188"/>
                    </a:lnTo>
                    <a:lnTo>
                      <a:pt x="768" y="143"/>
                    </a:lnTo>
                    <a:lnTo>
                      <a:pt x="770" y="131"/>
                    </a:lnTo>
                    <a:lnTo>
                      <a:pt x="760" y="100"/>
                    </a:lnTo>
                    <a:lnTo>
                      <a:pt x="742" y="96"/>
                    </a:lnTo>
                    <a:lnTo>
                      <a:pt x="740" y="81"/>
                    </a:lnTo>
                    <a:lnTo>
                      <a:pt x="692" y="46"/>
                    </a:lnTo>
                    <a:lnTo>
                      <a:pt x="682" y="72"/>
                    </a:lnTo>
                    <a:lnTo>
                      <a:pt x="646" y="57"/>
                    </a:lnTo>
                    <a:lnTo>
                      <a:pt x="599" y="0"/>
                    </a:lnTo>
                    <a:lnTo>
                      <a:pt x="590" y="15"/>
                    </a:lnTo>
                    <a:lnTo>
                      <a:pt x="575" y="22"/>
                    </a:lnTo>
                    <a:lnTo>
                      <a:pt x="547" y="31"/>
                    </a:lnTo>
                    <a:lnTo>
                      <a:pt x="532" y="39"/>
                    </a:lnTo>
                    <a:lnTo>
                      <a:pt x="520" y="57"/>
                    </a:lnTo>
                    <a:lnTo>
                      <a:pt x="492" y="43"/>
                    </a:lnTo>
                    <a:lnTo>
                      <a:pt x="475" y="46"/>
                    </a:lnTo>
                    <a:lnTo>
                      <a:pt x="457" y="24"/>
                    </a:lnTo>
                    <a:lnTo>
                      <a:pt x="447" y="43"/>
                    </a:lnTo>
                    <a:lnTo>
                      <a:pt x="443" y="47"/>
                    </a:lnTo>
                    <a:lnTo>
                      <a:pt x="444" y="51"/>
                    </a:lnTo>
                    <a:lnTo>
                      <a:pt x="445" y="52"/>
                    </a:lnTo>
                    <a:lnTo>
                      <a:pt x="448" y="54"/>
                    </a:lnTo>
                    <a:lnTo>
                      <a:pt x="451" y="55"/>
                    </a:lnTo>
                    <a:lnTo>
                      <a:pt x="457" y="57"/>
                    </a:lnTo>
                    <a:lnTo>
                      <a:pt x="457" y="74"/>
                    </a:lnTo>
                    <a:lnTo>
                      <a:pt x="453" y="93"/>
                    </a:lnTo>
                    <a:lnTo>
                      <a:pt x="442" y="102"/>
                    </a:lnTo>
                    <a:lnTo>
                      <a:pt x="421" y="146"/>
                    </a:lnTo>
                    <a:lnTo>
                      <a:pt x="404" y="146"/>
                    </a:lnTo>
                    <a:lnTo>
                      <a:pt x="397" y="131"/>
                    </a:lnTo>
                    <a:lnTo>
                      <a:pt x="375" y="114"/>
                    </a:lnTo>
                    <a:lnTo>
                      <a:pt x="355" y="107"/>
                    </a:lnTo>
                    <a:lnTo>
                      <a:pt x="361" y="131"/>
                    </a:lnTo>
                    <a:lnTo>
                      <a:pt x="349" y="150"/>
                    </a:lnTo>
                    <a:lnTo>
                      <a:pt x="342" y="149"/>
                    </a:lnTo>
                    <a:lnTo>
                      <a:pt x="337" y="150"/>
                    </a:lnTo>
                    <a:lnTo>
                      <a:pt x="334" y="153"/>
                    </a:lnTo>
                    <a:lnTo>
                      <a:pt x="333" y="159"/>
                    </a:lnTo>
                    <a:lnTo>
                      <a:pt x="361" y="193"/>
                    </a:lnTo>
                    <a:lnTo>
                      <a:pt x="342" y="209"/>
                    </a:lnTo>
                    <a:lnTo>
                      <a:pt x="335" y="222"/>
                    </a:lnTo>
                    <a:lnTo>
                      <a:pt x="307" y="222"/>
                    </a:lnTo>
                    <a:lnTo>
                      <a:pt x="321" y="231"/>
                    </a:lnTo>
                    <a:lnTo>
                      <a:pt x="314" y="274"/>
                    </a:lnTo>
                    <a:lnTo>
                      <a:pt x="327" y="278"/>
                    </a:lnTo>
                    <a:lnTo>
                      <a:pt x="322" y="283"/>
                    </a:lnTo>
                    <a:lnTo>
                      <a:pt x="321" y="284"/>
                    </a:lnTo>
                    <a:lnTo>
                      <a:pt x="322" y="285"/>
                    </a:lnTo>
                    <a:lnTo>
                      <a:pt x="325" y="284"/>
                    </a:lnTo>
                    <a:lnTo>
                      <a:pt x="333" y="281"/>
                    </a:lnTo>
                    <a:lnTo>
                      <a:pt x="333" y="302"/>
                    </a:lnTo>
                    <a:lnTo>
                      <a:pt x="325" y="297"/>
                    </a:lnTo>
                    <a:lnTo>
                      <a:pt x="320" y="296"/>
                    </a:lnTo>
                    <a:lnTo>
                      <a:pt x="316" y="297"/>
                    </a:lnTo>
                    <a:lnTo>
                      <a:pt x="315" y="300"/>
                    </a:lnTo>
                    <a:lnTo>
                      <a:pt x="314" y="305"/>
                    </a:lnTo>
                    <a:lnTo>
                      <a:pt x="315" y="312"/>
                    </a:lnTo>
                    <a:lnTo>
                      <a:pt x="317" y="322"/>
                    </a:lnTo>
                    <a:lnTo>
                      <a:pt x="321" y="335"/>
                    </a:lnTo>
                    <a:lnTo>
                      <a:pt x="320" y="335"/>
                    </a:lnTo>
                    <a:lnTo>
                      <a:pt x="320" y="337"/>
                    </a:lnTo>
                    <a:lnTo>
                      <a:pt x="318" y="342"/>
                    </a:lnTo>
                    <a:lnTo>
                      <a:pt x="342" y="350"/>
                    </a:lnTo>
                    <a:lnTo>
                      <a:pt x="357" y="359"/>
                    </a:lnTo>
                    <a:lnTo>
                      <a:pt x="385" y="385"/>
                    </a:lnTo>
                    <a:lnTo>
                      <a:pt x="377" y="394"/>
                    </a:lnTo>
                    <a:lnTo>
                      <a:pt x="355" y="394"/>
                    </a:lnTo>
                    <a:lnTo>
                      <a:pt x="299" y="478"/>
                    </a:lnTo>
                    <a:lnTo>
                      <a:pt x="298" y="480"/>
                    </a:lnTo>
                    <a:lnTo>
                      <a:pt x="298" y="482"/>
                    </a:lnTo>
                    <a:lnTo>
                      <a:pt x="297" y="482"/>
                    </a:lnTo>
                    <a:lnTo>
                      <a:pt x="297" y="483"/>
                    </a:lnTo>
                    <a:lnTo>
                      <a:pt x="296" y="485"/>
                    </a:lnTo>
                    <a:lnTo>
                      <a:pt x="293" y="485"/>
                    </a:lnTo>
                    <a:lnTo>
                      <a:pt x="291" y="485"/>
                    </a:lnTo>
                    <a:lnTo>
                      <a:pt x="290" y="485"/>
                    </a:lnTo>
                    <a:lnTo>
                      <a:pt x="290" y="486"/>
                    </a:lnTo>
                    <a:lnTo>
                      <a:pt x="286" y="485"/>
                    </a:lnTo>
                    <a:lnTo>
                      <a:pt x="283" y="485"/>
                    </a:lnTo>
                    <a:lnTo>
                      <a:pt x="247" y="502"/>
                    </a:lnTo>
                    <a:lnTo>
                      <a:pt x="197" y="500"/>
                    </a:lnTo>
                    <a:lnTo>
                      <a:pt x="191" y="504"/>
                    </a:lnTo>
                    <a:lnTo>
                      <a:pt x="188" y="506"/>
                    </a:lnTo>
                    <a:lnTo>
                      <a:pt x="186" y="509"/>
                    </a:lnTo>
                    <a:lnTo>
                      <a:pt x="182" y="510"/>
                    </a:lnTo>
                    <a:lnTo>
                      <a:pt x="179" y="512"/>
                    </a:lnTo>
                    <a:lnTo>
                      <a:pt x="172" y="516"/>
                    </a:lnTo>
                    <a:lnTo>
                      <a:pt x="164" y="517"/>
                    </a:lnTo>
                    <a:lnTo>
                      <a:pt x="157" y="519"/>
                    </a:lnTo>
                    <a:lnTo>
                      <a:pt x="140" y="520"/>
                    </a:lnTo>
                    <a:lnTo>
                      <a:pt x="136" y="521"/>
                    </a:lnTo>
                    <a:lnTo>
                      <a:pt x="133" y="521"/>
                    </a:lnTo>
                    <a:lnTo>
                      <a:pt x="131" y="520"/>
                    </a:lnTo>
                    <a:lnTo>
                      <a:pt x="130" y="520"/>
                    </a:lnTo>
                    <a:lnTo>
                      <a:pt x="128" y="520"/>
                    </a:lnTo>
                    <a:lnTo>
                      <a:pt x="124" y="517"/>
                    </a:lnTo>
                    <a:lnTo>
                      <a:pt x="114" y="512"/>
                    </a:lnTo>
                    <a:lnTo>
                      <a:pt x="106" y="511"/>
                    </a:lnTo>
                    <a:lnTo>
                      <a:pt x="99" y="513"/>
                    </a:lnTo>
                    <a:lnTo>
                      <a:pt x="92" y="520"/>
                    </a:lnTo>
                    <a:lnTo>
                      <a:pt x="112" y="587"/>
                    </a:lnTo>
                    <a:lnTo>
                      <a:pt x="86" y="602"/>
                    </a:lnTo>
                    <a:lnTo>
                      <a:pt x="64" y="609"/>
                    </a:lnTo>
                    <a:lnTo>
                      <a:pt x="29" y="607"/>
                    </a:lnTo>
                    <a:lnTo>
                      <a:pt x="0" y="623"/>
                    </a:lnTo>
                    <a:lnTo>
                      <a:pt x="12" y="649"/>
                    </a:lnTo>
                    <a:lnTo>
                      <a:pt x="7" y="666"/>
                    </a:lnTo>
                    <a:lnTo>
                      <a:pt x="19" y="673"/>
                    </a:lnTo>
                    <a:lnTo>
                      <a:pt x="29" y="699"/>
                    </a:lnTo>
                    <a:lnTo>
                      <a:pt x="22" y="709"/>
                    </a:lnTo>
                    <a:lnTo>
                      <a:pt x="18" y="721"/>
                    </a:lnTo>
                    <a:lnTo>
                      <a:pt x="15" y="734"/>
                    </a:lnTo>
                    <a:lnTo>
                      <a:pt x="15" y="749"/>
                    </a:lnTo>
                    <a:lnTo>
                      <a:pt x="16" y="749"/>
                    </a:lnTo>
                    <a:lnTo>
                      <a:pt x="19" y="751"/>
                    </a:lnTo>
                    <a:lnTo>
                      <a:pt x="33" y="763"/>
                    </a:lnTo>
                    <a:lnTo>
                      <a:pt x="50" y="820"/>
                    </a:lnTo>
                    <a:lnTo>
                      <a:pt x="50" y="877"/>
                    </a:lnTo>
                    <a:lnTo>
                      <a:pt x="64" y="892"/>
                    </a:lnTo>
                    <a:lnTo>
                      <a:pt x="105" y="905"/>
                    </a:lnTo>
                    <a:lnTo>
                      <a:pt x="129" y="922"/>
                    </a:lnTo>
                    <a:lnTo>
                      <a:pt x="133" y="935"/>
                    </a:lnTo>
                    <a:lnTo>
                      <a:pt x="147" y="943"/>
                    </a:lnTo>
                    <a:lnTo>
                      <a:pt x="162" y="950"/>
                    </a:lnTo>
                    <a:lnTo>
                      <a:pt x="191" y="961"/>
                    </a:lnTo>
                    <a:lnTo>
                      <a:pt x="239" y="929"/>
                    </a:lnTo>
                    <a:lnTo>
                      <a:pt x="288" y="977"/>
                    </a:lnTo>
                    <a:lnTo>
                      <a:pt x="335" y="972"/>
                    </a:lnTo>
                    <a:lnTo>
                      <a:pt x="395" y="984"/>
                    </a:lnTo>
                    <a:lnTo>
                      <a:pt x="418" y="997"/>
                    </a:lnTo>
                    <a:lnTo>
                      <a:pt x="439" y="996"/>
                    </a:lnTo>
                    <a:lnTo>
                      <a:pt x="477" y="980"/>
                    </a:lnTo>
                    <a:lnTo>
                      <a:pt x="492" y="1001"/>
                    </a:lnTo>
                    <a:lnTo>
                      <a:pt x="522" y="1018"/>
                    </a:lnTo>
                    <a:lnTo>
                      <a:pt x="529" y="1026"/>
                    </a:lnTo>
                    <a:lnTo>
                      <a:pt x="540" y="1038"/>
                    </a:lnTo>
                    <a:lnTo>
                      <a:pt x="550" y="1049"/>
                    </a:lnTo>
                    <a:lnTo>
                      <a:pt x="564" y="1064"/>
                    </a:lnTo>
                    <a:lnTo>
                      <a:pt x="569" y="1070"/>
                    </a:lnTo>
                    <a:lnTo>
                      <a:pt x="573" y="1075"/>
                    </a:lnTo>
                    <a:lnTo>
                      <a:pt x="579" y="1147"/>
                    </a:lnTo>
                    <a:lnTo>
                      <a:pt x="666" y="1199"/>
                    </a:lnTo>
                    <a:lnTo>
                      <a:pt x="696" y="1179"/>
                    </a:lnTo>
                    <a:lnTo>
                      <a:pt x="727" y="1172"/>
                    </a:lnTo>
                    <a:lnTo>
                      <a:pt x="749" y="1172"/>
                    </a:lnTo>
                    <a:lnTo>
                      <a:pt x="770" y="1149"/>
                    </a:lnTo>
                    <a:lnTo>
                      <a:pt x="829" y="1184"/>
                    </a:lnTo>
                    <a:lnTo>
                      <a:pt x="875" y="1184"/>
                    </a:lnTo>
                    <a:lnTo>
                      <a:pt x="901" y="1176"/>
                    </a:lnTo>
                    <a:lnTo>
                      <a:pt x="928" y="1180"/>
                    </a:lnTo>
                    <a:lnTo>
                      <a:pt x="979" y="1164"/>
                    </a:lnTo>
                    <a:lnTo>
                      <a:pt x="1023" y="1178"/>
                    </a:lnTo>
                    <a:lnTo>
                      <a:pt x="1013" y="1200"/>
                    </a:lnTo>
                    <a:lnTo>
                      <a:pt x="1019" y="1227"/>
                    </a:lnTo>
                    <a:lnTo>
                      <a:pt x="1038" y="1236"/>
                    </a:lnTo>
                    <a:lnTo>
                      <a:pt x="1041" y="1241"/>
                    </a:lnTo>
                    <a:lnTo>
                      <a:pt x="1069" y="1248"/>
                    </a:lnTo>
                    <a:lnTo>
                      <a:pt x="1081" y="1265"/>
                    </a:lnTo>
                    <a:lnTo>
                      <a:pt x="1084" y="1312"/>
                    </a:lnTo>
                    <a:lnTo>
                      <a:pt x="1127" y="1357"/>
                    </a:lnTo>
                    <a:lnTo>
                      <a:pt x="1140" y="1407"/>
                    </a:lnTo>
                    <a:lnTo>
                      <a:pt x="1143" y="1433"/>
                    </a:lnTo>
                    <a:lnTo>
                      <a:pt x="1178" y="1489"/>
                    </a:lnTo>
                    <a:lnTo>
                      <a:pt x="1219" y="1489"/>
                    </a:lnTo>
                    <a:lnTo>
                      <a:pt x="1242" y="1474"/>
                    </a:lnTo>
                    <a:lnTo>
                      <a:pt x="1242" y="1422"/>
                    </a:lnTo>
                    <a:lnTo>
                      <a:pt x="1241" y="1409"/>
                    </a:lnTo>
                    <a:lnTo>
                      <a:pt x="1260" y="1367"/>
                    </a:lnTo>
                    <a:lnTo>
                      <a:pt x="1290" y="1362"/>
                    </a:lnTo>
                    <a:lnTo>
                      <a:pt x="1303" y="1382"/>
                    </a:lnTo>
                    <a:lnTo>
                      <a:pt x="1404" y="1357"/>
                    </a:lnTo>
                    <a:lnTo>
                      <a:pt x="1423" y="1370"/>
                    </a:lnTo>
                    <a:lnTo>
                      <a:pt x="1445" y="1379"/>
                    </a:lnTo>
                    <a:lnTo>
                      <a:pt x="1469" y="1355"/>
                    </a:lnTo>
                    <a:lnTo>
                      <a:pt x="1469" y="1314"/>
                    </a:lnTo>
                    <a:lnTo>
                      <a:pt x="1502" y="1279"/>
                    </a:lnTo>
                    <a:lnTo>
                      <a:pt x="1495" y="1241"/>
                    </a:lnTo>
                    <a:lnTo>
                      <a:pt x="1475" y="1220"/>
                    </a:lnTo>
                    <a:lnTo>
                      <a:pt x="1475" y="1205"/>
                    </a:lnTo>
                    <a:lnTo>
                      <a:pt x="1490" y="1186"/>
                    </a:lnTo>
                    <a:lnTo>
                      <a:pt x="1516" y="1191"/>
                    </a:lnTo>
                    <a:lnTo>
                      <a:pt x="1538" y="1172"/>
                    </a:lnTo>
                    <a:lnTo>
                      <a:pt x="1532" y="1151"/>
                    </a:lnTo>
                    <a:lnTo>
                      <a:pt x="1538" y="1120"/>
                    </a:lnTo>
                    <a:lnTo>
                      <a:pt x="1554" y="1098"/>
                    </a:lnTo>
                    <a:lnTo>
                      <a:pt x="1573" y="1065"/>
                    </a:lnTo>
                    <a:lnTo>
                      <a:pt x="1554" y="987"/>
                    </a:lnTo>
                    <a:lnTo>
                      <a:pt x="1540" y="970"/>
                    </a:lnTo>
                    <a:lnTo>
                      <a:pt x="1545" y="959"/>
                    </a:lnTo>
                    <a:lnTo>
                      <a:pt x="1540" y="942"/>
                    </a:lnTo>
                    <a:lnTo>
                      <a:pt x="1545" y="920"/>
                    </a:lnTo>
                    <a:lnTo>
                      <a:pt x="1497" y="892"/>
                    </a:lnTo>
                    <a:lnTo>
                      <a:pt x="1516" y="879"/>
                    </a:lnTo>
                    <a:lnTo>
                      <a:pt x="1516" y="865"/>
                    </a:lnTo>
                    <a:lnTo>
                      <a:pt x="1512" y="859"/>
                    </a:lnTo>
                    <a:lnTo>
                      <a:pt x="1504" y="842"/>
                    </a:lnTo>
                    <a:lnTo>
                      <a:pt x="1475" y="842"/>
                    </a:lnTo>
                    <a:lnTo>
                      <a:pt x="1474" y="848"/>
                    </a:lnTo>
                    <a:lnTo>
                      <a:pt x="1473" y="850"/>
                    </a:lnTo>
                    <a:lnTo>
                      <a:pt x="1473" y="853"/>
                    </a:lnTo>
                    <a:lnTo>
                      <a:pt x="1471" y="858"/>
                    </a:lnTo>
                    <a:lnTo>
                      <a:pt x="1469" y="861"/>
                    </a:lnTo>
                    <a:lnTo>
                      <a:pt x="1465" y="862"/>
                    </a:lnTo>
                    <a:lnTo>
                      <a:pt x="1461" y="862"/>
                    </a:lnTo>
                    <a:lnTo>
                      <a:pt x="1454" y="861"/>
                    </a:lnTo>
                    <a:lnTo>
                      <a:pt x="1448" y="860"/>
                    </a:lnTo>
                    <a:lnTo>
                      <a:pt x="1447" y="860"/>
                    </a:lnTo>
                    <a:lnTo>
                      <a:pt x="1447" y="859"/>
                    </a:lnTo>
                    <a:lnTo>
                      <a:pt x="1440" y="822"/>
                    </a:lnTo>
                    <a:lnTo>
                      <a:pt x="1462" y="816"/>
                    </a:lnTo>
                    <a:lnTo>
                      <a:pt x="1512" y="827"/>
                    </a:lnTo>
                    <a:lnTo>
                      <a:pt x="1532" y="794"/>
                    </a:lnTo>
                    <a:lnTo>
                      <a:pt x="1554" y="787"/>
                    </a:lnTo>
                    <a:lnTo>
                      <a:pt x="1538" y="756"/>
                    </a:lnTo>
                    <a:lnTo>
                      <a:pt x="1545" y="735"/>
                    </a:lnTo>
                    <a:lnTo>
                      <a:pt x="1562" y="722"/>
                    </a:lnTo>
                    <a:lnTo>
                      <a:pt x="1575" y="709"/>
                    </a:lnTo>
                    <a:lnTo>
                      <a:pt x="1595" y="701"/>
                    </a:lnTo>
                    <a:lnTo>
                      <a:pt x="1595" y="666"/>
                    </a:lnTo>
                    <a:lnTo>
                      <a:pt x="1582" y="635"/>
                    </a:lnTo>
                    <a:lnTo>
                      <a:pt x="1562" y="623"/>
                    </a:lnTo>
                    <a:lnTo>
                      <a:pt x="1554" y="570"/>
                    </a:lnTo>
                    <a:lnTo>
                      <a:pt x="1540" y="585"/>
                    </a:lnTo>
                    <a:lnTo>
                      <a:pt x="1523" y="587"/>
                    </a:lnTo>
                    <a:lnTo>
                      <a:pt x="1497" y="616"/>
                    </a:lnTo>
                    <a:lnTo>
                      <a:pt x="1497" y="580"/>
                    </a:lnTo>
                    <a:lnTo>
                      <a:pt x="1489" y="573"/>
                    </a:lnTo>
                    <a:lnTo>
                      <a:pt x="1486" y="570"/>
                    </a:lnTo>
                    <a:lnTo>
                      <a:pt x="1485" y="568"/>
                    </a:lnTo>
                    <a:lnTo>
                      <a:pt x="1484" y="562"/>
                    </a:lnTo>
                    <a:lnTo>
                      <a:pt x="1485" y="559"/>
                    </a:lnTo>
                    <a:lnTo>
                      <a:pt x="1488" y="557"/>
                    </a:lnTo>
                    <a:lnTo>
                      <a:pt x="1487" y="553"/>
                    </a:lnTo>
                    <a:lnTo>
                      <a:pt x="1487" y="551"/>
                    </a:lnTo>
                    <a:lnTo>
                      <a:pt x="1486" y="547"/>
                    </a:lnTo>
                    <a:lnTo>
                      <a:pt x="1480" y="546"/>
                    </a:lnTo>
                    <a:lnTo>
                      <a:pt x="1475" y="550"/>
                    </a:lnTo>
                    <a:lnTo>
                      <a:pt x="1469" y="552"/>
                    </a:lnTo>
                    <a:lnTo>
                      <a:pt x="1504" y="502"/>
                    </a:lnTo>
                    <a:lnTo>
                      <a:pt x="1545" y="485"/>
                    </a:lnTo>
                    <a:lnTo>
                      <a:pt x="1545" y="459"/>
                    </a:lnTo>
                    <a:lnTo>
                      <a:pt x="1552" y="437"/>
                    </a:lnTo>
                    <a:lnTo>
                      <a:pt x="1545" y="416"/>
                    </a:lnTo>
                    <a:lnTo>
                      <a:pt x="1447" y="374"/>
                    </a:lnTo>
                    <a:lnTo>
                      <a:pt x="1459" y="335"/>
                    </a:lnTo>
                    <a:lnTo>
                      <a:pt x="1495" y="285"/>
                    </a:lnTo>
                    <a:lnTo>
                      <a:pt x="1452" y="278"/>
                    </a:lnTo>
                    <a:lnTo>
                      <a:pt x="1445" y="292"/>
                    </a:lnTo>
                    <a:lnTo>
                      <a:pt x="1430" y="292"/>
                    </a:lnTo>
                    <a:lnTo>
                      <a:pt x="1390" y="272"/>
                    </a:lnTo>
                    <a:lnTo>
                      <a:pt x="1376" y="235"/>
                    </a:lnTo>
                    <a:lnTo>
                      <a:pt x="1390" y="216"/>
                    </a:lnTo>
                    <a:lnTo>
                      <a:pt x="1390" y="167"/>
                    </a:lnTo>
                    <a:lnTo>
                      <a:pt x="1373" y="174"/>
                    </a:lnTo>
                    <a:lnTo>
                      <a:pt x="1331" y="179"/>
                    </a:lnTo>
                    <a:lnTo>
                      <a:pt x="1319" y="193"/>
                    </a:lnTo>
                    <a:lnTo>
                      <a:pt x="1305" y="196"/>
                    </a:lnTo>
                    <a:lnTo>
                      <a:pt x="1262" y="209"/>
                    </a:lnTo>
                    <a:lnTo>
                      <a:pt x="1253" y="188"/>
                    </a:lnTo>
                    <a:lnTo>
                      <a:pt x="1238" y="172"/>
                    </a:lnTo>
                    <a:lnTo>
                      <a:pt x="1266" y="150"/>
                    </a:lnTo>
                    <a:lnTo>
                      <a:pt x="1297" y="146"/>
                    </a:lnTo>
                    <a:lnTo>
                      <a:pt x="1310" y="131"/>
                    </a:lnTo>
                    <a:lnTo>
                      <a:pt x="1312" y="107"/>
                    </a:lnTo>
                    <a:lnTo>
                      <a:pt x="1276" y="102"/>
                    </a:lnTo>
                    <a:lnTo>
                      <a:pt x="1255" y="107"/>
                    </a:lnTo>
                    <a:lnTo>
                      <a:pt x="1231" y="100"/>
                    </a:lnTo>
                    <a:close/>
                    <a:moveTo>
                      <a:pt x="275" y="578"/>
                    </a:moveTo>
                    <a:lnTo>
                      <a:pt x="279" y="592"/>
                    </a:lnTo>
                    <a:lnTo>
                      <a:pt x="226" y="678"/>
                    </a:lnTo>
                    <a:lnTo>
                      <a:pt x="229" y="642"/>
                    </a:lnTo>
                    <a:lnTo>
                      <a:pt x="242" y="620"/>
                    </a:lnTo>
                    <a:lnTo>
                      <a:pt x="247" y="592"/>
                    </a:lnTo>
                    <a:lnTo>
                      <a:pt x="242" y="570"/>
                    </a:lnTo>
                    <a:lnTo>
                      <a:pt x="275" y="578"/>
                    </a:lnTo>
                    <a:close/>
                    <a:moveTo>
                      <a:pt x="1123" y="485"/>
                    </a:moveTo>
                    <a:lnTo>
                      <a:pt x="1138" y="474"/>
                    </a:lnTo>
                    <a:lnTo>
                      <a:pt x="1141" y="469"/>
                    </a:lnTo>
                    <a:lnTo>
                      <a:pt x="1145" y="467"/>
                    </a:lnTo>
                    <a:lnTo>
                      <a:pt x="1147" y="466"/>
                    </a:lnTo>
                    <a:lnTo>
                      <a:pt x="1151" y="468"/>
                    </a:lnTo>
                    <a:lnTo>
                      <a:pt x="1152" y="469"/>
                    </a:lnTo>
                    <a:lnTo>
                      <a:pt x="1153" y="474"/>
                    </a:lnTo>
                    <a:lnTo>
                      <a:pt x="1153" y="478"/>
                    </a:lnTo>
                    <a:lnTo>
                      <a:pt x="1154" y="485"/>
                    </a:lnTo>
                    <a:lnTo>
                      <a:pt x="1155" y="485"/>
                    </a:lnTo>
                    <a:lnTo>
                      <a:pt x="1173" y="507"/>
                    </a:lnTo>
                    <a:lnTo>
                      <a:pt x="1184" y="524"/>
                    </a:lnTo>
                    <a:lnTo>
                      <a:pt x="1177" y="557"/>
                    </a:lnTo>
                    <a:lnTo>
                      <a:pt x="1147" y="592"/>
                    </a:lnTo>
                    <a:lnTo>
                      <a:pt x="1123" y="502"/>
                    </a:lnTo>
                    <a:lnTo>
                      <a:pt x="1123" y="48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1597">
                <a:extLst>
                  <a:ext uri="{FF2B5EF4-FFF2-40B4-BE49-F238E27FC236}">
                    <a16:creationId xmlns:a16="http://schemas.microsoft.com/office/drawing/2014/main" id="{A420A17D-334D-92BD-AE13-C44D6D34822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1" y="3545"/>
                <a:ext cx="258" cy="210"/>
              </a:xfrm>
              <a:custGeom>
                <a:avLst/>
                <a:gdLst>
                  <a:gd name="T0" fmla="*/ 102 w 1552"/>
                  <a:gd name="T1" fmla="*/ 639 h 1264"/>
                  <a:gd name="T2" fmla="*/ 19 w 1552"/>
                  <a:gd name="T3" fmla="*/ 744 h 1264"/>
                  <a:gd name="T4" fmla="*/ 169 w 1552"/>
                  <a:gd name="T5" fmla="*/ 857 h 1264"/>
                  <a:gd name="T6" fmla="*/ 189 w 1552"/>
                  <a:gd name="T7" fmla="*/ 880 h 1264"/>
                  <a:gd name="T8" fmla="*/ 171 w 1552"/>
                  <a:gd name="T9" fmla="*/ 907 h 1264"/>
                  <a:gd name="T10" fmla="*/ 181 w 1552"/>
                  <a:gd name="T11" fmla="*/ 961 h 1264"/>
                  <a:gd name="T12" fmla="*/ 189 w 1552"/>
                  <a:gd name="T13" fmla="*/ 982 h 1264"/>
                  <a:gd name="T14" fmla="*/ 278 w 1552"/>
                  <a:gd name="T15" fmla="*/ 1022 h 1264"/>
                  <a:gd name="T16" fmla="*/ 270 w 1552"/>
                  <a:gd name="T17" fmla="*/ 1169 h 1264"/>
                  <a:gd name="T18" fmla="*/ 339 w 1552"/>
                  <a:gd name="T19" fmla="*/ 1176 h 1264"/>
                  <a:gd name="T20" fmla="*/ 547 w 1552"/>
                  <a:gd name="T21" fmla="*/ 1233 h 1264"/>
                  <a:gd name="T22" fmla="*/ 682 w 1552"/>
                  <a:gd name="T23" fmla="*/ 1128 h 1264"/>
                  <a:gd name="T24" fmla="*/ 777 w 1552"/>
                  <a:gd name="T25" fmla="*/ 1136 h 1264"/>
                  <a:gd name="T26" fmla="*/ 856 w 1552"/>
                  <a:gd name="T27" fmla="*/ 1135 h 1264"/>
                  <a:gd name="T28" fmla="*/ 1052 w 1552"/>
                  <a:gd name="T29" fmla="*/ 1150 h 1264"/>
                  <a:gd name="T30" fmla="*/ 1178 w 1552"/>
                  <a:gd name="T31" fmla="*/ 1025 h 1264"/>
                  <a:gd name="T32" fmla="*/ 1198 w 1552"/>
                  <a:gd name="T33" fmla="*/ 985 h 1264"/>
                  <a:gd name="T34" fmla="*/ 1220 w 1552"/>
                  <a:gd name="T35" fmla="*/ 955 h 1264"/>
                  <a:gd name="T36" fmla="*/ 1250 w 1552"/>
                  <a:gd name="T37" fmla="*/ 939 h 1264"/>
                  <a:gd name="T38" fmla="*/ 1280 w 1552"/>
                  <a:gd name="T39" fmla="*/ 910 h 1264"/>
                  <a:gd name="T40" fmla="*/ 1309 w 1552"/>
                  <a:gd name="T41" fmla="*/ 873 h 1264"/>
                  <a:gd name="T42" fmla="*/ 1524 w 1552"/>
                  <a:gd name="T43" fmla="*/ 755 h 1264"/>
                  <a:gd name="T44" fmla="*/ 1520 w 1552"/>
                  <a:gd name="T45" fmla="*/ 662 h 1264"/>
                  <a:gd name="T46" fmla="*/ 1463 w 1552"/>
                  <a:gd name="T47" fmla="*/ 629 h 1264"/>
                  <a:gd name="T48" fmla="*/ 1476 w 1552"/>
                  <a:gd name="T49" fmla="*/ 544 h 1264"/>
                  <a:gd name="T50" fmla="*/ 1369 w 1552"/>
                  <a:gd name="T51" fmla="*/ 356 h 1264"/>
                  <a:gd name="T52" fmla="*/ 1395 w 1552"/>
                  <a:gd name="T53" fmla="*/ 252 h 1264"/>
                  <a:gd name="T54" fmla="*/ 1226 w 1552"/>
                  <a:gd name="T55" fmla="*/ 330 h 1264"/>
                  <a:gd name="T56" fmla="*/ 1002 w 1552"/>
                  <a:gd name="T57" fmla="*/ 216 h 1264"/>
                  <a:gd name="T58" fmla="*/ 984 w 1552"/>
                  <a:gd name="T59" fmla="*/ 66 h 1264"/>
                  <a:gd name="T60" fmla="*/ 1010 w 1552"/>
                  <a:gd name="T61" fmla="*/ 57 h 1264"/>
                  <a:gd name="T62" fmla="*/ 976 w 1552"/>
                  <a:gd name="T63" fmla="*/ 24 h 1264"/>
                  <a:gd name="T64" fmla="*/ 956 w 1552"/>
                  <a:gd name="T65" fmla="*/ 28 h 1264"/>
                  <a:gd name="T66" fmla="*/ 813 w 1552"/>
                  <a:gd name="T67" fmla="*/ 150 h 1264"/>
                  <a:gd name="T68" fmla="*/ 884 w 1552"/>
                  <a:gd name="T69" fmla="*/ 220 h 1264"/>
                  <a:gd name="T70" fmla="*/ 713 w 1552"/>
                  <a:gd name="T71" fmla="*/ 294 h 1264"/>
                  <a:gd name="T72" fmla="*/ 724 w 1552"/>
                  <a:gd name="T73" fmla="*/ 266 h 1264"/>
                  <a:gd name="T74" fmla="*/ 639 w 1552"/>
                  <a:gd name="T75" fmla="*/ 330 h 1264"/>
                  <a:gd name="T76" fmla="*/ 556 w 1552"/>
                  <a:gd name="T77" fmla="*/ 413 h 1264"/>
                  <a:gd name="T78" fmla="*/ 399 w 1552"/>
                  <a:gd name="T79" fmla="*/ 363 h 1264"/>
                  <a:gd name="T80" fmla="*/ 322 w 1552"/>
                  <a:gd name="T81" fmla="*/ 381 h 1264"/>
                  <a:gd name="T82" fmla="*/ 312 w 1552"/>
                  <a:gd name="T83" fmla="*/ 387 h 1264"/>
                  <a:gd name="T84" fmla="*/ 296 w 1552"/>
                  <a:gd name="T85" fmla="*/ 403 h 1264"/>
                  <a:gd name="T86" fmla="*/ 226 w 1552"/>
                  <a:gd name="T87" fmla="*/ 487 h 1264"/>
                  <a:gd name="T88" fmla="*/ 1267 w 1552"/>
                  <a:gd name="T89" fmla="*/ 415 h 1264"/>
                  <a:gd name="T90" fmla="*/ 1244 w 1552"/>
                  <a:gd name="T91" fmla="*/ 450 h 1264"/>
                  <a:gd name="T92" fmla="*/ 1176 w 1552"/>
                  <a:gd name="T93" fmla="*/ 480 h 1264"/>
                  <a:gd name="T94" fmla="*/ 905 w 1552"/>
                  <a:gd name="T95" fmla="*/ 439 h 1264"/>
                  <a:gd name="T96" fmla="*/ 928 w 1552"/>
                  <a:gd name="T97" fmla="*/ 454 h 1264"/>
                  <a:gd name="T98" fmla="*/ 932 w 1552"/>
                  <a:gd name="T99" fmla="*/ 556 h 1264"/>
                  <a:gd name="T100" fmla="*/ 663 w 1552"/>
                  <a:gd name="T101" fmla="*/ 394 h 1264"/>
                  <a:gd name="T102" fmla="*/ 582 w 1552"/>
                  <a:gd name="T103" fmla="*/ 670 h 1264"/>
                  <a:gd name="T104" fmla="*/ 583 w 1552"/>
                  <a:gd name="T105" fmla="*/ 574 h 1264"/>
                  <a:gd name="T106" fmla="*/ 589 w 1552"/>
                  <a:gd name="T107" fmla="*/ 567 h 1264"/>
                  <a:gd name="T108" fmla="*/ 414 w 1552"/>
                  <a:gd name="T109" fmla="*/ 971 h 1264"/>
                  <a:gd name="T110" fmla="*/ 421 w 1552"/>
                  <a:gd name="T111" fmla="*/ 993 h 1264"/>
                  <a:gd name="T112" fmla="*/ 547 w 1552"/>
                  <a:gd name="T113" fmla="*/ 1043 h 1264"/>
                  <a:gd name="T114" fmla="*/ 539 w 1552"/>
                  <a:gd name="T115" fmla="*/ 1057 h 1264"/>
                  <a:gd name="T116" fmla="*/ 385 w 1552"/>
                  <a:gd name="T117" fmla="*/ 1048 h 1264"/>
                  <a:gd name="T118" fmla="*/ 369 w 1552"/>
                  <a:gd name="T119" fmla="*/ 1004 h 1264"/>
                  <a:gd name="T120" fmla="*/ 397 w 1552"/>
                  <a:gd name="T121" fmla="*/ 966 h 1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52" h="1264">
                    <a:moveTo>
                      <a:pt x="141" y="558"/>
                    </a:moveTo>
                    <a:lnTo>
                      <a:pt x="126" y="587"/>
                    </a:lnTo>
                    <a:lnTo>
                      <a:pt x="104" y="601"/>
                    </a:lnTo>
                    <a:lnTo>
                      <a:pt x="104" y="629"/>
                    </a:lnTo>
                    <a:lnTo>
                      <a:pt x="100" y="634"/>
                    </a:lnTo>
                    <a:lnTo>
                      <a:pt x="99" y="635"/>
                    </a:lnTo>
                    <a:lnTo>
                      <a:pt x="102" y="639"/>
                    </a:lnTo>
                    <a:lnTo>
                      <a:pt x="108" y="644"/>
                    </a:lnTo>
                    <a:lnTo>
                      <a:pt x="112" y="648"/>
                    </a:lnTo>
                    <a:lnTo>
                      <a:pt x="93" y="670"/>
                    </a:lnTo>
                    <a:lnTo>
                      <a:pt x="78" y="672"/>
                    </a:lnTo>
                    <a:lnTo>
                      <a:pt x="62" y="694"/>
                    </a:lnTo>
                    <a:lnTo>
                      <a:pt x="0" y="737"/>
                    </a:lnTo>
                    <a:lnTo>
                      <a:pt x="19" y="744"/>
                    </a:lnTo>
                    <a:lnTo>
                      <a:pt x="26" y="755"/>
                    </a:lnTo>
                    <a:lnTo>
                      <a:pt x="43" y="763"/>
                    </a:lnTo>
                    <a:lnTo>
                      <a:pt x="62" y="798"/>
                    </a:lnTo>
                    <a:lnTo>
                      <a:pt x="114" y="800"/>
                    </a:lnTo>
                    <a:lnTo>
                      <a:pt x="141" y="815"/>
                    </a:lnTo>
                    <a:lnTo>
                      <a:pt x="157" y="843"/>
                    </a:lnTo>
                    <a:lnTo>
                      <a:pt x="169" y="857"/>
                    </a:lnTo>
                    <a:lnTo>
                      <a:pt x="184" y="870"/>
                    </a:lnTo>
                    <a:lnTo>
                      <a:pt x="180" y="872"/>
                    </a:lnTo>
                    <a:lnTo>
                      <a:pt x="181" y="875"/>
                    </a:lnTo>
                    <a:lnTo>
                      <a:pt x="183" y="875"/>
                    </a:lnTo>
                    <a:lnTo>
                      <a:pt x="186" y="876"/>
                    </a:lnTo>
                    <a:lnTo>
                      <a:pt x="187" y="878"/>
                    </a:lnTo>
                    <a:lnTo>
                      <a:pt x="189" y="880"/>
                    </a:lnTo>
                    <a:lnTo>
                      <a:pt x="190" y="883"/>
                    </a:lnTo>
                    <a:lnTo>
                      <a:pt x="192" y="888"/>
                    </a:lnTo>
                    <a:lnTo>
                      <a:pt x="192" y="889"/>
                    </a:lnTo>
                    <a:lnTo>
                      <a:pt x="184" y="891"/>
                    </a:lnTo>
                    <a:lnTo>
                      <a:pt x="178" y="889"/>
                    </a:lnTo>
                    <a:lnTo>
                      <a:pt x="178" y="891"/>
                    </a:lnTo>
                    <a:lnTo>
                      <a:pt x="171" y="907"/>
                    </a:lnTo>
                    <a:lnTo>
                      <a:pt x="178" y="920"/>
                    </a:lnTo>
                    <a:lnTo>
                      <a:pt x="169" y="950"/>
                    </a:lnTo>
                    <a:lnTo>
                      <a:pt x="175" y="952"/>
                    </a:lnTo>
                    <a:lnTo>
                      <a:pt x="179" y="954"/>
                    </a:lnTo>
                    <a:lnTo>
                      <a:pt x="183" y="955"/>
                    </a:lnTo>
                    <a:lnTo>
                      <a:pt x="184" y="958"/>
                    </a:lnTo>
                    <a:lnTo>
                      <a:pt x="181" y="961"/>
                    </a:lnTo>
                    <a:lnTo>
                      <a:pt x="178" y="966"/>
                    </a:lnTo>
                    <a:lnTo>
                      <a:pt x="173" y="969"/>
                    </a:lnTo>
                    <a:lnTo>
                      <a:pt x="171" y="976"/>
                    </a:lnTo>
                    <a:lnTo>
                      <a:pt x="171" y="979"/>
                    </a:lnTo>
                    <a:lnTo>
                      <a:pt x="178" y="983"/>
                    </a:lnTo>
                    <a:lnTo>
                      <a:pt x="183" y="983"/>
                    </a:lnTo>
                    <a:lnTo>
                      <a:pt x="189" y="982"/>
                    </a:lnTo>
                    <a:lnTo>
                      <a:pt x="191" y="981"/>
                    </a:lnTo>
                    <a:lnTo>
                      <a:pt x="193" y="979"/>
                    </a:lnTo>
                    <a:lnTo>
                      <a:pt x="197" y="976"/>
                    </a:lnTo>
                    <a:lnTo>
                      <a:pt x="236" y="1005"/>
                    </a:lnTo>
                    <a:lnTo>
                      <a:pt x="256" y="991"/>
                    </a:lnTo>
                    <a:lnTo>
                      <a:pt x="312" y="998"/>
                    </a:lnTo>
                    <a:lnTo>
                      <a:pt x="278" y="1022"/>
                    </a:lnTo>
                    <a:lnTo>
                      <a:pt x="278" y="1048"/>
                    </a:lnTo>
                    <a:lnTo>
                      <a:pt x="297" y="1055"/>
                    </a:lnTo>
                    <a:lnTo>
                      <a:pt x="264" y="1083"/>
                    </a:lnTo>
                    <a:lnTo>
                      <a:pt x="264" y="1098"/>
                    </a:lnTo>
                    <a:lnTo>
                      <a:pt x="276" y="1105"/>
                    </a:lnTo>
                    <a:lnTo>
                      <a:pt x="262" y="1161"/>
                    </a:lnTo>
                    <a:lnTo>
                      <a:pt x="270" y="1169"/>
                    </a:lnTo>
                    <a:lnTo>
                      <a:pt x="279" y="1175"/>
                    </a:lnTo>
                    <a:lnTo>
                      <a:pt x="288" y="1179"/>
                    </a:lnTo>
                    <a:lnTo>
                      <a:pt x="298" y="1182"/>
                    </a:lnTo>
                    <a:lnTo>
                      <a:pt x="307" y="1183"/>
                    </a:lnTo>
                    <a:lnTo>
                      <a:pt x="318" y="1182"/>
                    </a:lnTo>
                    <a:lnTo>
                      <a:pt x="328" y="1179"/>
                    </a:lnTo>
                    <a:lnTo>
                      <a:pt x="339" y="1176"/>
                    </a:lnTo>
                    <a:lnTo>
                      <a:pt x="341" y="1174"/>
                    </a:lnTo>
                    <a:lnTo>
                      <a:pt x="343" y="1172"/>
                    </a:lnTo>
                    <a:lnTo>
                      <a:pt x="449" y="1185"/>
                    </a:lnTo>
                    <a:lnTo>
                      <a:pt x="469" y="1198"/>
                    </a:lnTo>
                    <a:lnTo>
                      <a:pt x="485" y="1205"/>
                    </a:lnTo>
                    <a:lnTo>
                      <a:pt x="482" y="1222"/>
                    </a:lnTo>
                    <a:lnTo>
                      <a:pt x="547" y="1233"/>
                    </a:lnTo>
                    <a:lnTo>
                      <a:pt x="621" y="1235"/>
                    </a:lnTo>
                    <a:lnTo>
                      <a:pt x="625" y="1250"/>
                    </a:lnTo>
                    <a:lnTo>
                      <a:pt x="647" y="1264"/>
                    </a:lnTo>
                    <a:lnTo>
                      <a:pt x="667" y="1242"/>
                    </a:lnTo>
                    <a:lnTo>
                      <a:pt x="699" y="1222"/>
                    </a:lnTo>
                    <a:lnTo>
                      <a:pt x="667" y="1183"/>
                    </a:lnTo>
                    <a:lnTo>
                      <a:pt x="682" y="1128"/>
                    </a:lnTo>
                    <a:lnTo>
                      <a:pt x="691" y="1122"/>
                    </a:lnTo>
                    <a:lnTo>
                      <a:pt x="732" y="1133"/>
                    </a:lnTo>
                    <a:lnTo>
                      <a:pt x="741" y="1122"/>
                    </a:lnTo>
                    <a:lnTo>
                      <a:pt x="756" y="1133"/>
                    </a:lnTo>
                    <a:lnTo>
                      <a:pt x="770" y="1133"/>
                    </a:lnTo>
                    <a:lnTo>
                      <a:pt x="775" y="1135"/>
                    </a:lnTo>
                    <a:lnTo>
                      <a:pt x="777" y="1136"/>
                    </a:lnTo>
                    <a:lnTo>
                      <a:pt x="779" y="1138"/>
                    </a:lnTo>
                    <a:lnTo>
                      <a:pt x="782" y="1143"/>
                    </a:lnTo>
                    <a:lnTo>
                      <a:pt x="796" y="1135"/>
                    </a:lnTo>
                    <a:lnTo>
                      <a:pt x="804" y="1140"/>
                    </a:lnTo>
                    <a:lnTo>
                      <a:pt x="809" y="1132"/>
                    </a:lnTo>
                    <a:lnTo>
                      <a:pt x="813" y="1128"/>
                    </a:lnTo>
                    <a:lnTo>
                      <a:pt x="856" y="1135"/>
                    </a:lnTo>
                    <a:lnTo>
                      <a:pt x="874" y="1128"/>
                    </a:lnTo>
                    <a:lnTo>
                      <a:pt x="884" y="1155"/>
                    </a:lnTo>
                    <a:lnTo>
                      <a:pt x="910" y="1176"/>
                    </a:lnTo>
                    <a:lnTo>
                      <a:pt x="954" y="1190"/>
                    </a:lnTo>
                    <a:lnTo>
                      <a:pt x="974" y="1176"/>
                    </a:lnTo>
                    <a:lnTo>
                      <a:pt x="1032" y="1150"/>
                    </a:lnTo>
                    <a:lnTo>
                      <a:pt x="1052" y="1150"/>
                    </a:lnTo>
                    <a:lnTo>
                      <a:pt x="1067" y="1128"/>
                    </a:lnTo>
                    <a:lnTo>
                      <a:pt x="1126" y="1119"/>
                    </a:lnTo>
                    <a:lnTo>
                      <a:pt x="1139" y="1107"/>
                    </a:lnTo>
                    <a:lnTo>
                      <a:pt x="1169" y="1100"/>
                    </a:lnTo>
                    <a:lnTo>
                      <a:pt x="1198" y="1057"/>
                    </a:lnTo>
                    <a:lnTo>
                      <a:pt x="1176" y="1029"/>
                    </a:lnTo>
                    <a:lnTo>
                      <a:pt x="1178" y="1025"/>
                    </a:lnTo>
                    <a:lnTo>
                      <a:pt x="1179" y="1022"/>
                    </a:lnTo>
                    <a:lnTo>
                      <a:pt x="1178" y="1017"/>
                    </a:lnTo>
                    <a:lnTo>
                      <a:pt x="1176" y="1012"/>
                    </a:lnTo>
                    <a:lnTo>
                      <a:pt x="1179" y="1001"/>
                    </a:lnTo>
                    <a:lnTo>
                      <a:pt x="1185" y="993"/>
                    </a:lnTo>
                    <a:lnTo>
                      <a:pt x="1191" y="988"/>
                    </a:lnTo>
                    <a:lnTo>
                      <a:pt x="1198" y="985"/>
                    </a:lnTo>
                    <a:lnTo>
                      <a:pt x="1205" y="991"/>
                    </a:lnTo>
                    <a:lnTo>
                      <a:pt x="1224" y="976"/>
                    </a:lnTo>
                    <a:lnTo>
                      <a:pt x="1219" y="971"/>
                    </a:lnTo>
                    <a:lnTo>
                      <a:pt x="1217" y="967"/>
                    </a:lnTo>
                    <a:lnTo>
                      <a:pt x="1216" y="961"/>
                    </a:lnTo>
                    <a:lnTo>
                      <a:pt x="1219" y="957"/>
                    </a:lnTo>
                    <a:lnTo>
                      <a:pt x="1220" y="955"/>
                    </a:lnTo>
                    <a:lnTo>
                      <a:pt x="1222" y="954"/>
                    </a:lnTo>
                    <a:lnTo>
                      <a:pt x="1226" y="952"/>
                    </a:lnTo>
                    <a:lnTo>
                      <a:pt x="1234" y="948"/>
                    </a:lnTo>
                    <a:lnTo>
                      <a:pt x="1236" y="946"/>
                    </a:lnTo>
                    <a:lnTo>
                      <a:pt x="1238" y="945"/>
                    </a:lnTo>
                    <a:lnTo>
                      <a:pt x="1242" y="943"/>
                    </a:lnTo>
                    <a:lnTo>
                      <a:pt x="1250" y="939"/>
                    </a:lnTo>
                    <a:lnTo>
                      <a:pt x="1264" y="928"/>
                    </a:lnTo>
                    <a:lnTo>
                      <a:pt x="1270" y="922"/>
                    </a:lnTo>
                    <a:lnTo>
                      <a:pt x="1271" y="920"/>
                    </a:lnTo>
                    <a:lnTo>
                      <a:pt x="1273" y="919"/>
                    </a:lnTo>
                    <a:lnTo>
                      <a:pt x="1277" y="917"/>
                    </a:lnTo>
                    <a:lnTo>
                      <a:pt x="1279" y="913"/>
                    </a:lnTo>
                    <a:lnTo>
                      <a:pt x="1280" y="910"/>
                    </a:lnTo>
                    <a:lnTo>
                      <a:pt x="1282" y="909"/>
                    </a:lnTo>
                    <a:lnTo>
                      <a:pt x="1289" y="903"/>
                    </a:lnTo>
                    <a:lnTo>
                      <a:pt x="1300" y="889"/>
                    </a:lnTo>
                    <a:lnTo>
                      <a:pt x="1304" y="880"/>
                    </a:lnTo>
                    <a:lnTo>
                      <a:pt x="1306" y="876"/>
                    </a:lnTo>
                    <a:lnTo>
                      <a:pt x="1307" y="874"/>
                    </a:lnTo>
                    <a:lnTo>
                      <a:pt x="1309" y="873"/>
                    </a:lnTo>
                    <a:lnTo>
                      <a:pt x="1314" y="865"/>
                    </a:lnTo>
                    <a:lnTo>
                      <a:pt x="1316" y="861"/>
                    </a:lnTo>
                    <a:lnTo>
                      <a:pt x="1317" y="858"/>
                    </a:lnTo>
                    <a:lnTo>
                      <a:pt x="1319" y="857"/>
                    </a:lnTo>
                    <a:lnTo>
                      <a:pt x="1369" y="805"/>
                    </a:lnTo>
                    <a:lnTo>
                      <a:pt x="1495" y="784"/>
                    </a:lnTo>
                    <a:lnTo>
                      <a:pt x="1524" y="755"/>
                    </a:lnTo>
                    <a:lnTo>
                      <a:pt x="1526" y="737"/>
                    </a:lnTo>
                    <a:lnTo>
                      <a:pt x="1552" y="698"/>
                    </a:lnTo>
                    <a:lnTo>
                      <a:pt x="1550" y="689"/>
                    </a:lnTo>
                    <a:lnTo>
                      <a:pt x="1547" y="682"/>
                    </a:lnTo>
                    <a:lnTo>
                      <a:pt x="1539" y="674"/>
                    </a:lnTo>
                    <a:lnTo>
                      <a:pt x="1531" y="668"/>
                    </a:lnTo>
                    <a:lnTo>
                      <a:pt x="1520" y="662"/>
                    </a:lnTo>
                    <a:lnTo>
                      <a:pt x="1507" y="659"/>
                    </a:lnTo>
                    <a:lnTo>
                      <a:pt x="1494" y="656"/>
                    </a:lnTo>
                    <a:lnTo>
                      <a:pt x="1480" y="656"/>
                    </a:lnTo>
                    <a:lnTo>
                      <a:pt x="1476" y="650"/>
                    </a:lnTo>
                    <a:lnTo>
                      <a:pt x="1474" y="634"/>
                    </a:lnTo>
                    <a:lnTo>
                      <a:pt x="1468" y="633"/>
                    </a:lnTo>
                    <a:lnTo>
                      <a:pt x="1463" y="629"/>
                    </a:lnTo>
                    <a:lnTo>
                      <a:pt x="1460" y="625"/>
                    </a:lnTo>
                    <a:lnTo>
                      <a:pt x="1458" y="620"/>
                    </a:lnTo>
                    <a:lnTo>
                      <a:pt x="1457" y="608"/>
                    </a:lnTo>
                    <a:lnTo>
                      <a:pt x="1458" y="602"/>
                    </a:lnTo>
                    <a:lnTo>
                      <a:pt x="1461" y="598"/>
                    </a:lnTo>
                    <a:lnTo>
                      <a:pt x="1480" y="556"/>
                    </a:lnTo>
                    <a:lnTo>
                      <a:pt x="1476" y="544"/>
                    </a:lnTo>
                    <a:lnTo>
                      <a:pt x="1519" y="490"/>
                    </a:lnTo>
                    <a:lnTo>
                      <a:pt x="1487" y="420"/>
                    </a:lnTo>
                    <a:lnTo>
                      <a:pt x="1417" y="444"/>
                    </a:lnTo>
                    <a:lnTo>
                      <a:pt x="1409" y="413"/>
                    </a:lnTo>
                    <a:lnTo>
                      <a:pt x="1411" y="387"/>
                    </a:lnTo>
                    <a:lnTo>
                      <a:pt x="1404" y="385"/>
                    </a:lnTo>
                    <a:lnTo>
                      <a:pt x="1369" y="356"/>
                    </a:lnTo>
                    <a:lnTo>
                      <a:pt x="1374" y="294"/>
                    </a:lnTo>
                    <a:lnTo>
                      <a:pt x="1376" y="287"/>
                    </a:lnTo>
                    <a:lnTo>
                      <a:pt x="1383" y="280"/>
                    </a:lnTo>
                    <a:lnTo>
                      <a:pt x="1387" y="273"/>
                    </a:lnTo>
                    <a:lnTo>
                      <a:pt x="1391" y="270"/>
                    </a:lnTo>
                    <a:lnTo>
                      <a:pt x="1393" y="265"/>
                    </a:lnTo>
                    <a:lnTo>
                      <a:pt x="1395" y="252"/>
                    </a:lnTo>
                    <a:lnTo>
                      <a:pt x="1391" y="244"/>
                    </a:lnTo>
                    <a:lnTo>
                      <a:pt x="1387" y="213"/>
                    </a:lnTo>
                    <a:lnTo>
                      <a:pt x="1248" y="206"/>
                    </a:lnTo>
                    <a:lnTo>
                      <a:pt x="1233" y="287"/>
                    </a:lnTo>
                    <a:lnTo>
                      <a:pt x="1239" y="309"/>
                    </a:lnTo>
                    <a:lnTo>
                      <a:pt x="1226" y="315"/>
                    </a:lnTo>
                    <a:lnTo>
                      <a:pt x="1226" y="330"/>
                    </a:lnTo>
                    <a:lnTo>
                      <a:pt x="1145" y="322"/>
                    </a:lnTo>
                    <a:lnTo>
                      <a:pt x="1124" y="280"/>
                    </a:lnTo>
                    <a:lnTo>
                      <a:pt x="1124" y="256"/>
                    </a:lnTo>
                    <a:lnTo>
                      <a:pt x="1117" y="230"/>
                    </a:lnTo>
                    <a:lnTo>
                      <a:pt x="1091" y="223"/>
                    </a:lnTo>
                    <a:lnTo>
                      <a:pt x="1084" y="209"/>
                    </a:lnTo>
                    <a:lnTo>
                      <a:pt x="1002" y="216"/>
                    </a:lnTo>
                    <a:lnTo>
                      <a:pt x="1013" y="178"/>
                    </a:lnTo>
                    <a:lnTo>
                      <a:pt x="1006" y="156"/>
                    </a:lnTo>
                    <a:lnTo>
                      <a:pt x="989" y="135"/>
                    </a:lnTo>
                    <a:lnTo>
                      <a:pt x="974" y="124"/>
                    </a:lnTo>
                    <a:lnTo>
                      <a:pt x="967" y="109"/>
                    </a:lnTo>
                    <a:lnTo>
                      <a:pt x="963" y="74"/>
                    </a:lnTo>
                    <a:lnTo>
                      <a:pt x="984" y="66"/>
                    </a:lnTo>
                    <a:lnTo>
                      <a:pt x="1006" y="66"/>
                    </a:lnTo>
                    <a:lnTo>
                      <a:pt x="1006" y="65"/>
                    </a:lnTo>
                    <a:lnTo>
                      <a:pt x="1007" y="65"/>
                    </a:lnTo>
                    <a:lnTo>
                      <a:pt x="1009" y="65"/>
                    </a:lnTo>
                    <a:lnTo>
                      <a:pt x="1011" y="63"/>
                    </a:lnTo>
                    <a:lnTo>
                      <a:pt x="1011" y="59"/>
                    </a:lnTo>
                    <a:lnTo>
                      <a:pt x="1010" y="57"/>
                    </a:lnTo>
                    <a:lnTo>
                      <a:pt x="1010" y="56"/>
                    </a:lnTo>
                    <a:lnTo>
                      <a:pt x="1010" y="54"/>
                    </a:lnTo>
                    <a:lnTo>
                      <a:pt x="1003" y="49"/>
                    </a:lnTo>
                    <a:lnTo>
                      <a:pt x="990" y="38"/>
                    </a:lnTo>
                    <a:lnTo>
                      <a:pt x="976" y="30"/>
                    </a:lnTo>
                    <a:lnTo>
                      <a:pt x="975" y="28"/>
                    </a:lnTo>
                    <a:lnTo>
                      <a:pt x="976" y="24"/>
                    </a:lnTo>
                    <a:lnTo>
                      <a:pt x="977" y="22"/>
                    </a:lnTo>
                    <a:lnTo>
                      <a:pt x="983" y="15"/>
                    </a:lnTo>
                    <a:lnTo>
                      <a:pt x="985" y="11"/>
                    </a:lnTo>
                    <a:lnTo>
                      <a:pt x="986" y="9"/>
                    </a:lnTo>
                    <a:lnTo>
                      <a:pt x="982" y="2"/>
                    </a:lnTo>
                    <a:lnTo>
                      <a:pt x="963" y="0"/>
                    </a:lnTo>
                    <a:lnTo>
                      <a:pt x="956" y="28"/>
                    </a:lnTo>
                    <a:lnTo>
                      <a:pt x="946" y="37"/>
                    </a:lnTo>
                    <a:lnTo>
                      <a:pt x="954" y="59"/>
                    </a:lnTo>
                    <a:lnTo>
                      <a:pt x="924" y="74"/>
                    </a:lnTo>
                    <a:lnTo>
                      <a:pt x="848" y="137"/>
                    </a:lnTo>
                    <a:lnTo>
                      <a:pt x="839" y="130"/>
                    </a:lnTo>
                    <a:lnTo>
                      <a:pt x="825" y="124"/>
                    </a:lnTo>
                    <a:lnTo>
                      <a:pt x="813" y="150"/>
                    </a:lnTo>
                    <a:lnTo>
                      <a:pt x="827" y="144"/>
                    </a:lnTo>
                    <a:lnTo>
                      <a:pt x="839" y="144"/>
                    </a:lnTo>
                    <a:lnTo>
                      <a:pt x="870" y="171"/>
                    </a:lnTo>
                    <a:lnTo>
                      <a:pt x="874" y="168"/>
                    </a:lnTo>
                    <a:lnTo>
                      <a:pt x="882" y="171"/>
                    </a:lnTo>
                    <a:lnTo>
                      <a:pt x="896" y="209"/>
                    </a:lnTo>
                    <a:lnTo>
                      <a:pt x="884" y="220"/>
                    </a:lnTo>
                    <a:lnTo>
                      <a:pt x="870" y="256"/>
                    </a:lnTo>
                    <a:lnTo>
                      <a:pt x="841" y="287"/>
                    </a:lnTo>
                    <a:lnTo>
                      <a:pt x="839" y="294"/>
                    </a:lnTo>
                    <a:lnTo>
                      <a:pt x="781" y="296"/>
                    </a:lnTo>
                    <a:lnTo>
                      <a:pt x="728" y="301"/>
                    </a:lnTo>
                    <a:lnTo>
                      <a:pt x="719" y="294"/>
                    </a:lnTo>
                    <a:lnTo>
                      <a:pt x="713" y="294"/>
                    </a:lnTo>
                    <a:lnTo>
                      <a:pt x="718" y="286"/>
                    </a:lnTo>
                    <a:lnTo>
                      <a:pt x="723" y="278"/>
                    </a:lnTo>
                    <a:lnTo>
                      <a:pt x="724" y="274"/>
                    </a:lnTo>
                    <a:lnTo>
                      <a:pt x="724" y="271"/>
                    </a:lnTo>
                    <a:lnTo>
                      <a:pt x="724" y="270"/>
                    </a:lnTo>
                    <a:lnTo>
                      <a:pt x="725" y="270"/>
                    </a:lnTo>
                    <a:lnTo>
                      <a:pt x="724" y="266"/>
                    </a:lnTo>
                    <a:lnTo>
                      <a:pt x="724" y="264"/>
                    </a:lnTo>
                    <a:lnTo>
                      <a:pt x="717" y="256"/>
                    </a:lnTo>
                    <a:lnTo>
                      <a:pt x="697" y="266"/>
                    </a:lnTo>
                    <a:lnTo>
                      <a:pt x="711" y="287"/>
                    </a:lnTo>
                    <a:lnTo>
                      <a:pt x="671" y="306"/>
                    </a:lnTo>
                    <a:lnTo>
                      <a:pt x="647" y="309"/>
                    </a:lnTo>
                    <a:lnTo>
                      <a:pt x="639" y="330"/>
                    </a:lnTo>
                    <a:lnTo>
                      <a:pt x="604" y="330"/>
                    </a:lnTo>
                    <a:lnTo>
                      <a:pt x="596" y="355"/>
                    </a:lnTo>
                    <a:lnTo>
                      <a:pt x="583" y="381"/>
                    </a:lnTo>
                    <a:lnTo>
                      <a:pt x="571" y="397"/>
                    </a:lnTo>
                    <a:lnTo>
                      <a:pt x="566" y="401"/>
                    </a:lnTo>
                    <a:lnTo>
                      <a:pt x="563" y="405"/>
                    </a:lnTo>
                    <a:lnTo>
                      <a:pt x="556" y="413"/>
                    </a:lnTo>
                    <a:lnTo>
                      <a:pt x="528" y="402"/>
                    </a:lnTo>
                    <a:lnTo>
                      <a:pt x="521" y="372"/>
                    </a:lnTo>
                    <a:lnTo>
                      <a:pt x="492" y="356"/>
                    </a:lnTo>
                    <a:lnTo>
                      <a:pt x="492" y="337"/>
                    </a:lnTo>
                    <a:lnTo>
                      <a:pt x="469" y="337"/>
                    </a:lnTo>
                    <a:lnTo>
                      <a:pt x="447" y="370"/>
                    </a:lnTo>
                    <a:lnTo>
                      <a:pt x="399" y="363"/>
                    </a:lnTo>
                    <a:lnTo>
                      <a:pt x="378" y="356"/>
                    </a:lnTo>
                    <a:lnTo>
                      <a:pt x="356" y="337"/>
                    </a:lnTo>
                    <a:lnTo>
                      <a:pt x="326" y="370"/>
                    </a:lnTo>
                    <a:lnTo>
                      <a:pt x="325" y="378"/>
                    </a:lnTo>
                    <a:lnTo>
                      <a:pt x="323" y="380"/>
                    </a:lnTo>
                    <a:lnTo>
                      <a:pt x="322" y="380"/>
                    </a:lnTo>
                    <a:lnTo>
                      <a:pt x="322" y="381"/>
                    </a:lnTo>
                    <a:lnTo>
                      <a:pt x="322" y="383"/>
                    </a:lnTo>
                    <a:lnTo>
                      <a:pt x="318" y="387"/>
                    </a:lnTo>
                    <a:lnTo>
                      <a:pt x="316" y="387"/>
                    </a:lnTo>
                    <a:lnTo>
                      <a:pt x="315" y="387"/>
                    </a:lnTo>
                    <a:lnTo>
                      <a:pt x="315" y="388"/>
                    </a:lnTo>
                    <a:lnTo>
                      <a:pt x="313" y="387"/>
                    </a:lnTo>
                    <a:lnTo>
                      <a:pt x="312" y="387"/>
                    </a:lnTo>
                    <a:lnTo>
                      <a:pt x="304" y="387"/>
                    </a:lnTo>
                    <a:lnTo>
                      <a:pt x="297" y="392"/>
                    </a:lnTo>
                    <a:lnTo>
                      <a:pt x="294" y="394"/>
                    </a:lnTo>
                    <a:lnTo>
                      <a:pt x="293" y="397"/>
                    </a:lnTo>
                    <a:lnTo>
                      <a:pt x="292" y="398"/>
                    </a:lnTo>
                    <a:lnTo>
                      <a:pt x="294" y="401"/>
                    </a:lnTo>
                    <a:lnTo>
                      <a:pt x="296" y="403"/>
                    </a:lnTo>
                    <a:lnTo>
                      <a:pt x="300" y="406"/>
                    </a:lnTo>
                    <a:lnTo>
                      <a:pt x="300" y="409"/>
                    </a:lnTo>
                    <a:lnTo>
                      <a:pt x="319" y="430"/>
                    </a:lnTo>
                    <a:lnTo>
                      <a:pt x="300" y="456"/>
                    </a:lnTo>
                    <a:lnTo>
                      <a:pt x="247" y="458"/>
                    </a:lnTo>
                    <a:lnTo>
                      <a:pt x="240" y="487"/>
                    </a:lnTo>
                    <a:lnTo>
                      <a:pt x="226" y="487"/>
                    </a:lnTo>
                    <a:lnTo>
                      <a:pt x="204" y="506"/>
                    </a:lnTo>
                    <a:lnTo>
                      <a:pt x="200" y="527"/>
                    </a:lnTo>
                    <a:lnTo>
                      <a:pt x="171" y="515"/>
                    </a:lnTo>
                    <a:lnTo>
                      <a:pt x="134" y="530"/>
                    </a:lnTo>
                    <a:lnTo>
                      <a:pt x="141" y="558"/>
                    </a:lnTo>
                    <a:close/>
                    <a:moveTo>
                      <a:pt x="1295" y="406"/>
                    </a:moveTo>
                    <a:lnTo>
                      <a:pt x="1267" y="415"/>
                    </a:lnTo>
                    <a:lnTo>
                      <a:pt x="1267" y="444"/>
                    </a:lnTo>
                    <a:lnTo>
                      <a:pt x="1259" y="441"/>
                    </a:lnTo>
                    <a:lnTo>
                      <a:pt x="1254" y="441"/>
                    </a:lnTo>
                    <a:lnTo>
                      <a:pt x="1249" y="441"/>
                    </a:lnTo>
                    <a:lnTo>
                      <a:pt x="1247" y="443"/>
                    </a:lnTo>
                    <a:lnTo>
                      <a:pt x="1244" y="445"/>
                    </a:lnTo>
                    <a:lnTo>
                      <a:pt x="1244" y="450"/>
                    </a:lnTo>
                    <a:lnTo>
                      <a:pt x="1244" y="456"/>
                    </a:lnTo>
                    <a:lnTo>
                      <a:pt x="1246" y="463"/>
                    </a:lnTo>
                    <a:lnTo>
                      <a:pt x="1248" y="465"/>
                    </a:lnTo>
                    <a:lnTo>
                      <a:pt x="1226" y="480"/>
                    </a:lnTo>
                    <a:lnTo>
                      <a:pt x="1210" y="508"/>
                    </a:lnTo>
                    <a:lnTo>
                      <a:pt x="1181" y="520"/>
                    </a:lnTo>
                    <a:lnTo>
                      <a:pt x="1176" y="480"/>
                    </a:lnTo>
                    <a:lnTo>
                      <a:pt x="1162" y="456"/>
                    </a:lnTo>
                    <a:lnTo>
                      <a:pt x="1155" y="428"/>
                    </a:lnTo>
                    <a:lnTo>
                      <a:pt x="1181" y="428"/>
                    </a:lnTo>
                    <a:lnTo>
                      <a:pt x="1276" y="378"/>
                    </a:lnTo>
                    <a:lnTo>
                      <a:pt x="1295" y="406"/>
                    </a:lnTo>
                    <a:close/>
                    <a:moveTo>
                      <a:pt x="904" y="437"/>
                    </a:moveTo>
                    <a:lnTo>
                      <a:pt x="905" y="439"/>
                    </a:lnTo>
                    <a:lnTo>
                      <a:pt x="908" y="441"/>
                    </a:lnTo>
                    <a:lnTo>
                      <a:pt x="911" y="442"/>
                    </a:lnTo>
                    <a:lnTo>
                      <a:pt x="917" y="444"/>
                    </a:lnTo>
                    <a:lnTo>
                      <a:pt x="920" y="444"/>
                    </a:lnTo>
                    <a:lnTo>
                      <a:pt x="921" y="449"/>
                    </a:lnTo>
                    <a:lnTo>
                      <a:pt x="924" y="454"/>
                    </a:lnTo>
                    <a:lnTo>
                      <a:pt x="928" y="454"/>
                    </a:lnTo>
                    <a:lnTo>
                      <a:pt x="934" y="452"/>
                    </a:lnTo>
                    <a:lnTo>
                      <a:pt x="939" y="452"/>
                    </a:lnTo>
                    <a:lnTo>
                      <a:pt x="948" y="463"/>
                    </a:lnTo>
                    <a:lnTo>
                      <a:pt x="967" y="458"/>
                    </a:lnTo>
                    <a:lnTo>
                      <a:pt x="1002" y="472"/>
                    </a:lnTo>
                    <a:lnTo>
                      <a:pt x="982" y="527"/>
                    </a:lnTo>
                    <a:lnTo>
                      <a:pt x="932" y="556"/>
                    </a:lnTo>
                    <a:lnTo>
                      <a:pt x="898" y="537"/>
                    </a:lnTo>
                    <a:lnTo>
                      <a:pt x="904" y="437"/>
                    </a:lnTo>
                    <a:close/>
                    <a:moveTo>
                      <a:pt x="739" y="365"/>
                    </a:moveTo>
                    <a:lnTo>
                      <a:pt x="739" y="380"/>
                    </a:lnTo>
                    <a:lnTo>
                      <a:pt x="691" y="437"/>
                    </a:lnTo>
                    <a:lnTo>
                      <a:pt x="661" y="444"/>
                    </a:lnTo>
                    <a:lnTo>
                      <a:pt x="663" y="394"/>
                    </a:lnTo>
                    <a:lnTo>
                      <a:pt x="647" y="370"/>
                    </a:lnTo>
                    <a:lnTo>
                      <a:pt x="739" y="365"/>
                    </a:lnTo>
                    <a:close/>
                    <a:moveTo>
                      <a:pt x="667" y="601"/>
                    </a:moveTo>
                    <a:lnTo>
                      <a:pt x="682" y="644"/>
                    </a:lnTo>
                    <a:lnTo>
                      <a:pt x="682" y="665"/>
                    </a:lnTo>
                    <a:lnTo>
                      <a:pt x="611" y="691"/>
                    </a:lnTo>
                    <a:lnTo>
                      <a:pt x="582" y="670"/>
                    </a:lnTo>
                    <a:lnTo>
                      <a:pt x="556" y="670"/>
                    </a:lnTo>
                    <a:lnTo>
                      <a:pt x="554" y="656"/>
                    </a:lnTo>
                    <a:lnTo>
                      <a:pt x="561" y="627"/>
                    </a:lnTo>
                    <a:lnTo>
                      <a:pt x="556" y="601"/>
                    </a:lnTo>
                    <a:lnTo>
                      <a:pt x="575" y="570"/>
                    </a:lnTo>
                    <a:lnTo>
                      <a:pt x="581" y="573"/>
                    </a:lnTo>
                    <a:lnTo>
                      <a:pt x="583" y="574"/>
                    </a:lnTo>
                    <a:lnTo>
                      <a:pt x="583" y="573"/>
                    </a:lnTo>
                    <a:lnTo>
                      <a:pt x="584" y="573"/>
                    </a:lnTo>
                    <a:lnTo>
                      <a:pt x="586" y="573"/>
                    </a:lnTo>
                    <a:lnTo>
                      <a:pt x="588" y="570"/>
                    </a:lnTo>
                    <a:lnTo>
                      <a:pt x="588" y="568"/>
                    </a:lnTo>
                    <a:lnTo>
                      <a:pt x="588" y="567"/>
                    </a:lnTo>
                    <a:lnTo>
                      <a:pt x="589" y="567"/>
                    </a:lnTo>
                    <a:lnTo>
                      <a:pt x="591" y="565"/>
                    </a:lnTo>
                    <a:lnTo>
                      <a:pt x="613" y="563"/>
                    </a:lnTo>
                    <a:lnTo>
                      <a:pt x="641" y="570"/>
                    </a:lnTo>
                    <a:lnTo>
                      <a:pt x="667" y="601"/>
                    </a:lnTo>
                    <a:close/>
                    <a:moveTo>
                      <a:pt x="411" y="969"/>
                    </a:moveTo>
                    <a:lnTo>
                      <a:pt x="411" y="972"/>
                    </a:lnTo>
                    <a:lnTo>
                      <a:pt x="414" y="971"/>
                    </a:lnTo>
                    <a:lnTo>
                      <a:pt x="417" y="972"/>
                    </a:lnTo>
                    <a:lnTo>
                      <a:pt x="419" y="973"/>
                    </a:lnTo>
                    <a:lnTo>
                      <a:pt x="421" y="976"/>
                    </a:lnTo>
                    <a:lnTo>
                      <a:pt x="421" y="978"/>
                    </a:lnTo>
                    <a:lnTo>
                      <a:pt x="421" y="982"/>
                    </a:lnTo>
                    <a:lnTo>
                      <a:pt x="420" y="992"/>
                    </a:lnTo>
                    <a:lnTo>
                      <a:pt x="421" y="993"/>
                    </a:lnTo>
                    <a:lnTo>
                      <a:pt x="432" y="1033"/>
                    </a:lnTo>
                    <a:lnTo>
                      <a:pt x="456" y="1035"/>
                    </a:lnTo>
                    <a:lnTo>
                      <a:pt x="475" y="1019"/>
                    </a:lnTo>
                    <a:lnTo>
                      <a:pt x="532" y="976"/>
                    </a:lnTo>
                    <a:lnTo>
                      <a:pt x="563" y="965"/>
                    </a:lnTo>
                    <a:lnTo>
                      <a:pt x="589" y="993"/>
                    </a:lnTo>
                    <a:lnTo>
                      <a:pt x="547" y="1043"/>
                    </a:lnTo>
                    <a:lnTo>
                      <a:pt x="546" y="1047"/>
                    </a:lnTo>
                    <a:lnTo>
                      <a:pt x="546" y="1051"/>
                    </a:lnTo>
                    <a:lnTo>
                      <a:pt x="544" y="1054"/>
                    </a:lnTo>
                    <a:lnTo>
                      <a:pt x="543" y="1054"/>
                    </a:lnTo>
                    <a:lnTo>
                      <a:pt x="543" y="1055"/>
                    </a:lnTo>
                    <a:lnTo>
                      <a:pt x="543" y="1057"/>
                    </a:lnTo>
                    <a:lnTo>
                      <a:pt x="539" y="1057"/>
                    </a:lnTo>
                    <a:lnTo>
                      <a:pt x="536" y="1057"/>
                    </a:lnTo>
                    <a:lnTo>
                      <a:pt x="532" y="1056"/>
                    </a:lnTo>
                    <a:lnTo>
                      <a:pt x="529" y="1054"/>
                    </a:lnTo>
                    <a:lnTo>
                      <a:pt x="525" y="1050"/>
                    </a:lnTo>
                    <a:lnTo>
                      <a:pt x="440" y="1057"/>
                    </a:lnTo>
                    <a:lnTo>
                      <a:pt x="411" y="1043"/>
                    </a:lnTo>
                    <a:lnTo>
                      <a:pt x="385" y="1048"/>
                    </a:lnTo>
                    <a:lnTo>
                      <a:pt x="349" y="1033"/>
                    </a:lnTo>
                    <a:lnTo>
                      <a:pt x="347" y="1007"/>
                    </a:lnTo>
                    <a:lnTo>
                      <a:pt x="347" y="1000"/>
                    </a:lnTo>
                    <a:lnTo>
                      <a:pt x="350" y="997"/>
                    </a:lnTo>
                    <a:lnTo>
                      <a:pt x="353" y="997"/>
                    </a:lnTo>
                    <a:lnTo>
                      <a:pt x="359" y="1001"/>
                    </a:lnTo>
                    <a:lnTo>
                      <a:pt x="369" y="1004"/>
                    </a:lnTo>
                    <a:lnTo>
                      <a:pt x="382" y="1005"/>
                    </a:lnTo>
                    <a:lnTo>
                      <a:pt x="393" y="983"/>
                    </a:lnTo>
                    <a:lnTo>
                      <a:pt x="389" y="977"/>
                    </a:lnTo>
                    <a:lnTo>
                      <a:pt x="388" y="973"/>
                    </a:lnTo>
                    <a:lnTo>
                      <a:pt x="390" y="968"/>
                    </a:lnTo>
                    <a:lnTo>
                      <a:pt x="392" y="966"/>
                    </a:lnTo>
                    <a:lnTo>
                      <a:pt x="397" y="966"/>
                    </a:lnTo>
                    <a:lnTo>
                      <a:pt x="411" y="969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1598">
                <a:extLst>
                  <a:ext uri="{FF2B5EF4-FFF2-40B4-BE49-F238E27FC236}">
                    <a16:creationId xmlns:a16="http://schemas.microsoft.com/office/drawing/2014/main" id="{09F43CDD-8684-8E65-5844-7C1BBFA200A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15" y="3738"/>
                <a:ext cx="247" cy="158"/>
              </a:xfrm>
              <a:custGeom>
                <a:avLst/>
                <a:gdLst>
                  <a:gd name="T0" fmla="*/ 30 w 1483"/>
                  <a:gd name="T1" fmla="*/ 409 h 949"/>
                  <a:gd name="T2" fmla="*/ 1 w 1483"/>
                  <a:gd name="T3" fmla="*/ 504 h 949"/>
                  <a:gd name="T4" fmla="*/ 75 w 1483"/>
                  <a:gd name="T5" fmla="*/ 585 h 949"/>
                  <a:gd name="T6" fmla="*/ 273 w 1483"/>
                  <a:gd name="T7" fmla="*/ 646 h 949"/>
                  <a:gd name="T8" fmla="*/ 413 w 1483"/>
                  <a:gd name="T9" fmla="*/ 678 h 949"/>
                  <a:gd name="T10" fmla="*/ 457 w 1483"/>
                  <a:gd name="T11" fmla="*/ 800 h 949"/>
                  <a:gd name="T12" fmla="*/ 544 w 1483"/>
                  <a:gd name="T13" fmla="*/ 938 h 949"/>
                  <a:gd name="T14" fmla="*/ 569 w 1483"/>
                  <a:gd name="T15" fmla="*/ 944 h 949"/>
                  <a:gd name="T16" fmla="*/ 580 w 1483"/>
                  <a:gd name="T17" fmla="*/ 949 h 949"/>
                  <a:gd name="T18" fmla="*/ 689 w 1483"/>
                  <a:gd name="T19" fmla="*/ 930 h 949"/>
                  <a:gd name="T20" fmla="*/ 768 w 1483"/>
                  <a:gd name="T21" fmla="*/ 878 h 949"/>
                  <a:gd name="T22" fmla="*/ 809 w 1483"/>
                  <a:gd name="T23" fmla="*/ 787 h 949"/>
                  <a:gd name="T24" fmla="*/ 1042 w 1483"/>
                  <a:gd name="T25" fmla="*/ 742 h 949"/>
                  <a:gd name="T26" fmla="*/ 1185 w 1483"/>
                  <a:gd name="T27" fmla="*/ 760 h 949"/>
                  <a:gd name="T28" fmla="*/ 1222 w 1483"/>
                  <a:gd name="T29" fmla="*/ 751 h 949"/>
                  <a:gd name="T30" fmla="*/ 1272 w 1483"/>
                  <a:gd name="T31" fmla="*/ 731 h 949"/>
                  <a:gd name="T32" fmla="*/ 1286 w 1483"/>
                  <a:gd name="T33" fmla="*/ 723 h 949"/>
                  <a:gd name="T34" fmla="*/ 1320 w 1483"/>
                  <a:gd name="T35" fmla="*/ 702 h 949"/>
                  <a:gd name="T36" fmla="*/ 1398 w 1483"/>
                  <a:gd name="T37" fmla="*/ 624 h 949"/>
                  <a:gd name="T38" fmla="*/ 1477 w 1483"/>
                  <a:gd name="T39" fmla="*/ 566 h 949"/>
                  <a:gd name="T40" fmla="*/ 1479 w 1483"/>
                  <a:gd name="T41" fmla="*/ 452 h 949"/>
                  <a:gd name="T42" fmla="*/ 1405 w 1483"/>
                  <a:gd name="T43" fmla="*/ 329 h 949"/>
                  <a:gd name="T44" fmla="*/ 1348 w 1483"/>
                  <a:gd name="T45" fmla="*/ 243 h 949"/>
                  <a:gd name="T46" fmla="*/ 1427 w 1483"/>
                  <a:gd name="T47" fmla="*/ 174 h 949"/>
                  <a:gd name="T48" fmla="*/ 1357 w 1483"/>
                  <a:gd name="T49" fmla="*/ 96 h 949"/>
                  <a:gd name="T50" fmla="*/ 1285 w 1483"/>
                  <a:gd name="T51" fmla="*/ 37 h 949"/>
                  <a:gd name="T52" fmla="*/ 1155 w 1483"/>
                  <a:gd name="T53" fmla="*/ 15 h 949"/>
                  <a:gd name="T54" fmla="*/ 1114 w 1483"/>
                  <a:gd name="T55" fmla="*/ 21 h 949"/>
                  <a:gd name="T56" fmla="*/ 1078 w 1483"/>
                  <a:gd name="T57" fmla="*/ 0 h 949"/>
                  <a:gd name="T58" fmla="*/ 1055 w 1483"/>
                  <a:gd name="T59" fmla="*/ 48 h 949"/>
                  <a:gd name="T60" fmla="*/ 1042 w 1483"/>
                  <a:gd name="T61" fmla="*/ 73 h 949"/>
                  <a:gd name="T62" fmla="*/ 1002 w 1483"/>
                  <a:gd name="T63" fmla="*/ 94 h 949"/>
                  <a:gd name="T64" fmla="*/ 950 w 1483"/>
                  <a:gd name="T65" fmla="*/ 129 h 949"/>
                  <a:gd name="T66" fmla="*/ 931 w 1483"/>
                  <a:gd name="T67" fmla="*/ 142 h 949"/>
                  <a:gd name="T68" fmla="*/ 926 w 1483"/>
                  <a:gd name="T69" fmla="*/ 147 h 949"/>
                  <a:gd name="T70" fmla="*/ 917 w 1483"/>
                  <a:gd name="T71" fmla="*/ 151 h 949"/>
                  <a:gd name="T72" fmla="*/ 885 w 1483"/>
                  <a:gd name="T73" fmla="*/ 122 h 949"/>
                  <a:gd name="T74" fmla="*/ 859 w 1483"/>
                  <a:gd name="T75" fmla="*/ 124 h 949"/>
                  <a:gd name="T76" fmla="*/ 695 w 1483"/>
                  <a:gd name="T77" fmla="*/ 110 h 949"/>
                  <a:gd name="T78" fmla="*/ 609 w 1483"/>
                  <a:gd name="T79" fmla="*/ 150 h 949"/>
                  <a:gd name="T80" fmla="*/ 554 w 1483"/>
                  <a:gd name="T81" fmla="*/ 124 h 949"/>
                  <a:gd name="T82" fmla="*/ 528 w 1483"/>
                  <a:gd name="T83" fmla="*/ 167 h 949"/>
                  <a:gd name="T84" fmla="*/ 452 w 1483"/>
                  <a:gd name="T85" fmla="*/ 239 h 949"/>
                  <a:gd name="T86" fmla="*/ 352 w 1483"/>
                  <a:gd name="T87" fmla="*/ 246 h 949"/>
                  <a:gd name="T88" fmla="*/ 293 w 1483"/>
                  <a:gd name="T89" fmla="*/ 339 h 949"/>
                  <a:gd name="T90" fmla="*/ 281 w 1483"/>
                  <a:gd name="T91" fmla="*/ 335 h 949"/>
                  <a:gd name="T92" fmla="*/ 232 w 1483"/>
                  <a:gd name="T93" fmla="*/ 324 h 949"/>
                  <a:gd name="T94" fmla="*/ 115 w 1483"/>
                  <a:gd name="T95" fmla="*/ 365 h 949"/>
                  <a:gd name="T96" fmla="*/ 524 w 1483"/>
                  <a:gd name="T97" fmla="*/ 616 h 949"/>
                  <a:gd name="T98" fmla="*/ 465 w 1483"/>
                  <a:gd name="T99" fmla="*/ 683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483" h="949">
                    <a:moveTo>
                      <a:pt x="115" y="365"/>
                    </a:moveTo>
                    <a:lnTo>
                      <a:pt x="94" y="379"/>
                    </a:lnTo>
                    <a:lnTo>
                      <a:pt x="54" y="379"/>
                    </a:lnTo>
                    <a:lnTo>
                      <a:pt x="30" y="409"/>
                    </a:lnTo>
                    <a:lnTo>
                      <a:pt x="19" y="463"/>
                    </a:lnTo>
                    <a:lnTo>
                      <a:pt x="11" y="479"/>
                    </a:lnTo>
                    <a:lnTo>
                      <a:pt x="6" y="493"/>
                    </a:lnTo>
                    <a:lnTo>
                      <a:pt x="1" y="504"/>
                    </a:lnTo>
                    <a:lnTo>
                      <a:pt x="0" y="518"/>
                    </a:lnTo>
                    <a:lnTo>
                      <a:pt x="16" y="568"/>
                    </a:lnTo>
                    <a:lnTo>
                      <a:pt x="51" y="564"/>
                    </a:lnTo>
                    <a:lnTo>
                      <a:pt x="75" y="585"/>
                    </a:lnTo>
                    <a:lnTo>
                      <a:pt x="212" y="598"/>
                    </a:lnTo>
                    <a:lnTo>
                      <a:pt x="239" y="614"/>
                    </a:lnTo>
                    <a:lnTo>
                      <a:pt x="244" y="623"/>
                    </a:lnTo>
                    <a:lnTo>
                      <a:pt x="273" y="646"/>
                    </a:lnTo>
                    <a:lnTo>
                      <a:pt x="308" y="657"/>
                    </a:lnTo>
                    <a:lnTo>
                      <a:pt x="346" y="689"/>
                    </a:lnTo>
                    <a:lnTo>
                      <a:pt x="379" y="700"/>
                    </a:lnTo>
                    <a:lnTo>
                      <a:pt x="413" y="678"/>
                    </a:lnTo>
                    <a:lnTo>
                      <a:pt x="436" y="709"/>
                    </a:lnTo>
                    <a:lnTo>
                      <a:pt x="431" y="744"/>
                    </a:lnTo>
                    <a:lnTo>
                      <a:pt x="461" y="761"/>
                    </a:lnTo>
                    <a:lnTo>
                      <a:pt x="457" y="800"/>
                    </a:lnTo>
                    <a:lnTo>
                      <a:pt x="474" y="874"/>
                    </a:lnTo>
                    <a:lnTo>
                      <a:pt x="520" y="931"/>
                    </a:lnTo>
                    <a:lnTo>
                      <a:pt x="532" y="934"/>
                    </a:lnTo>
                    <a:lnTo>
                      <a:pt x="544" y="938"/>
                    </a:lnTo>
                    <a:lnTo>
                      <a:pt x="553" y="940"/>
                    </a:lnTo>
                    <a:lnTo>
                      <a:pt x="557" y="941"/>
                    </a:lnTo>
                    <a:lnTo>
                      <a:pt x="563" y="943"/>
                    </a:lnTo>
                    <a:lnTo>
                      <a:pt x="569" y="944"/>
                    </a:lnTo>
                    <a:lnTo>
                      <a:pt x="574" y="946"/>
                    </a:lnTo>
                    <a:lnTo>
                      <a:pt x="575" y="946"/>
                    </a:lnTo>
                    <a:lnTo>
                      <a:pt x="577" y="947"/>
                    </a:lnTo>
                    <a:lnTo>
                      <a:pt x="580" y="949"/>
                    </a:lnTo>
                    <a:lnTo>
                      <a:pt x="583" y="948"/>
                    </a:lnTo>
                    <a:lnTo>
                      <a:pt x="588" y="947"/>
                    </a:lnTo>
                    <a:lnTo>
                      <a:pt x="671" y="935"/>
                    </a:lnTo>
                    <a:lnTo>
                      <a:pt x="689" y="930"/>
                    </a:lnTo>
                    <a:lnTo>
                      <a:pt x="714" y="928"/>
                    </a:lnTo>
                    <a:lnTo>
                      <a:pt x="722" y="897"/>
                    </a:lnTo>
                    <a:lnTo>
                      <a:pt x="750" y="880"/>
                    </a:lnTo>
                    <a:lnTo>
                      <a:pt x="768" y="878"/>
                    </a:lnTo>
                    <a:lnTo>
                      <a:pt x="774" y="842"/>
                    </a:lnTo>
                    <a:lnTo>
                      <a:pt x="785" y="835"/>
                    </a:lnTo>
                    <a:lnTo>
                      <a:pt x="795" y="802"/>
                    </a:lnTo>
                    <a:lnTo>
                      <a:pt x="809" y="787"/>
                    </a:lnTo>
                    <a:lnTo>
                      <a:pt x="857" y="763"/>
                    </a:lnTo>
                    <a:lnTo>
                      <a:pt x="924" y="785"/>
                    </a:lnTo>
                    <a:lnTo>
                      <a:pt x="942" y="785"/>
                    </a:lnTo>
                    <a:lnTo>
                      <a:pt x="1042" y="742"/>
                    </a:lnTo>
                    <a:lnTo>
                      <a:pt x="1054" y="728"/>
                    </a:lnTo>
                    <a:lnTo>
                      <a:pt x="1124" y="776"/>
                    </a:lnTo>
                    <a:lnTo>
                      <a:pt x="1175" y="765"/>
                    </a:lnTo>
                    <a:lnTo>
                      <a:pt x="1185" y="760"/>
                    </a:lnTo>
                    <a:lnTo>
                      <a:pt x="1196" y="761"/>
                    </a:lnTo>
                    <a:lnTo>
                      <a:pt x="1201" y="760"/>
                    </a:lnTo>
                    <a:lnTo>
                      <a:pt x="1211" y="757"/>
                    </a:lnTo>
                    <a:lnTo>
                      <a:pt x="1222" y="751"/>
                    </a:lnTo>
                    <a:lnTo>
                      <a:pt x="1228" y="747"/>
                    </a:lnTo>
                    <a:lnTo>
                      <a:pt x="1237" y="742"/>
                    </a:lnTo>
                    <a:lnTo>
                      <a:pt x="1251" y="737"/>
                    </a:lnTo>
                    <a:lnTo>
                      <a:pt x="1272" y="731"/>
                    </a:lnTo>
                    <a:lnTo>
                      <a:pt x="1283" y="726"/>
                    </a:lnTo>
                    <a:lnTo>
                      <a:pt x="1285" y="724"/>
                    </a:lnTo>
                    <a:lnTo>
                      <a:pt x="1285" y="723"/>
                    </a:lnTo>
                    <a:lnTo>
                      <a:pt x="1286" y="723"/>
                    </a:lnTo>
                    <a:lnTo>
                      <a:pt x="1288" y="723"/>
                    </a:lnTo>
                    <a:lnTo>
                      <a:pt x="1294" y="721"/>
                    </a:lnTo>
                    <a:lnTo>
                      <a:pt x="1298" y="709"/>
                    </a:lnTo>
                    <a:lnTo>
                      <a:pt x="1320" y="702"/>
                    </a:lnTo>
                    <a:lnTo>
                      <a:pt x="1329" y="687"/>
                    </a:lnTo>
                    <a:lnTo>
                      <a:pt x="1357" y="659"/>
                    </a:lnTo>
                    <a:lnTo>
                      <a:pt x="1385" y="645"/>
                    </a:lnTo>
                    <a:lnTo>
                      <a:pt x="1398" y="624"/>
                    </a:lnTo>
                    <a:lnTo>
                      <a:pt x="1422" y="607"/>
                    </a:lnTo>
                    <a:lnTo>
                      <a:pt x="1444" y="602"/>
                    </a:lnTo>
                    <a:lnTo>
                      <a:pt x="1457" y="581"/>
                    </a:lnTo>
                    <a:lnTo>
                      <a:pt x="1477" y="566"/>
                    </a:lnTo>
                    <a:lnTo>
                      <a:pt x="1463" y="528"/>
                    </a:lnTo>
                    <a:lnTo>
                      <a:pt x="1483" y="500"/>
                    </a:lnTo>
                    <a:lnTo>
                      <a:pt x="1470" y="472"/>
                    </a:lnTo>
                    <a:lnTo>
                      <a:pt x="1479" y="452"/>
                    </a:lnTo>
                    <a:lnTo>
                      <a:pt x="1479" y="431"/>
                    </a:lnTo>
                    <a:lnTo>
                      <a:pt x="1463" y="400"/>
                    </a:lnTo>
                    <a:lnTo>
                      <a:pt x="1420" y="367"/>
                    </a:lnTo>
                    <a:lnTo>
                      <a:pt x="1405" y="329"/>
                    </a:lnTo>
                    <a:lnTo>
                      <a:pt x="1365" y="324"/>
                    </a:lnTo>
                    <a:lnTo>
                      <a:pt x="1355" y="300"/>
                    </a:lnTo>
                    <a:lnTo>
                      <a:pt x="1363" y="259"/>
                    </a:lnTo>
                    <a:lnTo>
                      <a:pt x="1348" y="243"/>
                    </a:lnTo>
                    <a:lnTo>
                      <a:pt x="1365" y="224"/>
                    </a:lnTo>
                    <a:lnTo>
                      <a:pt x="1387" y="215"/>
                    </a:lnTo>
                    <a:lnTo>
                      <a:pt x="1429" y="209"/>
                    </a:lnTo>
                    <a:lnTo>
                      <a:pt x="1427" y="174"/>
                    </a:lnTo>
                    <a:lnTo>
                      <a:pt x="1420" y="157"/>
                    </a:lnTo>
                    <a:lnTo>
                      <a:pt x="1405" y="146"/>
                    </a:lnTo>
                    <a:lnTo>
                      <a:pt x="1377" y="137"/>
                    </a:lnTo>
                    <a:lnTo>
                      <a:pt x="1357" y="96"/>
                    </a:lnTo>
                    <a:lnTo>
                      <a:pt x="1363" y="72"/>
                    </a:lnTo>
                    <a:lnTo>
                      <a:pt x="1298" y="61"/>
                    </a:lnTo>
                    <a:lnTo>
                      <a:pt x="1301" y="44"/>
                    </a:lnTo>
                    <a:lnTo>
                      <a:pt x="1285" y="37"/>
                    </a:lnTo>
                    <a:lnTo>
                      <a:pt x="1265" y="24"/>
                    </a:lnTo>
                    <a:lnTo>
                      <a:pt x="1159" y="11"/>
                    </a:lnTo>
                    <a:lnTo>
                      <a:pt x="1157" y="13"/>
                    </a:lnTo>
                    <a:lnTo>
                      <a:pt x="1155" y="15"/>
                    </a:lnTo>
                    <a:lnTo>
                      <a:pt x="1144" y="18"/>
                    </a:lnTo>
                    <a:lnTo>
                      <a:pt x="1134" y="21"/>
                    </a:lnTo>
                    <a:lnTo>
                      <a:pt x="1123" y="22"/>
                    </a:lnTo>
                    <a:lnTo>
                      <a:pt x="1114" y="21"/>
                    </a:lnTo>
                    <a:lnTo>
                      <a:pt x="1104" y="18"/>
                    </a:lnTo>
                    <a:lnTo>
                      <a:pt x="1095" y="14"/>
                    </a:lnTo>
                    <a:lnTo>
                      <a:pt x="1086" y="8"/>
                    </a:lnTo>
                    <a:lnTo>
                      <a:pt x="1078" y="0"/>
                    </a:lnTo>
                    <a:lnTo>
                      <a:pt x="1078" y="22"/>
                    </a:lnTo>
                    <a:lnTo>
                      <a:pt x="1059" y="32"/>
                    </a:lnTo>
                    <a:lnTo>
                      <a:pt x="1057" y="43"/>
                    </a:lnTo>
                    <a:lnTo>
                      <a:pt x="1055" y="48"/>
                    </a:lnTo>
                    <a:lnTo>
                      <a:pt x="1054" y="54"/>
                    </a:lnTo>
                    <a:lnTo>
                      <a:pt x="1051" y="59"/>
                    </a:lnTo>
                    <a:lnTo>
                      <a:pt x="1048" y="64"/>
                    </a:lnTo>
                    <a:lnTo>
                      <a:pt x="1042" y="73"/>
                    </a:lnTo>
                    <a:lnTo>
                      <a:pt x="1034" y="79"/>
                    </a:lnTo>
                    <a:lnTo>
                      <a:pt x="1025" y="86"/>
                    </a:lnTo>
                    <a:lnTo>
                      <a:pt x="1013" y="90"/>
                    </a:lnTo>
                    <a:lnTo>
                      <a:pt x="1002" y="94"/>
                    </a:lnTo>
                    <a:lnTo>
                      <a:pt x="1000" y="94"/>
                    </a:lnTo>
                    <a:lnTo>
                      <a:pt x="987" y="96"/>
                    </a:lnTo>
                    <a:lnTo>
                      <a:pt x="959" y="115"/>
                    </a:lnTo>
                    <a:lnTo>
                      <a:pt x="950" y="129"/>
                    </a:lnTo>
                    <a:lnTo>
                      <a:pt x="930" y="137"/>
                    </a:lnTo>
                    <a:lnTo>
                      <a:pt x="930" y="139"/>
                    </a:lnTo>
                    <a:lnTo>
                      <a:pt x="930" y="140"/>
                    </a:lnTo>
                    <a:lnTo>
                      <a:pt x="931" y="142"/>
                    </a:lnTo>
                    <a:lnTo>
                      <a:pt x="930" y="142"/>
                    </a:lnTo>
                    <a:lnTo>
                      <a:pt x="930" y="143"/>
                    </a:lnTo>
                    <a:lnTo>
                      <a:pt x="930" y="145"/>
                    </a:lnTo>
                    <a:lnTo>
                      <a:pt x="926" y="147"/>
                    </a:lnTo>
                    <a:lnTo>
                      <a:pt x="924" y="148"/>
                    </a:lnTo>
                    <a:lnTo>
                      <a:pt x="923" y="150"/>
                    </a:lnTo>
                    <a:lnTo>
                      <a:pt x="919" y="150"/>
                    </a:lnTo>
                    <a:lnTo>
                      <a:pt x="917" y="151"/>
                    </a:lnTo>
                    <a:lnTo>
                      <a:pt x="913" y="153"/>
                    </a:lnTo>
                    <a:lnTo>
                      <a:pt x="907" y="157"/>
                    </a:lnTo>
                    <a:lnTo>
                      <a:pt x="887" y="139"/>
                    </a:lnTo>
                    <a:lnTo>
                      <a:pt x="885" y="122"/>
                    </a:lnTo>
                    <a:lnTo>
                      <a:pt x="871" y="119"/>
                    </a:lnTo>
                    <a:lnTo>
                      <a:pt x="862" y="121"/>
                    </a:lnTo>
                    <a:lnTo>
                      <a:pt x="860" y="122"/>
                    </a:lnTo>
                    <a:lnTo>
                      <a:pt x="859" y="124"/>
                    </a:lnTo>
                    <a:lnTo>
                      <a:pt x="809" y="100"/>
                    </a:lnTo>
                    <a:lnTo>
                      <a:pt x="766" y="117"/>
                    </a:lnTo>
                    <a:lnTo>
                      <a:pt x="724" y="110"/>
                    </a:lnTo>
                    <a:lnTo>
                      <a:pt x="695" y="110"/>
                    </a:lnTo>
                    <a:lnTo>
                      <a:pt x="678" y="122"/>
                    </a:lnTo>
                    <a:lnTo>
                      <a:pt x="645" y="117"/>
                    </a:lnTo>
                    <a:lnTo>
                      <a:pt x="638" y="131"/>
                    </a:lnTo>
                    <a:lnTo>
                      <a:pt x="609" y="150"/>
                    </a:lnTo>
                    <a:lnTo>
                      <a:pt x="589" y="143"/>
                    </a:lnTo>
                    <a:lnTo>
                      <a:pt x="559" y="124"/>
                    </a:lnTo>
                    <a:lnTo>
                      <a:pt x="557" y="124"/>
                    </a:lnTo>
                    <a:lnTo>
                      <a:pt x="554" y="124"/>
                    </a:lnTo>
                    <a:lnTo>
                      <a:pt x="553" y="125"/>
                    </a:lnTo>
                    <a:lnTo>
                      <a:pt x="550" y="139"/>
                    </a:lnTo>
                    <a:lnTo>
                      <a:pt x="539" y="146"/>
                    </a:lnTo>
                    <a:lnTo>
                      <a:pt x="528" y="167"/>
                    </a:lnTo>
                    <a:lnTo>
                      <a:pt x="524" y="189"/>
                    </a:lnTo>
                    <a:lnTo>
                      <a:pt x="507" y="215"/>
                    </a:lnTo>
                    <a:lnTo>
                      <a:pt x="500" y="237"/>
                    </a:lnTo>
                    <a:lnTo>
                      <a:pt x="452" y="239"/>
                    </a:lnTo>
                    <a:lnTo>
                      <a:pt x="424" y="272"/>
                    </a:lnTo>
                    <a:lnTo>
                      <a:pt x="407" y="259"/>
                    </a:lnTo>
                    <a:lnTo>
                      <a:pt x="365" y="259"/>
                    </a:lnTo>
                    <a:lnTo>
                      <a:pt x="352" y="246"/>
                    </a:lnTo>
                    <a:lnTo>
                      <a:pt x="343" y="272"/>
                    </a:lnTo>
                    <a:lnTo>
                      <a:pt x="324" y="309"/>
                    </a:lnTo>
                    <a:lnTo>
                      <a:pt x="303" y="309"/>
                    </a:lnTo>
                    <a:lnTo>
                      <a:pt x="293" y="339"/>
                    </a:lnTo>
                    <a:lnTo>
                      <a:pt x="287" y="340"/>
                    </a:lnTo>
                    <a:lnTo>
                      <a:pt x="283" y="340"/>
                    </a:lnTo>
                    <a:lnTo>
                      <a:pt x="281" y="338"/>
                    </a:lnTo>
                    <a:lnTo>
                      <a:pt x="281" y="335"/>
                    </a:lnTo>
                    <a:lnTo>
                      <a:pt x="277" y="330"/>
                    </a:lnTo>
                    <a:lnTo>
                      <a:pt x="272" y="329"/>
                    </a:lnTo>
                    <a:lnTo>
                      <a:pt x="253" y="329"/>
                    </a:lnTo>
                    <a:lnTo>
                      <a:pt x="232" y="324"/>
                    </a:lnTo>
                    <a:lnTo>
                      <a:pt x="215" y="335"/>
                    </a:lnTo>
                    <a:lnTo>
                      <a:pt x="150" y="357"/>
                    </a:lnTo>
                    <a:lnTo>
                      <a:pt x="124" y="352"/>
                    </a:lnTo>
                    <a:lnTo>
                      <a:pt x="115" y="365"/>
                    </a:lnTo>
                    <a:close/>
                    <a:moveTo>
                      <a:pt x="507" y="578"/>
                    </a:moveTo>
                    <a:lnTo>
                      <a:pt x="522" y="572"/>
                    </a:lnTo>
                    <a:lnTo>
                      <a:pt x="539" y="595"/>
                    </a:lnTo>
                    <a:lnTo>
                      <a:pt x="524" y="616"/>
                    </a:lnTo>
                    <a:lnTo>
                      <a:pt x="540" y="656"/>
                    </a:lnTo>
                    <a:lnTo>
                      <a:pt x="567" y="700"/>
                    </a:lnTo>
                    <a:lnTo>
                      <a:pt x="515" y="700"/>
                    </a:lnTo>
                    <a:lnTo>
                      <a:pt x="465" y="683"/>
                    </a:lnTo>
                    <a:lnTo>
                      <a:pt x="474" y="614"/>
                    </a:lnTo>
                    <a:lnTo>
                      <a:pt x="502" y="595"/>
                    </a:lnTo>
                    <a:lnTo>
                      <a:pt x="507" y="578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1599">
                <a:extLst>
                  <a:ext uri="{FF2B5EF4-FFF2-40B4-BE49-F238E27FC236}">
                    <a16:creationId xmlns:a16="http://schemas.microsoft.com/office/drawing/2014/main" id="{15F712BF-F0EB-EF4F-6CB8-7A93B63E14D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59" y="3497"/>
                <a:ext cx="156" cy="173"/>
              </a:xfrm>
              <a:custGeom>
                <a:avLst/>
                <a:gdLst>
                  <a:gd name="T0" fmla="*/ 863 w 939"/>
                  <a:gd name="T1" fmla="*/ 11 h 1033"/>
                  <a:gd name="T2" fmla="*/ 774 w 939"/>
                  <a:gd name="T3" fmla="*/ 22 h 1033"/>
                  <a:gd name="T4" fmla="*/ 698 w 939"/>
                  <a:gd name="T5" fmla="*/ 68 h 1033"/>
                  <a:gd name="T6" fmla="*/ 659 w 939"/>
                  <a:gd name="T7" fmla="*/ 107 h 1033"/>
                  <a:gd name="T8" fmla="*/ 646 w 939"/>
                  <a:gd name="T9" fmla="*/ 102 h 1033"/>
                  <a:gd name="T10" fmla="*/ 636 w 939"/>
                  <a:gd name="T11" fmla="*/ 115 h 1033"/>
                  <a:gd name="T12" fmla="*/ 629 w 939"/>
                  <a:gd name="T13" fmla="*/ 127 h 1033"/>
                  <a:gd name="T14" fmla="*/ 610 w 939"/>
                  <a:gd name="T15" fmla="*/ 153 h 1033"/>
                  <a:gd name="T16" fmla="*/ 602 w 939"/>
                  <a:gd name="T17" fmla="*/ 158 h 1033"/>
                  <a:gd name="T18" fmla="*/ 534 w 939"/>
                  <a:gd name="T19" fmla="*/ 201 h 1033"/>
                  <a:gd name="T20" fmla="*/ 502 w 939"/>
                  <a:gd name="T21" fmla="*/ 214 h 1033"/>
                  <a:gd name="T22" fmla="*/ 439 w 939"/>
                  <a:gd name="T23" fmla="*/ 270 h 1033"/>
                  <a:gd name="T24" fmla="*/ 205 w 939"/>
                  <a:gd name="T25" fmla="*/ 258 h 1033"/>
                  <a:gd name="T26" fmla="*/ 162 w 939"/>
                  <a:gd name="T27" fmla="*/ 235 h 1033"/>
                  <a:gd name="T28" fmla="*/ 145 w 939"/>
                  <a:gd name="T29" fmla="*/ 233 h 1033"/>
                  <a:gd name="T30" fmla="*/ 148 w 939"/>
                  <a:gd name="T31" fmla="*/ 240 h 1033"/>
                  <a:gd name="T32" fmla="*/ 155 w 939"/>
                  <a:gd name="T33" fmla="*/ 253 h 1033"/>
                  <a:gd name="T34" fmla="*/ 113 w 939"/>
                  <a:gd name="T35" fmla="*/ 250 h 1033"/>
                  <a:gd name="T36" fmla="*/ 40 w 939"/>
                  <a:gd name="T37" fmla="*/ 240 h 1033"/>
                  <a:gd name="T38" fmla="*/ 0 w 939"/>
                  <a:gd name="T39" fmla="*/ 283 h 1033"/>
                  <a:gd name="T40" fmla="*/ 47 w 939"/>
                  <a:gd name="T41" fmla="*/ 340 h 1033"/>
                  <a:gd name="T42" fmla="*/ 93 w 939"/>
                  <a:gd name="T43" fmla="*/ 446 h 1033"/>
                  <a:gd name="T44" fmla="*/ 143 w 939"/>
                  <a:gd name="T45" fmla="*/ 527 h 1033"/>
                  <a:gd name="T46" fmla="*/ 143 w 939"/>
                  <a:gd name="T47" fmla="*/ 553 h 1033"/>
                  <a:gd name="T48" fmla="*/ 128 w 939"/>
                  <a:gd name="T49" fmla="*/ 570 h 1033"/>
                  <a:gd name="T50" fmla="*/ 156 w 939"/>
                  <a:gd name="T51" fmla="*/ 668 h 1033"/>
                  <a:gd name="T52" fmla="*/ 169 w 939"/>
                  <a:gd name="T53" fmla="*/ 727 h 1033"/>
                  <a:gd name="T54" fmla="*/ 228 w 939"/>
                  <a:gd name="T55" fmla="*/ 827 h 1033"/>
                  <a:gd name="T56" fmla="*/ 210 w 939"/>
                  <a:gd name="T57" fmla="*/ 885 h 1033"/>
                  <a:gd name="T58" fmla="*/ 212 w 939"/>
                  <a:gd name="T59" fmla="*/ 908 h 1033"/>
                  <a:gd name="T60" fmla="*/ 226 w 939"/>
                  <a:gd name="T61" fmla="*/ 917 h 1033"/>
                  <a:gd name="T62" fmla="*/ 246 w 939"/>
                  <a:gd name="T63" fmla="*/ 939 h 1033"/>
                  <a:gd name="T64" fmla="*/ 283 w 939"/>
                  <a:gd name="T65" fmla="*/ 951 h 1033"/>
                  <a:gd name="T66" fmla="*/ 302 w 939"/>
                  <a:gd name="T67" fmla="*/ 972 h 1033"/>
                  <a:gd name="T68" fmla="*/ 468 w 939"/>
                  <a:gd name="T69" fmla="*/ 1010 h 1033"/>
                  <a:gd name="T70" fmla="*/ 475 w 939"/>
                  <a:gd name="T71" fmla="*/ 896 h 1033"/>
                  <a:gd name="T72" fmla="*/ 489 w 939"/>
                  <a:gd name="T73" fmla="*/ 868 h 1033"/>
                  <a:gd name="T74" fmla="*/ 496 w 939"/>
                  <a:gd name="T75" fmla="*/ 948 h 1033"/>
                  <a:gd name="T76" fmla="*/ 541 w 939"/>
                  <a:gd name="T77" fmla="*/ 948 h 1033"/>
                  <a:gd name="T78" fmla="*/ 548 w 939"/>
                  <a:gd name="T79" fmla="*/ 927 h 1033"/>
                  <a:gd name="T80" fmla="*/ 584 w 939"/>
                  <a:gd name="T81" fmla="*/ 889 h 1033"/>
                  <a:gd name="T82" fmla="*/ 549 w 939"/>
                  <a:gd name="T83" fmla="*/ 863 h 1033"/>
                  <a:gd name="T84" fmla="*/ 537 w 939"/>
                  <a:gd name="T85" fmla="*/ 837 h 1033"/>
                  <a:gd name="T86" fmla="*/ 582 w 939"/>
                  <a:gd name="T87" fmla="*/ 660 h 1033"/>
                  <a:gd name="T88" fmla="*/ 546 w 939"/>
                  <a:gd name="T89" fmla="*/ 611 h 1033"/>
                  <a:gd name="T90" fmla="*/ 706 w 939"/>
                  <a:gd name="T91" fmla="*/ 385 h 1033"/>
                  <a:gd name="T92" fmla="*/ 734 w 939"/>
                  <a:gd name="T93" fmla="*/ 335 h 1033"/>
                  <a:gd name="T94" fmla="*/ 792 w 939"/>
                  <a:gd name="T95" fmla="*/ 259 h 1033"/>
                  <a:gd name="T96" fmla="*/ 844 w 939"/>
                  <a:gd name="T97" fmla="*/ 197 h 1033"/>
                  <a:gd name="T98" fmla="*/ 886 w 939"/>
                  <a:gd name="T99" fmla="*/ 163 h 1033"/>
                  <a:gd name="T100" fmla="*/ 913 w 939"/>
                  <a:gd name="T101" fmla="*/ 140 h 1033"/>
                  <a:gd name="T102" fmla="*/ 930 w 939"/>
                  <a:gd name="T103" fmla="*/ 123 h 1033"/>
                  <a:gd name="T104" fmla="*/ 939 w 939"/>
                  <a:gd name="T105" fmla="*/ 108 h 1033"/>
                  <a:gd name="T106" fmla="*/ 933 w 939"/>
                  <a:gd name="T107" fmla="*/ 104 h 1033"/>
                  <a:gd name="T108" fmla="*/ 534 w 939"/>
                  <a:gd name="T109" fmla="*/ 655 h 1033"/>
                  <a:gd name="T110" fmla="*/ 447 w 939"/>
                  <a:gd name="T111" fmla="*/ 633 h 1033"/>
                  <a:gd name="T112" fmla="*/ 489 w 939"/>
                  <a:gd name="T113" fmla="*/ 625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39" h="1033">
                    <a:moveTo>
                      <a:pt x="933" y="104"/>
                    </a:moveTo>
                    <a:lnTo>
                      <a:pt x="909" y="83"/>
                    </a:lnTo>
                    <a:lnTo>
                      <a:pt x="863" y="11"/>
                    </a:lnTo>
                    <a:lnTo>
                      <a:pt x="831" y="0"/>
                    </a:lnTo>
                    <a:lnTo>
                      <a:pt x="810" y="18"/>
                    </a:lnTo>
                    <a:lnTo>
                      <a:pt x="774" y="22"/>
                    </a:lnTo>
                    <a:lnTo>
                      <a:pt x="739" y="42"/>
                    </a:lnTo>
                    <a:lnTo>
                      <a:pt x="710" y="55"/>
                    </a:lnTo>
                    <a:lnTo>
                      <a:pt x="698" y="68"/>
                    </a:lnTo>
                    <a:lnTo>
                      <a:pt x="691" y="92"/>
                    </a:lnTo>
                    <a:lnTo>
                      <a:pt x="661" y="111"/>
                    </a:lnTo>
                    <a:lnTo>
                      <a:pt x="659" y="107"/>
                    </a:lnTo>
                    <a:lnTo>
                      <a:pt x="657" y="105"/>
                    </a:lnTo>
                    <a:lnTo>
                      <a:pt x="648" y="104"/>
                    </a:lnTo>
                    <a:lnTo>
                      <a:pt x="646" y="102"/>
                    </a:lnTo>
                    <a:lnTo>
                      <a:pt x="641" y="104"/>
                    </a:lnTo>
                    <a:lnTo>
                      <a:pt x="641" y="107"/>
                    </a:lnTo>
                    <a:lnTo>
                      <a:pt x="636" y="115"/>
                    </a:lnTo>
                    <a:lnTo>
                      <a:pt x="632" y="124"/>
                    </a:lnTo>
                    <a:lnTo>
                      <a:pt x="630" y="125"/>
                    </a:lnTo>
                    <a:lnTo>
                      <a:pt x="629" y="127"/>
                    </a:lnTo>
                    <a:lnTo>
                      <a:pt x="626" y="131"/>
                    </a:lnTo>
                    <a:lnTo>
                      <a:pt x="622" y="139"/>
                    </a:lnTo>
                    <a:lnTo>
                      <a:pt x="610" y="153"/>
                    </a:lnTo>
                    <a:lnTo>
                      <a:pt x="606" y="155"/>
                    </a:lnTo>
                    <a:lnTo>
                      <a:pt x="604" y="156"/>
                    </a:lnTo>
                    <a:lnTo>
                      <a:pt x="602" y="158"/>
                    </a:lnTo>
                    <a:lnTo>
                      <a:pt x="596" y="164"/>
                    </a:lnTo>
                    <a:lnTo>
                      <a:pt x="565" y="183"/>
                    </a:lnTo>
                    <a:lnTo>
                      <a:pt x="534" y="201"/>
                    </a:lnTo>
                    <a:lnTo>
                      <a:pt x="517" y="207"/>
                    </a:lnTo>
                    <a:lnTo>
                      <a:pt x="509" y="210"/>
                    </a:lnTo>
                    <a:lnTo>
                      <a:pt x="502" y="214"/>
                    </a:lnTo>
                    <a:lnTo>
                      <a:pt x="468" y="228"/>
                    </a:lnTo>
                    <a:lnTo>
                      <a:pt x="441" y="250"/>
                    </a:lnTo>
                    <a:lnTo>
                      <a:pt x="439" y="270"/>
                    </a:lnTo>
                    <a:lnTo>
                      <a:pt x="363" y="247"/>
                    </a:lnTo>
                    <a:lnTo>
                      <a:pt x="221" y="263"/>
                    </a:lnTo>
                    <a:lnTo>
                      <a:pt x="205" y="258"/>
                    </a:lnTo>
                    <a:lnTo>
                      <a:pt x="190" y="253"/>
                    </a:lnTo>
                    <a:lnTo>
                      <a:pt x="176" y="244"/>
                    </a:lnTo>
                    <a:lnTo>
                      <a:pt x="162" y="235"/>
                    </a:lnTo>
                    <a:lnTo>
                      <a:pt x="155" y="231"/>
                    </a:lnTo>
                    <a:lnTo>
                      <a:pt x="150" y="231"/>
                    </a:lnTo>
                    <a:lnTo>
                      <a:pt x="145" y="233"/>
                    </a:lnTo>
                    <a:lnTo>
                      <a:pt x="143" y="240"/>
                    </a:lnTo>
                    <a:lnTo>
                      <a:pt x="145" y="239"/>
                    </a:lnTo>
                    <a:lnTo>
                      <a:pt x="148" y="240"/>
                    </a:lnTo>
                    <a:lnTo>
                      <a:pt x="152" y="250"/>
                    </a:lnTo>
                    <a:lnTo>
                      <a:pt x="154" y="251"/>
                    </a:lnTo>
                    <a:lnTo>
                      <a:pt x="155" y="253"/>
                    </a:lnTo>
                    <a:lnTo>
                      <a:pt x="147" y="261"/>
                    </a:lnTo>
                    <a:lnTo>
                      <a:pt x="133" y="276"/>
                    </a:lnTo>
                    <a:lnTo>
                      <a:pt x="113" y="250"/>
                    </a:lnTo>
                    <a:lnTo>
                      <a:pt x="128" y="226"/>
                    </a:lnTo>
                    <a:lnTo>
                      <a:pt x="47" y="220"/>
                    </a:lnTo>
                    <a:lnTo>
                      <a:pt x="40" y="240"/>
                    </a:lnTo>
                    <a:lnTo>
                      <a:pt x="28" y="247"/>
                    </a:lnTo>
                    <a:lnTo>
                      <a:pt x="14" y="247"/>
                    </a:lnTo>
                    <a:lnTo>
                      <a:pt x="0" y="283"/>
                    </a:lnTo>
                    <a:lnTo>
                      <a:pt x="4" y="313"/>
                    </a:lnTo>
                    <a:lnTo>
                      <a:pt x="11" y="333"/>
                    </a:lnTo>
                    <a:lnTo>
                      <a:pt x="47" y="340"/>
                    </a:lnTo>
                    <a:lnTo>
                      <a:pt x="56" y="411"/>
                    </a:lnTo>
                    <a:lnTo>
                      <a:pt x="83" y="427"/>
                    </a:lnTo>
                    <a:lnTo>
                      <a:pt x="93" y="446"/>
                    </a:lnTo>
                    <a:lnTo>
                      <a:pt x="147" y="454"/>
                    </a:lnTo>
                    <a:lnTo>
                      <a:pt x="139" y="496"/>
                    </a:lnTo>
                    <a:lnTo>
                      <a:pt x="143" y="527"/>
                    </a:lnTo>
                    <a:lnTo>
                      <a:pt x="147" y="535"/>
                    </a:lnTo>
                    <a:lnTo>
                      <a:pt x="145" y="548"/>
                    </a:lnTo>
                    <a:lnTo>
                      <a:pt x="143" y="553"/>
                    </a:lnTo>
                    <a:lnTo>
                      <a:pt x="139" y="556"/>
                    </a:lnTo>
                    <a:lnTo>
                      <a:pt x="135" y="563"/>
                    </a:lnTo>
                    <a:lnTo>
                      <a:pt x="128" y="570"/>
                    </a:lnTo>
                    <a:lnTo>
                      <a:pt x="126" y="577"/>
                    </a:lnTo>
                    <a:lnTo>
                      <a:pt x="121" y="639"/>
                    </a:lnTo>
                    <a:lnTo>
                      <a:pt x="156" y="668"/>
                    </a:lnTo>
                    <a:lnTo>
                      <a:pt x="163" y="670"/>
                    </a:lnTo>
                    <a:lnTo>
                      <a:pt x="161" y="696"/>
                    </a:lnTo>
                    <a:lnTo>
                      <a:pt x="169" y="727"/>
                    </a:lnTo>
                    <a:lnTo>
                      <a:pt x="239" y="703"/>
                    </a:lnTo>
                    <a:lnTo>
                      <a:pt x="271" y="773"/>
                    </a:lnTo>
                    <a:lnTo>
                      <a:pt x="228" y="827"/>
                    </a:lnTo>
                    <a:lnTo>
                      <a:pt x="232" y="839"/>
                    </a:lnTo>
                    <a:lnTo>
                      <a:pt x="213" y="881"/>
                    </a:lnTo>
                    <a:lnTo>
                      <a:pt x="210" y="885"/>
                    </a:lnTo>
                    <a:lnTo>
                      <a:pt x="209" y="891"/>
                    </a:lnTo>
                    <a:lnTo>
                      <a:pt x="210" y="903"/>
                    </a:lnTo>
                    <a:lnTo>
                      <a:pt x="212" y="908"/>
                    </a:lnTo>
                    <a:lnTo>
                      <a:pt x="215" y="912"/>
                    </a:lnTo>
                    <a:lnTo>
                      <a:pt x="220" y="916"/>
                    </a:lnTo>
                    <a:lnTo>
                      <a:pt x="226" y="917"/>
                    </a:lnTo>
                    <a:lnTo>
                      <a:pt x="228" y="933"/>
                    </a:lnTo>
                    <a:lnTo>
                      <a:pt x="232" y="939"/>
                    </a:lnTo>
                    <a:lnTo>
                      <a:pt x="246" y="939"/>
                    </a:lnTo>
                    <a:lnTo>
                      <a:pt x="259" y="942"/>
                    </a:lnTo>
                    <a:lnTo>
                      <a:pt x="272" y="945"/>
                    </a:lnTo>
                    <a:lnTo>
                      <a:pt x="283" y="951"/>
                    </a:lnTo>
                    <a:lnTo>
                      <a:pt x="291" y="957"/>
                    </a:lnTo>
                    <a:lnTo>
                      <a:pt x="299" y="965"/>
                    </a:lnTo>
                    <a:lnTo>
                      <a:pt x="302" y="972"/>
                    </a:lnTo>
                    <a:lnTo>
                      <a:pt x="304" y="981"/>
                    </a:lnTo>
                    <a:lnTo>
                      <a:pt x="446" y="1033"/>
                    </a:lnTo>
                    <a:lnTo>
                      <a:pt x="468" y="1010"/>
                    </a:lnTo>
                    <a:lnTo>
                      <a:pt x="456" y="991"/>
                    </a:lnTo>
                    <a:lnTo>
                      <a:pt x="475" y="939"/>
                    </a:lnTo>
                    <a:lnTo>
                      <a:pt x="475" y="896"/>
                    </a:lnTo>
                    <a:lnTo>
                      <a:pt x="482" y="884"/>
                    </a:lnTo>
                    <a:lnTo>
                      <a:pt x="475" y="868"/>
                    </a:lnTo>
                    <a:lnTo>
                      <a:pt x="489" y="868"/>
                    </a:lnTo>
                    <a:lnTo>
                      <a:pt x="504" y="896"/>
                    </a:lnTo>
                    <a:lnTo>
                      <a:pt x="506" y="920"/>
                    </a:lnTo>
                    <a:lnTo>
                      <a:pt x="496" y="948"/>
                    </a:lnTo>
                    <a:lnTo>
                      <a:pt x="539" y="953"/>
                    </a:lnTo>
                    <a:lnTo>
                      <a:pt x="540" y="949"/>
                    </a:lnTo>
                    <a:lnTo>
                      <a:pt x="541" y="948"/>
                    </a:lnTo>
                    <a:lnTo>
                      <a:pt x="541" y="946"/>
                    </a:lnTo>
                    <a:lnTo>
                      <a:pt x="546" y="946"/>
                    </a:lnTo>
                    <a:lnTo>
                      <a:pt x="548" y="927"/>
                    </a:lnTo>
                    <a:lnTo>
                      <a:pt x="563" y="946"/>
                    </a:lnTo>
                    <a:lnTo>
                      <a:pt x="563" y="981"/>
                    </a:lnTo>
                    <a:lnTo>
                      <a:pt x="584" y="889"/>
                    </a:lnTo>
                    <a:lnTo>
                      <a:pt x="574" y="870"/>
                    </a:lnTo>
                    <a:lnTo>
                      <a:pt x="556" y="868"/>
                    </a:lnTo>
                    <a:lnTo>
                      <a:pt x="549" y="863"/>
                    </a:lnTo>
                    <a:lnTo>
                      <a:pt x="545" y="858"/>
                    </a:lnTo>
                    <a:lnTo>
                      <a:pt x="540" y="848"/>
                    </a:lnTo>
                    <a:lnTo>
                      <a:pt x="537" y="837"/>
                    </a:lnTo>
                    <a:lnTo>
                      <a:pt x="539" y="824"/>
                    </a:lnTo>
                    <a:lnTo>
                      <a:pt x="574" y="685"/>
                    </a:lnTo>
                    <a:lnTo>
                      <a:pt x="582" y="660"/>
                    </a:lnTo>
                    <a:lnTo>
                      <a:pt x="590" y="639"/>
                    </a:lnTo>
                    <a:lnTo>
                      <a:pt x="591" y="635"/>
                    </a:lnTo>
                    <a:lnTo>
                      <a:pt x="546" y="611"/>
                    </a:lnTo>
                    <a:lnTo>
                      <a:pt x="567" y="585"/>
                    </a:lnTo>
                    <a:lnTo>
                      <a:pt x="596" y="598"/>
                    </a:lnTo>
                    <a:lnTo>
                      <a:pt x="706" y="385"/>
                    </a:lnTo>
                    <a:lnTo>
                      <a:pt x="724" y="378"/>
                    </a:lnTo>
                    <a:lnTo>
                      <a:pt x="726" y="356"/>
                    </a:lnTo>
                    <a:lnTo>
                      <a:pt x="734" y="335"/>
                    </a:lnTo>
                    <a:lnTo>
                      <a:pt x="744" y="315"/>
                    </a:lnTo>
                    <a:lnTo>
                      <a:pt x="760" y="296"/>
                    </a:lnTo>
                    <a:lnTo>
                      <a:pt x="792" y="259"/>
                    </a:lnTo>
                    <a:lnTo>
                      <a:pt x="825" y="221"/>
                    </a:lnTo>
                    <a:lnTo>
                      <a:pt x="833" y="210"/>
                    </a:lnTo>
                    <a:lnTo>
                      <a:pt x="844" y="197"/>
                    </a:lnTo>
                    <a:lnTo>
                      <a:pt x="849" y="192"/>
                    </a:lnTo>
                    <a:lnTo>
                      <a:pt x="874" y="173"/>
                    </a:lnTo>
                    <a:lnTo>
                      <a:pt x="886" y="163"/>
                    </a:lnTo>
                    <a:lnTo>
                      <a:pt x="896" y="155"/>
                    </a:lnTo>
                    <a:lnTo>
                      <a:pt x="904" y="146"/>
                    </a:lnTo>
                    <a:lnTo>
                      <a:pt x="913" y="140"/>
                    </a:lnTo>
                    <a:lnTo>
                      <a:pt x="920" y="134"/>
                    </a:lnTo>
                    <a:lnTo>
                      <a:pt x="926" y="129"/>
                    </a:lnTo>
                    <a:lnTo>
                      <a:pt x="930" y="123"/>
                    </a:lnTo>
                    <a:lnTo>
                      <a:pt x="934" y="118"/>
                    </a:lnTo>
                    <a:lnTo>
                      <a:pt x="939" y="111"/>
                    </a:lnTo>
                    <a:lnTo>
                      <a:pt x="939" y="108"/>
                    </a:lnTo>
                    <a:lnTo>
                      <a:pt x="938" y="106"/>
                    </a:lnTo>
                    <a:lnTo>
                      <a:pt x="935" y="104"/>
                    </a:lnTo>
                    <a:lnTo>
                      <a:pt x="933" y="104"/>
                    </a:lnTo>
                    <a:close/>
                    <a:moveTo>
                      <a:pt x="511" y="605"/>
                    </a:moveTo>
                    <a:lnTo>
                      <a:pt x="532" y="611"/>
                    </a:lnTo>
                    <a:lnTo>
                      <a:pt x="534" y="655"/>
                    </a:lnTo>
                    <a:lnTo>
                      <a:pt x="448" y="642"/>
                    </a:lnTo>
                    <a:lnTo>
                      <a:pt x="445" y="636"/>
                    </a:lnTo>
                    <a:lnTo>
                      <a:pt x="447" y="633"/>
                    </a:lnTo>
                    <a:lnTo>
                      <a:pt x="452" y="631"/>
                    </a:lnTo>
                    <a:lnTo>
                      <a:pt x="461" y="635"/>
                    </a:lnTo>
                    <a:lnTo>
                      <a:pt x="489" y="625"/>
                    </a:lnTo>
                    <a:lnTo>
                      <a:pt x="511" y="60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1600">
                <a:extLst>
                  <a:ext uri="{FF2B5EF4-FFF2-40B4-BE49-F238E27FC236}">
                    <a16:creationId xmlns:a16="http://schemas.microsoft.com/office/drawing/2014/main" id="{DC2DC58C-A2F1-569B-3516-CF8F162F95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9" y="2748"/>
                <a:ext cx="133" cy="133"/>
              </a:xfrm>
              <a:custGeom>
                <a:avLst/>
                <a:gdLst>
                  <a:gd name="T0" fmla="*/ 613 w 796"/>
                  <a:gd name="T1" fmla="*/ 40 h 793"/>
                  <a:gd name="T2" fmla="*/ 582 w 796"/>
                  <a:gd name="T3" fmla="*/ 35 h 793"/>
                  <a:gd name="T4" fmla="*/ 496 w 796"/>
                  <a:gd name="T5" fmla="*/ 0 h 793"/>
                  <a:gd name="T6" fmla="*/ 449 w 796"/>
                  <a:gd name="T7" fmla="*/ 37 h 793"/>
                  <a:gd name="T8" fmla="*/ 361 w 796"/>
                  <a:gd name="T9" fmla="*/ 109 h 793"/>
                  <a:gd name="T10" fmla="*/ 313 w 796"/>
                  <a:gd name="T11" fmla="*/ 137 h 793"/>
                  <a:gd name="T12" fmla="*/ 148 w 796"/>
                  <a:gd name="T13" fmla="*/ 128 h 793"/>
                  <a:gd name="T14" fmla="*/ 54 w 796"/>
                  <a:gd name="T15" fmla="*/ 142 h 793"/>
                  <a:gd name="T16" fmla="*/ 14 w 796"/>
                  <a:gd name="T17" fmla="*/ 200 h 793"/>
                  <a:gd name="T18" fmla="*/ 2 w 796"/>
                  <a:gd name="T19" fmla="*/ 207 h 793"/>
                  <a:gd name="T20" fmla="*/ 28 w 796"/>
                  <a:gd name="T21" fmla="*/ 237 h 793"/>
                  <a:gd name="T22" fmla="*/ 43 w 796"/>
                  <a:gd name="T23" fmla="*/ 380 h 793"/>
                  <a:gd name="T24" fmla="*/ 23 w 796"/>
                  <a:gd name="T25" fmla="*/ 382 h 793"/>
                  <a:gd name="T26" fmla="*/ 8 w 796"/>
                  <a:gd name="T27" fmla="*/ 390 h 793"/>
                  <a:gd name="T28" fmla="*/ 3 w 796"/>
                  <a:gd name="T29" fmla="*/ 404 h 793"/>
                  <a:gd name="T30" fmla="*/ 7 w 796"/>
                  <a:gd name="T31" fmla="*/ 456 h 793"/>
                  <a:gd name="T32" fmla="*/ 13 w 796"/>
                  <a:gd name="T33" fmla="*/ 502 h 793"/>
                  <a:gd name="T34" fmla="*/ 10 w 796"/>
                  <a:gd name="T35" fmla="*/ 537 h 793"/>
                  <a:gd name="T36" fmla="*/ 26 w 796"/>
                  <a:gd name="T37" fmla="*/ 544 h 793"/>
                  <a:gd name="T38" fmla="*/ 33 w 796"/>
                  <a:gd name="T39" fmla="*/ 613 h 793"/>
                  <a:gd name="T40" fmla="*/ 54 w 796"/>
                  <a:gd name="T41" fmla="*/ 648 h 793"/>
                  <a:gd name="T42" fmla="*/ 111 w 796"/>
                  <a:gd name="T43" fmla="*/ 684 h 793"/>
                  <a:gd name="T44" fmla="*/ 154 w 796"/>
                  <a:gd name="T45" fmla="*/ 737 h 793"/>
                  <a:gd name="T46" fmla="*/ 233 w 796"/>
                  <a:gd name="T47" fmla="*/ 765 h 793"/>
                  <a:gd name="T48" fmla="*/ 222 w 796"/>
                  <a:gd name="T49" fmla="*/ 754 h 793"/>
                  <a:gd name="T50" fmla="*/ 226 w 796"/>
                  <a:gd name="T51" fmla="*/ 743 h 793"/>
                  <a:gd name="T52" fmla="*/ 283 w 796"/>
                  <a:gd name="T53" fmla="*/ 698 h 793"/>
                  <a:gd name="T54" fmla="*/ 295 w 796"/>
                  <a:gd name="T55" fmla="*/ 699 h 793"/>
                  <a:gd name="T56" fmla="*/ 385 w 796"/>
                  <a:gd name="T57" fmla="*/ 665 h 793"/>
                  <a:gd name="T58" fmla="*/ 390 w 796"/>
                  <a:gd name="T59" fmla="*/ 636 h 793"/>
                  <a:gd name="T60" fmla="*/ 435 w 796"/>
                  <a:gd name="T61" fmla="*/ 620 h 793"/>
                  <a:gd name="T62" fmla="*/ 470 w 796"/>
                  <a:gd name="T63" fmla="*/ 579 h 793"/>
                  <a:gd name="T64" fmla="*/ 561 w 796"/>
                  <a:gd name="T65" fmla="*/ 550 h 793"/>
                  <a:gd name="T66" fmla="*/ 582 w 796"/>
                  <a:gd name="T67" fmla="*/ 494 h 793"/>
                  <a:gd name="T68" fmla="*/ 627 w 796"/>
                  <a:gd name="T69" fmla="*/ 458 h 793"/>
                  <a:gd name="T70" fmla="*/ 698 w 796"/>
                  <a:gd name="T71" fmla="*/ 444 h 793"/>
                  <a:gd name="T72" fmla="*/ 755 w 796"/>
                  <a:gd name="T73" fmla="*/ 465 h 793"/>
                  <a:gd name="T74" fmla="*/ 796 w 796"/>
                  <a:gd name="T75" fmla="*/ 437 h 793"/>
                  <a:gd name="T76" fmla="*/ 777 w 796"/>
                  <a:gd name="T77" fmla="*/ 385 h 793"/>
                  <a:gd name="T78" fmla="*/ 696 w 796"/>
                  <a:gd name="T79" fmla="*/ 320 h 793"/>
                  <a:gd name="T80" fmla="*/ 691 w 796"/>
                  <a:gd name="T81" fmla="*/ 259 h 793"/>
                  <a:gd name="T82" fmla="*/ 668 w 796"/>
                  <a:gd name="T83" fmla="*/ 209 h 793"/>
                  <a:gd name="T84" fmla="*/ 675 w 796"/>
                  <a:gd name="T85" fmla="*/ 120 h 793"/>
                  <a:gd name="T86" fmla="*/ 642 w 796"/>
                  <a:gd name="T87" fmla="*/ 5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6" h="793">
                    <a:moveTo>
                      <a:pt x="620" y="45"/>
                    </a:moveTo>
                    <a:lnTo>
                      <a:pt x="615" y="42"/>
                    </a:lnTo>
                    <a:lnTo>
                      <a:pt x="613" y="40"/>
                    </a:lnTo>
                    <a:lnTo>
                      <a:pt x="611" y="38"/>
                    </a:lnTo>
                    <a:lnTo>
                      <a:pt x="611" y="37"/>
                    </a:lnTo>
                    <a:lnTo>
                      <a:pt x="582" y="35"/>
                    </a:lnTo>
                    <a:lnTo>
                      <a:pt x="553" y="24"/>
                    </a:lnTo>
                    <a:lnTo>
                      <a:pt x="546" y="13"/>
                    </a:lnTo>
                    <a:lnTo>
                      <a:pt x="496" y="0"/>
                    </a:lnTo>
                    <a:lnTo>
                      <a:pt x="492" y="13"/>
                    </a:lnTo>
                    <a:lnTo>
                      <a:pt x="456" y="50"/>
                    </a:lnTo>
                    <a:lnTo>
                      <a:pt x="449" y="37"/>
                    </a:lnTo>
                    <a:lnTo>
                      <a:pt x="406" y="52"/>
                    </a:lnTo>
                    <a:lnTo>
                      <a:pt x="396" y="78"/>
                    </a:lnTo>
                    <a:lnTo>
                      <a:pt x="361" y="109"/>
                    </a:lnTo>
                    <a:lnTo>
                      <a:pt x="333" y="109"/>
                    </a:lnTo>
                    <a:lnTo>
                      <a:pt x="326" y="128"/>
                    </a:lnTo>
                    <a:lnTo>
                      <a:pt x="313" y="137"/>
                    </a:lnTo>
                    <a:lnTo>
                      <a:pt x="233" y="123"/>
                    </a:lnTo>
                    <a:lnTo>
                      <a:pt x="157" y="144"/>
                    </a:lnTo>
                    <a:lnTo>
                      <a:pt x="148" y="128"/>
                    </a:lnTo>
                    <a:lnTo>
                      <a:pt x="128" y="128"/>
                    </a:lnTo>
                    <a:lnTo>
                      <a:pt x="100" y="142"/>
                    </a:lnTo>
                    <a:lnTo>
                      <a:pt x="54" y="142"/>
                    </a:lnTo>
                    <a:lnTo>
                      <a:pt x="28" y="159"/>
                    </a:lnTo>
                    <a:lnTo>
                      <a:pt x="19" y="178"/>
                    </a:lnTo>
                    <a:lnTo>
                      <a:pt x="14" y="200"/>
                    </a:lnTo>
                    <a:lnTo>
                      <a:pt x="6" y="199"/>
                    </a:lnTo>
                    <a:lnTo>
                      <a:pt x="2" y="202"/>
                    </a:lnTo>
                    <a:lnTo>
                      <a:pt x="2" y="207"/>
                    </a:lnTo>
                    <a:lnTo>
                      <a:pt x="6" y="216"/>
                    </a:lnTo>
                    <a:lnTo>
                      <a:pt x="11" y="228"/>
                    </a:lnTo>
                    <a:lnTo>
                      <a:pt x="28" y="237"/>
                    </a:lnTo>
                    <a:lnTo>
                      <a:pt x="54" y="270"/>
                    </a:lnTo>
                    <a:lnTo>
                      <a:pt x="57" y="306"/>
                    </a:lnTo>
                    <a:lnTo>
                      <a:pt x="43" y="380"/>
                    </a:lnTo>
                    <a:lnTo>
                      <a:pt x="33" y="378"/>
                    </a:lnTo>
                    <a:lnTo>
                      <a:pt x="28" y="379"/>
                    </a:lnTo>
                    <a:lnTo>
                      <a:pt x="23" y="382"/>
                    </a:lnTo>
                    <a:lnTo>
                      <a:pt x="21" y="387"/>
                    </a:lnTo>
                    <a:lnTo>
                      <a:pt x="19" y="391"/>
                    </a:lnTo>
                    <a:lnTo>
                      <a:pt x="8" y="390"/>
                    </a:lnTo>
                    <a:lnTo>
                      <a:pt x="2" y="393"/>
                    </a:lnTo>
                    <a:lnTo>
                      <a:pt x="0" y="396"/>
                    </a:lnTo>
                    <a:lnTo>
                      <a:pt x="3" y="404"/>
                    </a:lnTo>
                    <a:lnTo>
                      <a:pt x="5" y="408"/>
                    </a:lnTo>
                    <a:lnTo>
                      <a:pt x="6" y="415"/>
                    </a:lnTo>
                    <a:lnTo>
                      <a:pt x="7" y="456"/>
                    </a:lnTo>
                    <a:lnTo>
                      <a:pt x="22" y="485"/>
                    </a:lnTo>
                    <a:lnTo>
                      <a:pt x="17" y="493"/>
                    </a:lnTo>
                    <a:lnTo>
                      <a:pt x="13" y="502"/>
                    </a:lnTo>
                    <a:lnTo>
                      <a:pt x="8" y="520"/>
                    </a:lnTo>
                    <a:lnTo>
                      <a:pt x="7" y="530"/>
                    </a:lnTo>
                    <a:lnTo>
                      <a:pt x="10" y="537"/>
                    </a:lnTo>
                    <a:lnTo>
                      <a:pt x="16" y="541"/>
                    </a:lnTo>
                    <a:lnTo>
                      <a:pt x="20" y="542"/>
                    </a:lnTo>
                    <a:lnTo>
                      <a:pt x="26" y="544"/>
                    </a:lnTo>
                    <a:lnTo>
                      <a:pt x="26" y="556"/>
                    </a:lnTo>
                    <a:lnTo>
                      <a:pt x="11" y="591"/>
                    </a:lnTo>
                    <a:lnTo>
                      <a:pt x="33" y="613"/>
                    </a:lnTo>
                    <a:lnTo>
                      <a:pt x="71" y="615"/>
                    </a:lnTo>
                    <a:lnTo>
                      <a:pt x="50" y="627"/>
                    </a:lnTo>
                    <a:lnTo>
                      <a:pt x="54" y="648"/>
                    </a:lnTo>
                    <a:lnTo>
                      <a:pt x="76" y="644"/>
                    </a:lnTo>
                    <a:lnTo>
                      <a:pt x="100" y="677"/>
                    </a:lnTo>
                    <a:lnTo>
                      <a:pt x="111" y="684"/>
                    </a:lnTo>
                    <a:lnTo>
                      <a:pt x="119" y="705"/>
                    </a:lnTo>
                    <a:lnTo>
                      <a:pt x="128" y="720"/>
                    </a:lnTo>
                    <a:lnTo>
                      <a:pt x="154" y="737"/>
                    </a:lnTo>
                    <a:lnTo>
                      <a:pt x="200" y="793"/>
                    </a:lnTo>
                    <a:lnTo>
                      <a:pt x="228" y="783"/>
                    </a:lnTo>
                    <a:lnTo>
                      <a:pt x="233" y="765"/>
                    </a:lnTo>
                    <a:lnTo>
                      <a:pt x="227" y="762"/>
                    </a:lnTo>
                    <a:lnTo>
                      <a:pt x="224" y="758"/>
                    </a:lnTo>
                    <a:lnTo>
                      <a:pt x="222" y="754"/>
                    </a:lnTo>
                    <a:lnTo>
                      <a:pt x="223" y="749"/>
                    </a:lnTo>
                    <a:lnTo>
                      <a:pt x="223" y="745"/>
                    </a:lnTo>
                    <a:lnTo>
                      <a:pt x="226" y="743"/>
                    </a:lnTo>
                    <a:lnTo>
                      <a:pt x="247" y="726"/>
                    </a:lnTo>
                    <a:lnTo>
                      <a:pt x="268" y="729"/>
                    </a:lnTo>
                    <a:lnTo>
                      <a:pt x="283" y="698"/>
                    </a:lnTo>
                    <a:lnTo>
                      <a:pt x="287" y="697"/>
                    </a:lnTo>
                    <a:lnTo>
                      <a:pt x="292" y="698"/>
                    </a:lnTo>
                    <a:lnTo>
                      <a:pt x="295" y="699"/>
                    </a:lnTo>
                    <a:lnTo>
                      <a:pt x="300" y="702"/>
                    </a:lnTo>
                    <a:lnTo>
                      <a:pt x="340" y="679"/>
                    </a:lnTo>
                    <a:lnTo>
                      <a:pt x="385" y="665"/>
                    </a:lnTo>
                    <a:lnTo>
                      <a:pt x="383" y="641"/>
                    </a:lnTo>
                    <a:lnTo>
                      <a:pt x="384" y="637"/>
                    </a:lnTo>
                    <a:lnTo>
                      <a:pt x="390" y="636"/>
                    </a:lnTo>
                    <a:lnTo>
                      <a:pt x="389" y="629"/>
                    </a:lnTo>
                    <a:lnTo>
                      <a:pt x="413" y="629"/>
                    </a:lnTo>
                    <a:lnTo>
                      <a:pt x="435" y="620"/>
                    </a:lnTo>
                    <a:lnTo>
                      <a:pt x="449" y="605"/>
                    </a:lnTo>
                    <a:lnTo>
                      <a:pt x="456" y="591"/>
                    </a:lnTo>
                    <a:lnTo>
                      <a:pt x="470" y="579"/>
                    </a:lnTo>
                    <a:lnTo>
                      <a:pt x="492" y="544"/>
                    </a:lnTo>
                    <a:lnTo>
                      <a:pt x="542" y="556"/>
                    </a:lnTo>
                    <a:lnTo>
                      <a:pt x="561" y="550"/>
                    </a:lnTo>
                    <a:lnTo>
                      <a:pt x="563" y="537"/>
                    </a:lnTo>
                    <a:lnTo>
                      <a:pt x="575" y="530"/>
                    </a:lnTo>
                    <a:lnTo>
                      <a:pt x="582" y="494"/>
                    </a:lnTo>
                    <a:lnTo>
                      <a:pt x="598" y="487"/>
                    </a:lnTo>
                    <a:lnTo>
                      <a:pt x="611" y="470"/>
                    </a:lnTo>
                    <a:lnTo>
                      <a:pt x="627" y="458"/>
                    </a:lnTo>
                    <a:lnTo>
                      <a:pt x="653" y="451"/>
                    </a:lnTo>
                    <a:lnTo>
                      <a:pt x="663" y="458"/>
                    </a:lnTo>
                    <a:lnTo>
                      <a:pt x="698" y="444"/>
                    </a:lnTo>
                    <a:lnTo>
                      <a:pt x="727" y="451"/>
                    </a:lnTo>
                    <a:lnTo>
                      <a:pt x="741" y="465"/>
                    </a:lnTo>
                    <a:lnTo>
                      <a:pt x="755" y="465"/>
                    </a:lnTo>
                    <a:lnTo>
                      <a:pt x="768" y="472"/>
                    </a:lnTo>
                    <a:lnTo>
                      <a:pt x="796" y="470"/>
                    </a:lnTo>
                    <a:lnTo>
                      <a:pt x="796" y="437"/>
                    </a:lnTo>
                    <a:lnTo>
                      <a:pt x="789" y="415"/>
                    </a:lnTo>
                    <a:lnTo>
                      <a:pt x="777" y="408"/>
                    </a:lnTo>
                    <a:lnTo>
                      <a:pt x="777" y="385"/>
                    </a:lnTo>
                    <a:lnTo>
                      <a:pt x="741" y="378"/>
                    </a:lnTo>
                    <a:lnTo>
                      <a:pt x="705" y="342"/>
                    </a:lnTo>
                    <a:lnTo>
                      <a:pt x="696" y="320"/>
                    </a:lnTo>
                    <a:lnTo>
                      <a:pt x="696" y="302"/>
                    </a:lnTo>
                    <a:lnTo>
                      <a:pt x="685" y="287"/>
                    </a:lnTo>
                    <a:lnTo>
                      <a:pt x="691" y="259"/>
                    </a:lnTo>
                    <a:lnTo>
                      <a:pt x="689" y="237"/>
                    </a:lnTo>
                    <a:lnTo>
                      <a:pt x="677" y="228"/>
                    </a:lnTo>
                    <a:lnTo>
                      <a:pt x="668" y="209"/>
                    </a:lnTo>
                    <a:lnTo>
                      <a:pt x="639" y="187"/>
                    </a:lnTo>
                    <a:lnTo>
                      <a:pt x="663" y="130"/>
                    </a:lnTo>
                    <a:lnTo>
                      <a:pt x="675" y="120"/>
                    </a:lnTo>
                    <a:lnTo>
                      <a:pt x="677" y="100"/>
                    </a:lnTo>
                    <a:lnTo>
                      <a:pt x="653" y="87"/>
                    </a:lnTo>
                    <a:lnTo>
                      <a:pt x="642" y="50"/>
                    </a:lnTo>
                    <a:lnTo>
                      <a:pt x="620" y="4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1601">
                <a:extLst>
                  <a:ext uri="{FF2B5EF4-FFF2-40B4-BE49-F238E27FC236}">
                    <a16:creationId xmlns:a16="http://schemas.microsoft.com/office/drawing/2014/main" id="{EB72F308-A509-852E-E8D2-AD83F8A18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1" y="2570"/>
                <a:ext cx="245" cy="294"/>
              </a:xfrm>
              <a:custGeom>
                <a:avLst/>
                <a:gdLst>
                  <a:gd name="T0" fmla="*/ 1248 w 1469"/>
                  <a:gd name="T1" fmla="*/ 1545 h 1759"/>
                  <a:gd name="T2" fmla="*/ 1140 w 1469"/>
                  <a:gd name="T3" fmla="*/ 1544 h 1759"/>
                  <a:gd name="T4" fmla="*/ 1115 w 1469"/>
                  <a:gd name="T5" fmla="*/ 1526 h 1759"/>
                  <a:gd name="T6" fmla="*/ 1081 w 1469"/>
                  <a:gd name="T7" fmla="*/ 1450 h 1759"/>
                  <a:gd name="T8" fmla="*/ 1127 w 1469"/>
                  <a:gd name="T9" fmla="*/ 1403 h 1759"/>
                  <a:gd name="T10" fmla="*/ 1141 w 1469"/>
                  <a:gd name="T11" fmla="*/ 1398 h 1759"/>
                  <a:gd name="T12" fmla="*/ 1174 w 1469"/>
                  <a:gd name="T13" fmla="*/ 1373 h 1759"/>
                  <a:gd name="T14" fmla="*/ 1172 w 1469"/>
                  <a:gd name="T15" fmla="*/ 1338 h 1759"/>
                  <a:gd name="T16" fmla="*/ 1129 w 1469"/>
                  <a:gd name="T17" fmla="*/ 1227 h 1759"/>
                  <a:gd name="T18" fmla="*/ 1115 w 1469"/>
                  <a:gd name="T19" fmla="*/ 1174 h 1759"/>
                  <a:gd name="T20" fmla="*/ 998 w 1469"/>
                  <a:gd name="T21" fmla="*/ 1089 h 1759"/>
                  <a:gd name="T22" fmla="*/ 1070 w 1469"/>
                  <a:gd name="T23" fmla="*/ 1011 h 1759"/>
                  <a:gd name="T24" fmla="*/ 1063 w 1469"/>
                  <a:gd name="T25" fmla="*/ 911 h 1759"/>
                  <a:gd name="T26" fmla="*/ 1070 w 1469"/>
                  <a:gd name="T27" fmla="*/ 713 h 1759"/>
                  <a:gd name="T28" fmla="*/ 1082 w 1469"/>
                  <a:gd name="T29" fmla="*/ 655 h 1759"/>
                  <a:gd name="T30" fmla="*/ 1097 w 1469"/>
                  <a:gd name="T31" fmla="*/ 649 h 1759"/>
                  <a:gd name="T32" fmla="*/ 1127 w 1469"/>
                  <a:gd name="T33" fmla="*/ 592 h 1759"/>
                  <a:gd name="T34" fmla="*/ 1122 w 1469"/>
                  <a:gd name="T35" fmla="*/ 378 h 1759"/>
                  <a:gd name="T36" fmla="*/ 1124 w 1469"/>
                  <a:gd name="T37" fmla="*/ 341 h 1759"/>
                  <a:gd name="T38" fmla="*/ 1105 w 1469"/>
                  <a:gd name="T39" fmla="*/ 262 h 1759"/>
                  <a:gd name="T40" fmla="*/ 1103 w 1469"/>
                  <a:gd name="T41" fmla="*/ 240 h 1759"/>
                  <a:gd name="T42" fmla="*/ 1077 w 1469"/>
                  <a:gd name="T43" fmla="*/ 212 h 1759"/>
                  <a:gd name="T44" fmla="*/ 1042 w 1469"/>
                  <a:gd name="T45" fmla="*/ 129 h 1759"/>
                  <a:gd name="T46" fmla="*/ 863 w 1469"/>
                  <a:gd name="T47" fmla="*/ 57 h 1759"/>
                  <a:gd name="T48" fmla="*/ 770 w 1469"/>
                  <a:gd name="T49" fmla="*/ 192 h 1759"/>
                  <a:gd name="T50" fmla="*/ 763 w 1469"/>
                  <a:gd name="T51" fmla="*/ 240 h 1759"/>
                  <a:gd name="T52" fmla="*/ 644 w 1469"/>
                  <a:gd name="T53" fmla="*/ 305 h 1759"/>
                  <a:gd name="T54" fmla="*/ 509 w 1469"/>
                  <a:gd name="T55" fmla="*/ 476 h 1759"/>
                  <a:gd name="T56" fmla="*/ 350 w 1469"/>
                  <a:gd name="T57" fmla="*/ 640 h 1759"/>
                  <a:gd name="T58" fmla="*/ 288 w 1469"/>
                  <a:gd name="T59" fmla="*/ 870 h 1759"/>
                  <a:gd name="T60" fmla="*/ 229 w 1469"/>
                  <a:gd name="T61" fmla="*/ 1020 h 1759"/>
                  <a:gd name="T62" fmla="*/ 153 w 1469"/>
                  <a:gd name="T63" fmla="*/ 1092 h 1759"/>
                  <a:gd name="T64" fmla="*/ 163 w 1469"/>
                  <a:gd name="T65" fmla="*/ 1100 h 1759"/>
                  <a:gd name="T66" fmla="*/ 175 w 1469"/>
                  <a:gd name="T67" fmla="*/ 1131 h 1759"/>
                  <a:gd name="T68" fmla="*/ 151 w 1469"/>
                  <a:gd name="T69" fmla="*/ 1140 h 1759"/>
                  <a:gd name="T70" fmla="*/ 132 w 1469"/>
                  <a:gd name="T71" fmla="*/ 1133 h 1759"/>
                  <a:gd name="T72" fmla="*/ 3 w 1469"/>
                  <a:gd name="T73" fmla="*/ 1146 h 1759"/>
                  <a:gd name="T74" fmla="*/ 19 w 1469"/>
                  <a:gd name="T75" fmla="*/ 1294 h 1759"/>
                  <a:gd name="T76" fmla="*/ 13 w 1469"/>
                  <a:gd name="T77" fmla="*/ 1315 h 1759"/>
                  <a:gd name="T78" fmla="*/ 21 w 1469"/>
                  <a:gd name="T79" fmla="*/ 1348 h 1759"/>
                  <a:gd name="T80" fmla="*/ 67 w 1469"/>
                  <a:gd name="T81" fmla="*/ 1412 h 1759"/>
                  <a:gd name="T82" fmla="*/ 153 w 1469"/>
                  <a:gd name="T83" fmla="*/ 1474 h 1759"/>
                  <a:gd name="T84" fmla="*/ 229 w 1469"/>
                  <a:gd name="T85" fmla="*/ 1398 h 1759"/>
                  <a:gd name="T86" fmla="*/ 231 w 1469"/>
                  <a:gd name="T87" fmla="*/ 1333 h 1759"/>
                  <a:gd name="T88" fmla="*/ 331 w 1469"/>
                  <a:gd name="T89" fmla="*/ 1377 h 1759"/>
                  <a:gd name="T90" fmla="*/ 435 w 1469"/>
                  <a:gd name="T91" fmla="*/ 1474 h 1759"/>
                  <a:gd name="T92" fmla="*/ 492 w 1469"/>
                  <a:gd name="T93" fmla="*/ 1548 h 1759"/>
                  <a:gd name="T94" fmla="*/ 628 w 1469"/>
                  <a:gd name="T95" fmla="*/ 1581 h 1759"/>
                  <a:gd name="T96" fmla="*/ 659 w 1469"/>
                  <a:gd name="T97" fmla="*/ 1566 h 1759"/>
                  <a:gd name="T98" fmla="*/ 653 w 1469"/>
                  <a:gd name="T99" fmla="*/ 1576 h 1759"/>
                  <a:gd name="T100" fmla="*/ 744 w 1469"/>
                  <a:gd name="T101" fmla="*/ 1624 h 1759"/>
                  <a:gd name="T102" fmla="*/ 827 w 1469"/>
                  <a:gd name="T103" fmla="*/ 1662 h 1759"/>
                  <a:gd name="T104" fmla="*/ 875 w 1469"/>
                  <a:gd name="T105" fmla="*/ 1696 h 1759"/>
                  <a:gd name="T106" fmla="*/ 887 w 1469"/>
                  <a:gd name="T107" fmla="*/ 1697 h 1759"/>
                  <a:gd name="T108" fmla="*/ 1005 w 1469"/>
                  <a:gd name="T109" fmla="*/ 1688 h 1759"/>
                  <a:gd name="T110" fmla="*/ 1134 w 1469"/>
                  <a:gd name="T111" fmla="*/ 1723 h 1759"/>
                  <a:gd name="T112" fmla="*/ 1255 w 1469"/>
                  <a:gd name="T113" fmla="*/ 1747 h 1759"/>
                  <a:gd name="T114" fmla="*/ 1300 w 1469"/>
                  <a:gd name="T115" fmla="*/ 1731 h 1759"/>
                  <a:gd name="T116" fmla="*/ 1400 w 1469"/>
                  <a:gd name="T117" fmla="*/ 1712 h 1759"/>
                  <a:gd name="T118" fmla="*/ 1436 w 1469"/>
                  <a:gd name="T119" fmla="*/ 1581 h 1759"/>
                  <a:gd name="T120" fmla="*/ 1336 w 1469"/>
                  <a:gd name="T121" fmla="*/ 1605 h 1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69" h="1759">
                    <a:moveTo>
                      <a:pt x="1336" y="1605"/>
                    </a:moveTo>
                    <a:lnTo>
                      <a:pt x="1312" y="1595"/>
                    </a:lnTo>
                    <a:lnTo>
                      <a:pt x="1298" y="1566"/>
                    </a:lnTo>
                    <a:lnTo>
                      <a:pt x="1257" y="1559"/>
                    </a:lnTo>
                    <a:lnTo>
                      <a:pt x="1248" y="1545"/>
                    </a:lnTo>
                    <a:lnTo>
                      <a:pt x="1234" y="1538"/>
                    </a:lnTo>
                    <a:lnTo>
                      <a:pt x="1220" y="1519"/>
                    </a:lnTo>
                    <a:lnTo>
                      <a:pt x="1207" y="1540"/>
                    </a:lnTo>
                    <a:lnTo>
                      <a:pt x="1144" y="1540"/>
                    </a:lnTo>
                    <a:lnTo>
                      <a:pt x="1140" y="1544"/>
                    </a:lnTo>
                    <a:lnTo>
                      <a:pt x="1138" y="1544"/>
                    </a:lnTo>
                    <a:lnTo>
                      <a:pt x="1137" y="1544"/>
                    </a:lnTo>
                    <a:lnTo>
                      <a:pt x="1132" y="1539"/>
                    </a:lnTo>
                    <a:lnTo>
                      <a:pt x="1127" y="1538"/>
                    </a:lnTo>
                    <a:lnTo>
                      <a:pt x="1115" y="1526"/>
                    </a:lnTo>
                    <a:lnTo>
                      <a:pt x="1113" y="1524"/>
                    </a:lnTo>
                    <a:lnTo>
                      <a:pt x="1092" y="1505"/>
                    </a:lnTo>
                    <a:lnTo>
                      <a:pt x="1077" y="1469"/>
                    </a:lnTo>
                    <a:lnTo>
                      <a:pt x="1077" y="1459"/>
                    </a:lnTo>
                    <a:lnTo>
                      <a:pt x="1081" y="1450"/>
                    </a:lnTo>
                    <a:lnTo>
                      <a:pt x="1080" y="1449"/>
                    </a:lnTo>
                    <a:lnTo>
                      <a:pt x="1079" y="1448"/>
                    </a:lnTo>
                    <a:lnTo>
                      <a:pt x="1098" y="1427"/>
                    </a:lnTo>
                    <a:lnTo>
                      <a:pt x="1120" y="1383"/>
                    </a:lnTo>
                    <a:lnTo>
                      <a:pt x="1127" y="1403"/>
                    </a:lnTo>
                    <a:lnTo>
                      <a:pt x="1126" y="1397"/>
                    </a:lnTo>
                    <a:lnTo>
                      <a:pt x="1128" y="1394"/>
                    </a:lnTo>
                    <a:lnTo>
                      <a:pt x="1131" y="1394"/>
                    </a:lnTo>
                    <a:lnTo>
                      <a:pt x="1138" y="1397"/>
                    </a:lnTo>
                    <a:lnTo>
                      <a:pt x="1141" y="1398"/>
                    </a:lnTo>
                    <a:lnTo>
                      <a:pt x="1170" y="1370"/>
                    </a:lnTo>
                    <a:lnTo>
                      <a:pt x="1172" y="1373"/>
                    </a:lnTo>
                    <a:lnTo>
                      <a:pt x="1174" y="1375"/>
                    </a:lnTo>
                    <a:lnTo>
                      <a:pt x="1174" y="1374"/>
                    </a:lnTo>
                    <a:lnTo>
                      <a:pt x="1174" y="1373"/>
                    </a:lnTo>
                    <a:lnTo>
                      <a:pt x="1175" y="1373"/>
                    </a:lnTo>
                    <a:lnTo>
                      <a:pt x="1177" y="1369"/>
                    </a:lnTo>
                    <a:lnTo>
                      <a:pt x="1177" y="1361"/>
                    </a:lnTo>
                    <a:lnTo>
                      <a:pt x="1177" y="1355"/>
                    </a:lnTo>
                    <a:lnTo>
                      <a:pt x="1172" y="1338"/>
                    </a:lnTo>
                    <a:lnTo>
                      <a:pt x="1184" y="1310"/>
                    </a:lnTo>
                    <a:lnTo>
                      <a:pt x="1172" y="1288"/>
                    </a:lnTo>
                    <a:lnTo>
                      <a:pt x="1134" y="1246"/>
                    </a:lnTo>
                    <a:lnTo>
                      <a:pt x="1134" y="1231"/>
                    </a:lnTo>
                    <a:lnTo>
                      <a:pt x="1129" y="1227"/>
                    </a:lnTo>
                    <a:lnTo>
                      <a:pt x="1128" y="1227"/>
                    </a:lnTo>
                    <a:lnTo>
                      <a:pt x="1127" y="1224"/>
                    </a:lnTo>
                    <a:lnTo>
                      <a:pt x="1129" y="1205"/>
                    </a:lnTo>
                    <a:lnTo>
                      <a:pt x="1122" y="1198"/>
                    </a:lnTo>
                    <a:lnTo>
                      <a:pt x="1115" y="1174"/>
                    </a:lnTo>
                    <a:lnTo>
                      <a:pt x="1098" y="1174"/>
                    </a:lnTo>
                    <a:lnTo>
                      <a:pt x="1084" y="1120"/>
                    </a:lnTo>
                    <a:lnTo>
                      <a:pt x="1072" y="1127"/>
                    </a:lnTo>
                    <a:lnTo>
                      <a:pt x="1051" y="1127"/>
                    </a:lnTo>
                    <a:lnTo>
                      <a:pt x="998" y="1089"/>
                    </a:lnTo>
                    <a:lnTo>
                      <a:pt x="1013" y="1075"/>
                    </a:lnTo>
                    <a:lnTo>
                      <a:pt x="1022" y="1060"/>
                    </a:lnTo>
                    <a:lnTo>
                      <a:pt x="1058" y="1048"/>
                    </a:lnTo>
                    <a:lnTo>
                      <a:pt x="1055" y="1025"/>
                    </a:lnTo>
                    <a:lnTo>
                      <a:pt x="1070" y="1011"/>
                    </a:lnTo>
                    <a:lnTo>
                      <a:pt x="1077" y="935"/>
                    </a:lnTo>
                    <a:lnTo>
                      <a:pt x="1070" y="918"/>
                    </a:lnTo>
                    <a:lnTo>
                      <a:pt x="1065" y="913"/>
                    </a:lnTo>
                    <a:lnTo>
                      <a:pt x="1064" y="912"/>
                    </a:lnTo>
                    <a:lnTo>
                      <a:pt x="1063" y="911"/>
                    </a:lnTo>
                    <a:lnTo>
                      <a:pt x="1063" y="885"/>
                    </a:lnTo>
                    <a:lnTo>
                      <a:pt x="1077" y="861"/>
                    </a:lnTo>
                    <a:lnTo>
                      <a:pt x="1087" y="825"/>
                    </a:lnTo>
                    <a:lnTo>
                      <a:pt x="1105" y="699"/>
                    </a:lnTo>
                    <a:lnTo>
                      <a:pt x="1070" y="713"/>
                    </a:lnTo>
                    <a:lnTo>
                      <a:pt x="1055" y="675"/>
                    </a:lnTo>
                    <a:lnTo>
                      <a:pt x="1072" y="675"/>
                    </a:lnTo>
                    <a:lnTo>
                      <a:pt x="1079" y="654"/>
                    </a:lnTo>
                    <a:lnTo>
                      <a:pt x="1080" y="654"/>
                    </a:lnTo>
                    <a:lnTo>
                      <a:pt x="1082" y="655"/>
                    </a:lnTo>
                    <a:lnTo>
                      <a:pt x="1087" y="656"/>
                    </a:lnTo>
                    <a:lnTo>
                      <a:pt x="1093" y="656"/>
                    </a:lnTo>
                    <a:lnTo>
                      <a:pt x="1097" y="652"/>
                    </a:lnTo>
                    <a:lnTo>
                      <a:pt x="1097" y="650"/>
                    </a:lnTo>
                    <a:lnTo>
                      <a:pt x="1097" y="649"/>
                    </a:lnTo>
                    <a:lnTo>
                      <a:pt x="1098" y="649"/>
                    </a:lnTo>
                    <a:lnTo>
                      <a:pt x="1100" y="646"/>
                    </a:lnTo>
                    <a:lnTo>
                      <a:pt x="1101" y="642"/>
                    </a:lnTo>
                    <a:lnTo>
                      <a:pt x="1113" y="633"/>
                    </a:lnTo>
                    <a:lnTo>
                      <a:pt x="1127" y="592"/>
                    </a:lnTo>
                    <a:lnTo>
                      <a:pt x="1122" y="570"/>
                    </a:lnTo>
                    <a:lnTo>
                      <a:pt x="1105" y="547"/>
                    </a:lnTo>
                    <a:lnTo>
                      <a:pt x="1120" y="447"/>
                    </a:lnTo>
                    <a:lnTo>
                      <a:pt x="1127" y="426"/>
                    </a:lnTo>
                    <a:lnTo>
                      <a:pt x="1122" y="378"/>
                    </a:lnTo>
                    <a:lnTo>
                      <a:pt x="1134" y="357"/>
                    </a:lnTo>
                    <a:lnTo>
                      <a:pt x="1134" y="351"/>
                    </a:lnTo>
                    <a:lnTo>
                      <a:pt x="1133" y="347"/>
                    </a:lnTo>
                    <a:lnTo>
                      <a:pt x="1129" y="343"/>
                    </a:lnTo>
                    <a:lnTo>
                      <a:pt x="1124" y="341"/>
                    </a:lnTo>
                    <a:lnTo>
                      <a:pt x="1127" y="335"/>
                    </a:lnTo>
                    <a:lnTo>
                      <a:pt x="1115" y="307"/>
                    </a:lnTo>
                    <a:lnTo>
                      <a:pt x="1144" y="300"/>
                    </a:lnTo>
                    <a:lnTo>
                      <a:pt x="1113" y="279"/>
                    </a:lnTo>
                    <a:lnTo>
                      <a:pt x="1105" y="262"/>
                    </a:lnTo>
                    <a:lnTo>
                      <a:pt x="1096" y="257"/>
                    </a:lnTo>
                    <a:lnTo>
                      <a:pt x="1094" y="253"/>
                    </a:lnTo>
                    <a:lnTo>
                      <a:pt x="1096" y="250"/>
                    </a:lnTo>
                    <a:lnTo>
                      <a:pt x="1105" y="248"/>
                    </a:lnTo>
                    <a:lnTo>
                      <a:pt x="1103" y="240"/>
                    </a:lnTo>
                    <a:lnTo>
                      <a:pt x="1101" y="235"/>
                    </a:lnTo>
                    <a:lnTo>
                      <a:pt x="1098" y="232"/>
                    </a:lnTo>
                    <a:lnTo>
                      <a:pt x="1094" y="233"/>
                    </a:lnTo>
                    <a:lnTo>
                      <a:pt x="1092" y="235"/>
                    </a:lnTo>
                    <a:lnTo>
                      <a:pt x="1077" y="212"/>
                    </a:lnTo>
                    <a:lnTo>
                      <a:pt x="1055" y="212"/>
                    </a:lnTo>
                    <a:lnTo>
                      <a:pt x="1063" y="185"/>
                    </a:lnTo>
                    <a:lnTo>
                      <a:pt x="1048" y="169"/>
                    </a:lnTo>
                    <a:lnTo>
                      <a:pt x="1044" y="157"/>
                    </a:lnTo>
                    <a:lnTo>
                      <a:pt x="1042" y="129"/>
                    </a:lnTo>
                    <a:lnTo>
                      <a:pt x="1022" y="93"/>
                    </a:lnTo>
                    <a:lnTo>
                      <a:pt x="992" y="0"/>
                    </a:lnTo>
                    <a:lnTo>
                      <a:pt x="972" y="0"/>
                    </a:lnTo>
                    <a:lnTo>
                      <a:pt x="963" y="15"/>
                    </a:lnTo>
                    <a:lnTo>
                      <a:pt x="863" y="57"/>
                    </a:lnTo>
                    <a:lnTo>
                      <a:pt x="856" y="70"/>
                    </a:lnTo>
                    <a:lnTo>
                      <a:pt x="849" y="98"/>
                    </a:lnTo>
                    <a:lnTo>
                      <a:pt x="816" y="136"/>
                    </a:lnTo>
                    <a:lnTo>
                      <a:pt x="799" y="162"/>
                    </a:lnTo>
                    <a:lnTo>
                      <a:pt x="770" y="192"/>
                    </a:lnTo>
                    <a:lnTo>
                      <a:pt x="770" y="214"/>
                    </a:lnTo>
                    <a:lnTo>
                      <a:pt x="761" y="220"/>
                    </a:lnTo>
                    <a:lnTo>
                      <a:pt x="757" y="226"/>
                    </a:lnTo>
                    <a:lnTo>
                      <a:pt x="757" y="232"/>
                    </a:lnTo>
                    <a:lnTo>
                      <a:pt x="763" y="240"/>
                    </a:lnTo>
                    <a:lnTo>
                      <a:pt x="759" y="255"/>
                    </a:lnTo>
                    <a:lnTo>
                      <a:pt x="716" y="262"/>
                    </a:lnTo>
                    <a:lnTo>
                      <a:pt x="709" y="276"/>
                    </a:lnTo>
                    <a:lnTo>
                      <a:pt x="659" y="283"/>
                    </a:lnTo>
                    <a:lnTo>
                      <a:pt x="644" y="305"/>
                    </a:lnTo>
                    <a:lnTo>
                      <a:pt x="642" y="328"/>
                    </a:lnTo>
                    <a:lnTo>
                      <a:pt x="602" y="342"/>
                    </a:lnTo>
                    <a:lnTo>
                      <a:pt x="537" y="414"/>
                    </a:lnTo>
                    <a:lnTo>
                      <a:pt x="535" y="447"/>
                    </a:lnTo>
                    <a:lnTo>
                      <a:pt x="509" y="476"/>
                    </a:lnTo>
                    <a:lnTo>
                      <a:pt x="488" y="478"/>
                    </a:lnTo>
                    <a:lnTo>
                      <a:pt x="464" y="497"/>
                    </a:lnTo>
                    <a:lnTo>
                      <a:pt x="378" y="533"/>
                    </a:lnTo>
                    <a:lnTo>
                      <a:pt x="367" y="625"/>
                    </a:lnTo>
                    <a:lnTo>
                      <a:pt x="350" y="640"/>
                    </a:lnTo>
                    <a:lnTo>
                      <a:pt x="309" y="640"/>
                    </a:lnTo>
                    <a:lnTo>
                      <a:pt x="293" y="618"/>
                    </a:lnTo>
                    <a:lnTo>
                      <a:pt x="307" y="642"/>
                    </a:lnTo>
                    <a:lnTo>
                      <a:pt x="314" y="685"/>
                    </a:lnTo>
                    <a:lnTo>
                      <a:pt x="288" y="870"/>
                    </a:lnTo>
                    <a:lnTo>
                      <a:pt x="267" y="896"/>
                    </a:lnTo>
                    <a:lnTo>
                      <a:pt x="250" y="970"/>
                    </a:lnTo>
                    <a:lnTo>
                      <a:pt x="235" y="992"/>
                    </a:lnTo>
                    <a:lnTo>
                      <a:pt x="231" y="1005"/>
                    </a:lnTo>
                    <a:lnTo>
                      <a:pt x="229" y="1020"/>
                    </a:lnTo>
                    <a:lnTo>
                      <a:pt x="222" y="1046"/>
                    </a:lnTo>
                    <a:lnTo>
                      <a:pt x="193" y="1042"/>
                    </a:lnTo>
                    <a:lnTo>
                      <a:pt x="172" y="1048"/>
                    </a:lnTo>
                    <a:lnTo>
                      <a:pt x="157" y="1063"/>
                    </a:lnTo>
                    <a:lnTo>
                      <a:pt x="153" y="1092"/>
                    </a:lnTo>
                    <a:lnTo>
                      <a:pt x="162" y="1096"/>
                    </a:lnTo>
                    <a:lnTo>
                      <a:pt x="164" y="1098"/>
                    </a:lnTo>
                    <a:lnTo>
                      <a:pt x="165" y="1100"/>
                    </a:lnTo>
                    <a:lnTo>
                      <a:pt x="164" y="1100"/>
                    </a:lnTo>
                    <a:lnTo>
                      <a:pt x="163" y="1100"/>
                    </a:lnTo>
                    <a:lnTo>
                      <a:pt x="163" y="1101"/>
                    </a:lnTo>
                    <a:lnTo>
                      <a:pt x="159" y="1103"/>
                    </a:lnTo>
                    <a:lnTo>
                      <a:pt x="150" y="1120"/>
                    </a:lnTo>
                    <a:lnTo>
                      <a:pt x="179" y="1127"/>
                    </a:lnTo>
                    <a:lnTo>
                      <a:pt x="175" y="1131"/>
                    </a:lnTo>
                    <a:lnTo>
                      <a:pt x="172" y="1135"/>
                    </a:lnTo>
                    <a:lnTo>
                      <a:pt x="167" y="1137"/>
                    </a:lnTo>
                    <a:lnTo>
                      <a:pt x="163" y="1140"/>
                    </a:lnTo>
                    <a:lnTo>
                      <a:pt x="156" y="1140"/>
                    </a:lnTo>
                    <a:lnTo>
                      <a:pt x="151" y="1140"/>
                    </a:lnTo>
                    <a:lnTo>
                      <a:pt x="145" y="1139"/>
                    </a:lnTo>
                    <a:lnTo>
                      <a:pt x="140" y="1136"/>
                    </a:lnTo>
                    <a:lnTo>
                      <a:pt x="136" y="1134"/>
                    </a:lnTo>
                    <a:lnTo>
                      <a:pt x="133" y="1133"/>
                    </a:lnTo>
                    <a:lnTo>
                      <a:pt x="132" y="1133"/>
                    </a:lnTo>
                    <a:lnTo>
                      <a:pt x="130" y="1133"/>
                    </a:lnTo>
                    <a:lnTo>
                      <a:pt x="124" y="1131"/>
                    </a:lnTo>
                    <a:lnTo>
                      <a:pt x="117" y="1131"/>
                    </a:lnTo>
                    <a:lnTo>
                      <a:pt x="100" y="1146"/>
                    </a:lnTo>
                    <a:lnTo>
                      <a:pt x="3" y="1146"/>
                    </a:lnTo>
                    <a:lnTo>
                      <a:pt x="0" y="1212"/>
                    </a:lnTo>
                    <a:lnTo>
                      <a:pt x="10" y="1255"/>
                    </a:lnTo>
                    <a:lnTo>
                      <a:pt x="31" y="1281"/>
                    </a:lnTo>
                    <a:lnTo>
                      <a:pt x="25" y="1288"/>
                    </a:lnTo>
                    <a:lnTo>
                      <a:pt x="19" y="1294"/>
                    </a:lnTo>
                    <a:lnTo>
                      <a:pt x="16" y="1300"/>
                    </a:lnTo>
                    <a:lnTo>
                      <a:pt x="13" y="1304"/>
                    </a:lnTo>
                    <a:lnTo>
                      <a:pt x="12" y="1309"/>
                    </a:lnTo>
                    <a:lnTo>
                      <a:pt x="11" y="1312"/>
                    </a:lnTo>
                    <a:lnTo>
                      <a:pt x="13" y="1315"/>
                    </a:lnTo>
                    <a:lnTo>
                      <a:pt x="15" y="1318"/>
                    </a:lnTo>
                    <a:lnTo>
                      <a:pt x="19" y="1321"/>
                    </a:lnTo>
                    <a:lnTo>
                      <a:pt x="19" y="1323"/>
                    </a:lnTo>
                    <a:lnTo>
                      <a:pt x="19" y="1331"/>
                    </a:lnTo>
                    <a:lnTo>
                      <a:pt x="21" y="1348"/>
                    </a:lnTo>
                    <a:lnTo>
                      <a:pt x="24" y="1360"/>
                    </a:lnTo>
                    <a:lnTo>
                      <a:pt x="10" y="1403"/>
                    </a:lnTo>
                    <a:lnTo>
                      <a:pt x="22" y="1427"/>
                    </a:lnTo>
                    <a:lnTo>
                      <a:pt x="65" y="1433"/>
                    </a:lnTo>
                    <a:lnTo>
                      <a:pt x="67" y="1412"/>
                    </a:lnTo>
                    <a:lnTo>
                      <a:pt x="124" y="1416"/>
                    </a:lnTo>
                    <a:lnTo>
                      <a:pt x="129" y="1446"/>
                    </a:lnTo>
                    <a:lnTo>
                      <a:pt x="124" y="1469"/>
                    </a:lnTo>
                    <a:lnTo>
                      <a:pt x="139" y="1481"/>
                    </a:lnTo>
                    <a:lnTo>
                      <a:pt x="153" y="1474"/>
                    </a:lnTo>
                    <a:lnTo>
                      <a:pt x="159" y="1455"/>
                    </a:lnTo>
                    <a:lnTo>
                      <a:pt x="174" y="1440"/>
                    </a:lnTo>
                    <a:lnTo>
                      <a:pt x="200" y="1431"/>
                    </a:lnTo>
                    <a:lnTo>
                      <a:pt x="209" y="1416"/>
                    </a:lnTo>
                    <a:lnTo>
                      <a:pt x="229" y="1398"/>
                    </a:lnTo>
                    <a:lnTo>
                      <a:pt x="207" y="1403"/>
                    </a:lnTo>
                    <a:lnTo>
                      <a:pt x="189" y="1383"/>
                    </a:lnTo>
                    <a:lnTo>
                      <a:pt x="202" y="1355"/>
                    </a:lnTo>
                    <a:lnTo>
                      <a:pt x="224" y="1346"/>
                    </a:lnTo>
                    <a:lnTo>
                      <a:pt x="231" y="1333"/>
                    </a:lnTo>
                    <a:lnTo>
                      <a:pt x="267" y="1327"/>
                    </a:lnTo>
                    <a:lnTo>
                      <a:pt x="281" y="1290"/>
                    </a:lnTo>
                    <a:lnTo>
                      <a:pt x="300" y="1274"/>
                    </a:lnTo>
                    <a:lnTo>
                      <a:pt x="329" y="1255"/>
                    </a:lnTo>
                    <a:lnTo>
                      <a:pt x="331" y="1377"/>
                    </a:lnTo>
                    <a:lnTo>
                      <a:pt x="314" y="1403"/>
                    </a:lnTo>
                    <a:lnTo>
                      <a:pt x="324" y="1416"/>
                    </a:lnTo>
                    <a:lnTo>
                      <a:pt x="359" y="1412"/>
                    </a:lnTo>
                    <a:lnTo>
                      <a:pt x="409" y="1446"/>
                    </a:lnTo>
                    <a:lnTo>
                      <a:pt x="435" y="1474"/>
                    </a:lnTo>
                    <a:lnTo>
                      <a:pt x="450" y="1498"/>
                    </a:lnTo>
                    <a:lnTo>
                      <a:pt x="485" y="1498"/>
                    </a:lnTo>
                    <a:lnTo>
                      <a:pt x="488" y="1524"/>
                    </a:lnTo>
                    <a:lnTo>
                      <a:pt x="494" y="1533"/>
                    </a:lnTo>
                    <a:lnTo>
                      <a:pt x="492" y="1548"/>
                    </a:lnTo>
                    <a:lnTo>
                      <a:pt x="531" y="1566"/>
                    </a:lnTo>
                    <a:lnTo>
                      <a:pt x="542" y="1581"/>
                    </a:lnTo>
                    <a:lnTo>
                      <a:pt x="587" y="1581"/>
                    </a:lnTo>
                    <a:lnTo>
                      <a:pt x="609" y="1588"/>
                    </a:lnTo>
                    <a:lnTo>
                      <a:pt x="628" y="1581"/>
                    </a:lnTo>
                    <a:lnTo>
                      <a:pt x="637" y="1540"/>
                    </a:lnTo>
                    <a:lnTo>
                      <a:pt x="652" y="1533"/>
                    </a:lnTo>
                    <a:lnTo>
                      <a:pt x="692" y="1526"/>
                    </a:lnTo>
                    <a:lnTo>
                      <a:pt x="699" y="1533"/>
                    </a:lnTo>
                    <a:lnTo>
                      <a:pt x="659" y="1566"/>
                    </a:lnTo>
                    <a:lnTo>
                      <a:pt x="644" y="1574"/>
                    </a:lnTo>
                    <a:lnTo>
                      <a:pt x="643" y="1579"/>
                    </a:lnTo>
                    <a:lnTo>
                      <a:pt x="644" y="1581"/>
                    </a:lnTo>
                    <a:lnTo>
                      <a:pt x="647" y="1580"/>
                    </a:lnTo>
                    <a:lnTo>
                      <a:pt x="653" y="1576"/>
                    </a:lnTo>
                    <a:lnTo>
                      <a:pt x="657" y="1574"/>
                    </a:lnTo>
                    <a:lnTo>
                      <a:pt x="678" y="1583"/>
                    </a:lnTo>
                    <a:lnTo>
                      <a:pt x="716" y="1612"/>
                    </a:lnTo>
                    <a:lnTo>
                      <a:pt x="749" y="1598"/>
                    </a:lnTo>
                    <a:lnTo>
                      <a:pt x="744" y="1624"/>
                    </a:lnTo>
                    <a:lnTo>
                      <a:pt x="735" y="1645"/>
                    </a:lnTo>
                    <a:lnTo>
                      <a:pt x="749" y="1662"/>
                    </a:lnTo>
                    <a:lnTo>
                      <a:pt x="794" y="1645"/>
                    </a:lnTo>
                    <a:lnTo>
                      <a:pt x="809" y="1659"/>
                    </a:lnTo>
                    <a:lnTo>
                      <a:pt x="827" y="1662"/>
                    </a:lnTo>
                    <a:lnTo>
                      <a:pt x="837" y="1681"/>
                    </a:lnTo>
                    <a:lnTo>
                      <a:pt x="870" y="1690"/>
                    </a:lnTo>
                    <a:lnTo>
                      <a:pt x="872" y="1693"/>
                    </a:lnTo>
                    <a:lnTo>
                      <a:pt x="873" y="1694"/>
                    </a:lnTo>
                    <a:lnTo>
                      <a:pt x="875" y="1696"/>
                    </a:lnTo>
                    <a:lnTo>
                      <a:pt x="877" y="1698"/>
                    </a:lnTo>
                    <a:lnTo>
                      <a:pt x="878" y="1699"/>
                    </a:lnTo>
                    <a:lnTo>
                      <a:pt x="881" y="1702"/>
                    </a:lnTo>
                    <a:lnTo>
                      <a:pt x="883" y="1699"/>
                    </a:lnTo>
                    <a:lnTo>
                      <a:pt x="887" y="1697"/>
                    </a:lnTo>
                    <a:lnTo>
                      <a:pt x="899" y="1676"/>
                    </a:lnTo>
                    <a:lnTo>
                      <a:pt x="929" y="1697"/>
                    </a:lnTo>
                    <a:lnTo>
                      <a:pt x="955" y="1681"/>
                    </a:lnTo>
                    <a:lnTo>
                      <a:pt x="963" y="1668"/>
                    </a:lnTo>
                    <a:lnTo>
                      <a:pt x="1005" y="1688"/>
                    </a:lnTo>
                    <a:lnTo>
                      <a:pt x="1022" y="1690"/>
                    </a:lnTo>
                    <a:lnTo>
                      <a:pt x="1035" y="1705"/>
                    </a:lnTo>
                    <a:lnTo>
                      <a:pt x="1070" y="1705"/>
                    </a:lnTo>
                    <a:lnTo>
                      <a:pt x="1079" y="1731"/>
                    </a:lnTo>
                    <a:lnTo>
                      <a:pt x="1134" y="1723"/>
                    </a:lnTo>
                    <a:lnTo>
                      <a:pt x="1165" y="1738"/>
                    </a:lnTo>
                    <a:lnTo>
                      <a:pt x="1184" y="1726"/>
                    </a:lnTo>
                    <a:lnTo>
                      <a:pt x="1201" y="1738"/>
                    </a:lnTo>
                    <a:lnTo>
                      <a:pt x="1241" y="1752"/>
                    </a:lnTo>
                    <a:lnTo>
                      <a:pt x="1255" y="1747"/>
                    </a:lnTo>
                    <a:lnTo>
                      <a:pt x="1264" y="1759"/>
                    </a:lnTo>
                    <a:lnTo>
                      <a:pt x="1294" y="1745"/>
                    </a:lnTo>
                    <a:lnTo>
                      <a:pt x="1292" y="1738"/>
                    </a:lnTo>
                    <a:lnTo>
                      <a:pt x="1296" y="1734"/>
                    </a:lnTo>
                    <a:lnTo>
                      <a:pt x="1300" y="1731"/>
                    </a:lnTo>
                    <a:lnTo>
                      <a:pt x="1307" y="1731"/>
                    </a:lnTo>
                    <a:lnTo>
                      <a:pt x="1327" y="1726"/>
                    </a:lnTo>
                    <a:lnTo>
                      <a:pt x="1327" y="1695"/>
                    </a:lnTo>
                    <a:lnTo>
                      <a:pt x="1344" y="1709"/>
                    </a:lnTo>
                    <a:lnTo>
                      <a:pt x="1400" y="1712"/>
                    </a:lnTo>
                    <a:lnTo>
                      <a:pt x="1412" y="1690"/>
                    </a:lnTo>
                    <a:lnTo>
                      <a:pt x="1412" y="1659"/>
                    </a:lnTo>
                    <a:lnTo>
                      <a:pt x="1469" y="1616"/>
                    </a:lnTo>
                    <a:lnTo>
                      <a:pt x="1462" y="1588"/>
                    </a:lnTo>
                    <a:lnTo>
                      <a:pt x="1436" y="1581"/>
                    </a:lnTo>
                    <a:lnTo>
                      <a:pt x="1429" y="1574"/>
                    </a:lnTo>
                    <a:lnTo>
                      <a:pt x="1407" y="1574"/>
                    </a:lnTo>
                    <a:lnTo>
                      <a:pt x="1370" y="1590"/>
                    </a:lnTo>
                    <a:lnTo>
                      <a:pt x="1348" y="1595"/>
                    </a:lnTo>
                    <a:lnTo>
                      <a:pt x="1336" y="160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1602">
                <a:extLst>
                  <a:ext uri="{FF2B5EF4-FFF2-40B4-BE49-F238E27FC236}">
                    <a16:creationId xmlns:a16="http://schemas.microsoft.com/office/drawing/2014/main" id="{38DF74AE-5DDD-B505-6A33-1CAF61045D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4" y="2757"/>
                <a:ext cx="2" cy="1"/>
              </a:xfrm>
              <a:custGeom>
                <a:avLst/>
                <a:gdLst>
                  <a:gd name="T0" fmla="*/ 1 w 17"/>
                  <a:gd name="T1" fmla="*/ 5 h 10"/>
                  <a:gd name="T2" fmla="*/ 1 w 17"/>
                  <a:gd name="T3" fmla="*/ 8 h 10"/>
                  <a:gd name="T4" fmla="*/ 4 w 17"/>
                  <a:gd name="T5" fmla="*/ 10 h 10"/>
                  <a:gd name="T6" fmla="*/ 6 w 17"/>
                  <a:gd name="T7" fmla="*/ 10 h 10"/>
                  <a:gd name="T8" fmla="*/ 8 w 17"/>
                  <a:gd name="T9" fmla="*/ 9 h 10"/>
                  <a:gd name="T10" fmla="*/ 11 w 17"/>
                  <a:gd name="T11" fmla="*/ 5 h 10"/>
                  <a:gd name="T12" fmla="*/ 17 w 17"/>
                  <a:gd name="T13" fmla="*/ 3 h 10"/>
                  <a:gd name="T14" fmla="*/ 9 w 17"/>
                  <a:gd name="T15" fmla="*/ 0 h 10"/>
                  <a:gd name="T16" fmla="*/ 4 w 17"/>
                  <a:gd name="T17" fmla="*/ 0 h 10"/>
                  <a:gd name="T18" fmla="*/ 0 w 17"/>
                  <a:gd name="T19" fmla="*/ 1 h 10"/>
                  <a:gd name="T20" fmla="*/ 1 w 17"/>
                  <a:gd name="T21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10">
                    <a:moveTo>
                      <a:pt x="1" y="5"/>
                    </a:moveTo>
                    <a:lnTo>
                      <a:pt x="1" y="8"/>
                    </a:lnTo>
                    <a:lnTo>
                      <a:pt x="4" y="10"/>
                    </a:lnTo>
                    <a:lnTo>
                      <a:pt x="6" y="10"/>
                    </a:lnTo>
                    <a:lnTo>
                      <a:pt x="8" y="9"/>
                    </a:lnTo>
                    <a:lnTo>
                      <a:pt x="11" y="5"/>
                    </a:lnTo>
                    <a:lnTo>
                      <a:pt x="17" y="3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0" y="1"/>
                    </a:lnTo>
                    <a:lnTo>
                      <a:pt x="1" y="5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1603">
                <a:extLst>
                  <a:ext uri="{FF2B5EF4-FFF2-40B4-BE49-F238E27FC236}">
                    <a16:creationId xmlns:a16="http://schemas.microsoft.com/office/drawing/2014/main" id="{E132ED08-F75D-A57F-13B9-A56BAE6423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60" y="2902"/>
                <a:ext cx="311" cy="189"/>
              </a:xfrm>
              <a:custGeom>
                <a:avLst/>
                <a:gdLst>
                  <a:gd name="T0" fmla="*/ 1344 w 1864"/>
                  <a:gd name="T1" fmla="*/ 142 h 1134"/>
                  <a:gd name="T2" fmla="*/ 1242 w 1864"/>
                  <a:gd name="T3" fmla="*/ 239 h 1134"/>
                  <a:gd name="T4" fmla="*/ 1179 w 1864"/>
                  <a:gd name="T5" fmla="*/ 216 h 1134"/>
                  <a:gd name="T6" fmla="*/ 977 w 1864"/>
                  <a:gd name="T7" fmla="*/ 163 h 1134"/>
                  <a:gd name="T8" fmla="*/ 933 w 1864"/>
                  <a:gd name="T9" fmla="*/ 338 h 1134"/>
                  <a:gd name="T10" fmla="*/ 789 w 1864"/>
                  <a:gd name="T11" fmla="*/ 329 h 1134"/>
                  <a:gd name="T12" fmla="*/ 817 w 1864"/>
                  <a:gd name="T13" fmla="*/ 66 h 1134"/>
                  <a:gd name="T14" fmla="*/ 653 w 1864"/>
                  <a:gd name="T15" fmla="*/ 46 h 1134"/>
                  <a:gd name="T16" fmla="*/ 657 w 1864"/>
                  <a:gd name="T17" fmla="*/ 167 h 1134"/>
                  <a:gd name="T18" fmla="*/ 648 w 1864"/>
                  <a:gd name="T19" fmla="*/ 171 h 1134"/>
                  <a:gd name="T20" fmla="*/ 539 w 1864"/>
                  <a:gd name="T21" fmla="*/ 200 h 1134"/>
                  <a:gd name="T22" fmla="*/ 503 w 1864"/>
                  <a:gd name="T23" fmla="*/ 173 h 1134"/>
                  <a:gd name="T24" fmla="*/ 439 w 1864"/>
                  <a:gd name="T25" fmla="*/ 174 h 1134"/>
                  <a:gd name="T26" fmla="*/ 226 w 1864"/>
                  <a:gd name="T27" fmla="*/ 159 h 1134"/>
                  <a:gd name="T28" fmla="*/ 207 w 1864"/>
                  <a:gd name="T29" fmla="*/ 165 h 1134"/>
                  <a:gd name="T30" fmla="*/ 83 w 1864"/>
                  <a:gd name="T31" fmla="*/ 203 h 1134"/>
                  <a:gd name="T32" fmla="*/ 54 w 1864"/>
                  <a:gd name="T33" fmla="*/ 338 h 1134"/>
                  <a:gd name="T34" fmla="*/ 189 w 1864"/>
                  <a:gd name="T35" fmla="*/ 309 h 1134"/>
                  <a:gd name="T36" fmla="*/ 235 w 1864"/>
                  <a:gd name="T37" fmla="*/ 442 h 1134"/>
                  <a:gd name="T38" fmla="*/ 232 w 1864"/>
                  <a:gd name="T39" fmla="*/ 494 h 1134"/>
                  <a:gd name="T40" fmla="*/ 128 w 1864"/>
                  <a:gd name="T41" fmla="*/ 649 h 1134"/>
                  <a:gd name="T42" fmla="*/ 285 w 1864"/>
                  <a:gd name="T43" fmla="*/ 635 h 1134"/>
                  <a:gd name="T44" fmla="*/ 320 w 1864"/>
                  <a:gd name="T45" fmla="*/ 716 h 1134"/>
                  <a:gd name="T46" fmla="*/ 382 w 1864"/>
                  <a:gd name="T47" fmla="*/ 720 h 1134"/>
                  <a:gd name="T48" fmla="*/ 413 w 1864"/>
                  <a:gd name="T49" fmla="*/ 801 h 1134"/>
                  <a:gd name="T50" fmla="*/ 424 w 1864"/>
                  <a:gd name="T51" fmla="*/ 912 h 1134"/>
                  <a:gd name="T52" fmla="*/ 553 w 1864"/>
                  <a:gd name="T53" fmla="*/ 936 h 1134"/>
                  <a:gd name="T54" fmla="*/ 567 w 1864"/>
                  <a:gd name="T55" fmla="*/ 799 h 1134"/>
                  <a:gd name="T56" fmla="*/ 846 w 1864"/>
                  <a:gd name="T57" fmla="*/ 970 h 1134"/>
                  <a:gd name="T58" fmla="*/ 959 w 1864"/>
                  <a:gd name="T59" fmla="*/ 1127 h 1134"/>
                  <a:gd name="T60" fmla="*/ 1209 w 1864"/>
                  <a:gd name="T61" fmla="*/ 1094 h 1134"/>
                  <a:gd name="T62" fmla="*/ 1283 w 1864"/>
                  <a:gd name="T63" fmla="*/ 977 h 1134"/>
                  <a:gd name="T64" fmla="*/ 1352 w 1864"/>
                  <a:gd name="T65" fmla="*/ 1027 h 1134"/>
                  <a:gd name="T66" fmla="*/ 1629 w 1864"/>
                  <a:gd name="T67" fmla="*/ 908 h 1134"/>
                  <a:gd name="T68" fmla="*/ 1779 w 1864"/>
                  <a:gd name="T69" fmla="*/ 851 h 1134"/>
                  <a:gd name="T70" fmla="*/ 1758 w 1864"/>
                  <a:gd name="T71" fmla="*/ 566 h 1134"/>
                  <a:gd name="T72" fmla="*/ 1708 w 1864"/>
                  <a:gd name="T73" fmla="*/ 392 h 1134"/>
                  <a:gd name="T74" fmla="*/ 1675 w 1864"/>
                  <a:gd name="T75" fmla="*/ 285 h 1134"/>
                  <a:gd name="T76" fmla="*/ 1731 w 1864"/>
                  <a:gd name="T77" fmla="*/ 224 h 1134"/>
                  <a:gd name="T78" fmla="*/ 1737 w 1864"/>
                  <a:gd name="T79" fmla="*/ 218 h 1134"/>
                  <a:gd name="T80" fmla="*/ 1651 w 1864"/>
                  <a:gd name="T81" fmla="*/ 74 h 1134"/>
                  <a:gd name="T82" fmla="*/ 1530 w 1864"/>
                  <a:gd name="T83" fmla="*/ 681 h 1134"/>
                  <a:gd name="T84" fmla="*/ 1160 w 1864"/>
                  <a:gd name="T85" fmla="*/ 450 h 1134"/>
                  <a:gd name="T86" fmla="*/ 1344 w 1864"/>
                  <a:gd name="T87" fmla="*/ 430 h 1134"/>
                  <a:gd name="T88" fmla="*/ 1326 w 1864"/>
                  <a:gd name="T89" fmla="*/ 542 h 1134"/>
                  <a:gd name="T90" fmla="*/ 1161 w 1864"/>
                  <a:gd name="T91" fmla="*/ 687 h 1134"/>
                  <a:gd name="T92" fmla="*/ 996 w 1864"/>
                  <a:gd name="T93" fmla="*/ 557 h 1134"/>
                  <a:gd name="T94" fmla="*/ 1109 w 1864"/>
                  <a:gd name="T95" fmla="*/ 423 h 1134"/>
                  <a:gd name="T96" fmla="*/ 639 w 1864"/>
                  <a:gd name="T97" fmla="*/ 680 h 1134"/>
                  <a:gd name="T98" fmla="*/ 611 w 1864"/>
                  <a:gd name="T99" fmla="*/ 594 h 1134"/>
                  <a:gd name="T100" fmla="*/ 976 w 1864"/>
                  <a:gd name="T101" fmla="*/ 799 h 1134"/>
                  <a:gd name="T102" fmla="*/ 1202 w 1864"/>
                  <a:gd name="T103" fmla="*/ 786 h 1134"/>
                  <a:gd name="T104" fmla="*/ 1302 w 1864"/>
                  <a:gd name="T105" fmla="*/ 792 h 1134"/>
                  <a:gd name="T106" fmla="*/ 1204 w 1864"/>
                  <a:gd name="T107" fmla="*/ 894 h 1134"/>
                  <a:gd name="T108" fmla="*/ 1206 w 1864"/>
                  <a:gd name="T109" fmla="*/ 909 h 1134"/>
                  <a:gd name="T110" fmla="*/ 1075 w 1864"/>
                  <a:gd name="T111" fmla="*/ 898 h 1134"/>
                  <a:gd name="T112" fmla="*/ 1025 w 1864"/>
                  <a:gd name="T113" fmla="*/ 944 h 1134"/>
                  <a:gd name="T114" fmla="*/ 974 w 1864"/>
                  <a:gd name="T115" fmla="*/ 920 h 1134"/>
                  <a:gd name="T116" fmla="*/ 477 w 1864"/>
                  <a:gd name="T117" fmla="*/ 373 h 1134"/>
                  <a:gd name="T118" fmla="*/ 482 w 1864"/>
                  <a:gd name="T119" fmla="*/ 485 h 1134"/>
                  <a:gd name="T120" fmla="*/ 368 w 1864"/>
                  <a:gd name="T121" fmla="*/ 371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64" h="1134">
                    <a:moveTo>
                      <a:pt x="1559" y="150"/>
                    </a:moveTo>
                    <a:lnTo>
                      <a:pt x="1544" y="188"/>
                    </a:lnTo>
                    <a:lnTo>
                      <a:pt x="1466" y="209"/>
                    </a:lnTo>
                    <a:lnTo>
                      <a:pt x="1446" y="195"/>
                    </a:lnTo>
                    <a:lnTo>
                      <a:pt x="1394" y="195"/>
                    </a:lnTo>
                    <a:lnTo>
                      <a:pt x="1383" y="166"/>
                    </a:lnTo>
                    <a:lnTo>
                      <a:pt x="1361" y="145"/>
                    </a:lnTo>
                    <a:lnTo>
                      <a:pt x="1344" y="142"/>
                    </a:lnTo>
                    <a:lnTo>
                      <a:pt x="1337" y="150"/>
                    </a:lnTo>
                    <a:lnTo>
                      <a:pt x="1294" y="145"/>
                    </a:lnTo>
                    <a:lnTo>
                      <a:pt x="1287" y="192"/>
                    </a:lnTo>
                    <a:lnTo>
                      <a:pt x="1276" y="200"/>
                    </a:lnTo>
                    <a:lnTo>
                      <a:pt x="1273" y="224"/>
                    </a:lnTo>
                    <a:lnTo>
                      <a:pt x="1264" y="230"/>
                    </a:lnTo>
                    <a:lnTo>
                      <a:pt x="1254" y="235"/>
                    </a:lnTo>
                    <a:lnTo>
                      <a:pt x="1242" y="239"/>
                    </a:lnTo>
                    <a:lnTo>
                      <a:pt x="1236" y="240"/>
                    </a:lnTo>
                    <a:lnTo>
                      <a:pt x="1231" y="242"/>
                    </a:lnTo>
                    <a:lnTo>
                      <a:pt x="1225" y="237"/>
                    </a:lnTo>
                    <a:lnTo>
                      <a:pt x="1218" y="236"/>
                    </a:lnTo>
                    <a:lnTo>
                      <a:pt x="1205" y="230"/>
                    </a:lnTo>
                    <a:lnTo>
                      <a:pt x="1192" y="221"/>
                    </a:lnTo>
                    <a:lnTo>
                      <a:pt x="1185" y="217"/>
                    </a:lnTo>
                    <a:lnTo>
                      <a:pt x="1179" y="216"/>
                    </a:lnTo>
                    <a:lnTo>
                      <a:pt x="1173" y="217"/>
                    </a:lnTo>
                    <a:lnTo>
                      <a:pt x="1166" y="221"/>
                    </a:lnTo>
                    <a:lnTo>
                      <a:pt x="1138" y="203"/>
                    </a:lnTo>
                    <a:lnTo>
                      <a:pt x="1088" y="188"/>
                    </a:lnTo>
                    <a:lnTo>
                      <a:pt x="998" y="174"/>
                    </a:lnTo>
                    <a:lnTo>
                      <a:pt x="995" y="166"/>
                    </a:lnTo>
                    <a:lnTo>
                      <a:pt x="989" y="163"/>
                    </a:lnTo>
                    <a:lnTo>
                      <a:pt x="977" y="163"/>
                    </a:lnTo>
                    <a:lnTo>
                      <a:pt x="967" y="166"/>
                    </a:lnTo>
                    <a:lnTo>
                      <a:pt x="969" y="192"/>
                    </a:lnTo>
                    <a:lnTo>
                      <a:pt x="959" y="221"/>
                    </a:lnTo>
                    <a:lnTo>
                      <a:pt x="919" y="216"/>
                    </a:lnTo>
                    <a:lnTo>
                      <a:pt x="891" y="266"/>
                    </a:lnTo>
                    <a:lnTo>
                      <a:pt x="905" y="281"/>
                    </a:lnTo>
                    <a:lnTo>
                      <a:pt x="931" y="288"/>
                    </a:lnTo>
                    <a:lnTo>
                      <a:pt x="933" y="338"/>
                    </a:lnTo>
                    <a:lnTo>
                      <a:pt x="919" y="342"/>
                    </a:lnTo>
                    <a:lnTo>
                      <a:pt x="896" y="366"/>
                    </a:lnTo>
                    <a:lnTo>
                      <a:pt x="874" y="373"/>
                    </a:lnTo>
                    <a:lnTo>
                      <a:pt x="855" y="388"/>
                    </a:lnTo>
                    <a:lnTo>
                      <a:pt x="831" y="373"/>
                    </a:lnTo>
                    <a:lnTo>
                      <a:pt x="805" y="349"/>
                    </a:lnTo>
                    <a:lnTo>
                      <a:pt x="796" y="345"/>
                    </a:lnTo>
                    <a:lnTo>
                      <a:pt x="789" y="329"/>
                    </a:lnTo>
                    <a:lnTo>
                      <a:pt x="817" y="314"/>
                    </a:lnTo>
                    <a:lnTo>
                      <a:pt x="869" y="231"/>
                    </a:lnTo>
                    <a:lnTo>
                      <a:pt x="867" y="195"/>
                    </a:lnTo>
                    <a:lnTo>
                      <a:pt x="888" y="159"/>
                    </a:lnTo>
                    <a:lnTo>
                      <a:pt x="846" y="114"/>
                    </a:lnTo>
                    <a:lnTo>
                      <a:pt x="846" y="93"/>
                    </a:lnTo>
                    <a:lnTo>
                      <a:pt x="833" y="66"/>
                    </a:lnTo>
                    <a:lnTo>
                      <a:pt x="817" y="66"/>
                    </a:lnTo>
                    <a:lnTo>
                      <a:pt x="813" y="0"/>
                    </a:lnTo>
                    <a:lnTo>
                      <a:pt x="774" y="7"/>
                    </a:lnTo>
                    <a:lnTo>
                      <a:pt x="746" y="43"/>
                    </a:lnTo>
                    <a:lnTo>
                      <a:pt x="731" y="53"/>
                    </a:lnTo>
                    <a:lnTo>
                      <a:pt x="703" y="53"/>
                    </a:lnTo>
                    <a:lnTo>
                      <a:pt x="683" y="64"/>
                    </a:lnTo>
                    <a:lnTo>
                      <a:pt x="667" y="64"/>
                    </a:lnTo>
                    <a:lnTo>
                      <a:pt x="653" y="46"/>
                    </a:lnTo>
                    <a:lnTo>
                      <a:pt x="634" y="38"/>
                    </a:lnTo>
                    <a:lnTo>
                      <a:pt x="641" y="122"/>
                    </a:lnTo>
                    <a:lnTo>
                      <a:pt x="667" y="142"/>
                    </a:lnTo>
                    <a:lnTo>
                      <a:pt x="653" y="159"/>
                    </a:lnTo>
                    <a:lnTo>
                      <a:pt x="653" y="160"/>
                    </a:lnTo>
                    <a:lnTo>
                      <a:pt x="654" y="162"/>
                    </a:lnTo>
                    <a:lnTo>
                      <a:pt x="656" y="165"/>
                    </a:lnTo>
                    <a:lnTo>
                      <a:pt x="657" y="167"/>
                    </a:lnTo>
                    <a:lnTo>
                      <a:pt x="657" y="168"/>
                    </a:lnTo>
                    <a:lnTo>
                      <a:pt x="659" y="170"/>
                    </a:lnTo>
                    <a:lnTo>
                      <a:pt x="657" y="170"/>
                    </a:lnTo>
                    <a:lnTo>
                      <a:pt x="657" y="171"/>
                    </a:lnTo>
                    <a:lnTo>
                      <a:pt x="657" y="173"/>
                    </a:lnTo>
                    <a:lnTo>
                      <a:pt x="656" y="173"/>
                    </a:lnTo>
                    <a:lnTo>
                      <a:pt x="655" y="173"/>
                    </a:lnTo>
                    <a:lnTo>
                      <a:pt x="648" y="171"/>
                    </a:lnTo>
                    <a:lnTo>
                      <a:pt x="631" y="203"/>
                    </a:lnTo>
                    <a:lnTo>
                      <a:pt x="577" y="207"/>
                    </a:lnTo>
                    <a:lnTo>
                      <a:pt x="556" y="229"/>
                    </a:lnTo>
                    <a:lnTo>
                      <a:pt x="548" y="209"/>
                    </a:lnTo>
                    <a:lnTo>
                      <a:pt x="546" y="207"/>
                    </a:lnTo>
                    <a:lnTo>
                      <a:pt x="545" y="206"/>
                    </a:lnTo>
                    <a:lnTo>
                      <a:pt x="543" y="204"/>
                    </a:lnTo>
                    <a:lnTo>
                      <a:pt x="539" y="200"/>
                    </a:lnTo>
                    <a:lnTo>
                      <a:pt x="533" y="193"/>
                    </a:lnTo>
                    <a:lnTo>
                      <a:pt x="531" y="191"/>
                    </a:lnTo>
                    <a:lnTo>
                      <a:pt x="529" y="190"/>
                    </a:lnTo>
                    <a:lnTo>
                      <a:pt x="527" y="188"/>
                    </a:lnTo>
                    <a:lnTo>
                      <a:pt x="520" y="182"/>
                    </a:lnTo>
                    <a:lnTo>
                      <a:pt x="512" y="177"/>
                    </a:lnTo>
                    <a:lnTo>
                      <a:pt x="507" y="174"/>
                    </a:lnTo>
                    <a:lnTo>
                      <a:pt x="503" y="173"/>
                    </a:lnTo>
                    <a:lnTo>
                      <a:pt x="498" y="173"/>
                    </a:lnTo>
                    <a:lnTo>
                      <a:pt x="495" y="177"/>
                    </a:lnTo>
                    <a:lnTo>
                      <a:pt x="496" y="186"/>
                    </a:lnTo>
                    <a:lnTo>
                      <a:pt x="477" y="188"/>
                    </a:lnTo>
                    <a:lnTo>
                      <a:pt x="473" y="186"/>
                    </a:lnTo>
                    <a:lnTo>
                      <a:pt x="471" y="185"/>
                    </a:lnTo>
                    <a:lnTo>
                      <a:pt x="468" y="181"/>
                    </a:lnTo>
                    <a:lnTo>
                      <a:pt x="439" y="174"/>
                    </a:lnTo>
                    <a:lnTo>
                      <a:pt x="428" y="153"/>
                    </a:lnTo>
                    <a:lnTo>
                      <a:pt x="404" y="136"/>
                    </a:lnTo>
                    <a:lnTo>
                      <a:pt x="382" y="131"/>
                    </a:lnTo>
                    <a:lnTo>
                      <a:pt x="335" y="179"/>
                    </a:lnTo>
                    <a:lnTo>
                      <a:pt x="335" y="157"/>
                    </a:lnTo>
                    <a:lnTo>
                      <a:pt x="285" y="142"/>
                    </a:lnTo>
                    <a:lnTo>
                      <a:pt x="228" y="164"/>
                    </a:lnTo>
                    <a:lnTo>
                      <a:pt x="226" y="159"/>
                    </a:lnTo>
                    <a:lnTo>
                      <a:pt x="224" y="158"/>
                    </a:lnTo>
                    <a:lnTo>
                      <a:pt x="219" y="159"/>
                    </a:lnTo>
                    <a:lnTo>
                      <a:pt x="216" y="162"/>
                    </a:lnTo>
                    <a:lnTo>
                      <a:pt x="214" y="162"/>
                    </a:lnTo>
                    <a:lnTo>
                      <a:pt x="213" y="162"/>
                    </a:lnTo>
                    <a:lnTo>
                      <a:pt x="213" y="163"/>
                    </a:lnTo>
                    <a:lnTo>
                      <a:pt x="211" y="165"/>
                    </a:lnTo>
                    <a:lnTo>
                      <a:pt x="207" y="165"/>
                    </a:lnTo>
                    <a:lnTo>
                      <a:pt x="205" y="165"/>
                    </a:lnTo>
                    <a:lnTo>
                      <a:pt x="204" y="165"/>
                    </a:lnTo>
                    <a:lnTo>
                      <a:pt x="204" y="166"/>
                    </a:lnTo>
                    <a:lnTo>
                      <a:pt x="176" y="171"/>
                    </a:lnTo>
                    <a:lnTo>
                      <a:pt x="154" y="164"/>
                    </a:lnTo>
                    <a:lnTo>
                      <a:pt x="135" y="179"/>
                    </a:lnTo>
                    <a:lnTo>
                      <a:pt x="85" y="181"/>
                    </a:lnTo>
                    <a:lnTo>
                      <a:pt x="83" y="203"/>
                    </a:lnTo>
                    <a:lnTo>
                      <a:pt x="39" y="188"/>
                    </a:lnTo>
                    <a:lnTo>
                      <a:pt x="28" y="195"/>
                    </a:lnTo>
                    <a:lnTo>
                      <a:pt x="13" y="195"/>
                    </a:lnTo>
                    <a:lnTo>
                      <a:pt x="0" y="279"/>
                    </a:lnTo>
                    <a:lnTo>
                      <a:pt x="13" y="302"/>
                    </a:lnTo>
                    <a:lnTo>
                      <a:pt x="19" y="321"/>
                    </a:lnTo>
                    <a:lnTo>
                      <a:pt x="39" y="335"/>
                    </a:lnTo>
                    <a:lnTo>
                      <a:pt x="54" y="338"/>
                    </a:lnTo>
                    <a:lnTo>
                      <a:pt x="35" y="371"/>
                    </a:lnTo>
                    <a:lnTo>
                      <a:pt x="50" y="392"/>
                    </a:lnTo>
                    <a:lnTo>
                      <a:pt x="76" y="388"/>
                    </a:lnTo>
                    <a:lnTo>
                      <a:pt x="106" y="352"/>
                    </a:lnTo>
                    <a:lnTo>
                      <a:pt x="113" y="331"/>
                    </a:lnTo>
                    <a:lnTo>
                      <a:pt x="135" y="309"/>
                    </a:lnTo>
                    <a:lnTo>
                      <a:pt x="161" y="302"/>
                    </a:lnTo>
                    <a:lnTo>
                      <a:pt x="189" y="309"/>
                    </a:lnTo>
                    <a:lnTo>
                      <a:pt x="261" y="266"/>
                    </a:lnTo>
                    <a:lnTo>
                      <a:pt x="276" y="279"/>
                    </a:lnTo>
                    <a:lnTo>
                      <a:pt x="285" y="292"/>
                    </a:lnTo>
                    <a:lnTo>
                      <a:pt x="296" y="371"/>
                    </a:lnTo>
                    <a:lnTo>
                      <a:pt x="278" y="399"/>
                    </a:lnTo>
                    <a:lnTo>
                      <a:pt x="261" y="385"/>
                    </a:lnTo>
                    <a:lnTo>
                      <a:pt x="235" y="395"/>
                    </a:lnTo>
                    <a:lnTo>
                      <a:pt x="235" y="442"/>
                    </a:lnTo>
                    <a:lnTo>
                      <a:pt x="189" y="435"/>
                    </a:lnTo>
                    <a:lnTo>
                      <a:pt x="128" y="435"/>
                    </a:lnTo>
                    <a:lnTo>
                      <a:pt x="133" y="471"/>
                    </a:lnTo>
                    <a:lnTo>
                      <a:pt x="161" y="473"/>
                    </a:lnTo>
                    <a:lnTo>
                      <a:pt x="183" y="499"/>
                    </a:lnTo>
                    <a:lnTo>
                      <a:pt x="192" y="499"/>
                    </a:lnTo>
                    <a:lnTo>
                      <a:pt x="211" y="494"/>
                    </a:lnTo>
                    <a:lnTo>
                      <a:pt x="232" y="494"/>
                    </a:lnTo>
                    <a:lnTo>
                      <a:pt x="232" y="514"/>
                    </a:lnTo>
                    <a:lnTo>
                      <a:pt x="206" y="527"/>
                    </a:lnTo>
                    <a:lnTo>
                      <a:pt x="178" y="551"/>
                    </a:lnTo>
                    <a:lnTo>
                      <a:pt x="161" y="551"/>
                    </a:lnTo>
                    <a:lnTo>
                      <a:pt x="142" y="557"/>
                    </a:lnTo>
                    <a:lnTo>
                      <a:pt x="142" y="601"/>
                    </a:lnTo>
                    <a:lnTo>
                      <a:pt x="121" y="623"/>
                    </a:lnTo>
                    <a:lnTo>
                      <a:pt x="128" y="649"/>
                    </a:lnTo>
                    <a:lnTo>
                      <a:pt x="111" y="664"/>
                    </a:lnTo>
                    <a:lnTo>
                      <a:pt x="97" y="670"/>
                    </a:lnTo>
                    <a:lnTo>
                      <a:pt x="85" y="685"/>
                    </a:lnTo>
                    <a:lnTo>
                      <a:pt x="83" y="749"/>
                    </a:lnTo>
                    <a:lnTo>
                      <a:pt x="104" y="758"/>
                    </a:lnTo>
                    <a:lnTo>
                      <a:pt x="226" y="692"/>
                    </a:lnTo>
                    <a:lnTo>
                      <a:pt x="249" y="651"/>
                    </a:lnTo>
                    <a:lnTo>
                      <a:pt x="285" y="635"/>
                    </a:lnTo>
                    <a:lnTo>
                      <a:pt x="298" y="616"/>
                    </a:lnTo>
                    <a:lnTo>
                      <a:pt x="311" y="614"/>
                    </a:lnTo>
                    <a:lnTo>
                      <a:pt x="326" y="601"/>
                    </a:lnTo>
                    <a:lnTo>
                      <a:pt x="370" y="616"/>
                    </a:lnTo>
                    <a:lnTo>
                      <a:pt x="354" y="659"/>
                    </a:lnTo>
                    <a:lnTo>
                      <a:pt x="398" y="664"/>
                    </a:lnTo>
                    <a:lnTo>
                      <a:pt x="328" y="680"/>
                    </a:lnTo>
                    <a:lnTo>
                      <a:pt x="320" y="716"/>
                    </a:lnTo>
                    <a:lnTo>
                      <a:pt x="296" y="730"/>
                    </a:lnTo>
                    <a:lnTo>
                      <a:pt x="270" y="758"/>
                    </a:lnTo>
                    <a:lnTo>
                      <a:pt x="311" y="773"/>
                    </a:lnTo>
                    <a:lnTo>
                      <a:pt x="326" y="758"/>
                    </a:lnTo>
                    <a:lnTo>
                      <a:pt x="335" y="744"/>
                    </a:lnTo>
                    <a:lnTo>
                      <a:pt x="361" y="735"/>
                    </a:lnTo>
                    <a:lnTo>
                      <a:pt x="368" y="723"/>
                    </a:lnTo>
                    <a:lnTo>
                      <a:pt x="382" y="720"/>
                    </a:lnTo>
                    <a:lnTo>
                      <a:pt x="391" y="692"/>
                    </a:lnTo>
                    <a:lnTo>
                      <a:pt x="428" y="673"/>
                    </a:lnTo>
                    <a:lnTo>
                      <a:pt x="435" y="694"/>
                    </a:lnTo>
                    <a:lnTo>
                      <a:pt x="424" y="737"/>
                    </a:lnTo>
                    <a:lnTo>
                      <a:pt x="413" y="749"/>
                    </a:lnTo>
                    <a:lnTo>
                      <a:pt x="391" y="758"/>
                    </a:lnTo>
                    <a:lnTo>
                      <a:pt x="389" y="794"/>
                    </a:lnTo>
                    <a:lnTo>
                      <a:pt x="413" y="801"/>
                    </a:lnTo>
                    <a:lnTo>
                      <a:pt x="413" y="863"/>
                    </a:lnTo>
                    <a:lnTo>
                      <a:pt x="396" y="884"/>
                    </a:lnTo>
                    <a:lnTo>
                      <a:pt x="393" y="884"/>
                    </a:lnTo>
                    <a:lnTo>
                      <a:pt x="395" y="888"/>
                    </a:lnTo>
                    <a:lnTo>
                      <a:pt x="396" y="889"/>
                    </a:lnTo>
                    <a:lnTo>
                      <a:pt x="398" y="892"/>
                    </a:lnTo>
                    <a:lnTo>
                      <a:pt x="418" y="901"/>
                    </a:lnTo>
                    <a:lnTo>
                      <a:pt x="424" y="912"/>
                    </a:lnTo>
                    <a:lnTo>
                      <a:pt x="448" y="927"/>
                    </a:lnTo>
                    <a:lnTo>
                      <a:pt x="470" y="922"/>
                    </a:lnTo>
                    <a:lnTo>
                      <a:pt x="498" y="934"/>
                    </a:lnTo>
                    <a:lnTo>
                      <a:pt x="534" y="942"/>
                    </a:lnTo>
                    <a:lnTo>
                      <a:pt x="546" y="939"/>
                    </a:lnTo>
                    <a:lnTo>
                      <a:pt x="547" y="942"/>
                    </a:lnTo>
                    <a:lnTo>
                      <a:pt x="548" y="944"/>
                    </a:lnTo>
                    <a:lnTo>
                      <a:pt x="553" y="936"/>
                    </a:lnTo>
                    <a:lnTo>
                      <a:pt x="556" y="936"/>
                    </a:lnTo>
                    <a:lnTo>
                      <a:pt x="567" y="942"/>
                    </a:lnTo>
                    <a:lnTo>
                      <a:pt x="570" y="892"/>
                    </a:lnTo>
                    <a:lnTo>
                      <a:pt x="541" y="894"/>
                    </a:lnTo>
                    <a:lnTo>
                      <a:pt x="532" y="808"/>
                    </a:lnTo>
                    <a:lnTo>
                      <a:pt x="524" y="801"/>
                    </a:lnTo>
                    <a:lnTo>
                      <a:pt x="534" y="773"/>
                    </a:lnTo>
                    <a:lnTo>
                      <a:pt x="567" y="799"/>
                    </a:lnTo>
                    <a:lnTo>
                      <a:pt x="584" y="892"/>
                    </a:lnTo>
                    <a:lnTo>
                      <a:pt x="674" y="934"/>
                    </a:lnTo>
                    <a:lnTo>
                      <a:pt x="691" y="955"/>
                    </a:lnTo>
                    <a:lnTo>
                      <a:pt x="724" y="944"/>
                    </a:lnTo>
                    <a:lnTo>
                      <a:pt x="755" y="962"/>
                    </a:lnTo>
                    <a:lnTo>
                      <a:pt x="796" y="929"/>
                    </a:lnTo>
                    <a:lnTo>
                      <a:pt x="805" y="942"/>
                    </a:lnTo>
                    <a:lnTo>
                      <a:pt x="846" y="970"/>
                    </a:lnTo>
                    <a:lnTo>
                      <a:pt x="841" y="984"/>
                    </a:lnTo>
                    <a:lnTo>
                      <a:pt x="855" y="1027"/>
                    </a:lnTo>
                    <a:lnTo>
                      <a:pt x="848" y="1042"/>
                    </a:lnTo>
                    <a:lnTo>
                      <a:pt x="848" y="1086"/>
                    </a:lnTo>
                    <a:lnTo>
                      <a:pt x="867" y="1094"/>
                    </a:lnTo>
                    <a:lnTo>
                      <a:pt x="917" y="1086"/>
                    </a:lnTo>
                    <a:lnTo>
                      <a:pt x="952" y="1091"/>
                    </a:lnTo>
                    <a:lnTo>
                      <a:pt x="959" y="1127"/>
                    </a:lnTo>
                    <a:lnTo>
                      <a:pt x="976" y="1134"/>
                    </a:lnTo>
                    <a:lnTo>
                      <a:pt x="983" y="1101"/>
                    </a:lnTo>
                    <a:lnTo>
                      <a:pt x="998" y="1065"/>
                    </a:lnTo>
                    <a:lnTo>
                      <a:pt x="1045" y="1044"/>
                    </a:lnTo>
                    <a:lnTo>
                      <a:pt x="1066" y="1072"/>
                    </a:lnTo>
                    <a:lnTo>
                      <a:pt x="1111" y="1105"/>
                    </a:lnTo>
                    <a:lnTo>
                      <a:pt x="1126" y="1098"/>
                    </a:lnTo>
                    <a:lnTo>
                      <a:pt x="1209" y="1094"/>
                    </a:lnTo>
                    <a:lnTo>
                      <a:pt x="1226" y="1084"/>
                    </a:lnTo>
                    <a:lnTo>
                      <a:pt x="1231" y="1065"/>
                    </a:lnTo>
                    <a:lnTo>
                      <a:pt x="1202" y="1036"/>
                    </a:lnTo>
                    <a:lnTo>
                      <a:pt x="1204" y="1008"/>
                    </a:lnTo>
                    <a:lnTo>
                      <a:pt x="1216" y="992"/>
                    </a:lnTo>
                    <a:lnTo>
                      <a:pt x="1259" y="986"/>
                    </a:lnTo>
                    <a:lnTo>
                      <a:pt x="1268" y="977"/>
                    </a:lnTo>
                    <a:lnTo>
                      <a:pt x="1283" y="977"/>
                    </a:lnTo>
                    <a:lnTo>
                      <a:pt x="1316" y="1016"/>
                    </a:lnTo>
                    <a:lnTo>
                      <a:pt x="1337" y="1029"/>
                    </a:lnTo>
                    <a:lnTo>
                      <a:pt x="1326" y="1062"/>
                    </a:lnTo>
                    <a:lnTo>
                      <a:pt x="1330" y="1084"/>
                    </a:lnTo>
                    <a:lnTo>
                      <a:pt x="1416" y="1091"/>
                    </a:lnTo>
                    <a:lnTo>
                      <a:pt x="1425" y="1044"/>
                    </a:lnTo>
                    <a:lnTo>
                      <a:pt x="1361" y="1042"/>
                    </a:lnTo>
                    <a:lnTo>
                      <a:pt x="1352" y="1027"/>
                    </a:lnTo>
                    <a:lnTo>
                      <a:pt x="1375" y="979"/>
                    </a:lnTo>
                    <a:lnTo>
                      <a:pt x="1409" y="979"/>
                    </a:lnTo>
                    <a:lnTo>
                      <a:pt x="1480" y="962"/>
                    </a:lnTo>
                    <a:lnTo>
                      <a:pt x="1483" y="949"/>
                    </a:lnTo>
                    <a:lnTo>
                      <a:pt x="1537" y="936"/>
                    </a:lnTo>
                    <a:lnTo>
                      <a:pt x="1551" y="920"/>
                    </a:lnTo>
                    <a:lnTo>
                      <a:pt x="1603" y="927"/>
                    </a:lnTo>
                    <a:lnTo>
                      <a:pt x="1629" y="908"/>
                    </a:lnTo>
                    <a:lnTo>
                      <a:pt x="1675" y="912"/>
                    </a:lnTo>
                    <a:lnTo>
                      <a:pt x="1703" y="936"/>
                    </a:lnTo>
                    <a:lnTo>
                      <a:pt x="1822" y="951"/>
                    </a:lnTo>
                    <a:lnTo>
                      <a:pt x="1829" y="962"/>
                    </a:lnTo>
                    <a:lnTo>
                      <a:pt x="1860" y="955"/>
                    </a:lnTo>
                    <a:lnTo>
                      <a:pt x="1864" y="920"/>
                    </a:lnTo>
                    <a:lnTo>
                      <a:pt x="1794" y="899"/>
                    </a:lnTo>
                    <a:lnTo>
                      <a:pt x="1779" y="851"/>
                    </a:lnTo>
                    <a:lnTo>
                      <a:pt x="1765" y="842"/>
                    </a:lnTo>
                    <a:lnTo>
                      <a:pt x="1758" y="816"/>
                    </a:lnTo>
                    <a:lnTo>
                      <a:pt x="1701" y="779"/>
                    </a:lnTo>
                    <a:lnTo>
                      <a:pt x="1679" y="651"/>
                    </a:lnTo>
                    <a:lnTo>
                      <a:pt x="1687" y="642"/>
                    </a:lnTo>
                    <a:lnTo>
                      <a:pt x="1701" y="607"/>
                    </a:lnTo>
                    <a:lnTo>
                      <a:pt x="1731" y="599"/>
                    </a:lnTo>
                    <a:lnTo>
                      <a:pt x="1758" y="566"/>
                    </a:lnTo>
                    <a:lnTo>
                      <a:pt x="1729" y="549"/>
                    </a:lnTo>
                    <a:lnTo>
                      <a:pt x="1729" y="531"/>
                    </a:lnTo>
                    <a:lnTo>
                      <a:pt x="1772" y="501"/>
                    </a:lnTo>
                    <a:lnTo>
                      <a:pt x="1786" y="499"/>
                    </a:lnTo>
                    <a:lnTo>
                      <a:pt x="1746" y="471"/>
                    </a:lnTo>
                    <a:lnTo>
                      <a:pt x="1739" y="449"/>
                    </a:lnTo>
                    <a:lnTo>
                      <a:pt x="1701" y="423"/>
                    </a:lnTo>
                    <a:lnTo>
                      <a:pt x="1708" y="392"/>
                    </a:lnTo>
                    <a:lnTo>
                      <a:pt x="1701" y="381"/>
                    </a:lnTo>
                    <a:lnTo>
                      <a:pt x="1703" y="345"/>
                    </a:lnTo>
                    <a:lnTo>
                      <a:pt x="1710" y="335"/>
                    </a:lnTo>
                    <a:lnTo>
                      <a:pt x="1710" y="299"/>
                    </a:lnTo>
                    <a:lnTo>
                      <a:pt x="1672" y="292"/>
                    </a:lnTo>
                    <a:lnTo>
                      <a:pt x="1670" y="289"/>
                    </a:lnTo>
                    <a:lnTo>
                      <a:pt x="1671" y="286"/>
                    </a:lnTo>
                    <a:lnTo>
                      <a:pt x="1675" y="285"/>
                    </a:lnTo>
                    <a:lnTo>
                      <a:pt x="1710" y="273"/>
                    </a:lnTo>
                    <a:lnTo>
                      <a:pt x="1704" y="270"/>
                    </a:lnTo>
                    <a:lnTo>
                      <a:pt x="1703" y="268"/>
                    </a:lnTo>
                    <a:lnTo>
                      <a:pt x="1704" y="266"/>
                    </a:lnTo>
                    <a:lnTo>
                      <a:pt x="1710" y="264"/>
                    </a:lnTo>
                    <a:lnTo>
                      <a:pt x="1718" y="264"/>
                    </a:lnTo>
                    <a:lnTo>
                      <a:pt x="1729" y="238"/>
                    </a:lnTo>
                    <a:lnTo>
                      <a:pt x="1731" y="224"/>
                    </a:lnTo>
                    <a:lnTo>
                      <a:pt x="1731" y="222"/>
                    </a:lnTo>
                    <a:lnTo>
                      <a:pt x="1732" y="222"/>
                    </a:lnTo>
                    <a:lnTo>
                      <a:pt x="1734" y="222"/>
                    </a:lnTo>
                    <a:lnTo>
                      <a:pt x="1734" y="221"/>
                    </a:lnTo>
                    <a:lnTo>
                      <a:pt x="1735" y="221"/>
                    </a:lnTo>
                    <a:lnTo>
                      <a:pt x="1738" y="221"/>
                    </a:lnTo>
                    <a:lnTo>
                      <a:pt x="1738" y="219"/>
                    </a:lnTo>
                    <a:lnTo>
                      <a:pt x="1737" y="218"/>
                    </a:lnTo>
                    <a:lnTo>
                      <a:pt x="1733" y="215"/>
                    </a:lnTo>
                    <a:lnTo>
                      <a:pt x="1731" y="214"/>
                    </a:lnTo>
                    <a:lnTo>
                      <a:pt x="1727" y="212"/>
                    </a:lnTo>
                    <a:lnTo>
                      <a:pt x="1725" y="207"/>
                    </a:lnTo>
                    <a:lnTo>
                      <a:pt x="1737" y="195"/>
                    </a:lnTo>
                    <a:lnTo>
                      <a:pt x="1725" y="159"/>
                    </a:lnTo>
                    <a:lnTo>
                      <a:pt x="1681" y="114"/>
                    </a:lnTo>
                    <a:lnTo>
                      <a:pt x="1651" y="74"/>
                    </a:lnTo>
                    <a:lnTo>
                      <a:pt x="1603" y="93"/>
                    </a:lnTo>
                    <a:lnTo>
                      <a:pt x="1583" y="88"/>
                    </a:lnTo>
                    <a:lnTo>
                      <a:pt x="1551" y="124"/>
                    </a:lnTo>
                    <a:lnTo>
                      <a:pt x="1559" y="150"/>
                    </a:lnTo>
                    <a:close/>
                    <a:moveTo>
                      <a:pt x="1530" y="616"/>
                    </a:moveTo>
                    <a:lnTo>
                      <a:pt x="1570" y="616"/>
                    </a:lnTo>
                    <a:lnTo>
                      <a:pt x="1570" y="681"/>
                    </a:lnTo>
                    <a:lnTo>
                      <a:pt x="1530" y="681"/>
                    </a:lnTo>
                    <a:lnTo>
                      <a:pt x="1530" y="616"/>
                    </a:lnTo>
                    <a:close/>
                    <a:moveTo>
                      <a:pt x="1109" y="423"/>
                    </a:moveTo>
                    <a:lnTo>
                      <a:pt x="1124" y="421"/>
                    </a:lnTo>
                    <a:lnTo>
                      <a:pt x="1144" y="449"/>
                    </a:lnTo>
                    <a:lnTo>
                      <a:pt x="1149" y="445"/>
                    </a:lnTo>
                    <a:lnTo>
                      <a:pt x="1153" y="444"/>
                    </a:lnTo>
                    <a:lnTo>
                      <a:pt x="1156" y="445"/>
                    </a:lnTo>
                    <a:lnTo>
                      <a:pt x="1160" y="450"/>
                    </a:lnTo>
                    <a:lnTo>
                      <a:pt x="1166" y="444"/>
                    </a:lnTo>
                    <a:lnTo>
                      <a:pt x="1211" y="457"/>
                    </a:lnTo>
                    <a:lnTo>
                      <a:pt x="1273" y="449"/>
                    </a:lnTo>
                    <a:lnTo>
                      <a:pt x="1261" y="421"/>
                    </a:lnTo>
                    <a:lnTo>
                      <a:pt x="1281" y="416"/>
                    </a:lnTo>
                    <a:lnTo>
                      <a:pt x="1326" y="414"/>
                    </a:lnTo>
                    <a:lnTo>
                      <a:pt x="1352" y="431"/>
                    </a:lnTo>
                    <a:lnTo>
                      <a:pt x="1344" y="430"/>
                    </a:lnTo>
                    <a:lnTo>
                      <a:pt x="1339" y="433"/>
                    </a:lnTo>
                    <a:lnTo>
                      <a:pt x="1336" y="436"/>
                    </a:lnTo>
                    <a:lnTo>
                      <a:pt x="1337" y="442"/>
                    </a:lnTo>
                    <a:lnTo>
                      <a:pt x="1326" y="451"/>
                    </a:lnTo>
                    <a:lnTo>
                      <a:pt x="1326" y="477"/>
                    </a:lnTo>
                    <a:lnTo>
                      <a:pt x="1297" y="521"/>
                    </a:lnTo>
                    <a:lnTo>
                      <a:pt x="1304" y="535"/>
                    </a:lnTo>
                    <a:lnTo>
                      <a:pt x="1326" y="542"/>
                    </a:lnTo>
                    <a:lnTo>
                      <a:pt x="1337" y="571"/>
                    </a:lnTo>
                    <a:lnTo>
                      <a:pt x="1297" y="588"/>
                    </a:lnTo>
                    <a:lnTo>
                      <a:pt x="1261" y="594"/>
                    </a:lnTo>
                    <a:lnTo>
                      <a:pt x="1204" y="620"/>
                    </a:lnTo>
                    <a:lnTo>
                      <a:pt x="1204" y="635"/>
                    </a:lnTo>
                    <a:lnTo>
                      <a:pt x="1194" y="644"/>
                    </a:lnTo>
                    <a:lnTo>
                      <a:pt x="1190" y="677"/>
                    </a:lnTo>
                    <a:lnTo>
                      <a:pt x="1161" y="687"/>
                    </a:lnTo>
                    <a:lnTo>
                      <a:pt x="1152" y="701"/>
                    </a:lnTo>
                    <a:lnTo>
                      <a:pt x="1131" y="687"/>
                    </a:lnTo>
                    <a:lnTo>
                      <a:pt x="1111" y="685"/>
                    </a:lnTo>
                    <a:lnTo>
                      <a:pt x="1055" y="659"/>
                    </a:lnTo>
                    <a:lnTo>
                      <a:pt x="1059" y="637"/>
                    </a:lnTo>
                    <a:lnTo>
                      <a:pt x="1055" y="601"/>
                    </a:lnTo>
                    <a:lnTo>
                      <a:pt x="1024" y="559"/>
                    </a:lnTo>
                    <a:lnTo>
                      <a:pt x="996" y="557"/>
                    </a:lnTo>
                    <a:lnTo>
                      <a:pt x="988" y="521"/>
                    </a:lnTo>
                    <a:lnTo>
                      <a:pt x="1009" y="514"/>
                    </a:lnTo>
                    <a:lnTo>
                      <a:pt x="1019" y="494"/>
                    </a:lnTo>
                    <a:lnTo>
                      <a:pt x="1031" y="492"/>
                    </a:lnTo>
                    <a:lnTo>
                      <a:pt x="1045" y="471"/>
                    </a:lnTo>
                    <a:lnTo>
                      <a:pt x="1055" y="449"/>
                    </a:lnTo>
                    <a:lnTo>
                      <a:pt x="1095" y="435"/>
                    </a:lnTo>
                    <a:lnTo>
                      <a:pt x="1109" y="423"/>
                    </a:lnTo>
                    <a:close/>
                    <a:moveTo>
                      <a:pt x="663" y="531"/>
                    </a:moveTo>
                    <a:lnTo>
                      <a:pt x="670" y="580"/>
                    </a:lnTo>
                    <a:lnTo>
                      <a:pt x="677" y="592"/>
                    </a:lnTo>
                    <a:lnTo>
                      <a:pt x="677" y="609"/>
                    </a:lnTo>
                    <a:lnTo>
                      <a:pt x="661" y="680"/>
                    </a:lnTo>
                    <a:lnTo>
                      <a:pt x="651" y="684"/>
                    </a:lnTo>
                    <a:lnTo>
                      <a:pt x="644" y="684"/>
                    </a:lnTo>
                    <a:lnTo>
                      <a:pt x="639" y="680"/>
                    </a:lnTo>
                    <a:lnTo>
                      <a:pt x="637" y="677"/>
                    </a:lnTo>
                    <a:lnTo>
                      <a:pt x="637" y="674"/>
                    </a:lnTo>
                    <a:lnTo>
                      <a:pt x="636" y="671"/>
                    </a:lnTo>
                    <a:lnTo>
                      <a:pt x="634" y="670"/>
                    </a:lnTo>
                    <a:lnTo>
                      <a:pt x="603" y="687"/>
                    </a:lnTo>
                    <a:lnTo>
                      <a:pt x="584" y="666"/>
                    </a:lnTo>
                    <a:lnTo>
                      <a:pt x="596" y="599"/>
                    </a:lnTo>
                    <a:lnTo>
                      <a:pt x="611" y="594"/>
                    </a:lnTo>
                    <a:lnTo>
                      <a:pt x="596" y="573"/>
                    </a:lnTo>
                    <a:lnTo>
                      <a:pt x="597" y="568"/>
                    </a:lnTo>
                    <a:lnTo>
                      <a:pt x="600" y="566"/>
                    </a:lnTo>
                    <a:lnTo>
                      <a:pt x="605" y="561"/>
                    </a:lnTo>
                    <a:lnTo>
                      <a:pt x="613" y="559"/>
                    </a:lnTo>
                    <a:lnTo>
                      <a:pt x="620" y="544"/>
                    </a:lnTo>
                    <a:lnTo>
                      <a:pt x="663" y="531"/>
                    </a:lnTo>
                    <a:close/>
                    <a:moveTo>
                      <a:pt x="976" y="799"/>
                    </a:moveTo>
                    <a:lnTo>
                      <a:pt x="1074" y="820"/>
                    </a:lnTo>
                    <a:lnTo>
                      <a:pt x="1083" y="813"/>
                    </a:lnTo>
                    <a:lnTo>
                      <a:pt x="1166" y="806"/>
                    </a:lnTo>
                    <a:lnTo>
                      <a:pt x="1170" y="800"/>
                    </a:lnTo>
                    <a:lnTo>
                      <a:pt x="1178" y="795"/>
                    </a:lnTo>
                    <a:lnTo>
                      <a:pt x="1188" y="791"/>
                    </a:lnTo>
                    <a:lnTo>
                      <a:pt x="1202" y="787"/>
                    </a:lnTo>
                    <a:lnTo>
                      <a:pt x="1202" y="786"/>
                    </a:lnTo>
                    <a:lnTo>
                      <a:pt x="1202" y="782"/>
                    </a:lnTo>
                    <a:lnTo>
                      <a:pt x="1202" y="779"/>
                    </a:lnTo>
                    <a:lnTo>
                      <a:pt x="1224" y="758"/>
                    </a:lnTo>
                    <a:lnTo>
                      <a:pt x="1297" y="756"/>
                    </a:lnTo>
                    <a:lnTo>
                      <a:pt x="1309" y="720"/>
                    </a:lnTo>
                    <a:lnTo>
                      <a:pt x="1346" y="758"/>
                    </a:lnTo>
                    <a:lnTo>
                      <a:pt x="1323" y="787"/>
                    </a:lnTo>
                    <a:lnTo>
                      <a:pt x="1302" y="792"/>
                    </a:lnTo>
                    <a:lnTo>
                      <a:pt x="1281" y="816"/>
                    </a:lnTo>
                    <a:lnTo>
                      <a:pt x="1259" y="829"/>
                    </a:lnTo>
                    <a:lnTo>
                      <a:pt x="1187" y="827"/>
                    </a:lnTo>
                    <a:lnTo>
                      <a:pt x="1194" y="849"/>
                    </a:lnTo>
                    <a:lnTo>
                      <a:pt x="1211" y="851"/>
                    </a:lnTo>
                    <a:lnTo>
                      <a:pt x="1233" y="866"/>
                    </a:lnTo>
                    <a:lnTo>
                      <a:pt x="1218" y="894"/>
                    </a:lnTo>
                    <a:lnTo>
                      <a:pt x="1204" y="894"/>
                    </a:lnTo>
                    <a:lnTo>
                      <a:pt x="1207" y="896"/>
                    </a:lnTo>
                    <a:lnTo>
                      <a:pt x="1209" y="900"/>
                    </a:lnTo>
                    <a:lnTo>
                      <a:pt x="1210" y="902"/>
                    </a:lnTo>
                    <a:lnTo>
                      <a:pt x="1210" y="903"/>
                    </a:lnTo>
                    <a:lnTo>
                      <a:pt x="1211" y="905"/>
                    </a:lnTo>
                    <a:lnTo>
                      <a:pt x="1210" y="907"/>
                    </a:lnTo>
                    <a:lnTo>
                      <a:pt x="1208" y="909"/>
                    </a:lnTo>
                    <a:lnTo>
                      <a:pt x="1206" y="909"/>
                    </a:lnTo>
                    <a:lnTo>
                      <a:pt x="1205" y="909"/>
                    </a:lnTo>
                    <a:lnTo>
                      <a:pt x="1205" y="910"/>
                    </a:lnTo>
                    <a:lnTo>
                      <a:pt x="1202" y="912"/>
                    </a:lnTo>
                    <a:lnTo>
                      <a:pt x="1176" y="901"/>
                    </a:lnTo>
                    <a:lnTo>
                      <a:pt x="1126" y="894"/>
                    </a:lnTo>
                    <a:lnTo>
                      <a:pt x="1118" y="866"/>
                    </a:lnTo>
                    <a:lnTo>
                      <a:pt x="1083" y="899"/>
                    </a:lnTo>
                    <a:lnTo>
                      <a:pt x="1075" y="898"/>
                    </a:lnTo>
                    <a:lnTo>
                      <a:pt x="1071" y="901"/>
                    </a:lnTo>
                    <a:lnTo>
                      <a:pt x="1070" y="905"/>
                    </a:lnTo>
                    <a:lnTo>
                      <a:pt x="1074" y="912"/>
                    </a:lnTo>
                    <a:lnTo>
                      <a:pt x="1052" y="920"/>
                    </a:lnTo>
                    <a:lnTo>
                      <a:pt x="1040" y="929"/>
                    </a:lnTo>
                    <a:lnTo>
                      <a:pt x="1033" y="949"/>
                    </a:lnTo>
                    <a:lnTo>
                      <a:pt x="1029" y="945"/>
                    </a:lnTo>
                    <a:lnTo>
                      <a:pt x="1025" y="944"/>
                    </a:lnTo>
                    <a:lnTo>
                      <a:pt x="1021" y="945"/>
                    </a:lnTo>
                    <a:lnTo>
                      <a:pt x="1018" y="948"/>
                    </a:lnTo>
                    <a:lnTo>
                      <a:pt x="1014" y="950"/>
                    </a:lnTo>
                    <a:lnTo>
                      <a:pt x="1012" y="950"/>
                    </a:lnTo>
                    <a:lnTo>
                      <a:pt x="1011" y="950"/>
                    </a:lnTo>
                    <a:lnTo>
                      <a:pt x="1011" y="951"/>
                    </a:lnTo>
                    <a:lnTo>
                      <a:pt x="981" y="936"/>
                    </a:lnTo>
                    <a:lnTo>
                      <a:pt x="974" y="920"/>
                    </a:lnTo>
                    <a:lnTo>
                      <a:pt x="962" y="912"/>
                    </a:lnTo>
                    <a:lnTo>
                      <a:pt x="955" y="834"/>
                    </a:lnTo>
                    <a:lnTo>
                      <a:pt x="962" y="829"/>
                    </a:lnTo>
                    <a:lnTo>
                      <a:pt x="976" y="799"/>
                    </a:lnTo>
                    <a:close/>
                    <a:moveTo>
                      <a:pt x="396" y="331"/>
                    </a:moveTo>
                    <a:lnTo>
                      <a:pt x="428" y="342"/>
                    </a:lnTo>
                    <a:lnTo>
                      <a:pt x="454" y="345"/>
                    </a:lnTo>
                    <a:lnTo>
                      <a:pt x="477" y="373"/>
                    </a:lnTo>
                    <a:lnTo>
                      <a:pt x="477" y="395"/>
                    </a:lnTo>
                    <a:lnTo>
                      <a:pt x="511" y="401"/>
                    </a:lnTo>
                    <a:lnTo>
                      <a:pt x="520" y="431"/>
                    </a:lnTo>
                    <a:lnTo>
                      <a:pt x="485" y="444"/>
                    </a:lnTo>
                    <a:lnTo>
                      <a:pt x="482" y="481"/>
                    </a:lnTo>
                    <a:lnTo>
                      <a:pt x="484" y="483"/>
                    </a:lnTo>
                    <a:lnTo>
                      <a:pt x="484" y="485"/>
                    </a:lnTo>
                    <a:lnTo>
                      <a:pt x="482" y="485"/>
                    </a:lnTo>
                    <a:lnTo>
                      <a:pt x="480" y="486"/>
                    </a:lnTo>
                    <a:lnTo>
                      <a:pt x="473" y="488"/>
                    </a:lnTo>
                    <a:lnTo>
                      <a:pt x="471" y="489"/>
                    </a:lnTo>
                    <a:lnTo>
                      <a:pt x="470" y="488"/>
                    </a:lnTo>
                    <a:lnTo>
                      <a:pt x="420" y="435"/>
                    </a:lnTo>
                    <a:lnTo>
                      <a:pt x="406" y="449"/>
                    </a:lnTo>
                    <a:lnTo>
                      <a:pt x="391" y="438"/>
                    </a:lnTo>
                    <a:lnTo>
                      <a:pt x="368" y="371"/>
                    </a:lnTo>
                    <a:lnTo>
                      <a:pt x="374" y="345"/>
                    </a:lnTo>
                    <a:lnTo>
                      <a:pt x="396" y="33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1604">
                <a:extLst>
                  <a:ext uri="{FF2B5EF4-FFF2-40B4-BE49-F238E27FC236}">
                    <a16:creationId xmlns:a16="http://schemas.microsoft.com/office/drawing/2014/main" id="{9A5B2D9A-2F32-450A-5182-4DCFB1B3136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74" y="3120"/>
                <a:ext cx="560" cy="230"/>
              </a:xfrm>
              <a:custGeom>
                <a:avLst/>
                <a:gdLst>
                  <a:gd name="T0" fmla="*/ 1321 w 3364"/>
                  <a:gd name="T1" fmla="*/ 159 h 1376"/>
                  <a:gd name="T2" fmla="*/ 1161 w 3364"/>
                  <a:gd name="T3" fmla="*/ 328 h 1376"/>
                  <a:gd name="T4" fmla="*/ 950 w 3364"/>
                  <a:gd name="T5" fmla="*/ 124 h 1376"/>
                  <a:gd name="T6" fmla="*/ 643 w 3364"/>
                  <a:gd name="T7" fmla="*/ 138 h 1376"/>
                  <a:gd name="T8" fmla="*/ 406 w 3364"/>
                  <a:gd name="T9" fmla="*/ 335 h 1376"/>
                  <a:gd name="T10" fmla="*/ 247 w 3364"/>
                  <a:gd name="T11" fmla="*/ 452 h 1376"/>
                  <a:gd name="T12" fmla="*/ 231 w 3364"/>
                  <a:gd name="T13" fmla="*/ 466 h 1376"/>
                  <a:gd name="T14" fmla="*/ 30 w 3364"/>
                  <a:gd name="T15" fmla="*/ 506 h 1376"/>
                  <a:gd name="T16" fmla="*/ 428 w 3364"/>
                  <a:gd name="T17" fmla="*/ 908 h 1376"/>
                  <a:gd name="T18" fmla="*/ 908 w 3364"/>
                  <a:gd name="T19" fmla="*/ 1034 h 1376"/>
                  <a:gd name="T20" fmla="*/ 1085 w 3364"/>
                  <a:gd name="T21" fmla="*/ 1091 h 1376"/>
                  <a:gd name="T22" fmla="*/ 1335 w 3364"/>
                  <a:gd name="T23" fmla="*/ 1013 h 1376"/>
                  <a:gd name="T24" fmla="*/ 1578 w 3364"/>
                  <a:gd name="T25" fmla="*/ 958 h 1376"/>
                  <a:gd name="T26" fmla="*/ 1675 w 3364"/>
                  <a:gd name="T27" fmla="*/ 1183 h 1376"/>
                  <a:gd name="T28" fmla="*/ 1764 w 3364"/>
                  <a:gd name="T29" fmla="*/ 1191 h 1376"/>
                  <a:gd name="T30" fmla="*/ 1933 w 3364"/>
                  <a:gd name="T31" fmla="*/ 1179 h 1376"/>
                  <a:gd name="T32" fmla="*/ 2109 w 3364"/>
                  <a:gd name="T33" fmla="*/ 974 h 1376"/>
                  <a:gd name="T34" fmla="*/ 2255 w 3364"/>
                  <a:gd name="T35" fmla="*/ 1163 h 1376"/>
                  <a:gd name="T36" fmla="*/ 2383 w 3364"/>
                  <a:gd name="T37" fmla="*/ 1220 h 1376"/>
                  <a:gd name="T38" fmla="*/ 2573 w 3364"/>
                  <a:gd name="T39" fmla="*/ 1129 h 1376"/>
                  <a:gd name="T40" fmla="*/ 2438 w 3364"/>
                  <a:gd name="T41" fmla="*/ 1020 h 1376"/>
                  <a:gd name="T42" fmla="*/ 2683 w 3364"/>
                  <a:gd name="T43" fmla="*/ 972 h 1376"/>
                  <a:gd name="T44" fmla="*/ 2989 w 3364"/>
                  <a:gd name="T45" fmla="*/ 1022 h 1376"/>
                  <a:gd name="T46" fmla="*/ 3088 w 3364"/>
                  <a:gd name="T47" fmla="*/ 941 h 1376"/>
                  <a:gd name="T48" fmla="*/ 3094 w 3364"/>
                  <a:gd name="T49" fmla="*/ 885 h 1376"/>
                  <a:gd name="T50" fmla="*/ 3251 w 3364"/>
                  <a:gd name="T51" fmla="*/ 798 h 1376"/>
                  <a:gd name="T52" fmla="*/ 3234 w 3364"/>
                  <a:gd name="T53" fmla="*/ 685 h 1376"/>
                  <a:gd name="T54" fmla="*/ 3301 w 3364"/>
                  <a:gd name="T55" fmla="*/ 487 h 1376"/>
                  <a:gd name="T56" fmla="*/ 3181 w 3364"/>
                  <a:gd name="T57" fmla="*/ 416 h 1376"/>
                  <a:gd name="T58" fmla="*/ 3181 w 3364"/>
                  <a:gd name="T59" fmla="*/ 224 h 1376"/>
                  <a:gd name="T60" fmla="*/ 3046 w 3364"/>
                  <a:gd name="T61" fmla="*/ 50 h 1376"/>
                  <a:gd name="T62" fmla="*/ 2966 w 3364"/>
                  <a:gd name="T63" fmla="*/ 178 h 1376"/>
                  <a:gd name="T64" fmla="*/ 2922 w 3364"/>
                  <a:gd name="T65" fmla="*/ 40 h 1376"/>
                  <a:gd name="T66" fmla="*/ 2844 w 3364"/>
                  <a:gd name="T67" fmla="*/ 50 h 1376"/>
                  <a:gd name="T68" fmla="*/ 2946 w 3364"/>
                  <a:gd name="T69" fmla="*/ 256 h 1376"/>
                  <a:gd name="T70" fmla="*/ 2906 w 3364"/>
                  <a:gd name="T71" fmla="*/ 296 h 1376"/>
                  <a:gd name="T72" fmla="*/ 2725 w 3364"/>
                  <a:gd name="T73" fmla="*/ 407 h 1376"/>
                  <a:gd name="T74" fmla="*/ 2483 w 3364"/>
                  <a:gd name="T75" fmla="*/ 345 h 1376"/>
                  <a:gd name="T76" fmla="*/ 2448 w 3364"/>
                  <a:gd name="T77" fmla="*/ 344 h 1376"/>
                  <a:gd name="T78" fmla="*/ 2298 w 3364"/>
                  <a:gd name="T79" fmla="*/ 345 h 1376"/>
                  <a:gd name="T80" fmla="*/ 2131 w 3364"/>
                  <a:gd name="T81" fmla="*/ 471 h 1376"/>
                  <a:gd name="T82" fmla="*/ 1891 w 3364"/>
                  <a:gd name="T83" fmla="*/ 452 h 1376"/>
                  <a:gd name="T84" fmla="*/ 1656 w 3364"/>
                  <a:gd name="T85" fmla="*/ 659 h 1376"/>
                  <a:gd name="T86" fmla="*/ 1570 w 3364"/>
                  <a:gd name="T87" fmla="*/ 815 h 1376"/>
                  <a:gd name="T88" fmla="*/ 1770 w 3364"/>
                  <a:gd name="T89" fmla="*/ 380 h 1376"/>
                  <a:gd name="T90" fmla="*/ 1746 w 3364"/>
                  <a:gd name="T91" fmla="*/ 50 h 1376"/>
                  <a:gd name="T92" fmla="*/ 1500 w 3364"/>
                  <a:gd name="T93" fmla="*/ 185 h 1376"/>
                  <a:gd name="T94" fmla="*/ 1547 w 3364"/>
                  <a:gd name="T95" fmla="*/ 353 h 1376"/>
                  <a:gd name="T96" fmla="*/ 1541 w 3364"/>
                  <a:gd name="T97" fmla="*/ 395 h 1376"/>
                  <a:gd name="T98" fmla="*/ 1433 w 3364"/>
                  <a:gd name="T99" fmla="*/ 350 h 1376"/>
                  <a:gd name="T100" fmla="*/ 2283 w 3364"/>
                  <a:gd name="T101" fmla="*/ 1008 h 1376"/>
                  <a:gd name="T102" fmla="*/ 2219 w 3364"/>
                  <a:gd name="T103" fmla="*/ 820 h 1376"/>
                  <a:gd name="T104" fmla="*/ 1043 w 3364"/>
                  <a:gd name="T105" fmla="*/ 606 h 1376"/>
                  <a:gd name="T106" fmla="*/ 1261 w 3364"/>
                  <a:gd name="T107" fmla="*/ 456 h 1376"/>
                  <a:gd name="T108" fmla="*/ 1091 w 3364"/>
                  <a:gd name="T109" fmla="*/ 772 h 1376"/>
                  <a:gd name="T110" fmla="*/ 1150 w 3364"/>
                  <a:gd name="T111" fmla="*/ 649 h 1376"/>
                  <a:gd name="T112" fmla="*/ 1233 w 3364"/>
                  <a:gd name="T113" fmla="*/ 737 h 1376"/>
                  <a:gd name="T114" fmla="*/ 863 w 3364"/>
                  <a:gd name="T115" fmla="*/ 798 h 1376"/>
                  <a:gd name="T116" fmla="*/ 855 w 3364"/>
                  <a:gd name="T117" fmla="*/ 88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364" h="1376">
                    <a:moveTo>
                      <a:pt x="1433" y="128"/>
                    </a:moveTo>
                    <a:lnTo>
                      <a:pt x="1420" y="135"/>
                    </a:lnTo>
                    <a:lnTo>
                      <a:pt x="1411" y="167"/>
                    </a:lnTo>
                    <a:lnTo>
                      <a:pt x="1404" y="164"/>
                    </a:lnTo>
                    <a:lnTo>
                      <a:pt x="1399" y="162"/>
                    </a:lnTo>
                    <a:lnTo>
                      <a:pt x="1394" y="162"/>
                    </a:lnTo>
                    <a:lnTo>
                      <a:pt x="1392" y="165"/>
                    </a:lnTo>
                    <a:lnTo>
                      <a:pt x="1363" y="185"/>
                    </a:lnTo>
                    <a:lnTo>
                      <a:pt x="1342" y="135"/>
                    </a:lnTo>
                    <a:lnTo>
                      <a:pt x="1321" y="159"/>
                    </a:lnTo>
                    <a:lnTo>
                      <a:pt x="1318" y="181"/>
                    </a:lnTo>
                    <a:lnTo>
                      <a:pt x="1304" y="207"/>
                    </a:lnTo>
                    <a:lnTo>
                      <a:pt x="1290" y="221"/>
                    </a:lnTo>
                    <a:lnTo>
                      <a:pt x="1269" y="224"/>
                    </a:lnTo>
                    <a:lnTo>
                      <a:pt x="1254" y="215"/>
                    </a:lnTo>
                    <a:lnTo>
                      <a:pt x="1228" y="257"/>
                    </a:lnTo>
                    <a:lnTo>
                      <a:pt x="1226" y="285"/>
                    </a:lnTo>
                    <a:lnTo>
                      <a:pt x="1228" y="321"/>
                    </a:lnTo>
                    <a:lnTo>
                      <a:pt x="1176" y="335"/>
                    </a:lnTo>
                    <a:lnTo>
                      <a:pt x="1161" y="328"/>
                    </a:lnTo>
                    <a:lnTo>
                      <a:pt x="1141" y="335"/>
                    </a:lnTo>
                    <a:lnTo>
                      <a:pt x="1126" y="330"/>
                    </a:lnTo>
                    <a:lnTo>
                      <a:pt x="1072" y="378"/>
                    </a:lnTo>
                    <a:lnTo>
                      <a:pt x="1085" y="413"/>
                    </a:lnTo>
                    <a:lnTo>
                      <a:pt x="1033" y="413"/>
                    </a:lnTo>
                    <a:lnTo>
                      <a:pt x="1033" y="321"/>
                    </a:lnTo>
                    <a:lnTo>
                      <a:pt x="1022" y="300"/>
                    </a:lnTo>
                    <a:lnTo>
                      <a:pt x="1033" y="252"/>
                    </a:lnTo>
                    <a:lnTo>
                      <a:pt x="1019" y="224"/>
                    </a:lnTo>
                    <a:lnTo>
                      <a:pt x="950" y="124"/>
                    </a:lnTo>
                    <a:lnTo>
                      <a:pt x="928" y="143"/>
                    </a:lnTo>
                    <a:lnTo>
                      <a:pt x="891" y="150"/>
                    </a:lnTo>
                    <a:lnTo>
                      <a:pt x="879" y="145"/>
                    </a:lnTo>
                    <a:lnTo>
                      <a:pt x="793" y="174"/>
                    </a:lnTo>
                    <a:lnTo>
                      <a:pt x="784" y="185"/>
                    </a:lnTo>
                    <a:lnTo>
                      <a:pt x="765" y="187"/>
                    </a:lnTo>
                    <a:lnTo>
                      <a:pt x="750" y="200"/>
                    </a:lnTo>
                    <a:lnTo>
                      <a:pt x="734" y="202"/>
                    </a:lnTo>
                    <a:lnTo>
                      <a:pt x="730" y="187"/>
                    </a:lnTo>
                    <a:lnTo>
                      <a:pt x="643" y="138"/>
                    </a:lnTo>
                    <a:lnTo>
                      <a:pt x="600" y="178"/>
                    </a:lnTo>
                    <a:lnTo>
                      <a:pt x="591" y="202"/>
                    </a:lnTo>
                    <a:lnTo>
                      <a:pt x="537" y="207"/>
                    </a:lnTo>
                    <a:lnTo>
                      <a:pt x="528" y="221"/>
                    </a:lnTo>
                    <a:lnTo>
                      <a:pt x="506" y="235"/>
                    </a:lnTo>
                    <a:lnTo>
                      <a:pt x="463" y="252"/>
                    </a:lnTo>
                    <a:lnTo>
                      <a:pt x="449" y="252"/>
                    </a:lnTo>
                    <a:lnTo>
                      <a:pt x="428" y="302"/>
                    </a:lnTo>
                    <a:lnTo>
                      <a:pt x="420" y="335"/>
                    </a:lnTo>
                    <a:lnTo>
                      <a:pt x="406" y="335"/>
                    </a:lnTo>
                    <a:lnTo>
                      <a:pt x="385" y="324"/>
                    </a:lnTo>
                    <a:lnTo>
                      <a:pt x="352" y="335"/>
                    </a:lnTo>
                    <a:lnTo>
                      <a:pt x="352" y="357"/>
                    </a:lnTo>
                    <a:lnTo>
                      <a:pt x="342" y="359"/>
                    </a:lnTo>
                    <a:lnTo>
                      <a:pt x="341" y="363"/>
                    </a:lnTo>
                    <a:lnTo>
                      <a:pt x="323" y="430"/>
                    </a:lnTo>
                    <a:lnTo>
                      <a:pt x="295" y="452"/>
                    </a:lnTo>
                    <a:lnTo>
                      <a:pt x="259" y="445"/>
                    </a:lnTo>
                    <a:lnTo>
                      <a:pt x="245" y="450"/>
                    </a:lnTo>
                    <a:lnTo>
                      <a:pt x="247" y="452"/>
                    </a:lnTo>
                    <a:lnTo>
                      <a:pt x="246" y="452"/>
                    </a:lnTo>
                    <a:lnTo>
                      <a:pt x="246" y="453"/>
                    </a:lnTo>
                    <a:lnTo>
                      <a:pt x="246" y="455"/>
                    </a:lnTo>
                    <a:lnTo>
                      <a:pt x="246" y="459"/>
                    </a:lnTo>
                    <a:lnTo>
                      <a:pt x="245" y="461"/>
                    </a:lnTo>
                    <a:lnTo>
                      <a:pt x="245" y="464"/>
                    </a:lnTo>
                    <a:lnTo>
                      <a:pt x="243" y="465"/>
                    </a:lnTo>
                    <a:lnTo>
                      <a:pt x="242" y="467"/>
                    </a:lnTo>
                    <a:lnTo>
                      <a:pt x="237" y="471"/>
                    </a:lnTo>
                    <a:lnTo>
                      <a:pt x="231" y="466"/>
                    </a:lnTo>
                    <a:lnTo>
                      <a:pt x="226" y="467"/>
                    </a:lnTo>
                    <a:lnTo>
                      <a:pt x="222" y="471"/>
                    </a:lnTo>
                    <a:lnTo>
                      <a:pt x="220" y="478"/>
                    </a:lnTo>
                    <a:lnTo>
                      <a:pt x="218" y="487"/>
                    </a:lnTo>
                    <a:lnTo>
                      <a:pt x="221" y="492"/>
                    </a:lnTo>
                    <a:lnTo>
                      <a:pt x="223" y="492"/>
                    </a:lnTo>
                    <a:lnTo>
                      <a:pt x="202" y="516"/>
                    </a:lnTo>
                    <a:lnTo>
                      <a:pt x="209" y="542"/>
                    </a:lnTo>
                    <a:lnTo>
                      <a:pt x="45" y="516"/>
                    </a:lnTo>
                    <a:lnTo>
                      <a:pt x="30" y="506"/>
                    </a:lnTo>
                    <a:lnTo>
                      <a:pt x="0" y="523"/>
                    </a:lnTo>
                    <a:lnTo>
                      <a:pt x="9" y="559"/>
                    </a:lnTo>
                    <a:lnTo>
                      <a:pt x="73" y="649"/>
                    </a:lnTo>
                    <a:lnTo>
                      <a:pt x="109" y="670"/>
                    </a:lnTo>
                    <a:lnTo>
                      <a:pt x="121" y="692"/>
                    </a:lnTo>
                    <a:lnTo>
                      <a:pt x="137" y="763"/>
                    </a:lnTo>
                    <a:lnTo>
                      <a:pt x="145" y="770"/>
                    </a:lnTo>
                    <a:lnTo>
                      <a:pt x="185" y="791"/>
                    </a:lnTo>
                    <a:lnTo>
                      <a:pt x="295" y="848"/>
                    </a:lnTo>
                    <a:lnTo>
                      <a:pt x="428" y="908"/>
                    </a:lnTo>
                    <a:lnTo>
                      <a:pt x="501" y="872"/>
                    </a:lnTo>
                    <a:lnTo>
                      <a:pt x="672" y="898"/>
                    </a:lnTo>
                    <a:lnTo>
                      <a:pt x="800" y="984"/>
                    </a:lnTo>
                    <a:lnTo>
                      <a:pt x="821" y="989"/>
                    </a:lnTo>
                    <a:lnTo>
                      <a:pt x="844" y="998"/>
                    </a:lnTo>
                    <a:lnTo>
                      <a:pt x="854" y="1002"/>
                    </a:lnTo>
                    <a:lnTo>
                      <a:pt x="866" y="1009"/>
                    </a:lnTo>
                    <a:lnTo>
                      <a:pt x="889" y="1022"/>
                    </a:lnTo>
                    <a:lnTo>
                      <a:pt x="901" y="1032"/>
                    </a:lnTo>
                    <a:lnTo>
                      <a:pt x="908" y="1034"/>
                    </a:lnTo>
                    <a:lnTo>
                      <a:pt x="910" y="1034"/>
                    </a:lnTo>
                    <a:lnTo>
                      <a:pt x="912" y="1035"/>
                    </a:lnTo>
                    <a:lnTo>
                      <a:pt x="916" y="1037"/>
                    </a:lnTo>
                    <a:lnTo>
                      <a:pt x="927" y="1041"/>
                    </a:lnTo>
                    <a:lnTo>
                      <a:pt x="947" y="1047"/>
                    </a:lnTo>
                    <a:lnTo>
                      <a:pt x="968" y="1054"/>
                    </a:lnTo>
                    <a:lnTo>
                      <a:pt x="1006" y="1069"/>
                    </a:lnTo>
                    <a:lnTo>
                      <a:pt x="1043" y="1079"/>
                    </a:lnTo>
                    <a:lnTo>
                      <a:pt x="1066" y="1085"/>
                    </a:lnTo>
                    <a:lnTo>
                      <a:pt x="1085" y="1091"/>
                    </a:lnTo>
                    <a:lnTo>
                      <a:pt x="1094" y="1092"/>
                    </a:lnTo>
                    <a:lnTo>
                      <a:pt x="1102" y="1093"/>
                    </a:lnTo>
                    <a:lnTo>
                      <a:pt x="1108" y="1090"/>
                    </a:lnTo>
                    <a:lnTo>
                      <a:pt x="1115" y="1087"/>
                    </a:lnTo>
                    <a:lnTo>
                      <a:pt x="1240" y="1091"/>
                    </a:lnTo>
                    <a:lnTo>
                      <a:pt x="1247" y="1079"/>
                    </a:lnTo>
                    <a:lnTo>
                      <a:pt x="1292" y="1063"/>
                    </a:lnTo>
                    <a:lnTo>
                      <a:pt x="1318" y="1044"/>
                    </a:lnTo>
                    <a:lnTo>
                      <a:pt x="1333" y="1027"/>
                    </a:lnTo>
                    <a:lnTo>
                      <a:pt x="1335" y="1013"/>
                    </a:lnTo>
                    <a:lnTo>
                      <a:pt x="1363" y="994"/>
                    </a:lnTo>
                    <a:lnTo>
                      <a:pt x="1450" y="994"/>
                    </a:lnTo>
                    <a:lnTo>
                      <a:pt x="1489" y="927"/>
                    </a:lnTo>
                    <a:lnTo>
                      <a:pt x="1518" y="906"/>
                    </a:lnTo>
                    <a:lnTo>
                      <a:pt x="1570" y="920"/>
                    </a:lnTo>
                    <a:lnTo>
                      <a:pt x="1575" y="919"/>
                    </a:lnTo>
                    <a:lnTo>
                      <a:pt x="1581" y="920"/>
                    </a:lnTo>
                    <a:lnTo>
                      <a:pt x="1584" y="923"/>
                    </a:lnTo>
                    <a:lnTo>
                      <a:pt x="1585" y="930"/>
                    </a:lnTo>
                    <a:lnTo>
                      <a:pt x="1578" y="958"/>
                    </a:lnTo>
                    <a:lnTo>
                      <a:pt x="1598" y="984"/>
                    </a:lnTo>
                    <a:lnTo>
                      <a:pt x="1632" y="991"/>
                    </a:lnTo>
                    <a:lnTo>
                      <a:pt x="1620" y="1015"/>
                    </a:lnTo>
                    <a:lnTo>
                      <a:pt x="1613" y="1037"/>
                    </a:lnTo>
                    <a:lnTo>
                      <a:pt x="1613" y="1072"/>
                    </a:lnTo>
                    <a:lnTo>
                      <a:pt x="1632" y="1091"/>
                    </a:lnTo>
                    <a:lnTo>
                      <a:pt x="1627" y="1120"/>
                    </a:lnTo>
                    <a:lnTo>
                      <a:pt x="1639" y="1170"/>
                    </a:lnTo>
                    <a:lnTo>
                      <a:pt x="1656" y="1183"/>
                    </a:lnTo>
                    <a:lnTo>
                      <a:pt x="1675" y="1183"/>
                    </a:lnTo>
                    <a:lnTo>
                      <a:pt x="1689" y="1165"/>
                    </a:lnTo>
                    <a:lnTo>
                      <a:pt x="1706" y="1157"/>
                    </a:lnTo>
                    <a:lnTo>
                      <a:pt x="1711" y="1141"/>
                    </a:lnTo>
                    <a:lnTo>
                      <a:pt x="1763" y="1170"/>
                    </a:lnTo>
                    <a:lnTo>
                      <a:pt x="1760" y="1175"/>
                    </a:lnTo>
                    <a:lnTo>
                      <a:pt x="1759" y="1180"/>
                    </a:lnTo>
                    <a:lnTo>
                      <a:pt x="1758" y="1183"/>
                    </a:lnTo>
                    <a:lnTo>
                      <a:pt x="1760" y="1188"/>
                    </a:lnTo>
                    <a:lnTo>
                      <a:pt x="1761" y="1189"/>
                    </a:lnTo>
                    <a:lnTo>
                      <a:pt x="1764" y="1191"/>
                    </a:lnTo>
                    <a:lnTo>
                      <a:pt x="1768" y="1191"/>
                    </a:lnTo>
                    <a:lnTo>
                      <a:pt x="1774" y="1191"/>
                    </a:lnTo>
                    <a:lnTo>
                      <a:pt x="1777" y="1187"/>
                    </a:lnTo>
                    <a:lnTo>
                      <a:pt x="1805" y="1198"/>
                    </a:lnTo>
                    <a:lnTo>
                      <a:pt x="1820" y="1176"/>
                    </a:lnTo>
                    <a:lnTo>
                      <a:pt x="1881" y="1170"/>
                    </a:lnTo>
                    <a:lnTo>
                      <a:pt x="1890" y="1174"/>
                    </a:lnTo>
                    <a:lnTo>
                      <a:pt x="1891" y="1176"/>
                    </a:lnTo>
                    <a:lnTo>
                      <a:pt x="1905" y="1170"/>
                    </a:lnTo>
                    <a:lnTo>
                      <a:pt x="1933" y="1179"/>
                    </a:lnTo>
                    <a:lnTo>
                      <a:pt x="2012" y="1143"/>
                    </a:lnTo>
                    <a:lnTo>
                      <a:pt x="2033" y="1137"/>
                    </a:lnTo>
                    <a:lnTo>
                      <a:pt x="2053" y="1105"/>
                    </a:lnTo>
                    <a:lnTo>
                      <a:pt x="2046" y="1034"/>
                    </a:lnTo>
                    <a:lnTo>
                      <a:pt x="2070" y="1008"/>
                    </a:lnTo>
                    <a:lnTo>
                      <a:pt x="2067" y="965"/>
                    </a:lnTo>
                    <a:lnTo>
                      <a:pt x="2098" y="956"/>
                    </a:lnTo>
                    <a:lnTo>
                      <a:pt x="2103" y="961"/>
                    </a:lnTo>
                    <a:lnTo>
                      <a:pt x="2108" y="967"/>
                    </a:lnTo>
                    <a:lnTo>
                      <a:pt x="2109" y="974"/>
                    </a:lnTo>
                    <a:lnTo>
                      <a:pt x="2110" y="984"/>
                    </a:lnTo>
                    <a:lnTo>
                      <a:pt x="2107" y="988"/>
                    </a:lnTo>
                    <a:lnTo>
                      <a:pt x="2103" y="994"/>
                    </a:lnTo>
                    <a:lnTo>
                      <a:pt x="2112" y="1022"/>
                    </a:lnTo>
                    <a:lnTo>
                      <a:pt x="2140" y="1027"/>
                    </a:lnTo>
                    <a:lnTo>
                      <a:pt x="2174" y="1055"/>
                    </a:lnTo>
                    <a:lnTo>
                      <a:pt x="2209" y="1063"/>
                    </a:lnTo>
                    <a:lnTo>
                      <a:pt x="2226" y="1122"/>
                    </a:lnTo>
                    <a:lnTo>
                      <a:pt x="2240" y="1148"/>
                    </a:lnTo>
                    <a:lnTo>
                      <a:pt x="2255" y="1163"/>
                    </a:lnTo>
                    <a:lnTo>
                      <a:pt x="2268" y="1165"/>
                    </a:lnTo>
                    <a:lnTo>
                      <a:pt x="2345" y="1226"/>
                    </a:lnTo>
                    <a:lnTo>
                      <a:pt x="2331" y="1236"/>
                    </a:lnTo>
                    <a:lnTo>
                      <a:pt x="2318" y="1257"/>
                    </a:lnTo>
                    <a:lnTo>
                      <a:pt x="2290" y="1265"/>
                    </a:lnTo>
                    <a:lnTo>
                      <a:pt x="2262" y="1298"/>
                    </a:lnTo>
                    <a:lnTo>
                      <a:pt x="2246" y="1313"/>
                    </a:lnTo>
                    <a:lnTo>
                      <a:pt x="2376" y="1376"/>
                    </a:lnTo>
                    <a:lnTo>
                      <a:pt x="2388" y="1365"/>
                    </a:lnTo>
                    <a:lnTo>
                      <a:pt x="2383" y="1220"/>
                    </a:lnTo>
                    <a:lnTo>
                      <a:pt x="2481" y="1222"/>
                    </a:lnTo>
                    <a:lnTo>
                      <a:pt x="2488" y="1236"/>
                    </a:lnTo>
                    <a:lnTo>
                      <a:pt x="2516" y="1215"/>
                    </a:lnTo>
                    <a:lnTo>
                      <a:pt x="2518" y="1213"/>
                    </a:lnTo>
                    <a:lnTo>
                      <a:pt x="2520" y="1211"/>
                    </a:lnTo>
                    <a:lnTo>
                      <a:pt x="2524" y="1209"/>
                    </a:lnTo>
                    <a:lnTo>
                      <a:pt x="2531" y="1207"/>
                    </a:lnTo>
                    <a:lnTo>
                      <a:pt x="2561" y="1163"/>
                    </a:lnTo>
                    <a:lnTo>
                      <a:pt x="2561" y="1141"/>
                    </a:lnTo>
                    <a:lnTo>
                      <a:pt x="2573" y="1129"/>
                    </a:lnTo>
                    <a:lnTo>
                      <a:pt x="2566" y="1108"/>
                    </a:lnTo>
                    <a:lnTo>
                      <a:pt x="2551" y="1100"/>
                    </a:lnTo>
                    <a:lnTo>
                      <a:pt x="2533" y="1079"/>
                    </a:lnTo>
                    <a:lnTo>
                      <a:pt x="2525" y="1065"/>
                    </a:lnTo>
                    <a:lnTo>
                      <a:pt x="2511" y="1065"/>
                    </a:lnTo>
                    <a:lnTo>
                      <a:pt x="2502" y="1058"/>
                    </a:lnTo>
                    <a:lnTo>
                      <a:pt x="2483" y="1048"/>
                    </a:lnTo>
                    <a:lnTo>
                      <a:pt x="2468" y="1048"/>
                    </a:lnTo>
                    <a:lnTo>
                      <a:pt x="2452" y="1037"/>
                    </a:lnTo>
                    <a:lnTo>
                      <a:pt x="2438" y="1020"/>
                    </a:lnTo>
                    <a:lnTo>
                      <a:pt x="2426" y="1015"/>
                    </a:lnTo>
                    <a:lnTo>
                      <a:pt x="2409" y="1020"/>
                    </a:lnTo>
                    <a:lnTo>
                      <a:pt x="2405" y="1013"/>
                    </a:lnTo>
                    <a:lnTo>
                      <a:pt x="2402" y="1006"/>
                    </a:lnTo>
                    <a:lnTo>
                      <a:pt x="2525" y="950"/>
                    </a:lnTo>
                    <a:lnTo>
                      <a:pt x="2559" y="948"/>
                    </a:lnTo>
                    <a:lnTo>
                      <a:pt x="2583" y="970"/>
                    </a:lnTo>
                    <a:lnTo>
                      <a:pt x="2597" y="1006"/>
                    </a:lnTo>
                    <a:lnTo>
                      <a:pt x="2668" y="987"/>
                    </a:lnTo>
                    <a:lnTo>
                      <a:pt x="2683" y="972"/>
                    </a:lnTo>
                    <a:lnTo>
                      <a:pt x="2697" y="972"/>
                    </a:lnTo>
                    <a:lnTo>
                      <a:pt x="2709" y="965"/>
                    </a:lnTo>
                    <a:lnTo>
                      <a:pt x="2825" y="956"/>
                    </a:lnTo>
                    <a:lnTo>
                      <a:pt x="2851" y="984"/>
                    </a:lnTo>
                    <a:lnTo>
                      <a:pt x="2896" y="984"/>
                    </a:lnTo>
                    <a:lnTo>
                      <a:pt x="2929" y="1006"/>
                    </a:lnTo>
                    <a:lnTo>
                      <a:pt x="2944" y="984"/>
                    </a:lnTo>
                    <a:lnTo>
                      <a:pt x="2966" y="1000"/>
                    </a:lnTo>
                    <a:lnTo>
                      <a:pt x="2966" y="1015"/>
                    </a:lnTo>
                    <a:lnTo>
                      <a:pt x="2989" y="1022"/>
                    </a:lnTo>
                    <a:lnTo>
                      <a:pt x="3010" y="1013"/>
                    </a:lnTo>
                    <a:lnTo>
                      <a:pt x="3025" y="1008"/>
                    </a:lnTo>
                    <a:lnTo>
                      <a:pt x="3029" y="987"/>
                    </a:lnTo>
                    <a:lnTo>
                      <a:pt x="3025" y="972"/>
                    </a:lnTo>
                    <a:lnTo>
                      <a:pt x="3053" y="958"/>
                    </a:lnTo>
                    <a:lnTo>
                      <a:pt x="3072" y="965"/>
                    </a:lnTo>
                    <a:lnTo>
                      <a:pt x="3086" y="937"/>
                    </a:lnTo>
                    <a:lnTo>
                      <a:pt x="3085" y="940"/>
                    </a:lnTo>
                    <a:lnTo>
                      <a:pt x="3086" y="942"/>
                    </a:lnTo>
                    <a:lnTo>
                      <a:pt x="3088" y="941"/>
                    </a:lnTo>
                    <a:lnTo>
                      <a:pt x="3093" y="940"/>
                    </a:lnTo>
                    <a:lnTo>
                      <a:pt x="3093" y="938"/>
                    </a:lnTo>
                    <a:lnTo>
                      <a:pt x="3093" y="937"/>
                    </a:lnTo>
                    <a:lnTo>
                      <a:pt x="3094" y="937"/>
                    </a:lnTo>
                    <a:lnTo>
                      <a:pt x="3094" y="934"/>
                    </a:lnTo>
                    <a:lnTo>
                      <a:pt x="3094" y="927"/>
                    </a:lnTo>
                    <a:lnTo>
                      <a:pt x="3098" y="913"/>
                    </a:lnTo>
                    <a:lnTo>
                      <a:pt x="3096" y="913"/>
                    </a:lnTo>
                    <a:lnTo>
                      <a:pt x="3101" y="900"/>
                    </a:lnTo>
                    <a:lnTo>
                      <a:pt x="3094" y="885"/>
                    </a:lnTo>
                    <a:lnTo>
                      <a:pt x="3122" y="887"/>
                    </a:lnTo>
                    <a:lnTo>
                      <a:pt x="3131" y="898"/>
                    </a:lnTo>
                    <a:lnTo>
                      <a:pt x="3181" y="906"/>
                    </a:lnTo>
                    <a:lnTo>
                      <a:pt x="3153" y="870"/>
                    </a:lnTo>
                    <a:lnTo>
                      <a:pt x="3175" y="856"/>
                    </a:lnTo>
                    <a:lnTo>
                      <a:pt x="3172" y="822"/>
                    </a:lnTo>
                    <a:lnTo>
                      <a:pt x="3186" y="835"/>
                    </a:lnTo>
                    <a:lnTo>
                      <a:pt x="3201" y="835"/>
                    </a:lnTo>
                    <a:lnTo>
                      <a:pt x="3231" y="815"/>
                    </a:lnTo>
                    <a:lnTo>
                      <a:pt x="3251" y="798"/>
                    </a:lnTo>
                    <a:lnTo>
                      <a:pt x="3272" y="765"/>
                    </a:lnTo>
                    <a:lnTo>
                      <a:pt x="3260" y="728"/>
                    </a:lnTo>
                    <a:lnTo>
                      <a:pt x="3236" y="713"/>
                    </a:lnTo>
                    <a:lnTo>
                      <a:pt x="3239" y="707"/>
                    </a:lnTo>
                    <a:lnTo>
                      <a:pt x="3241" y="702"/>
                    </a:lnTo>
                    <a:lnTo>
                      <a:pt x="3242" y="696"/>
                    </a:lnTo>
                    <a:lnTo>
                      <a:pt x="3242" y="693"/>
                    </a:lnTo>
                    <a:lnTo>
                      <a:pt x="3240" y="689"/>
                    </a:lnTo>
                    <a:lnTo>
                      <a:pt x="3238" y="687"/>
                    </a:lnTo>
                    <a:lnTo>
                      <a:pt x="3234" y="685"/>
                    </a:lnTo>
                    <a:lnTo>
                      <a:pt x="3229" y="685"/>
                    </a:lnTo>
                    <a:lnTo>
                      <a:pt x="3224" y="680"/>
                    </a:lnTo>
                    <a:lnTo>
                      <a:pt x="3222" y="659"/>
                    </a:lnTo>
                    <a:lnTo>
                      <a:pt x="3238" y="644"/>
                    </a:lnTo>
                    <a:lnTo>
                      <a:pt x="3253" y="642"/>
                    </a:lnTo>
                    <a:lnTo>
                      <a:pt x="3321" y="620"/>
                    </a:lnTo>
                    <a:lnTo>
                      <a:pt x="3364" y="592"/>
                    </a:lnTo>
                    <a:lnTo>
                      <a:pt x="3350" y="563"/>
                    </a:lnTo>
                    <a:lnTo>
                      <a:pt x="3288" y="550"/>
                    </a:lnTo>
                    <a:lnTo>
                      <a:pt x="3301" y="487"/>
                    </a:lnTo>
                    <a:lnTo>
                      <a:pt x="3336" y="478"/>
                    </a:lnTo>
                    <a:lnTo>
                      <a:pt x="3336" y="442"/>
                    </a:lnTo>
                    <a:lnTo>
                      <a:pt x="3324" y="421"/>
                    </a:lnTo>
                    <a:lnTo>
                      <a:pt x="3288" y="413"/>
                    </a:lnTo>
                    <a:lnTo>
                      <a:pt x="3279" y="395"/>
                    </a:lnTo>
                    <a:lnTo>
                      <a:pt x="3264" y="407"/>
                    </a:lnTo>
                    <a:lnTo>
                      <a:pt x="3238" y="409"/>
                    </a:lnTo>
                    <a:lnTo>
                      <a:pt x="3224" y="421"/>
                    </a:lnTo>
                    <a:lnTo>
                      <a:pt x="3203" y="387"/>
                    </a:lnTo>
                    <a:lnTo>
                      <a:pt x="3181" y="416"/>
                    </a:lnTo>
                    <a:lnTo>
                      <a:pt x="3164" y="428"/>
                    </a:lnTo>
                    <a:lnTo>
                      <a:pt x="3081" y="400"/>
                    </a:lnTo>
                    <a:lnTo>
                      <a:pt x="3079" y="385"/>
                    </a:lnTo>
                    <a:lnTo>
                      <a:pt x="3058" y="337"/>
                    </a:lnTo>
                    <a:lnTo>
                      <a:pt x="3036" y="321"/>
                    </a:lnTo>
                    <a:lnTo>
                      <a:pt x="3088" y="250"/>
                    </a:lnTo>
                    <a:lnTo>
                      <a:pt x="3131" y="287"/>
                    </a:lnTo>
                    <a:lnTo>
                      <a:pt x="3144" y="267"/>
                    </a:lnTo>
                    <a:lnTo>
                      <a:pt x="3153" y="245"/>
                    </a:lnTo>
                    <a:lnTo>
                      <a:pt x="3181" y="224"/>
                    </a:lnTo>
                    <a:lnTo>
                      <a:pt x="3196" y="187"/>
                    </a:lnTo>
                    <a:lnTo>
                      <a:pt x="3181" y="152"/>
                    </a:lnTo>
                    <a:lnTo>
                      <a:pt x="3172" y="143"/>
                    </a:lnTo>
                    <a:lnTo>
                      <a:pt x="3151" y="100"/>
                    </a:lnTo>
                    <a:lnTo>
                      <a:pt x="3144" y="78"/>
                    </a:lnTo>
                    <a:lnTo>
                      <a:pt x="3129" y="72"/>
                    </a:lnTo>
                    <a:lnTo>
                      <a:pt x="3103" y="43"/>
                    </a:lnTo>
                    <a:lnTo>
                      <a:pt x="3075" y="39"/>
                    </a:lnTo>
                    <a:lnTo>
                      <a:pt x="3068" y="31"/>
                    </a:lnTo>
                    <a:lnTo>
                      <a:pt x="3046" y="50"/>
                    </a:lnTo>
                    <a:lnTo>
                      <a:pt x="3051" y="89"/>
                    </a:lnTo>
                    <a:lnTo>
                      <a:pt x="3041" y="89"/>
                    </a:lnTo>
                    <a:lnTo>
                      <a:pt x="3037" y="92"/>
                    </a:lnTo>
                    <a:lnTo>
                      <a:pt x="3038" y="95"/>
                    </a:lnTo>
                    <a:lnTo>
                      <a:pt x="3046" y="100"/>
                    </a:lnTo>
                    <a:lnTo>
                      <a:pt x="3044" y="181"/>
                    </a:lnTo>
                    <a:lnTo>
                      <a:pt x="3025" y="181"/>
                    </a:lnTo>
                    <a:lnTo>
                      <a:pt x="2986" y="185"/>
                    </a:lnTo>
                    <a:lnTo>
                      <a:pt x="2968" y="195"/>
                    </a:lnTo>
                    <a:lnTo>
                      <a:pt x="2966" y="178"/>
                    </a:lnTo>
                    <a:lnTo>
                      <a:pt x="2953" y="167"/>
                    </a:lnTo>
                    <a:lnTo>
                      <a:pt x="2953" y="152"/>
                    </a:lnTo>
                    <a:lnTo>
                      <a:pt x="2972" y="124"/>
                    </a:lnTo>
                    <a:lnTo>
                      <a:pt x="2972" y="109"/>
                    </a:lnTo>
                    <a:lnTo>
                      <a:pt x="2979" y="102"/>
                    </a:lnTo>
                    <a:lnTo>
                      <a:pt x="2925" y="0"/>
                    </a:lnTo>
                    <a:lnTo>
                      <a:pt x="2925" y="28"/>
                    </a:lnTo>
                    <a:lnTo>
                      <a:pt x="2923" y="34"/>
                    </a:lnTo>
                    <a:lnTo>
                      <a:pt x="2923" y="40"/>
                    </a:lnTo>
                    <a:lnTo>
                      <a:pt x="2922" y="40"/>
                    </a:lnTo>
                    <a:lnTo>
                      <a:pt x="2922" y="41"/>
                    </a:lnTo>
                    <a:lnTo>
                      <a:pt x="2922" y="43"/>
                    </a:lnTo>
                    <a:lnTo>
                      <a:pt x="2922" y="45"/>
                    </a:lnTo>
                    <a:lnTo>
                      <a:pt x="2920" y="45"/>
                    </a:lnTo>
                    <a:lnTo>
                      <a:pt x="2919" y="44"/>
                    </a:lnTo>
                    <a:lnTo>
                      <a:pt x="2917" y="42"/>
                    </a:lnTo>
                    <a:lnTo>
                      <a:pt x="2916" y="40"/>
                    </a:lnTo>
                    <a:lnTo>
                      <a:pt x="2916" y="39"/>
                    </a:lnTo>
                    <a:lnTo>
                      <a:pt x="2866" y="39"/>
                    </a:lnTo>
                    <a:lnTo>
                      <a:pt x="2844" y="50"/>
                    </a:lnTo>
                    <a:lnTo>
                      <a:pt x="2846" y="78"/>
                    </a:lnTo>
                    <a:lnTo>
                      <a:pt x="2872" y="95"/>
                    </a:lnTo>
                    <a:lnTo>
                      <a:pt x="2879" y="124"/>
                    </a:lnTo>
                    <a:lnTo>
                      <a:pt x="2901" y="159"/>
                    </a:lnTo>
                    <a:lnTo>
                      <a:pt x="2896" y="171"/>
                    </a:lnTo>
                    <a:lnTo>
                      <a:pt x="2922" y="195"/>
                    </a:lnTo>
                    <a:lnTo>
                      <a:pt x="2936" y="250"/>
                    </a:lnTo>
                    <a:lnTo>
                      <a:pt x="2942" y="251"/>
                    </a:lnTo>
                    <a:lnTo>
                      <a:pt x="2946" y="254"/>
                    </a:lnTo>
                    <a:lnTo>
                      <a:pt x="2946" y="256"/>
                    </a:lnTo>
                    <a:lnTo>
                      <a:pt x="2947" y="260"/>
                    </a:lnTo>
                    <a:lnTo>
                      <a:pt x="2948" y="270"/>
                    </a:lnTo>
                    <a:lnTo>
                      <a:pt x="2945" y="274"/>
                    </a:lnTo>
                    <a:lnTo>
                      <a:pt x="2939" y="278"/>
                    </a:lnTo>
                    <a:lnTo>
                      <a:pt x="2929" y="287"/>
                    </a:lnTo>
                    <a:lnTo>
                      <a:pt x="2923" y="281"/>
                    </a:lnTo>
                    <a:lnTo>
                      <a:pt x="2918" y="281"/>
                    </a:lnTo>
                    <a:lnTo>
                      <a:pt x="2913" y="284"/>
                    </a:lnTo>
                    <a:lnTo>
                      <a:pt x="2908" y="293"/>
                    </a:lnTo>
                    <a:lnTo>
                      <a:pt x="2906" y="296"/>
                    </a:lnTo>
                    <a:lnTo>
                      <a:pt x="2907" y="299"/>
                    </a:lnTo>
                    <a:lnTo>
                      <a:pt x="2910" y="301"/>
                    </a:lnTo>
                    <a:lnTo>
                      <a:pt x="2916" y="302"/>
                    </a:lnTo>
                    <a:lnTo>
                      <a:pt x="2887" y="366"/>
                    </a:lnTo>
                    <a:lnTo>
                      <a:pt x="2903" y="380"/>
                    </a:lnTo>
                    <a:lnTo>
                      <a:pt x="2851" y="430"/>
                    </a:lnTo>
                    <a:lnTo>
                      <a:pt x="2809" y="450"/>
                    </a:lnTo>
                    <a:lnTo>
                      <a:pt x="2779" y="430"/>
                    </a:lnTo>
                    <a:lnTo>
                      <a:pt x="2753" y="407"/>
                    </a:lnTo>
                    <a:lnTo>
                      <a:pt x="2725" y="407"/>
                    </a:lnTo>
                    <a:lnTo>
                      <a:pt x="2697" y="393"/>
                    </a:lnTo>
                    <a:lnTo>
                      <a:pt x="2690" y="371"/>
                    </a:lnTo>
                    <a:lnTo>
                      <a:pt x="2651" y="345"/>
                    </a:lnTo>
                    <a:lnTo>
                      <a:pt x="2633" y="343"/>
                    </a:lnTo>
                    <a:lnTo>
                      <a:pt x="2594" y="317"/>
                    </a:lnTo>
                    <a:lnTo>
                      <a:pt x="2587" y="337"/>
                    </a:lnTo>
                    <a:lnTo>
                      <a:pt x="2547" y="330"/>
                    </a:lnTo>
                    <a:lnTo>
                      <a:pt x="2511" y="330"/>
                    </a:lnTo>
                    <a:lnTo>
                      <a:pt x="2505" y="343"/>
                    </a:lnTo>
                    <a:lnTo>
                      <a:pt x="2483" y="345"/>
                    </a:lnTo>
                    <a:lnTo>
                      <a:pt x="2459" y="321"/>
                    </a:lnTo>
                    <a:lnTo>
                      <a:pt x="2455" y="335"/>
                    </a:lnTo>
                    <a:lnTo>
                      <a:pt x="2454" y="335"/>
                    </a:lnTo>
                    <a:lnTo>
                      <a:pt x="2454" y="336"/>
                    </a:lnTo>
                    <a:lnTo>
                      <a:pt x="2454" y="338"/>
                    </a:lnTo>
                    <a:lnTo>
                      <a:pt x="2453" y="338"/>
                    </a:lnTo>
                    <a:lnTo>
                      <a:pt x="2453" y="339"/>
                    </a:lnTo>
                    <a:lnTo>
                      <a:pt x="2453" y="342"/>
                    </a:lnTo>
                    <a:lnTo>
                      <a:pt x="2451" y="343"/>
                    </a:lnTo>
                    <a:lnTo>
                      <a:pt x="2448" y="344"/>
                    </a:lnTo>
                    <a:lnTo>
                      <a:pt x="2444" y="343"/>
                    </a:lnTo>
                    <a:lnTo>
                      <a:pt x="2442" y="342"/>
                    </a:lnTo>
                    <a:lnTo>
                      <a:pt x="2441" y="342"/>
                    </a:lnTo>
                    <a:lnTo>
                      <a:pt x="2437" y="339"/>
                    </a:lnTo>
                    <a:lnTo>
                      <a:pt x="2433" y="337"/>
                    </a:lnTo>
                    <a:lnTo>
                      <a:pt x="2397" y="350"/>
                    </a:lnTo>
                    <a:lnTo>
                      <a:pt x="2388" y="337"/>
                    </a:lnTo>
                    <a:lnTo>
                      <a:pt x="2374" y="345"/>
                    </a:lnTo>
                    <a:lnTo>
                      <a:pt x="2316" y="352"/>
                    </a:lnTo>
                    <a:lnTo>
                      <a:pt x="2298" y="345"/>
                    </a:lnTo>
                    <a:lnTo>
                      <a:pt x="2290" y="363"/>
                    </a:lnTo>
                    <a:lnTo>
                      <a:pt x="2276" y="366"/>
                    </a:lnTo>
                    <a:lnTo>
                      <a:pt x="2276" y="387"/>
                    </a:lnTo>
                    <a:lnTo>
                      <a:pt x="2238" y="416"/>
                    </a:lnTo>
                    <a:lnTo>
                      <a:pt x="2216" y="421"/>
                    </a:lnTo>
                    <a:lnTo>
                      <a:pt x="2203" y="416"/>
                    </a:lnTo>
                    <a:lnTo>
                      <a:pt x="2159" y="421"/>
                    </a:lnTo>
                    <a:lnTo>
                      <a:pt x="2153" y="416"/>
                    </a:lnTo>
                    <a:lnTo>
                      <a:pt x="2117" y="428"/>
                    </a:lnTo>
                    <a:lnTo>
                      <a:pt x="2131" y="471"/>
                    </a:lnTo>
                    <a:lnTo>
                      <a:pt x="2103" y="506"/>
                    </a:lnTo>
                    <a:lnTo>
                      <a:pt x="2088" y="521"/>
                    </a:lnTo>
                    <a:lnTo>
                      <a:pt x="2059" y="516"/>
                    </a:lnTo>
                    <a:lnTo>
                      <a:pt x="2041" y="502"/>
                    </a:lnTo>
                    <a:lnTo>
                      <a:pt x="1989" y="494"/>
                    </a:lnTo>
                    <a:lnTo>
                      <a:pt x="1974" y="478"/>
                    </a:lnTo>
                    <a:lnTo>
                      <a:pt x="1948" y="485"/>
                    </a:lnTo>
                    <a:lnTo>
                      <a:pt x="1946" y="471"/>
                    </a:lnTo>
                    <a:lnTo>
                      <a:pt x="1931" y="459"/>
                    </a:lnTo>
                    <a:lnTo>
                      <a:pt x="1891" y="452"/>
                    </a:lnTo>
                    <a:lnTo>
                      <a:pt x="1855" y="471"/>
                    </a:lnTo>
                    <a:lnTo>
                      <a:pt x="1839" y="471"/>
                    </a:lnTo>
                    <a:lnTo>
                      <a:pt x="1748" y="492"/>
                    </a:lnTo>
                    <a:lnTo>
                      <a:pt x="1739" y="521"/>
                    </a:lnTo>
                    <a:lnTo>
                      <a:pt x="1735" y="528"/>
                    </a:lnTo>
                    <a:lnTo>
                      <a:pt x="1706" y="578"/>
                    </a:lnTo>
                    <a:lnTo>
                      <a:pt x="1703" y="599"/>
                    </a:lnTo>
                    <a:lnTo>
                      <a:pt x="1698" y="602"/>
                    </a:lnTo>
                    <a:lnTo>
                      <a:pt x="1677" y="623"/>
                    </a:lnTo>
                    <a:lnTo>
                      <a:pt x="1656" y="659"/>
                    </a:lnTo>
                    <a:lnTo>
                      <a:pt x="1625" y="763"/>
                    </a:lnTo>
                    <a:lnTo>
                      <a:pt x="1570" y="815"/>
                    </a:lnTo>
                    <a:lnTo>
                      <a:pt x="1568" y="828"/>
                    </a:lnTo>
                    <a:lnTo>
                      <a:pt x="1556" y="835"/>
                    </a:lnTo>
                    <a:lnTo>
                      <a:pt x="1554" y="848"/>
                    </a:lnTo>
                    <a:lnTo>
                      <a:pt x="1528" y="887"/>
                    </a:lnTo>
                    <a:lnTo>
                      <a:pt x="1554" y="848"/>
                    </a:lnTo>
                    <a:lnTo>
                      <a:pt x="1556" y="835"/>
                    </a:lnTo>
                    <a:lnTo>
                      <a:pt x="1568" y="828"/>
                    </a:lnTo>
                    <a:lnTo>
                      <a:pt x="1570" y="815"/>
                    </a:lnTo>
                    <a:lnTo>
                      <a:pt x="1625" y="763"/>
                    </a:lnTo>
                    <a:lnTo>
                      <a:pt x="1656" y="659"/>
                    </a:lnTo>
                    <a:lnTo>
                      <a:pt x="1677" y="623"/>
                    </a:lnTo>
                    <a:lnTo>
                      <a:pt x="1698" y="602"/>
                    </a:lnTo>
                    <a:lnTo>
                      <a:pt x="1703" y="599"/>
                    </a:lnTo>
                    <a:lnTo>
                      <a:pt x="1706" y="578"/>
                    </a:lnTo>
                    <a:lnTo>
                      <a:pt x="1735" y="528"/>
                    </a:lnTo>
                    <a:lnTo>
                      <a:pt x="1739" y="521"/>
                    </a:lnTo>
                    <a:lnTo>
                      <a:pt x="1748" y="492"/>
                    </a:lnTo>
                    <a:lnTo>
                      <a:pt x="1770" y="380"/>
                    </a:lnTo>
                    <a:lnTo>
                      <a:pt x="1781" y="363"/>
                    </a:lnTo>
                    <a:lnTo>
                      <a:pt x="1770" y="324"/>
                    </a:lnTo>
                    <a:lnTo>
                      <a:pt x="1811" y="207"/>
                    </a:lnTo>
                    <a:lnTo>
                      <a:pt x="1796" y="195"/>
                    </a:lnTo>
                    <a:lnTo>
                      <a:pt x="1777" y="193"/>
                    </a:lnTo>
                    <a:lnTo>
                      <a:pt x="1768" y="178"/>
                    </a:lnTo>
                    <a:lnTo>
                      <a:pt x="1755" y="174"/>
                    </a:lnTo>
                    <a:lnTo>
                      <a:pt x="1748" y="157"/>
                    </a:lnTo>
                    <a:lnTo>
                      <a:pt x="1761" y="95"/>
                    </a:lnTo>
                    <a:lnTo>
                      <a:pt x="1746" y="50"/>
                    </a:lnTo>
                    <a:lnTo>
                      <a:pt x="1720" y="74"/>
                    </a:lnTo>
                    <a:lnTo>
                      <a:pt x="1718" y="93"/>
                    </a:lnTo>
                    <a:lnTo>
                      <a:pt x="1696" y="115"/>
                    </a:lnTo>
                    <a:lnTo>
                      <a:pt x="1661" y="131"/>
                    </a:lnTo>
                    <a:lnTo>
                      <a:pt x="1604" y="143"/>
                    </a:lnTo>
                    <a:lnTo>
                      <a:pt x="1592" y="195"/>
                    </a:lnTo>
                    <a:lnTo>
                      <a:pt x="1563" y="187"/>
                    </a:lnTo>
                    <a:lnTo>
                      <a:pt x="1549" y="167"/>
                    </a:lnTo>
                    <a:lnTo>
                      <a:pt x="1520" y="157"/>
                    </a:lnTo>
                    <a:lnTo>
                      <a:pt x="1500" y="185"/>
                    </a:lnTo>
                    <a:lnTo>
                      <a:pt x="1446" y="138"/>
                    </a:lnTo>
                    <a:lnTo>
                      <a:pt x="1433" y="128"/>
                    </a:lnTo>
                    <a:close/>
                    <a:moveTo>
                      <a:pt x="1476" y="293"/>
                    </a:moveTo>
                    <a:lnTo>
                      <a:pt x="1496" y="285"/>
                    </a:lnTo>
                    <a:lnTo>
                      <a:pt x="1526" y="302"/>
                    </a:lnTo>
                    <a:lnTo>
                      <a:pt x="1546" y="330"/>
                    </a:lnTo>
                    <a:lnTo>
                      <a:pt x="1543" y="334"/>
                    </a:lnTo>
                    <a:lnTo>
                      <a:pt x="1542" y="340"/>
                    </a:lnTo>
                    <a:lnTo>
                      <a:pt x="1543" y="347"/>
                    </a:lnTo>
                    <a:lnTo>
                      <a:pt x="1547" y="353"/>
                    </a:lnTo>
                    <a:lnTo>
                      <a:pt x="1554" y="363"/>
                    </a:lnTo>
                    <a:lnTo>
                      <a:pt x="1556" y="374"/>
                    </a:lnTo>
                    <a:lnTo>
                      <a:pt x="1555" y="378"/>
                    </a:lnTo>
                    <a:lnTo>
                      <a:pt x="1553" y="383"/>
                    </a:lnTo>
                    <a:lnTo>
                      <a:pt x="1549" y="387"/>
                    </a:lnTo>
                    <a:lnTo>
                      <a:pt x="1547" y="389"/>
                    </a:lnTo>
                    <a:lnTo>
                      <a:pt x="1546" y="389"/>
                    </a:lnTo>
                    <a:lnTo>
                      <a:pt x="1546" y="390"/>
                    </a:lnTo>
                    <a:lnTo>
                      <a:pt x="1546" y="393"/>
                    </a:lnTo>
                    <a:lnTo>
                      <a:pt x="1541" y="395"/>
                    </a:lnTo>
                    <a:lnTo>
                      <a:pt x="1535" y="400"/>
                    </a:lnTo>
                    <a:lnTo>
                      <a:pt x="1520" y="400"/>
                    </a:lnTo>
                    <a:lnTo>
                      <a:pt x="1506" y="387"/>
                    </a:lnTo>
                    <a:lnTo>
                      <a:pt x="1500" y="389"/>
                    </a:lnTo>
                    <a:lnTo>
                      <a:pt x="1494" y="390"/>
                    </a:lnTo>
                    <a:lnTo>
                      <a:pt x="1489" y="388"/>
                    </a:lnTo>
                    <a:lnTo>
                      <a:pt x="1485" y="385"/>
                    </a:lnTo>
                    <a:lnTo>
                      <a:pt x="1463" y="378"/>
                    </a:lnTo>
                    <a:lnTo>
                      <a:pt x="1450" y="352"/>
                    </a:lnTo>
                    <a:lnTo>
                      <a:pt x="1433" y="350"/>
                    </a:lnTo>
                    <a:lnTo>
                      <a:pt x="1397" y="300"/>
                    </a:lnTo>
                    <a:lnTo>
                      <a:pt x="1406" y="243"/>
                    </a:lnTo>
                    <a:lnTo>
                      <a:pt x="1433" y="278"/>
                    </a:lnTo>
                    <a:lnTo>
                      <a:pt x="1476" y="293"/>
                    </a:lnTo>
                    <a:close/>
                    <a:moveTo>
                      <a:pt x="2262" y="841"/>
                    </a:moveTo>
                    <a:lnTo>
                      <a:pt x="2274" y="858"/>
                    </a:lnTo>
                    <a:lnTo>
                      <a:pt x="2298" y="908"/>
                    </a:lnTo>
                    <a:lnTo>
                      <a:pt x="2340" y="944"/>
                    </a:lnTo>
                    <a:lnTo>
                      <a:pt x="2296" y="984"/>
                    </a:lnTo>
                    <a:lnTo>
                      <a:pt x="2283" y="1008"/>
                    </a:lnTo>
                    <a:lnTo>
                      <a:pt x="2231" y="1029"/>
                    </a:lnTo>
                    <a:lnTo>
                      <a:pt x="2181" y="994"/>
                    </a:lnTo>
                    <a:lnTo>
                      <a:pt x="2140" y="930"/>
                    </a:lnTo>
                    <a:lnTo>
                      <a:pt x="2166" y="900"/>
                    </a:lnTo>
                    <a:lnTo>
                      <a:pt x="2174" y="870"/>
                    </a:lnTo>
                    <a:lnTo>
                      <a:pt x="2203" y="837"/>
                    </a:lnTo>
                    <a:lnTo>
                      <a:pt x="2204" y="829"/>
                    </a:lnTo>
                    <a:lnTo>
                      <a:pt x="2208" y="823"/>
                    </a:lnTo>
                    <a:lnTo>
                      <a:pt x="2211" y="820"/>
                    </a:lnTo>
                    <a:lnTo>
                      <a:pt x="2219" y="820"/>
                    </a:lnTo>
                    <a:lnTo>
                      <a:pt x="2226" y="837"/>
                    </a:lnTo>
                    <a:lnTo>
                      <a:pt x="2262" y="841"/>
                    </a:lnTo>
                    <a:close/>
                    <a:moveTo>
                      <a:pt x="957" y="680"/>
                    </a:moveTo>
                    <a:lnTo>
                      <a:pt x="948" y="659"/>
                    </a:lnTo>
                    <a:lnTo>
                      <a:pt x="955" y="594"/>
                    </a:lnTo>
                    <a:lnTo>
                      <a:pt x="976" y="580"/>
                    </a:lnTo>
                    <a:lnTo>
                      <a:pt x="998" y="585"/>
                    </a:lnTo>
                    <a:lnTo>
                      <a:pt x="1007" y="592"/>
                    </a:lnTo>
                    <a:lnTo>
                      <a:pt x="1028" y="587"/>
                    </a:lnTo>
                    <a:lnTo>
                      <a:pt x="1043" y="606"/>
                    </a:lnTo>
                    <a:lnTo>
                      <a:pt x="1015" y="606"/>
                    </a:lnTo>
                    <a:lnTo>
                      <a:pt x="1000" y="670"/>
                    </a:lnTo>
                    <a:lnTo>
                      <a:pt x="957" y="680"/>
                    </a:lnTo>
                    <a:close/>
                    <a:moveTo>
                      <a:pt x="1219" y="413"/>
                    </a:moveTo>
                    <a:lnTo>
                      <a:pt x="1219" y="402"/>
                    </a:lnTo>
                    <a:lnTo>
                      <a:pt x="1235" y="385"/>
                    </a:lnTo>
                    <a:lnTo>
                      <a:pt x="1276" y="402"/>
                    </a:lnTo>
                    <a:lnTo>
                      <a:pt x="1278" y="435"/>
                    </a:lnTo>
                    <a:lnTo>
                      <a:pt x="1263" y="442"/>
                    </a:lnTo>
                    <a:lnTo>
                      <a:pt x="1261" y="456"/>
                    </a:lnTo>
                    <a:lnTo>
                      <a:pt x="1240" y="471"/>
                    </a:lnTo>
                    <a:lnTo>
                      <a:pt x="1190" y="478"/>
                    </a:lnTo>
                    <a:lnTo>
                      <a:pt x="1200" y="435"/>
                    </a:lnTo>
                    <a:lnTo>
                      <a:pt x="1219" y="413"/>
                    </a:lnTo>
                    <a:close/>
                    <a:moveTo>
                      <a:pt x="1043" y="678"/>
                    </a:moveTo>
                    <a:lnTo>
                      <a:pt x="1076" y="665"/>
                    </a:lnTo>
                    <a:lnTo>
                      <a:pt x="1083" y="706"/>
                    </a:lnTo>
                    <a:lnTo>
                      <a:pt x="1098" y="722"/>
                    </a:lnTo>
                    <a:lnTo>
                      <a:pt x="1104" y="748"/>
                    </a:lnTo>
                    <a:lnTo>
                      <a:pt x="1091" y="772"/>
                    </a:lnTo>
                    <a:lnTo>
                      <a:pt x="1076" y="778"/>
                    </a:lnTo>
                    <a:lnTo>
                      <a:pt x="1078" y="806"/>
                    </a:lnTo>
                    <a:lnTo>
                      <a:pt x="1072" y="844"/>
                    </a:lnTo>
                    <a:lnTo>
                      <a:pt x="1076" y="865"/>
                    </a:lnTo>
                    <a:lnTo>
                      <a:pt x="1048" y="858"/>
                    </a:lnTo>
                    <a:lnTo>
                      <a:pt x="1035" y="830"/>
                    </a:lnTo>
                    <a:lnTo>
                      <a:pt x="1043" y="678"/>
                    </a:lnTo>
                    <a:close/>
                    <a:moveTo>
                      <a:pt x="1148" y="665"/>
                    </a:moveTo>
                    <a:lnTo>
                      <a:pt x="1119" y="665"/>
                    </a:lnTo>
                    <a:lnTo>
                      <a:pt x="1150" y="649"/>
                    </a:lnTo>
                    <a:lnTo>
                      <a:pt x="1164" y="630"/>
                    </a:lnTo>
                    <a:lnTo>
                      <a:pt x="1198" y="635"/>
                    </a:lnTo>
                    <a:lnTo>
                      <a:pt x="1228" y="635"/>
                    </a:lnTo>
                    <a:lnTo>
                      <a:pt x="1243" y="637"/>
                    </a:lnTo>
                    <a:lnTo>
                      <a:pt x="1257" y="628"/>
                    </a:lnTo>
                    <a:lnTo>
                      <a:pt x="1304" y="642"/>
                    </a:lnTo>
                    <a:lnTo>
                      <a:pt x="1263" y="659"/>
                    </a:lnTo>
                    <a:lnTo>
                      <a:pt x="1254" y="672"/>
                    </a:lnTo>
                    <a:lnTo>
                      <a:pt x="1243" y="680"/>
                    </a:lnTo>
                    <a:lnTo>
                      <a:pt x="1233" y="737"/>
                    </a:lnTo>
                    <a:lnTo>
                      <a:pt x="1204" y="756"/>
                    </a:lnTo>
                    <a:lnTo>
                      <a:pt x="1204" y="730"/>
                    </a:lnTo>
                    <a:lnTo>
                      <a:pt x="1183" y="715"/>
                    </a:lnTo>
                    <a:lnTo>
                      <a:pt x="1178" y="698"/>
                    </a:lnTo>
                    <a:lnTo>
                      <a:pt x="1148" y="665"/>
                    </a:lnTo>
                    <a:close/>
                    <a:moveTo>
                      <a:pt x="865" y="687"/>
                    </a:moveTo>
                    <a:lnTo>
                      <a:pt x="872" y="737"/>
                    </a:lnTo>
                    <a:lnTo>
                      <a:pt x="879" y="748"/>
                    </a:lnTo>
                    <a:lnTo>
                      <a:pt x="872" y="780"/>
                    </a:lnTo>
                    <a:lnTo>
                      <a:pt x="863" y="798"/>
                    </a:lnTo>
                    <a:lnTo>
                      <a:pt x="850" y="806"/>
                    </a:lnTo>
                    <a:lnTo>
                      <a:pt x="848" y="856"/>
                    </a:lnTo>
                    <a:lnTo>
                      <a:pt x="858" y="856"/>
                    </a:lnTo>
                    <a:lnTo>
                      <a:pt x="860" y="857"/>
                    </a:lnTo>
                    <a:lnTo>
                      <a:pt x="863" y="860"/>
                    </a:lnTo>
                    <a:lnTo>
                      <a:pt x="864" y="864"/>
                    </a:lnTo>
                    <a:lnTo>
                      <a:pt x="865" y="870"/>
                    </a:lnTo>
                    <a:lnTo>
                      <a:pt x="886" y="877"/>
                    </a:lnTo>
                    <a:lnTo>
                      <a:pt x="879" y="894"/>
                    </a:lnTo>
                    <a:lnTo>
                      <a:pt x="855" y="885"/>
                    </a:lnTo>
                    <a:lnTo>
                      <a:pt x="843" y="863"/>
                    </a:lnTo>
                    <a:lnTo>
                      <a:pt x="805" y="837"/>
                    </a:lnTo>
                    <a:lnTo>
                      <a:pt x="815" y="787"/>
                    </a:lnTo>
                    <a:lnTo>
                      <a:pt x="808" y="737"/>
                    </a:lnTo>
                    <a:lnTo>
                      <a:pt x="815" y="713"/>
                    </a:lnTo>
                    <a:lnTo>
                      <a:pt x="834" y="706"/>
                    </a:lnTo>
                    <a:lnTo>
                      <a:pt x="865" y="687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1605">
                <a:extLst>
                  <a:ext uri="{FF2B5EF4-FFF2-40B4-BE49-F238E27FC236}">
                    <a16:creationId xmlns:a16="http://schemas.microsoft.com/office/drawing/2014/main" id="{441BDEA6-B8E8-7366-BDFC-0EC9433921A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1" y="3158"/>
                <a:ext cx="181" cy="143"/>
              </a:xfrm>
              <a:custGeom>
                <a:avLst/>
                <a:gdLst>
                  <a:gd name="T0" fmla="*/ 57 w 1086"/>
                  <a:gd name="T1" fmla="*/ 171 h 860"/>
                  <a:gd name="T2" fmla="*/ 114 w 1086"/>
                  <a:gd name="T3" fmla="*/ 218 h 860"/>
                  <a:gd name="T4" fmla="*/ 66 w 1086"/>
                  <a:gd name="T5" fmla="*/ 326 h 860"/>
                  <a:gd name="T6" fmla="*/ 99 w 1086"/>
                  <a:gd name="T7" fmla="*/ 396 h 860"/>
                  <a:gd name="T8" fmla="*/ 0 w 1086"/>
                  <a:gd name="T9" fmla="*/ 435 h 860"/>
                  <a:gd name="T10" fmla="*/ 12 w 1086"/>
                  <a:gd name="T11" fmla="*/ 461 h 860"/>
                  <a:gd name="T12" fmla="*/ 20 w 1086"/>
                  <a:gd name="T13" fmla="*/ 469 h 860"/>
                  <a:gd name="T14" fmla="*/ 17 w 1086"/>
                  <a:gd name="T15" fmla="*/ 483 h 860"/>
                  <a:gd name="T16" fmla="*/ 50 w 1086"/>
                  <a:gd name="T17" fmla="*/ 541 h 860"/>
                  <a:gd name="T18" fmla="*/ 131 w 1086"/>
                  <a:gd name="T19" fmla="*/ 524 h 860"/>
                  <a:gd name="T20" fmla="*/ 227 w 1086"/>
                  <a:gd name="T21" fmla="*/ 561 h 860"/>
                  <a:gd name="T22" fmla="*/ 264 w 1086"/>
                  <a:gd name="T23" fmla="*/ 604 h 860"/>
                  <a:gd name="T24" fmla="*/ 257 w 1086"/>
                  <a:gd name="T25" fmla="*/ 717 h 860"/>
                  <a:gd name="T26" fmla="*/ 307 w 1086"/>
                  <a:gd name="T27" fmla="*/ 791 h 860"/>
                  <a:gd name="T28" fmla="*/ 337 w 1086"/>
                  <a:gd name="T29" fmla="*/ 855 h 860"/>
                  <a:gd name="T30" fmla="*/ 420 w 1086"/>
                  <a:gd name="T31" fmla="*/ 796 h 860"/>
                  <a:gd name="T32" fmla="*/ 451 w 1086"/>
                  <a:gd name="T33" fmla="*/ 803 h 860"/>
                  <a:gd name="T34" fmla="*/ 516 w 1086"/>
                  <a:gd name="T35" fmla="*/ 790 h 860"/>
                  <a:gd name="T36" fmla="*/ 534 w 1086"/>
                  <a:gd name="T37" fmla="*/ 755 h 860"/>
                  <a:gd name="T38" fmla="*/ 554 w 1086"/>
                  <a:gd name="T39" fmla="*/ 761 h 860"/>
                  <a:gd name="T40" fmla="*/ 561 w 1086"/>
                  <a:gd name="T41" fmla="*/ 761 h 860"/>
                  <a:gd name="T42" fmla="*/ 563 w 1086"/>
                  <a:gd name="T43" fmla="*/ 758 h 860"/>
                  <a:gd name="T44" fmla="*/ 565 w 1086"/>
                  <a:gd name="T45" fmla="*/ 749 h 860"/>
                  <a:gd name="T46" fmla="*/ 577 w 1086"/>
                  <a:gd name="T47" fmla="*/ 734 h 860"/>
                  <a:gd name="T48" fmla="*/ 589 w 1086"/>
                  <a:gd name="T49" fmla="*/ 739 h 860"/>
                  <a:gd name="T50" fmla="*/ 636 w 1086"/>
                  <a:gd name="T51" fmla="*/ 697 h 860"/>
                  <a:gd name="T52" fmla="*/ 652 w 1086"/>
                  <a:gd name="T53" fmla="*/ 696 h 860"/>
                  <a:gd name="T54" fmla="*/ 656 w 1086"/>
                  <a:gd name="T55" fmla="*/ 695 h 860"/>
                  <a:gd name="T56" fmla="*/ 656 w 1086"/>
                  <a:gd name="T57" fmla="*/ 692 h 860"/>
                  <a:gd name="T58" fmla="*/ 651 w 1086"/>
                  <a:gd name="T59" fmla="*/ 684 h 860"/>
                  <a:gd name="T60" fmla="*/ 712 w 1086"/>
                  <a:gd name="T61" fmla="*/ 674 h 860"/>
                  <a:gd name="T62" fmla="*/ 777 w 1086"/>
                  <a:gd name="T63" fmla="*/ 641 h 860"/>
                  <a:gd name="T64" fmla="*/ 827 w 1086"/>
                  <a:gd name="T65" fmla="*/ 641 h 860"/>
                  <a:gd name="T66" fmla="*/ 869 w 1086"/>
                  <a:gd name="T67" fmla="*/ 653 h 860"/>
                  <a:gd name="T68" fmla="*/ 877 w 1086"/>
                  <a:gd name="T69" fmla="*/ 567 h 860"/>
                  <a:gd name="T70" fmla="*/ 951 w 1086"/>
                  <a:gd name="T71" fmla="*/ 532 h 860"/>
                  <a:gd name="T72" fmla="*/ 1021 w 1086"/>
                  <a:gd name="T73" fmla="*/ 504 h 860"/>
                  <a:gd name="T74" fmla="*/ 1077 w 1086"/>
                  <a:gd name="T75" fmla="*/ 446 h 860"/>
                  <a:gd name="T76" fmla="*/ 1077 w 1086"/>
                  <a:gd name="T77" fmla="*/ 363 h 860"/>
                  <a:gd name="T78" fmla="*/ 1070 w 1086"/>
                  <a:gd name="T79" fmla="*/ 250 h 860"/>
                  <a:gd name="T80" fmla="*/ 1071 w 1086"/>
                  <a:gd name="T81" fmla="*/ 206 h 860"/>
                  <a:gd name="T82" fmla="*/ 1064 w 1086"/>
                  <a:gd name="T83" fmla="*/ 161 h 860"/>
                  <a:gd name="T84" fmla="*/ 1021 w 1086"/>
                  <a:gd name="T85" fmla="*/ 93 h 860"/>
                  <a:gd name="T86" fmla="*/ 905 w 1086"/>
                  <a:gd name="T87" fmla="*/ 56 h 860"/>
                  <a:gd name="T88" fmla="*/ 765 w 1086"/>
                  <a:gd name="T89" fmla="*/ 28 h 860"/>
                  <a:gd name="T90" fmla="*/ 670 w 1086"/>
                  <a:gd name="T91" fmla="*/ 13 h 860"/>
                  <a:gd name="T92" fmla="*/ 516 w 1086"/>
                  <a:gd name="T93" fmla="*/ 4 h 860"/>
                  <a:gd name="T94" fmla="*/ 523 w 1086"/>
                  <a:gd name="T95" fmla="*/ 54 h 860"/>
                  <a:gd name="T96" fmla="*/ 579 w 1086"/>
                  <a:gd name="T97" fmla="*/ 121 h 860"/>
                  <a:gd name="T98" fmla="*/ 466 w 1086"/>
                  <a:gd name="T99" fmla="*/ 142 h 860"/>
                  <a:gd name="T100" fmla="*/ 420 w 1086"/>
                  <a:gd name="T101" fmla="*/ 104 h 860"/>
                  <a:gd name="T102" fmla="*/ 385 w 1086"/>
                  <a:gd name="T103" fmla="*/ 78 h 860"/>
                  <a:gd name="T104" fmla="*/ 366 w 1086"/>
                  <a:gd name="T105" fmla="*/ 79 h 860"/>
                  <a:gd name="T106" fmla="*/ 323 w 1086"/>
                  <a:gd name="T107" fmla="*/ 93 h 860"/>
                  <a:gd name="T108" fmla="*/ 257 w 1086"/>
                  <a:gd name="T109" fmla="*/ 185 h 860"/>
                  <a:gd name="T110" fmla="*/ 829 w 1086"/>
                  <a:gd name="T111" fmla="*/ 247 h 860"/>
                  <a:gd name="T112" fmla="*/ 755 w 1086"/>
                  <a:gd name="T113" fmla="*/ 297 h 860"/>
                  <a:gd name="T114" fmla="*/ 755 w 1086"/>
                  <a:gd name="T115" fmla="*/ 235 h 860"/>
                  <a:gd name="T116" fmla="*/ 769 w 1086"/>
                  <a:gd name="T117" fmla="*/ 218 h 860"/>
                  <a:gd name="T118" fmla="*/ 834 w 1086"/>
                  <a:gd name="T119" fmla="*/ 221 h 8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86" h="860">
                    <a:moveTo>
                      <a:pt x="257" y="185"/>
                    </a:moveTo>
                    <a:lnTo>
                      <a:pt x="221" y="204"/>
                    </a:lnTo>
                    <a:lnTo>
                      <a:pt x="57" y="171"/>
                    </a:lnTo>
                    <a:lnTo>
                      <a:pt x="66" y="189"/>
                    </a:lnTo>
                    <a:lnTo>
                      <a:pt x="102" y="197"/>
                    </a:lnTo>
                    <a:lnTo>
                      <a:pt x="114" y="218"/>
                    </a:lnTo>
                    <a:lnTo>
                      <a:pt x="114" y="254"/>
                    </a:lnTo>
                    <a:lnTo>
                      <a:pt x="79" y="263"/>
                    </a:lnTo>
                    <a:lnTo>
                      <a:pt x="66" y="326"/>
                    </a:lnTo>
                    <a:lnTo>
                      <a:pt x="128" y="339"/>
                    </a:lnTo>
                    <a:lnTo>
                      <a:pt x="142" y="368"/>
                    </a:lnTo>
                    <a:lnTo>
                      <a:pt x="99" y="396"/>
                    </a:lnTo>
                    <a:lnTo>
                      <a:pt x="31" y="418"/>
                    </a:lnTo>
                    <a:lnTo>
                      <a:pt x="16" y="420"/>
                    </a:lnTo>
                    <a:lnTo>
                      <a:pt x="0" y="435"/>
                    </a:lnTo>
                    <a:lnTo>
                      <a:pt x="2" y="456"/>
                    </a:lnTo>
                    <a:lnTo>
                      <a:pt x="7" y="461"/>
                    </a:lnTo>
                    <a:lnTo>
                      <a:pt x="12" y="461"/>
                    </a:lnTo>
                    <a:lnTo>
                      <a:pt x="16" y="463"/>
                    </a:lnTo>
                    <a:lnTo>
                      <a:pt x="18" y="465"/>
                    </a:lnTo>
                    <a:lnTo>
                      <a:pt x="20" y="469"/>
                    </a:lnTo>
                    <a:lnTo>
                      <a:pt x="20" y="472"/>
                    </a:lnTo>
                    <a:lnTo>
                      <a:pt x="19" y="478"/>
                    </a:lnTo>
                    <a:lnTo>
                      <a:pt x="17" y="483"/>
                    </a:lnTo>
                    <a:lnTo>
                      <a:pt x="14" y="489"/>
                    </a:lnTo>
                    <a:lnTo>
                      <a:pt x="38" y="504"/>
                    </a:lnTo>
                    <a:lnTo>
                      <a:pt x="50" y="541"/>
                    </a:lnTo>
                    <a:lnTo>
                      <a:pt x="88" y="517"/>
                    </a:lnTo>
                    <a:lnTo>
                      <a:pt x="114" y="524"/>
                    </a:lnTo>
                    <a:lnTo>
                      <a:pt x="131" y="524"/>
                    </a:lnTo>
                    <a:lnTo>
                      <a:pt x="149" y="541"/>
                    </a:lnTo>
                    <a:lnTo>
                      <a:pt x="152" y="561"/>
                    </a:lnTo>
                    <a:lnTo>
                      <a:pt x="227" y="561"/>
                    </a:lnTo>
                    <a:lnTo>
                      <a:pt x="242" y="574"/>
                    </a:lnTo>
                    <a:lnTo>
                      <a:pt x="244" y="596"/>
                    </a:lnTo>
                    <a:lnTo>
                      <a:pt x="264" y="604"/>
                    </a:lnTo>
                    <a:lnTo>
                      <a:pt x="277" y="676"/>
                    </a:lnTo>
                    <a:lnTo>
                      <a:pt x="264" y="698"/>
                    </a:lnTo>
                    <a:lnTo>
                      <a:pt x="257" y="717"/>
                    </a:lnTo>
                    <a:lnTo>
                      <a:pt x="264" y="767"/>
                    </a:lnTo>
                    <a:lnTo>
                      <a:pt x="292" y="770"/>
                    </a:lnTo>
                    <a:lnTo>
                      <a:pt x="307" y="791"/>
                    </a:lnTo>
                    <a:lnTo>
                      <a:pt x="307" y="803"/>
                    </a:lnTo>
                    <a:lnTo>
                      <a:pt x="327" y="824"/>
                    </a:lnTo>
                    <a:lnTo>
                      <a:pt x="337" y="855"/>
                    </a:lnTo>
                    <a:lnTo>
                      <a:pt x="364" y="846"/>
                    </a:lnTo>
                    <a:lnTo>
                      <a:pt x="380" y="860"/>
                    </a:lnTo>
                    <a:lnTo>
                      <a:pt x="420" y="796"/>
                    </a:lnTo>
                    <a:lnTo>
                      <a:pt x="444" y="805"/>
                    </a:lnTo>
                    <a:lnTo>
                      <a:pt x="456" y="824"/>
                    </a:lnTo>
                    <a:lnTo>
                      <a:pt x="451" y="803"/>
                    </a:lnTo>
                    <a:lnTo>
                      <a:pt x="506" y="782"/>
                    </a:lnTo>
                    <a:lnTo>
                      <a:pt x="510" y="788"/>
                    </a:lnTo>
                    <a:lnTo>
                      <a:pt x="516" y="790"/>
                    </a:lnTo>
                    <a:lnTo>
                      <a:pt x="522" y="788"/>
                    </a:lnTo>
                    <a:lnTo>
                      <a:pt x="529" y="784"/>
                    </a:lnTo>
                    <a:lnTo>
                      <a:pt x="534" y="755"/>
                    </a:lnTo>
                    <a:lnTo>
                      <a:pt x="551" y="760"/>
                    </a:lnTo>
                    <a:lnTo>
                      <a:pt x="553" y="761"/>
                    </a:lnTo>
                    <a:lnTo>
                      <a:pt x="554" y="761"/>
                    </a:lnTo>
                    <a:lnTo>
                      <a:pt x="556" y="762"/>
                    </a:lnTo>
                    <a:lnTo>
                      <a:pt x="558" y="761"/>
                    </a:lnTo>
                    <a:lnTo>
                      <a:pt x="561" y="761"/>
                    </a:lnTo>
                    <a:lnTo>
                      <a:pt x="561" y="759"/>
                    </a:lnTo>
                    <a:lnTo>
                      <a:pt x="561" y="758"/>
                    </a:lnTo>
                    <a:lnTo>
                      <a:pt x="563" y="758"/>
                    </a:lnTo>
                    <a:lnTo>
                      <a:pt x="565" y="755"/>
                    </a:lnTo>
                    <a:lnTo>
                      <a:pt x="565" y="751"/>
                    </a:lnTo>
                    <a:lnTo>
                      <a:pt x="565" y="749"/>
                    </a:lnTo>
                    <a:lnTo>
                      <a:pt x="565" y="748"/>
                    </a:lnTo>
                    <a:lnTo>
                      <a:pt x="566" y="748"/>
                    </a:lnTo>
                    <a:lnTo>
                      <a:pt x="577" y="734"/>
                    </a:lnTo>
                    <a:lnTo>
                      <a:pt x="582" y="735"/>
                    </a:lnTo>
                    <a:lnTo>
                      <a:pt x="587" y="737"/>
                    </a:lnTo>
                    <a:lnTo>
                      <a:pt x="589" y="739"/>
                    </a:lnTo>
                    <a:lnTo>
                      <a:pt x="590" y="743"/>
                    </a:lnTo>
                    <a:lnTo>
                      <a:pt x="622" y="703"/>
                    </a:lnTo>
                    <a:lnTo>
                      <a:pt x="636" y="697"/>
                    </a:lnTo>
                    <a:lnTo>
                      <a:pt x="643" y="695"/>
                    </a:lnTo>
                    <a:lnTo>
                      <a:pt x="650" y="696"/>
                    </a:lnTo>
                    <a:lnTo>
                      <a:pt x="652" y="696"/>
                    </a:lnTo>
                    <a:lnTo>
                      <a:pt x="655" y="696"/>
                    </a:lnTo>
                    <a:lnTo>
                      <a:pt x="655" y="695"/>
                    </a:lnTo>
                    <a:lnTo>
                      <a:pt x="656" y="695"/>
                    </a:lnTo>
                    <a:lnTo>
                      <a:pt x="657" y="695"/>
                    </a:lnTo>
                    <a:lnTo>
                      <a:pt x="656" y="693"/>
                    </a:lnTo>
                    <a:lnTo>
                      <a:pt x="656" y="692"/>
                    </a:lnTo>
                    <a:lnTo>
                      <a:pt x="655" y="690"/>
                    </a:lnTo>
                    <a:lnTo>
                      <a:pt x="653" y="687"/>
                    </a:lnTo>
                    <a:lnTo>
                      <a:pt x="651" y="684"/>
                    </a:lnTo>
                    <a:lnTo>
                      <a:pt x="662" y="682"/>
                    </a:lnTo>
                    <a:lnTo>
                      <a:pt x="686" y="689"/>
                    </a:lnTo>
                    <a:lnTo>
                      <a:pt x="712" y="674"/>
                    </a:lnTo>
                    <a:lnTo>
                      <a:pt x="729" y="653"/>
                    </a:lnTo>
                    <a:lnTo>
                      <a:pt x="765" y="656"/>
                    </a:lnTo>
                    <a:lnTo>
                      <a:pt x="777" y="641"/>
                    </a:lnTo>
                    <a:lnTo>
                      <a:pt x="805" y="639"/>
                    </a:lnTo>
                    <a:lnTo>
                      <a:pt x="814" y="646"/>
                    </a:lnTo>
                    <a:lnTo>
                      <a:pt x="827" y="641"/>
                    </a:lnTo>
                    <a:lnTo>
                      <a:pt x="836" y="648"/>
                    </a:lnTo>
                    <a:lnTo>
                      <a:pt x="855" y="667"/>
                    </a:lnTo>
                    <a:lnTo>
                      <a:pt x="869" y="653"/>
                    </a:lnTo>
                    <a:lnTo>
                      <a:pt x="864" y="627"/>
                    </a:lnTo>
                    <a:lnTo>
                      <a:pt x="872" y="620"/>
                    </a:lnTo>
                    <a:lnTo>
                      <a:pt x="877" y="567"/>
                    </a:lnTo>
                    <a:lnTo>
                      <a:pt x="914" y="567"/>
                    </a:lnTo>
                    <a:lnTo>
                      <a:pt x="929" y="556"/>
                    </a:lnTo>
                    <a:lnTo>
                      <a:pt x="951" y="532"/>
                    </a:lnTo>
                    <a:lnTo>
                      <a:pt x="964" y="524"/>
                    </a:lnTo>
                    <a:lnTo>
                      <a:pt x="964" y="498"/>
                    </a:lnTo>
                    <a:lnTo>
                      <a:pt x="1021" y="504"/>
                    </a:lnTo>
                    <a:lnTo>
                      <a:pt x="1036" y="482"/>
                    </a:lnTo>
                    <a:lnTo>
                      <a:pt x="1057" y="474"/>
                    </a:lnTo>
                    <a:lnTo>
                      <a:pt x="1077" y="446"/>
                    </a:lnTo>
                    <a:lnTo>
                      <a:pt x="1071" y="406"/>
                    </a:lnTo>
                    <a:lnTo>
                      <a:pt x="1086" y="391"/>
                    </a:lnTo>
                    <a:lnTo>
                      <a:pt x="1077" y="363"/>
                    </a:lnTo>
                    <a:lnTo>
                      <a:pt x="1055" y="328"/>
                    </a:lnTo>
                    <a:lnTo>
                      <a:pt x="1069" y="256"/>
                    </a:lnTo>
                    <a:lnTo>
                      <a:pt x="1070" y="250"/>
                    </a:lnTo>
                    <a:lnTo>
                      <a:pt x="1072" y="248"/>
                    </a:lnTo>
                    <a:lnTo>
                      <a:pt x="1077" y="249"/>
                    </a:lnTo>
                    <a:lnTo>
                      <a:pt x="1071" y="206"/>
                    </a:lnTo>
                    <a:lnTo>
                      <a:pt x="1079" y="185"/>
                    </a:lnTo>
                    <a:lnTo>
                      <a:pt x="1077" y="163"/>
                    </a:lnTo>
                    <a:lnTo>
                      <a:pt x="1064" y="161"/>
                    </a:lnTo>
                    <a:lnTo>
                      <a:pt x="1057" y="139"/>
                    </a:lnTo>
                    <a:lnTo>
                      <a:pt x="1057" y="111"/>
                    </a:lnTo>
                    <a:lnTo>
                      <a:pt x="1021" y="93"/>
                    </a:lnTo>
                    <a:lnTo>
                      <a:pt x="1007" y="104"/>
                    </a:lnTo>
                    <a:lnTo>
                      <a:pt x="936" y="63"/>
                    </a:lnTo>
                    <a:lnTo>
                      <a:pt x="905" y="56"/>
                    </a:lnTo>
                    <a:lnTo>
                      <a:pt x="886" y="61"/>
                    </a:lnTo>
                    <a:lnTo>
                      <a:pt x="822" y="50"/>
                    </a:lnTo>
                    <a:lnTo>
                      <a:pt x="765" y="28"/>
                    </a:lnTo>
                    <a:lnTo>
                      <a:pt x="749" y="26"/>
                    </a:lnTo>
                    <a:lnTo>
                      <a:pt x="736" y="19"/>
                    </a:lnTo>
                    <a:lnTo>
                      <a:pt x="670" y="13"/>
                    </a:lnTo>
                    <a:lnTo>
                      <a:pt x="620" y="0"/>
                    </a:lnTo>
                    <a:lnTo>
                      <a:pt x="592" y="11"/>
                    </a:lnTo>
                    <a:lnTo>
                      <a:pt x="516" y="4"/>
                    </a:lnTo>
                    <a:lnTo>
                      <a:pt x="477" y="35"/>
                    </a:lnTo>
                    <a:lnTo>
                      <a:pt x="513" y="35"/>
                    </a:lnTo>
                    <a:lnTo>
                      <a:pt x="523" y="54"/>
                    </a:lnTo>
                    <a:lnTo>
                      <a:pt x="542" y="63"/>
                    </a:lnTo>
                    <a:lnTo>
                      <a:pt x="579" y="104"/>
                    </a:lnTo>
                    <a:lnTo>
                      <a:pt x="579" y="121"/>
                    </a:lnTo>
                    <a:lnTo>
                      <a:pt x="494" y="135"/>
                    </a:lnTo>
                    <a:lnTo>
                      <a:pt x="484" y="147"/>
                    </a:lnTo>
                    <a:lnTo>
                      <a:pt x="466" y="142"/>
                    </a:lnTo>
                    <a:lnTo>
                      <a:pt x="437" y="113"/>
                    </a:lnTo>
                    <a:lnTo>
                      <a:pt x="427" y="100"/>
                    </a:lnTo>
                    <a:lnTo>
                      <a:pt x="420" y="104"/>
                    </a:lnTo>
                    <a:lnTo>
                      <a:pt x="409" y="104"/>
                    </a:lnTo>
                    <a:lnTo>
                      <a:pt x="399" y="83"/>
                    </a:lnTo>
                    <a:lnTo>
                      <a:pt x="385" y="78"/>
                    </a:lnTo>
                    <a:lnTo>
                      <a:pt x="376" y="80"/>
                    </a:lnTo>
                    <a:lnTo>
                      <a:pt x="371" y="81"/>
                    </a:lnTo>
                    <a:lnTo>
                      <a:pt x="366" y="79"/>
                    </a:lnTo>
                    <a:lnTo>
                      <a:pt x="364" y="76"/>
                    </a:lnTo>
                    <a:lnTo>
                      <a:pt x="330" y="85"/>
                    </a:lnTo>
                    <a:lnTo>
                      <a:pt x="323" y="93"/>
                    </a:lnTo>
                    <a:lnTo>
                      <a:pt x="301" y="106"/>
                    </a:lnTo>
                    <a:lnTo>
                      <a:pt x="273" y="169"/>
                    </a:lnTo>
                    <a:lnTo>
                      <a:pt x="257" y="185"/>
                    </a:lnTo>
                    <a:close/>
                    <a:moveTo>
                      <a:pt x="834" y="221"/>
                    </a:moveTo>
                    <a:lnTo>
                      <a:pt x="836" y="239"/>
                    </a:lnTo>
                    <a:lnTo>
                      <a:pt x="829" y="247"/>
                    </a:lnTo>
                    <a:lnTo>
                      <a:pt x="827" y="299"/>
                    </a:lnTo>
                    <a:lnTo>
                      <a:pt x="772" y="311"/>
                    </a:lnTo>
                    <a:lnTo>
                      <a:pt x="755" y="297"/>
                    </a:lnTo>
                    <a:lnTo>
                      <a:pt x="744" y="268"/>
                    </a:lnTo>
                    <a:lnTo>
                      <a:pt x="708" y="242"/>
                    </a:lnTo>
                    <a:lnTo>
                      <a:pt x="755" y="235"/>
                    </a:lnTo>
                    <a:lnTo>
                      <a:pt x="756" y="224"/>
                    </a:lnTo>
                    <a:lnTo>
                      <a:pt x="761" y="218"/>
                    </a:lnTo>
                    <a:lnTo>
                      <a:pt x="769" y="218"/>
                    </a:lnTo>
                    <a:lnTo>
                      <a:pt x="773" y="221"/>
                    </a:lnTo>
                    <a:lnTo>
                      <a:pt x="779" y="226"/>
                    </a:lnTo>
                    <a:lnTo>
                      <a:pt x="834" y="22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1606">
                <a:extLst>
                  <a:ext uri="{FF2B5EF4-FFF2-40B4-BE49-F238E27FC236}">
                    <a16:creationId xmlns:a16="http://schemas.microsoft.com/office/drawing/2014/main" id="{AD1210AB-4614-4F8E-F44D-85DEE33412F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885" y="3014"/>
                <a:ext cx="169" cy="164"/>
              </a:xfrm>
              <a:custGeom>
                <a:avLst/>
                <a:gdLst>
                  <a:gd name="T0" fmla="*/ 435 w 1017"/>
                  <a:gd name="T1" fmla="*/ 219 h 984"/>
                  <a:gd name="T2" fmla="*/ 407 w 1017"/>
                  <a:gd name="T3" fmla="*/ 263 h 984"/>
                  <a:gd name="T4" fmla="*/ 398 w 1017"/>
                  <a:gd name="T5" fmla="*/ 269 h 984"/>
                  <a:gd name="T6" fmla="*/ 349 w 1017"/>
                  <a:gd name="T7" fmla="*/ 261 h 984"/>
                  <a:gd name="T8" fmla="*/ 275 w 1017"/>
                  <a:gd name="T9" fmla="*/ 239 h 984"/>
                  <a:gd name="T10" fmla="*/ 247 w 1017"/>
                  <a:gd name="T11" fmla="*/ 216 h 984"/>
                  <a:gd name="T12" fmla="*/ 247 w 1017"/>
                  <a:gd name="T13" fmla="*/ 211 h 984"/>
                  <a:gd name="T14" fmla="*/ 240 w 1017"/>
                  <a:gd name="T15" fmla="*/ 121 h 984"/>
                  <a:gd name="T16" fmla="*/ 275 w 1017"/>
                  <a:gd name="T17" fmla="*/ 64 h 984"/>
                  <a:gd name="T18" fmla="*/ 242 w 1017"/>
                  <a:gd name="T19" fmla="*/ 19 h 984"/>
                  <a:gd name="T20" fmla="*/ 212 w 1017"/>
                  <a:gd name="T21" fmla="*/ 62 h 984"/>
                  <a:gd name="T22" fmla="*/ 162 w 1017"/>
                  <a:gd name="T23" fmla="*/ 100 h 984"/>
                  <a:gd name="T24" fmla="*/ 97 w 1017"/>
                  <a:gd name="T25" fmla="*/ 104 h 984"/>
                  <a:gd name="T26" fmla="*/ 22 w 1017"/>
                  <a:gd name="T27" fmla="*/ 122 h 984"/>
                  <a:gd name="T28" fmla="*/ 12 w 1017"/>
                  <a:gd name="T29" fmla="*/ 190 h 984"/>
                  <a:gd name="T30" fmla="*/ 0 w 1017"/>
                  <a:gd name="T31" fmla="*/ 198 h 984"/>
                  <a:gd name="T32" fmla="*/ 35 w 1017"/>
                  <a:gd name="T33" fmla="*/ 218 h 984"/>
                  <a:gd name="T34" fmla="*/ 44 w 1017"/>
                  <a:gd name="T35" fmla="*/ 211 h 984"/>
                  <a:gd name="T36" fmla="*/ 65 w 1017"/>
                  <a:gd name="T37" fmla="*/ 216 h 984"/>
                  <a:gd name="T38" fmla="*/ 77 w 1017"/>
                  <a:gd name="T39" fmla="*/ 306 h 984"/>
                  <a:gd name="T40" fmla="*/ 119 w 1017"/>
                  <a:gd name="T41" fmla="*/ 413 h 984"/>
                  <a:gd name="T42" fmla="*/ 127 w 1017"/>
                  <a:gd name="T43" fmla="*/ 489 h 984"/>
                  <a:gd name="T44" fmla="*/ 97 w 1017"/>
                  <a:gd name="T45" fmla="*/ 556 h 984"/>
                  <a:gd name="T46" fmla="*/ 43 w 1017"/>
                  <a:gd name="T47" fmla="*/ 584 h 984"/>
                  <a:gd name="T48" fmla="*/ 55 w 1017"/>
                  <a:gd name="T49" fmla="*/ 667 h 984"/>
                  <a:gd name="T50" fmla="*/ 43 w 1017"/>
                  <a:gd name="T51" fmla="*/ 684 h 984"/>
                  <a:gd name="T52" fmla="*/ 79 w 1017"/>
                  <a:gd name="T53" fmla="*/ 696 h 984"/>
                  <a:gd name="T54" fmla="*/ 93 w 1017"/>
                  <a:gd name="T55" fmla="*/ 724 h 984"/>
                  <a:gd name="T56" fmla="*/ 50 w 1017"/>
                  <a:gd name="T57" fmla="*/ 910 h 984"/>
                  <a:gd name="T58" fmla="*/ 127 w 1017"/>
                  <a:gd name="T59" fmla="*/ 941 h 984"/>
                  <a:gd name="T60" fmla="*/ 129 w 1017"/>
                  <a:gd name="T61" fmla="*/ 898 h 984"/>
                  <a:gd name="T62" fmla="*/ 151 w 1017"/>
                  <a:gd name="T63" fmla="*/ 849 h 984"/>
                  <a:gd name="T64" fmla="*/ 161 w 1017"/>
                  <a:gd name="T65" fmla="*/ 848 h 984"/>
                  <a:gd name="T66" fmla="*/ 186 w 1017"/>
                  <a:gd name="T67" fmla="*/ 882 h 984"/>
                  <a:gd name="T68" fmla="*/ 225 w 1017"/>
                  <a:gd name="T69" fmla="*/ 934 h 984"/>
                  <a:gd name="T70" fmla="*/ 286 w 1017"/>
                  <a:gd name="T71" fmla="*/ 974 h 984"/>
                  <a:gd name="T72" fmla="*/ 354 w 1017"/>
                  <a:gd name="T73" fmla="*/ 974 h 984"/>
                  <a:gd name="T74" fmla="*/ 397 w 1017"/>
                  <a:gd name="T75" fmla="*/ 891 h 984"/>
                  <a:gd name="T76" fmla="*/ 471 w 1017"/>
                  <a:gd name="T77" fmla="*/ 846 h 984"/>
                  <a:gd name="T78" fmla="*/ 577 w 1017"/>
                  <a:gd name="T79" fmla="*/ 777 h 984"/>
                  <a:gd name="T80" fmla="*/ 684 w 1017"/>
                  <a:gd name="T81" fmla="*/ 839 h 984"/>
                  <a:gd name="T82" fmla="*/ 727 w 1017"/>
                  <a:gd name="T83" fmla="*/ 813 h 984"/>
                  <a:gd name="T84" fmla="*/ 862 w 1017"/>
                  <a:gd name="T85" fmla="*/ 782 h 984"/>
                  <a:gd name="T86" fmla="*/ 967 w 1017"/>
                  <a:gd name="T87" fmla="*/ 891 h 984"/>
                  <a:gd name="T88" fmla="*/ 984 w 1017"/>
                  <a:gd name="T89" fmla="*/ 832 h 984"/>
                  <a:gd name="T90" fmla="*/ 1017 w 1017"/>
                  <a:gd name="T91" fmla="*/ 763 h 984"/>
                  <a:gd name="T92" fmla="*/ 967 w 1017"/>
                  <a:gd name="T93" fmla="*/ 654 h 984"/>
                  <a:gd name="T94" fmla="*/ 932 w 1017"/>
                  <a:gd name="T95" fmla="*/ 591 h 984"/>
                  <a:gd name="T96" fmla="*/ 927 w 1017"/>
                  <a:gd name="T97" fmla="*/ 550 h 984"/>
                  <a:gd name="T98" fmla="*/ 927 w 1017"/>
                  <a:gd name="T99" fmla="*/ 511 h 984"/>
                  <a:gd name="T100" fmla="*/ 827 w 1017"/>
                  <a:gd name="T101" fmla="*/ 461 h 984"/>
                  <a:gd name="T102" fmla="*/ 768 w 1017"/>
                  <a:gd name="T103" fmla="*/ 413 h 984"/>
                  <a:gd name="T104" fmla="*/ 699 w 1017"/>
                  <a:gd name="T105" fmla="*/ 369 h 984"/>
                  <a:gd name="T106" fmla="*/ 697 w 1017"/>
                  <a:gd name="T107" fmla="*/ 297 h 984"/>
                  <a:gd name="T108" fmla="*/ 606 w 1017"/>
                  <a:gd name="T109" fmla="*/ 289 h 984"/>
                  <a:gd name="T110" fmla="*/ 468 w 1017"/>
                  <a:gd name="T111" fmla="*/ 321 h 984"/>
                  <a:gd name="T112" fmla="*/ 490 w 1017"/>
                  <a:gd name="T113" fmla="*/ 374 h 984"/>
                  <a:gd name="T114" fmla="*/ 478 w 1017"/>
                  <a:gd name="T115" fmla="*/ 370 h 984"/>
                  <a:gd name="T116" fmla="*/ 297 w 1017"/>
                  <a:gd name="T117" fmla="*/ 404 h 984"/>
                  <a:gd name="T118" fmla="*/ 269 w 1017"/>
                  <a:gd name="T119" fmla="*/ 313 h 984"/>
                  <a:gd name="T120" fmla="*/ 421 w 1017"/>
                  <a:gd name="T121" fmla="*/ 304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17" h="984">
                    <a:moveTo>
                      <a:pt x="542" y="282"/>
                    </a:moveTo>
                    <a:lnTo>
                      <a:pt x="525" y="261"/>
                    </a:lnTo>
                    <a:lnTo>
                      <a:pt x="435" y="219"/>
                    </a:lnTo>
                    <a:lnTo>
                      <a:pt x="421" y="219"/>
                    </a:lnTo>
                    <a:lnTo>
                      <a:pt x="418" y="269"/>
                    </a:lnTo>
                    <a:lnTo>
                      <a:pt x="407" y="263"/>
                    </a:lnTo>
                    <a:lnTo>
                      <a:pt x="404" y="263"/>
                    </a:lnTo>
                    <a:lnTo>
                      <a:pt x="399" y="271"/>
                    </a:lnTo>
                    <a:lnTo>
                      <a:pt x="398" y="269"/>
                    </a:lnTo>
                    <a:lnTo>
                      <a:pt x="397" y="266"/>
                    </a:lnTo>
                    <a:lnTo>
                      <a:pt x="385" y="269"/>
                    </a:lnTo>
                    <a:lnTo>
                      <a:pt x="349" y="261"/>
                    </a:lnTo>
                    <a:lnTo>
                      <a:pt x="321" y="249"/>
                    </a:lnTo>
                    <a:lnTo>
                      <a:pt x="299" y="254"/>
                    </a:lnTo>
                    <a:lnTo>
                      <a:pt x="275" y="239"/>
                    </a:lnTo>
                    <a:lnTo>
                      <a:pt x="269" y="228"/>
                    </a:lnTo>
                    <a:lnTo>
                      <a:pt x="249" y="219"/>
                    </a:lnTo>
                    <a:lnTo>
                      <a:pt x="247" y="216"/>
                    </a:lnTo>
                    <a:lnTo>
                      <a:pt x="246" y="215"/>
                    </a:lnTo>
                    <a:lnTo>
                      <a:pt x="244" y="211"/>
                    </a:lnTo>
                    <a:lnTo>
                      <a:pt x="247" y="211"/>
                    </a:lnTo>
                    <a:lnTo>
                      <a:pt x="264" y="190"/>
                    </a:lnTo>
                    <a:lnTo>
                      <a:pt x="264" y="128"/>
                    </a:lnTo>
                    <a:lnTo>
                      <a:pt x="240" y="121"/>
                    </a:lnTo>
                    <a:lnTo>
                      <a:pt x="242" y="85"/>
                    </a:lnTo>
                    <a:lnTo>
                      <a:pt x="264" y="76"/>
                    </a:lnTo>
                    <a:lnTo>
                      <a:pt x="275" y="64"/>
                    </a:lnTo>
                    <a:lnTo>
                      <a:pt x="286" y="21"/>
                    </a:lnTo>
                    <a:lnTo>
                      <a:pt x="279" y="0"/>
                    </a:lnTo>
                    <a:lnTo>
                      <a:pt x="242" y="19"/>
                    </a:lnTo>
                    <a:lnTo>
                      <a:pt x="233" y="47"/>
                    </a:lnTo>
                    <a:lnTo>
                      <a:pt x="219" y="50"/>
                    </a:lnTo>
                    <a:lnTo>
                      <a:pt x="212" y="62"/>
                    </a:lnTo>
                    <a:lnTo>
                      <a:pt x="186" y="71"/>
                    </a:lnTo>
                    <a:lnTo>
                      <a:pt x="177" y="85"/>
                    </a:lnTo>
                    <a:lnTo>
                      <a:pt x="162" y="100"/>
                    </a:lnTo>
                    <a:lnTo>
                      <a:pt x="121" y="85"/>
                    </a:lnTo>
                    <a:lnTo>
                      <a:pt x="100" y="85"/>
                    </a:lnTo>
                    <a:lnTo>
                      <a:pt x="97" y="104"/>
                    </a:lnTo>
                    <a:lnTo>
                      <a:pt x="50" y="104"/>
                    </a:lnTo>
                    <a:lnTo>
                      <a:pt x="34" y="119"/>
                    </a:lnTo>
                    <a:lnTo>
                      <a:pt x="22" y="122"/>
                    </a:lnTo>
                    <a:lnTo>
                      <a:pt x="9" y="123"/>
                    </a:lnTo>
                    <a:lnTo>
                      <a:pt x="14" y="128"/>
                    </a:lnTo>
                    <a:lnTo>
                      <a:pt x="12" y="190"/>
                    </a:lnTo>
                    <a:lnTo>
                      <a:pt x="5" y="190"/>
                    </a:lnTo>
                    <a:lnTo>
                      <a:pt x="2" y="193"/>
                    </a:lnTo>
                    <a:lnTo>
                      <a:pt x="0" y="198"/>
                    </a:lnTo>
                    <a:lnTo>
                      <a:pt x="1" y="206"/>
                    </a:lnTo>
                    <a:lnTo>
                      <a:pt x="34" y="228"/>
                    </a:lnTo>
                    <a:lnTo>
                      <a:pt x="35" y="218"/>
                    </a:lnTo>
                    <a:lnTo>
                      <a:pt x="37" y="215"/>
                    </a:lnTo>
                    <a:lnTo>
                      <a:pt x="41" y="213"/>
                    </a:lnTo>
                    <a:lnTo>
                      <a:pt x="44" y="211"/>
                    </a:lnTo>
                    <a:lnTo>
                      <a:pt x="50" y="212"/>
                    </a:lnTo>
                    <a:lnTo>
                      <a:pt x="63" y="217"/>
                    </a:lnTo>
                    <a:lnTo>
                      <a:pt x="65" y="216"/>
                    </a:lnTo>
                    <a:lnTo>
                      <a:pt x="69" y="219"/>
                    </a:lnTo>
                    <a:lnTo>
                      <a:pt x="62" y="297"/>
                    </a:lnTo>
                    <a:lnTo>
                      <a:pt x="77" y="306"/>
                    </a:lnTo>
                    <a:lnTo>
                      <a:pt x="71" y="321"/>
                    </a:lnTo>
                    <a:lnTo>
                      <a:pt x="97" y="339"/>
                    </a:lnTo>
                    <a:lnTo>
                      <a:pt x="119" y="413"/>
                    </a:lnTo>
                    <a:lnTo>
                      <a:pt x="105" y="421"/>
                    </a:lnTo>
                    <a:lnTo>
                      <a:pt x="119" y="441"/>
                    </a:lnTo>
                    <a:lnTo>
                      <a:pt x="127" y="489"/>
                    </a:lnTo>
                    <a:lnTo>
                      <a:pt x="100" y="491"/>
                    </a:lnTo>
                    <a:lnTo>
                      <a:pt x="86" y="532"/>
                    </a:lnTo>
                    <a:lnTo>
                      <a:pt x="97" y="556"/>
                    </a:lnTo>
                    <a:lnTo>
                      <a:pt x="29" y="549"/>
                    </a:lnTo>
                    <a:lnTo>
                      <a:pt x="27" y="563"/>
                    </a:lnTo>
                    <a:lnTo>
                      <a:pt x="43" y="584"/>
                    </a:lnTo>
                    <a:lnTo>
                      <a:pt x="34" y="613"/>
                    </a:lnTo>
                    <a:lnTo>
                      <a:pt x="48" y="634"/>
                    </a:lnTo>
                    <a:lnTo>
                      <a:pt x="55" y="667"/>
                    </a:lnTo>
                    <a:lnTo>
                      <a:pt x="79" y="663"/>
                    </a:lnTo>
                    <a:lnTo>
                      <a:pt x="79" y="684"/>
                    </a:lnTo>
                    <a:lnTo>
                      <a:pt x="43" y="684"/>
                    </a:lnTo>
                    <a:lnTo>
                      <a:pt x="62" y="717"/>
                    </a:lnTo>
                    <a:lnTo>
                      <a:pt x="79" y="711"/>
                    </a:lnTo>
                    <a:lnTo>
                      <a:pt x="79" y="696"/>
                    </a:lnTo>
                    <a:lnTo>
                      <a:pt x="100" y="689"/>
                    </a:lnTo>
                    <a:lnTo>
                      <a:pt x="105" y="713"/>
                    </a:lnTo>
                    <a:lnTo>
                      <a:pt x="93" y="724"/>
                    </a:lnTo>
                    <a:lnTo>
                      <a:pt x="97" y="834"/>
                    </a:lnTo>
                    <a:lnTo>
                      <a:pt x="77" y="856"/>
                    </a:lnTo>
                    <a:lnTo>
                      <a:pt x="50" y="910"/>
                    </a:lnTo>
                    <a:lnTo>
                      <a:pt x="71" y="984"/>
                    </a:lnTo>
                    <a:lnTo>
                      <a:pt x="107" y="948"/>
                    </a:lnTo>
                    <a:lnTo>
                      <a:pt x="127" y="941"/>
                    </a:lnTo>
                    <a:lnTo>
                      <a:pt x="133" y="924"/>
                    </a:lnTo>
                    <a:lnTo>
                      <a:pt x="149" y="913"/>
                    </a:lnTo>
                    <a:lnTo>
                      <a:pt x="129" y="898"/>
                    </a:lnTo>
                    <a:lnTo>
                      <a:pt x="147" y="884"/>
                    </a:lnTo>
                    <a:lnTo>
                      <a:pt x="149" y="848"/>
                    </a:lnTo>
                    <a:lnTo>
                      <a:pt x="151" y="849"/>
                    </a:lnTo>
                    <a:lnTo>
                      <a:pt x="153" y="850"/>
                    </a:lnTo>
                    <a:lnTo>
                      <a:pt x="157" y="851"/>
                    </a:lnTo>
                    <a:lnTo>
                      <a:pt x="161" y="848"/>
                    </a:lnTo>
                    <a:lnTo>
                      <a:pt x="165" y="843"/>
                    </a:lnTo>
                    <a:lnTo>
                      <a:pt x="169" y="846"/>
                    </a:lnTo>
                    <a:lnTo>
                      <a:pt x="186" y="882"/>
                    </a:lnTo>
                    <a:lnTo>
                      <a:pt x="197" y="891"/>
                    </a:lnTo>
                    <a:lnTo>
                      <a:pt x="197" y="906"/>
                    </a:lnTo>
                    <a:lnTo>
                      <a:pt x="225" y="934"/>
                    </a:lnTo>
                    <a:lnTo>
                      <a:pt x="229" y="960"/>
                    </a:lnTo>
                    <a:lnTo>
                      <a:pt x="255" y="963"/>
                    </a:lnTo>
                    <a:lnTo>
                      <a:pt x="286" y="974"/>
                    </a:lnTo>
                    <a:lnTo>
                      <a:pt x="319" y="963"/>
                    </a:lnTo>
                    <a:lnTo>
                      <a:pt x="340" y="974"/>
                    </a:lnTo>
                    <a:lnTo>
                      <a:pt x="354" y="974"/>
                    </a:lnTo>
                    <a:lnTo>
                      <a:pt x="362" y="941"/>
                    </a:lnTo>
                    <a:lnTo>
                      <a:pt x="383" y="891"/>
                    </a:lnTo>
                    <a:lnTo>
                      <a:pt x="397" y="891"/>
                    </a:lnTo>
                    <a:lnTo>
                      <a:pt x="440" y="874"/>
                    </a:lnTo>
                    <a:lnTo>
                      <a:pt x="462" y="860"/>
                    </a:lnTo>
                    <a:lnTo>
                      <a:pt x="471" y="846"/>
                    </a:lnTo>
                    <a:lnTo>
                      <a:pt x="525" y="841"/>
                    </a:lnTo>
                    <a:lnTo>
                      <a:pt x="534" y="817"/>
                    </a:lnTo>
                    <a:lnTo>
                      <a:pt x="577" y="777"/>
                    </a:lnTo>
                    <a:lnTo>
                      <a:pt x="664" y="826"/>
                    </a:lnTo>
                    <a:lnTo>
                      <a:pt x="668" y="841"/>
                    </a:lnTo>
                    <a:lnTo>
                      <a:pt x="684" y="839"/>
                    </a:lnTo>
                    <a:lnTo>
                      <a:pt x="699" y="826"/>
                    </a:lnTo>
                    <a:lnTo>
                      <a:pt x="718" y="824"/>
                    </a:lnTo>
                    <a:lnTo>
                      <a:pt x="727" y="813"/>
                    </a:lnTo>
                    <a:lnTo>
                      <a:pt x="813" y="784"/>
                    </a:lnTo>
                    <a:lnTo>
                      <a:pt x="825" y="789"/>
                    </a:lnTo>
                    <a:lnTo>
                      <a:pt x="862" y="782"/>
                    </a:lnTo>
                    <a:lnTo>
                      <a:pt x="884" y="763"/>
                    </a:lnTo>
                    <a:lnTo>
                      <a:pt x="953" y="863"/>
                    </a:lnTo>
                    <a:lnTo>
                      <a:pt x="967" y="891"/>
                    </a:lnTo>
                    <a:lnTo>
                      <a:pt x="975" y="839"/>
                    </a:lnTo>
                    <a:lnTo>
                      <a:pt x="978" y="833"/>
                    </a:lnTo>
                    <a:lnTo>
                      <a:pt x="984" y="832"/>
                    </a:lnTo>
                    <a:lnTo>
                      <a:pt x="984" y="813"/>
                    </a:lnTo>
                    <a:lnTo>
                      <a:pt x="1006" y="789"/>
                    </a:lnTo>
                    <a:lnTo>
                      <a:pt x="1017" y="763"/>
                    </a:lnTo>
                    <a:lnTo>
                      <a:pt x="1017" y="634"/>
                    </a:lnTo>
                    <a:lnTo>
                      <a:pt x="984" y="641"/>
                    </a:lnTo>
                    <a:lnTo>
                      <a:pt x="967" y="654"/>
                    </a:lnTo>
                    <a:lnTo>
                      <a:pt x="939" y="654"/>
                    </a:lnTo>
                    <a:lnTo>
                      <a:pt x="927" y="628"/>
                    </a:lnTo>
                    <a:lnTo>
                      <a:pt x="932" y="591"/>
                    </a:lnTo>
                    <a:lnTo>
                      <a:pt x="927" y="578"/>
                    </a:lnTo>
                    <a:lnTo>
                      <a:pt x="932" y="554"/>
                    </a:lnTo>
                    <a:lnTo>
                      <a:pt x="927" y="550"/>
                    </a:lnTo>
                    <a:lnTo>
                      <a:pt x="926" y="548"/>
                    </a:lnTo>
                    <a:lnTo>
                      <a:pt x="925" y="547"/>
                    </a:lnTo>
                    <a:lnTo>
                      <a:pt x="927" y="511"/>
                    </a:lnTo>
                    <a:lnTo>
                      <a:pt x="834" y="504"/>
                    </a:lnTo>
                    <a:lnTo>
                      <a:pt x="832" y="475"/>
                    </a:lnTo>
                    <a:lnTo>
                      <a:pt x="827" y="461"/>
                    </a:lnTo>
                    <a:lnTo>
                      <a:pt x="810" y="454"/>
                    </a:lnTo>
                    <a:lnTo>
                      <a:pt x="803" y="418"/>
                    </a:lnTo>
                    <a:lnTo>
                      <a:pt x="768" y="413"/>
                    </a:lnTo>
                    <a:lnTo>
                      <a:pt x="718" y="421"/>
                    </a:lnTo>
                    <a:lnTo>
                      <a:pt x="699" y="413"/>
                    </a:lnTo>
                    <a:lnTo>
                      <a:pt x="699" y="369"/>
                    </a:lnTo>
                    <a:lnTo>
                      <a:pt x="706" y="354"/>
                    </a:lnTo>
                    <a:lnTo>
                      <a:pt x="692" y="311"/>
                    </a:lnTo>
                    <a:lnTo>
                      <a:pt x="697" y="297"/>
                    </a:lnTo>
                    <a:lnTo>
                      <a:pt x="656" y="269"/>
                    </a:lnTo>
                    <a:lnTo>
                      <a:pt x="647" y="256"/>
                    </a:lnTo>
                    <a:lnTo>
                      <a:pt x="606" y="289"/>
                    </a:lnTo>
                    <a:lnTo>
                      <a:pt x="575" y="271"/>
                    </a:lnTo>
                    <a:lnTo>
                      <a:pt x="542" y="282"/>
                    </a:lnTo>
                    <a:close/>
                    <a:moveTo>
                      <a:pt x="468" y="321"/>
                    </a:moveTo>
                    <a:lnTo>
                      <a:pt x="504" y="343"/>
                    </a:lnTo>
                    <a:lnTo>
                      <a:pt x="497" y="371"/>
                    </a:lnTo>
                    <a:lnTo>
                      <a:pt x="490" y="374"/>
                    </a:lnTo>
                    <a:lnTo>
                      <a:pt x="485" y="375"/>
                    </a:lnTo>
                    <a:lnTo>
                      <a:pt x="480" y="373"/>
                    </a:lnTo>
                    <a:lnTo>
                      <a:pt x="478" y="370"/>
                    </a:lnTo>
                    <a:lnTo>
                      <a:pt x="477" y="369"/>
                    </a:lnTo>
                    <a:lnTo>
                      <a:pt x="475" y="369"/>
                    </a:lnTo>
                    <a:lnTo>
                      <a:pt x="297" y="404"/>
                    </a:lnTo>
                    <a:lnTo>
                      <a:pt x="264" y="356"/>
                    </a:lnTo>
                    <a:lnTo>
                      <a:pt x="264" y="343"/>
                    </a:lnTo>
                    <a:lnTo>
                      <a:pt x="269" y="313"/>
                    </a:lnTo>
                    <a:lnTo>
                      <a:pt x="333" y="313"/>
                    </a:lnTo>
                    <a:lnTo>
                      <a:pt x="340" y="306"/>
                    </a:lnTo>
                    <a:lnTo>
                      <a:pt x="421" y="304"/>
                    </a:lnTo>
                    <a:lnTo>
                      <a:pt x="447" y="321"/>
                    </a:lnTo>
                    <a:lnTo>
                      <a:pt x="468" y="321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1607">
                <a:extLst>
                  <a:ext uri="{FF2B5EF4-FFF2-40B4-BE49-F238E27FC236}">
                    <a16:creationId xmlns:a16="http://schemas.microsoft.com/office/drawing/2014/main" id="{67396870-70F3-2A75-A8EE-E922544ACB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1" y="3232"/>
                <a:ext cx="154" cy="80"/>
              </a:xfrm>
              <a:custGeom>
                <a:avLst/>
                <a:gdLst>
                  <a:gd name="T0" fmla="*/ 803 w 924"/>
                  <a:gd name="T1" fmla="*/ 119 h 478"/>
                  <a:gd name="T2" fmla="*/ 755 w 924"/>
                  <a:gd name="T3" fmla="*/ 91 h 478"/>
                  <a:gd name="T4" fmla="*/ 724 w 924"/>
                  <a:gd name="T5" fmla="*/ 41 h 478"/>
                  <a:gd name="T6" fmla="*/ 574 w 924"/>
                  <a:gd name="T7" fmla="*/ 113 h 478"/>
                  <a:gd name="T8" fmla="*/ 542 w 924"/>
                  <a:gd name="T9" fmla="*/ 86 h 478"/>
                  <a:gd name="T10" fmla="*/ 496 w 924"/>
                  <a:gd name="T11" fmla="*/ 69 h 478"/>
                  <a:gd name="T12" fmla="*/ 435 w 924"/>
                  <a:gd name="T13" fmla="*/ 20 h 478"/>
                  <a:gd name="T14" fmla="*/ 339 w 924"/>
                  <a:gd name="T15" fmla="*/ 15 h 478"/>
                  <a:gd name="T16" fmla="*/ 306 w 924"/>
                  <a:gd name="T17" fmla="*/ 41 h 478"/>
                  <a:gd name="T18" fmla="*/ 219 w 924"/>
                  <a:gd name="T19" fmla="*/ 86 h 478"/>
                  <a:gd name="T20" fmla="*/ 113 w 924"/>
                  <a:gd name="T21" fmla="*/ 41 h 478"/>
                  <a:gd name="T22" fmla="*/ 85 w 924"/>
                  <a:gd name="T23" fmla="*/ 148 h 478"/>
                  <a:gd name="T24" fmla="*/ 79 w 924"/>
                  <a:gd name="T25" fmla="*/ 146 h 478"/>
                  <a:gd name="T26" fmla="*/ 73 w 924"/>
                  <a:gd name="T27" fmla="*/ 150 h 478"/>
                  <a:gd name="T28" fmla="*/ 71 w 924"/>
                  <a:gd name="T29" fmla="*/ 165 h 478"/>
                  <a:gd name="T30" fmla="*/ 43 w 924"/>
                  <a:gd name="T31" fmla="*/ 193 h 478"/>
                  <a:gd name="T32" fmla="*/ 83 w 924"/>
                  <a:gd name="T33" fmla="*/ 243 h 478"/>
                  <a:gd name="T34" fmla="*/ 106 w 924"/>
                  <a:gd name="T35" fmla="*/ 237 h 478"/>
                  <a:gd name="T36" fmla="*/ 118 w 924"/>
                  <a:gd name="T37" fmla="*/ 239 h 478"/>
                  <a:gd name="T38" fmla="*/ 128 w 924"/>
                  <a:gd name="T39" fmla="*/ 250 h 478"/>
                  <a:gd name="T40" fmla="*/ 97 w 924"/>
                  <a:gd name="T41" fmla="*/ 265 h 478"/>
                  <a:gd name="T42" fmla="*/ 28 w 924"/>
                  <a:gd name="T43" fmla="*/ 336 h 478"/>
                  <a:gd name="T44" fmla="*/ 76 w 924"/>
                  <a:gd name="T45" fmla="*/ 365 h 478"/>
                  <a:gd name="T46" fmla="*/ 0 w 924"/>
                  <a:gd name="T47" fmla="*/ 421 h 478"/>
                  <a:gd name="T48" fmla="*/ 5 w 924"/>
                  <a:gd name="T49" fmla="*/ 442 h 478"/>
                  <a:gd name="T50" fmla="*/ 6 w 924"/>
                  <a:gd name="T51" fmla="*/ 448 h 478"/>
                  <a:gd name="T52" fmla="*/ 33 w 924"/>
                  <a:gd name="T53" fmla="*/ 421 h 478"/>
                  <a:gd name="T54" fmla="*/ 93 w 924"/>
                  <a:gd name="T55" fmla="*/ 400 h 478"/>
                  <a:gd name="T56" fmla="*/ 135 w 924"/>
                  <a:gd name="T57" fmla="*/ 369 h 478"/>
                  <a:gd name="T58" fmla="*/ 171 w 924"/>
                  <a:gd name="T59" fmla="*/ 378 h 478"/>
                  <a:gd name="T60" fmla="*/ 211 w 924"/>
                  <a:gd name="T61" fmla="*/ 398 h 478"/>
                  <a:gd name="T62" fmla="*/ 227 w 924"/>
                  <a:gd name="T63" fmla="*/ 396 h 478"/>
                  <a:gd name="T64" fmla="*/ 235 w 924"/>
                  <a:gd name="T65" fmla="*/ 400 h 478"/>
                  <a:gd name="T66" fmla="*/ 240 w 924"/>
                  <a:gd name="T67" fmla="*/ 421 h 478"/>
                  <a:gd name="T68" fmla="*/ 283 w 924"/>
                  <a:gd name="T69" fmla="*/ 441 h 478"/>
                  <a:gd name="T70" fmla="*/ 347 w 924"/>
                  <a:gd name="T71" fmla="*/ 450 h 478"/>
                  <a:gd name="T72" fmla="*/ 461 w 924"/>
                  <a:gd name="T73" fmla="*/ 462 h 478"/>
                  <a:gd name="T74" fmla="*/ 485 w 924"/>
                  <a:gd name="T75" fmla="*/ 433 h 478"/>
                  <a:gd name="T76" fmla="*/ 674 w 924"/>
                  <a:gd name="T77" fmla="*/ 478 h 478"/>
                  <a:gd name="T78" fmla="*/ 903 w 924"/>
                  <a:gd name="T79" fmla="*/ 376 h 478"/>
                  <a:gd name="T80" fmla="*/ 917 w 924"/>
                  <a:gd name="T81" fmla="*/ 328 h 478"/>
                  <a:gd name="T82" fmla="*/ 910 w 924"/>
                  <a:gd name="T83" fmla="*/ 310 h 478"/>
                  <a:gd name="T84" fmla="*/ 916 w 924"/>
                  <a:gd name="T85" fmla="*/ 303 h 478"/>
                  <a:gd name="T86" fmla="*/ 913 w 924"/>
                  <a:gd name="T87" fmla="*/ 291 h 478"/>
                  <a:gd name="T88" fmla="*/ 913 w 924"/>
                  <a:gd name="T89" fmla="*/ 17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24" h="478">
                    <a:moveTo>
                      <a:pt x="913" y="176"/>
                    </a:moveTo>
                    <a:lnTo>
                      <a:pt x="803" y="119"/>
                    </a:lnTo>
                    <a:lnTo>
                      <a:pt x="763" y="98"/>
                    </a:lnTo>
                    <a:lnTo>
                      <a:pt x="755" y="91"/>
                    </a:lnTo>
                    <a:lnTo>
                      <a:pt x="739" y="20"/>
                    </a:lnTo>
                    <a:lnTo>
                      <a:pt x="724" y="41"/>
                    </a:lnTo>
                    <a:lnTo>
                      <a:pt x="691" y="63"/>
                    </a:lnTo>
                    <a:lnTo>
                      <a:pt x="574" y="113"/>
                    </a:lnTo>
                    <a:lnTo>
                      <a:pt x="554" y="100"/>
                    </a:lnTo>
                    <a:lnTo>
                      <a:pt x="542" y="86"/>
                    </a:lnTo>
                    <a:lnTo>
                      <a:pt x="513" y="72"/>
                    </a:lnTo>
                    <a:lnTo>
                      <a:pt x="496" y="69"/>
                    </a:lnTo>
                    <a:lnTo>
                      <a:pt x="482" y="30"/>
                    </a:lnTo>
                    <a:lnTo>
                      <a:pt x="435" y="20"/>
                    </a:lnTo>
                    <a:lnTo>
                      <a:pt x="418" y="0"/>
                    </a:lnTo>
                    <a:lnTo>
                      <a:pt x="339" y="15"/>
                    </a:lnTo>
                    <a:lnTo>
                      <a:pt x="321" y="15"/>
                    </a:lnTo>
                    <a:lnTo>
                      <a:pt x="306" y="41"/>
                    </a:lnTo>
                    <a:lnTo>
                      <a:pt x="278" y="63"/>
                    </a:lnTo>
                    <a:lnTo>
                      <a:pt x="219" y="86"/>
                    </a:lnTo>
                    <a:lnTo>
                      <a:pt x="185" y="41"/>
                    </a:lnTo>
                    <a:lnTo>
                      <a:pt x="113" y="41"/>
                    </a:lnTo>
                    <a:lnTo>
                      <a:pt x="113" y="108"/>
                    </a:lnTo>
                    <a:lnTo>
                      <a:pt x="85" y="148"/>
                    </a:lnTo>
                    <a:lnTo>
                      <a:pt x="81" y="146"/>
                    </a:lnTo>
                    <a:lnTo>
                      <a:pt x="79" y="146"/>
                    </a:lnTo>
                    <a:lnTo>
                      <a:pt x="76" y="148"/>
                    </a:lnTo>
                    <a:lnTo>
                      <a:pt x="73" y="150"/>
                    </a:lnTo>
                    <a:lnTo>
                      <a:pt x="72" y="154"/>
                    </a:lnTo>
                    <a:lnTo>
                      <a:pt x="71" y="165"/>
                    </a:lnTo>
                    <a:lnTo>
                      <a:pt x="28" y="169"/>
                    </a:lnTo>
                    <a:lnTo>
                      <a:pt x="43" y="193"/>
                    </a:lnTo>
                    <a:lnTo>
                      <a:pt x="61" y="200"/>
                    </a:lnTo>
                    <a:lnTo>
                      <a:pt x="83" y="243"/>
                    </a:lnTo>
                    <a:lnTo>
                      <a:pt x="94" y="237"/>
                    </a:lnTo>
                    <a:lnTo>
                      <a:pt x="106" y="237"/>
                    </a:lnTo>
                    <a:lnTo>
                      <a:pt x="111" y="237"/>
                    </a:lnTo>
                    <a:lnTo>
                      <a:pt x="118" y="239"/>
                    </a:lnTo>
                    <a:lnTo>
                      <a:pt x="130" y="246"/>
                    </a:lnTo>
                    <a:lnTo>
                      <a:pt x="128" y="250"/>
                    </a:lnTo>
                    <a:lnTo>
                      <a:pt x="126" y="258"/>
                    </a:lnTo>
                    <a:lnTo>
                      <a:pt x="97" y="265"/>
                    </a:lnTo>
                    <a:lnTo>
                      <a:pt x="4" y="326"/>
                    </a:lnTo>
                    <a:lnTo>
                      <a:pt x="28" y="336"/>
                    </a:lnTo>
                    <a:lnTo>
                      <a:pt x="35" y="365"/>
                    </a:lnTo>
                    <a:lnTo>
                      <a:pt x="76" y="365"/>
                    </a:lnTo>
                    <a:lnTo>
                      <a:pt x="121" y="357"/>
                    </a:lnTo>
                    <a:lnTo>
                      <a:pt x="0" y="421"/>
                    </a:lnTo>
                    <a:lnTo>
                      <a:pt x="4" y="436"/>
                    </a:lnTo>
                    <a:lnTo>
                      <a:pt x="5" y="442"/>
                    </a:lnTo>
                    <a:lnTo>
                      <a:pt x="5" y="450"/>
                    </a:lnTo>
                    <a:lnTo>
                      <a:pt x="6" y="448"/>
                    </a:lnTo>
                    <a:lnTo>
                      <a:pt x="11" y="448"/>
                    </a:lnTo>
                    <a:lnTo>
                      <a:pt x="33" y="421"/>
                    </a:lnTo>
                    <a:lnTo>
                      <a:pt x="65" y="404"/>
                    </a:lnTo>
                    <a:lnTo>
                      <a:pt x="93" y="400"/>
                    </a:lnTo>
                    <a:lnTo>
                      <a:pt x="113" y="372"/>
                    </a:lnTo>
                    <a:lnTo>
                      <a:pt x="135" y="369"/>
                    </a:lnTo>
                    <a:lnTo>
                      <a:pt x="150" y="383"/>
                    </a:lnTo>
                    <a:lnTo>
                      <a:pt x="171" y="378"/>
                    </a:lnTo>
                    <a:lnTo>
                      <a:pt x="197" y="386"/>
                    </a:lnTo>
                    <a:lnTo>
                      <a:pt x="211" y="398"/>
                    </a:lnTo>
                    <a:lnTo>
                      <a:pt x="226" y="393"/>
                    </a:lnTo>
                    <a:lnTo>
                      <a:pt x="227" y="396"/>
                    </a:lnTo>
                    <a:lnTo>
                      <a:pt x="231" y="399"/>
                    </a:lnTo>
                    <a:lnTo>
                      <a:pt x="235" y="400"/>
                    </a:lnTo>
                    <a:lnTo>
                      <a:pt x="242" y="400"/>
                    </a:lnTo>
                    <a:lnTo>
                      <a:pt x="240" y="421"/>
                    </a:lnTo>
                    <a:lnTo>
                      <a:pt x="263" y="421"/>
                    </a:lnTo>
                    <a:lnTo>
                      <a:pt x="283" y="441"/>
                    </a:lnTo>
                    <a:lnTo>
                      <a:pt x="321" y="433"/>
                    </a:lnTo>
                    <a:lnTo>
                      <a:pt x="347" y="450"/>
                    </a:lnTo>
                    <a:lnTo>
                      <a:pt x="456" y="476"/>
                    </a:lnTo>
                    <a:lnTo>
                      <a:pt x="461" y="462"/>
                    </a:lnTo>
                    <a:lnTo>
                      <a:pt x="478" y="448"/>
                    </a:lnTo>
                    <a:lnTo>
                      <a:pt x="485" y="433"/>
                    </a:lnTo>
                    <a:lnTo>
                      <a:pt x="539" y="419"/>
                    </a:lnTo>
                    <a:lnTo>
                      <a:pt x="674" y="478"/>
                    </a:lnTo>
                    <a:lnTo>
                      <a:pt x="820" y="378"/>
                    </a:lnTo>
                    <a:lnTo>
                      <a:pt x="903" y="376"/>
                    </a:lnTo>
                    <a:lnTo>
                      <a:pt x="920" y="357"/>
                    </a:lnTo>
                    <a:lnTo>
                      <a:pt x="917" y="328"/>
                    </a:lnTo>
                    <a:lnTo>
                      <a:pt x="903" y="312"/>
                    </a:lnTo>
                    <a:lnTo>
                      <a:pt x="910" y="310"/>
                    </a:lnTo>
                    <a:lnTo>
                      <a:pt x="915" y="307"/>
                    </a:lnTo>
                    <a:lnTo>
                      <a:pt x="916" y="303"/>
                    </a:lnTo>
                    <a:lnTo>
                      <a:pt x="915" y="299"/>
                    </a:lnTo>
                    <a:lnTo>
                      <a:pt x="913" y="291"/>
                    </a:lnTo>
                    <a:lnTo>
                      <a:pt x="924" y="272"/>
                    </a:lnTo>
                    <a:lnTo>
                      <a:pt x="913" y="176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1608">
                <a:extLst>
                  <a:ext uri="{FF2B5EF4-FFF2-40B4-BE49-F238E27FC236}">
                    <a16:creationId xmlns:a16="http://schemas.microsoft.com/office/drawing/2014/main" id="{33AE5F7F-115D-599F-F2E8-D8694F769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3" y="3386"/>
                <a:ext cx="159" cy="136"/>
              </a:xfrm>
              <a:custGeom>
                <a:avLst/>
                <a:gdLst>
                  <a:gd name="T0" fmla="*/ 186 w 952"/>
                  <a:gd name="T1" fmla="*/ 117 h 819"/>
                  <a:gd name="T2" fmla="*/ 182 w 952"/>
                  <a:gd name="T3" fmla="*/ 134 h 819"/>
                  <a:gd name="T4" fmla="*/ 106 w 952"/>
                  <a:gd name="T5" fmla="*/ 204 h 819"/>
                  <a:gd name="T6" fmla="*/ 83 w 952"/>
                  <a:gd name="T7" fmla="*/ 276 h 819"/>
                  <a:gd name="T8" fmla="*/ 47 w 952"/>
                  <a:gd name="T9" fmla="*/ 303 h 819"/>
                  <a:gd name="T10" fmla="*/ 15 w 952"/>
                  <a:gd name="T11" fmla="*/ 351 h 819"/>
                  <a:gd name="T12" fmla="*/ 7 w 952"/>
                  <a:gd name="T13" fmla="*/ 390 h 819"/>
                  <a:gd name="T14" fmla="*/ 18 w 952"/>
                  <a:gd name="T15" fmla="*/ 397 h 819"/>
                  <a:gd name="T16" fmla="*/ 64 w 952"/>
                  <a:gd name="T17" fmla="*/ 514 h 819"/>
                  <a:gd name="T18" fmla="*/ 100 w 952"/>
                  <a:gd name="T19" fmla="*/ 540 h 819"/>
                  <a:gd name="T20" fmla="*/ 171 w 952"/>
                  <a:gd name="T21" fmla="*/ 626 h 819"/>
                  <a:gd name="T22" fmla="*/ 213 w 952"/>
                  <a:gd name="T23" fmla="*/ 728 h 819"/>
                  <a:gd name="T24" fmla="*/ 263 w 952"/>
                  <a:gd name="T25" fmla="*/ 749 h 819"/>
                  <a:gd name="T26" fmla="*/ 308 w 952"/>
                  <a:gd name="T27" fmla="*/ 726 h 819"/>
                  <a:gd name="T28" fmla="*/ 385 w 952"/>
                  <a:gd name="T29" fmla="*/ 704 h 819"/>
                  <a:gd name="T30" fmla="*/ 425 w 952"/>
                  <a:gd name="T31" fmla="*/ 658 h 819"/>
                  <a:gd name="T32" fmla="*/ 428 w 952"/>
                  <a:gd name="T33" fmla="*/ 671 h 819"/>
                  <a:gd name="T34" fmla="*/ 432 w 952"/>
                  <a:gd name="T35" fmla="*/ 719 h 819"/>
                  <a:gd name="T36" fmla="*/ 446 w 952"/>
                  <a:gd name="T37" fmla="*/ 785 h 819"/>
                  <a:gd name="T38" fmla="*/ 484 w 952"/>
                  <a:gd name="T39" fmla="*/ 763 h 819"/>
                  <a:gd name="T40" fmla="*/ 498 w 952"/>
                  <a:gd name="T41" fmla="*/ 819 h 819"/>
                  <a:gd name="T42" fmla="*/ 498 w 952"/>
                  <a:gd name="T43" fmla="*/ 804 h 819"/>
                  <a:gd name="T44" fmla="*/ 596 w 952"/>
                  <a:gd name="T45" fmla="*/ 754 h 819"/>
                  <a:gd name="T46" fmla="*/ 674 w 952"/>
                  <a:gd name="T47" fmla="*/ 663 h 819"/>
                  <a:gd name="T48" fmla="*/ 741 w 952"/>
                  <a:gd name="T49" fmla="*/ 706 h 819"/>
                  <a:gd name="T50" fmla="*/ 774 w 952"/>
                  <a:gd name="T51" fmla="*/ 669 h 819"/>
                  <a:gd name="T52" fmla="*/ 818 w 952"/>
                  <a:gd name="T53" fmla="*/ 622 h 819"/>
                  <a:gd name="T54" fmla="*/ 826 w 952"/>
                  <a:gd name="T55" fmla="*/ 611 h 819"/>
                  <a:gd name="T56" fmla="*/ 819 w 952"/>
                  <a:gd name="T57" fmla="*/ 543 h 819"/>
                  <a:gd name="T58" fmla="*/ 876 w 952"/>
                  <a:gd name="T59" fmla="*/ 490 h 819"/>
                  <a:gd name="T60" fmla="*/ 902 w 952"/>
                  <a:gd name="T61" fmla="*/ 462 h 819"/>
                  <a:gd name="T62" fmla="*/ 883 w 952"/>
                  <a:gd name="T63" fmla="*/ 376 h 819"/>
                  <a:gd name="T64" fmla="*/ 869 w 952"/>
                  <a:gd name="T65" fmla="*/ 365 h 819"/>
                  <a:gd name="T66" fmla="*/ 852 w 952"/>
                  <a:gd name="T67" fmla="*/ 350 h 819"/>
                  <a:gd name="T68" fmla="*/ 876 w 952"/>
                  <a:gd name="T69" fmla="*/ 286 h 819"/>
                  <a:gd name="T70" fmla="*/ 883 w 952"/>
                  <a:gd name="T71" fmla="*/ 280 h 819"/>
                  <a:gd name="T72" fmla="*/ 883 w 952"/>
                  <a:gd name="T73" fmla="*/ 273 h 819"/>
                  <a:gd name="T74" fmla="*/ 939 w 952"/>
                  <a:gd name="T75" fmla="*/ 291 h 819"/>
                  <a:gd name="T76" fmla="*/ 917 w 952"/>
                  <a:gd name="T77" fmla="*/ 234 h 819"/>
                  <a:gd name="T78" fmla="*/ 869 w 952"/>
                  <a:gd name="T79" fmla="*/ 212 h 819"/>
                  <a:gd name="T80" fmla="*/ 852 w 952"/>
                  <a:gd name="T81" fmla="*/ 215 h 819"/>
                  <a:gd name="T82" fmla="*/ 863 w 952"/>
                  <a:gd name="T83" fmla="*/ 162 h 819"/>
                  <a:gd name="T84" fmla="*/ 822 w 952"/>
                  <a:gd name="T85" fmla="*/ 152 h 819"/>
                  <a:gd name="T86" fmla="*/ 821 w 952"/>
                  <a:gd name="T87" fmla="*/ 156 h 819"/>
                  <a:gd name="T88" fmla="*/ 816 w 952"/>
                  <a:gd name="T89" fmla="*/ 159 h 819"/>
                  <a:gd name="T90" fmla="*/ 810 w 952"/>
                  <a:gd name="T91" fmla="*/ 155 h 819"/>
                  <a:gd name="T92" fmla="*/ 739 w 952"/>
                  <a:gd name="T93" fmla="*/ 143 h 819"/>
                  <a:gd name="T94" fmla="*/ 676 w 952"/>
                  <a:gd name="T95" fmla="*/ 100 h 819"/>
                  <a:gd name="T96" fmla="*/ 539 w 952"/>
                  <a:gd name="T97" fmla="*/ 76 h 819"/>
                  <a:gd name="T98" fmla="*/ 511 w 952"/>
                  <a:gd name="T99" fmla="*/ 115 h 819"/>
                  <a:gd name="T100" fmla="*/ 449 w 952"/>
                  <a:gd name="T101" fmla="*/ 84 h 819"/>
                  <a:gd name="T102" fmla="*/ 449 w 952"/>
                  <a:gd name="T103" fmla="*/ 22 h 819"/>
                  <a:gd name="T104" fmla="*/ 375 w 952"/>
                  <a:gd name="T105" fmla="*/ 29 h 819"/>
                  <a:gd name="T106" fmla="*/ 271 w 952"/>
                  <a:gd name="T107" fmla="*/ 15 h 819"/>
                  <a:gd name="T108" fmla="*/ 239 w 952"/>
                  <a:gd name="T109" fmla="*/ 56 h 819"/>
                  <a:gd name="T110" fmla="*/ 193 w 952"/>
                  <a:gd name="T111" fmla="*/ 119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52" h="819">
                    <a:moveTo>
                      <a:pt x="193" y="119"/>
                    </a:moveTo>
                    <a:lnTo>
                      <a:pt x="188" y="116"/>
                    </a:lnTo>
                    <a:lnTo>
                      <a:pt x="186" y="117"/>
                    </a:lnTo>
                    <a:lnTo>
                      <a:pt x="182" y="122"/>
                    </a:lnTo>
                    <a:lnTo>
                      <a:pt x="181" y="127"/>
                    </a:lnTo>
                    <a:lnTo>
                      <a:pt x="182" y="134"/>
                    </a:lnTo>
                    <a:lnTo>
                      <a:pt x="163" y="141"/>
                    </a:lnTo>
                    <a:lnTo>
                      <a:pt x="154" y="171"/>
                    </a:lnTo>
                    <a:lnTo>
                      <a:pt x="106" y="204"/>
                    </a:lnTo>
                    <a:lnTo>
                      <a:pt x="111" y="226"/>
                    </a:lnTo>
                    <a:lnTo>
                      <a:pt x="104" y="271"/>
                    </a:lnTo>
                    <a:lnTo>
                      <a:pt x="83" y="276"/>
                    </a:lnTo>
                    <a:lnTo>
                      <a:pt x="70" y="284"/>
                    </a:lnTo>
                    <a:lnTo>
                      <a:pt x="58" y="293"/>
                    </a:lnTo>
                    <a:lnTo>
                      <a:pt x="47" y="303"/>
                    </a:lnTo>
                    <a:lnTo>
                      <a:pt x="38" y="317"/>
                    </a:lnTo>
                    <a:lnTo>
                      <a:pt x="24" y="334"/>
                    </a:lnTo>
                    <a:lnTo>
                      <a:pt x="15" y="351"/>
                    </a:lnTo>
                    <a:lnTo>
                      <a:pt x="5" y="370"/>
                    </a:lnTo>
                    <a:lnTo>
                      <a:pt x="0" y="391"/>
                    </a:lnTo>
                    <a:lnTo>
                      <a:pt x="7" y="390"/>
                    </a:lnTo>
                    <a:lnTo>
                      <a:pt x="15" y="393"/>
                    </a:lnTo>
                    <a:lnTo>
                      <a:pt x="16" y="394"/>
                    </a:lnTo>
                    <a:lnTo>
                      <a:pt x="18" y="397"/>
                    </a:lnTo>
                    <a:lnTo>
                      <a:pt x="21" y="404"/>
                    </a:lnTo>
                    <a:lnTo>
                      <a:pt x="21" y="490"/>
                    </a:lnTo>
                    <a:lnTo>
                      <a:pt x="64" y="514"/>
                    </a:lnTo>
                    <a:lnTo>
                      <a:pt x="71" y="526"/>
                    </a:lnTo>
                    <a:lnTo>
                      <a:pt x="90" y="528"/>
                    </a:lnTo>
                    <a:lnTo>
                      <a:pt x="100" y="540"/>
                    </a:lnTo>
                    <a:lnTo>
                      <a:pt x="121" y="540"/>
                    </a:lnTo>
                    <a:lnTo>
                      <a:pt x="211" y="611"/>
                    </a:lnTo>
                    <a:lnTo>
                      <a:pt x="171" y="626"/>
                    </a:lnTo>
                    <a:lnTo>
                      <a:pt x="161" y="739"/>
                    </a:lnTo>
                    <a:lnTo>
                      <a:pt x="182" y="732"/>
                    </a:lnTo>
                    <a:lnTo>
                      <a:pt x="213" y="728"/>
                    </a:lnTo>
                    <a:lnTo>
                      <a:pt x="235" y="713"/>
                    </a:lnTo>
                    <a:lnTo>
                      <a:pt x="261" y="711"/>
                    </a:lnTo>
                    <a:lnTo>
                      <a:pt x="263" y="749"/>
                    </a:lnTo>
                    <a:lnTo>
                      <a:pt x="282" y="726"/>
                    </a:lnTo>
                    <a:lnTo>
                      <a:pt x="313" y="721"/>
                    </a:lnTo>
                    <a:lnTo>
                      <a:pt x="308" y="726"/>
                    </a:lnTo>
                    <a:lnTo>
                      <a:pt x="311" y="728"/>
                    </a:lnTo>
                    <a:lnTo>
                      <a:pt x="349" y="711"/>
                    </a:lnTo>
                    <a:lnTo>
                      <a:pt x="385" y="704"/>
                    </a:lnTo>
                    <a:lnTo>
                      <a:pt x="397" y="661"/>
                    </a:lnTo>
                    <a:lnTo>
                      <a:pt x="418" y="656"/>
                    </a:lnTo>
                    <a:lnTo>
                      <a:pt x="425" y="658"/>
                    </a:lnTo>
                    <a:lnTo>
                      <a:pt x="429" y="661"/>
                    </a:lnTo>
                    <a:lnTo>
                      <a:pt x="429" y="666"/>
                    </a:lnTo>
                    <a:lnTo>
                      <a:pt x="428" y="671"/>
                    </a:lnTo>
                    <a:lnTo>
                      <a:pt x="463" y="697"/>
                    </a:lnTo>
                    <a:lnTo>
                      <a:pt x="449" y="711"/>
                    </a:lnTo>
                    <a:lnTo>
                      <a:pt x="432" y="719"/>
                    </a:lnTo>
                    <a:lnTo>
                      <a:pt x="411" y="743"/>
                    </a:lnTo>
                    <a:lnTo>
                      <a:pt x="418" y="771"/>
                    </a:lnTo>
                    <a:lnTo>
                      <a:pt x="446" y="785"/>
                    </a:lnTo>
                    <a:lnTo>
                      <a:pt x="443" y="782"/>
                    </a:lnTo>
                    <a:lnTo>
                      <a:pt x="449" y="775"/>
                    </a:lnTo>
                    <a:lnTo>
                      <a:pt x="484" y="763"/>
                    </a:lnTo>
                    <a:lnTo>
                      <a:pt x="475" y="785"/>
                    </a:lnTo>
                    <a:lnTo>
                      <a:pt x="482" y="804"/>
                    </a:lnTo>
                    <a:lnTo>
                      <a:pt x="498" y="819"/>
                    </a:lnTo>
                    <a:lnTo>
                      <a:pt x="498" y="811"/>
                    </a:lnTo>
                    <a:lnTo>
                      <a:pt x="502" y="807"/>
                    </a:lnTo>
                    <a:lnTo>
                      <a:pt x="498" y="804"/>
                    </a:lnTo>
                    <a:lnTo>
                      <a:pt x="513" y="789"/>
                    </a:lnTo>
                    <a:lnTo>
                      <a:pt x="532" y="756"/>
                    </a:lnTo>
                    <a:lnTo>
                      <a:pt x="596" y="754"/>
                    </a:lnTo>
                    <a:lnTo>
                      <a:pt x="613" y="747"/>
                    </a:lnTo>
                    <a:lnTo>
                      <a:pt x="663" y="697"/>
                    </a:lnTo>
                    <a:lnTo>
                      <a:pt x="674" y="663"/>
                    </a:lnTo>
                    <a:lnTo>
                      <a:pt x="706" y="685"/>
                    </a:lnTo>
                    <a:lnTo>
                      <a:pt x="720" y="704"/>
                    </a:lnTo>
                    <a:lnTo>
                      <a:pt x="741" y="706"/>
                    </a:lnTo>
                    <a:lnTo>
                      <a:pt x="748" y="697"/>
                    </a:lnTo>
                    <a:lnTo>
                      <a:pt x="774" y="711"/>
                    </a:lnTo>
                    <a:lnTo>
                      <a:pt x="774" y="669"/>
                    </a:lnTo>
                    <a:lnTo>
                      <a:pt x="798" y="640"/>
                    </a:lnTo>
                    <a:lnTo>
                      <a:pt x="817" y="626"/>
                    </a:lnTo>
                    <a:lnTo>
                      <a:pt x="818" y="622"/>
                    </a:lnTo>
                    <a:lnTo>
                      <a:pt x="820" y="619"/>
                    </a:lnTo>
                    <a:lnTo>
                      <a:pt x="822" y="611"/>
                    </a:lnTo>
                    <a:lnTo>
                      <a:pt x="826" y="611"/>
                    </a:lnTo>
                    <a:lnTo>
                      <a:pt x="826" y="593"/>
                    </a:lnTo>
                    <a:lnTo>
                      <a:pt x="834" y="569"/>
                    </a:lnTo>
                    <a:lnTo>
                      <a:pt x="819" y="543"/>
                    </a:lnTo>
                    <a:lnTo>
                      <a:pt x="834" y="540"/>
                    </a:lnTo>
                    <a:lnTo>
                      <a:pt x="869" y="506"/>
                    </a:lnTo>
                    <a:lnTo>
                      <a:pt x="876" y="490"/>
                    </a:lnTo>
                    <a:lnTo>
                      <a:pt x="889" y="485"/>
                    </a:lnTo>
                    <a:lnTo>
                      <a:pt x="891" y="471"/>
                    </a:lnTo>
                    <a:lnTo>
                      <a:pt x="902" y="462"/>
                    </a:lnTo>
                    <a:lnTo>
                      <a:pt x="917" y="462"/>
                    </a:lnTo>
                    <a:lnTo>
                      <a:pt x="883" y="404"/>
                    </a:lnTo>
                    <a:lnTo>
                      <a:pt x="883" y="376"/>
                    </a:lnTo>
                    <a:lnTo>
                      <a:pt x="879" y="368"/>
                    </a:lnTo>
                    <a:lnTo>
                      <a:pt x="875" y="365"/>
                    </a:lnTo>
                    <a:lnTo>
                      <a:pt x="869" y="365"/>
                    </a:lnTo>
                    <a:lnTo>
                      <a:pt x="863" y="370"/>
                    </a:lnTo>
                    <a:lnTo>
                      <a:pt x="863" y="369"/>
                    </a:lnTo>
                    <a:lnTo>
                      <a:pt x="852" y="350"/>
                    </a:lnTo>
                    <a:lnTo>
                      <a:pt x="819" y="336"/>
                    </a:lnTo>
                    <a:lnTo>
                      <a:pt x="863" y="293"/>
                    </a:lnTo>
                    <a:lnTo>
                      <a:pt x="876" y="286"/>
                    </a:lnTo>
                    <a:lnTo>
                      <a:pt x="880" y="284"/>
                    </a:lnTo>
                    <a:lnTo>
                      <a:pt x="881" y="281"/>
                    </a:lnTo>
                    <a:lnTo>
                      <a:pt x="883" y="280"/>
                    </a:lnTo>
                    <a:lnTo>
                      <a:pt x="885" y="276"/>
                    </a:lnTo>
                    <a:lnTo>
                      <a:pt x="883" y="274"/>
                    </a:lnTo>
                    <a:lnTo>
                      <a:pt x="883" y="273"/>
                    </a:lnTo>
                    <a:lnTo>
                      <a:pt x="883" y="271"/>
                    </a:lnTo>
                    <a:lnTo>
                      <a:pt x="905" y="308"/>
                    </a:lnTo>
                    <a:lnTo>
                      <a:pt x="939" y="291"/>
                    </a:lnTo>
                    <a:lnTo>
                      <a:pt x="952" y="265"/>
                    </a:lnTo>
                    <a:lnTo>
                      <a:pt x="946" y="248"/>
                    </a:lnTo>
                    <a:lnTo>
                      <a:pt x="917" y="234"/>
                    </a:lnTo>
                    <a:lnTo>
                      <a:pt x="919" y="212"/>
                    </a:lnTo>
                    <a:lnTo>
                      <a:pt x="881" y="204"/>
                    </a:lnTo>
                    <a:lnTo>
                      <a:pt x="869" y="212"/>
                    </a:lnTo>
                    <a:lnTo>
                      <a:pt x="863" y="211"/>
                    </a:lnTo>
                    <a:lnTo>
                      <a:pt x="857" y="212"/>
                    </a:lnTo>
                    <a:lnTo>
                      <a:pt x="852" y="215"/>
                    </a:lnTo>
                    <a:lnTo>
                      <a:pt x="846" y="215"/>
                    </a:lnTo>
                    <a:lnTo>
                      <a:pt x="867" y="191"/>
                    </a:lnTo>
                    <a:lnTo>
                      <a:pt x="863" y="162"/>
                    </a:lnTo>
                    <a:lnTo>
                      <a:pt x="839" y="158"/>
                    </a:lnTo>
                    <a:lnTo>
                      <a:pt x="824" y="150"/>
                    </a:lnTo>
                    <a:lnTo>
                      <a:pt x="822" y="152"/>
                    </a:lnTo>
                    <a:lnTo>
                      <a:pt x="821" y="152"/>
                    </a:lnTo>
                    <a:lnTo>
                      <a:pt x="821" y="153"/>
                    </a:lnTo>
                    <a:lnTo>
                      <a:pt x="821" y="156"/>
                    </a:lnTo>
                    <a:lnTo>
                      <a:pt x="819" y="159"/>
                    </a:lnTo>
                    <a:lnTo>
                      <a:pt x="817" y="159"/>
                    </a:lnTo>
                    <a:lnTo>
                      <a:pt x="816" y="159"/>
                    </a:lnTo>
                    <a:lnTo>
                      <a:pt x="814" y="158"/>
                    </a:lnTo>
                    <a:lnTo>
                      <a:pt x="813" y="158"/>
                    </a:lnTo>
                    <a:lnTo>
                      <a:pt x="810" y="155"/>
                    </a:lnTo>
                    <a:lnTo>
                      <a:pt x="774" y="155"/>
                    </a:lnTo>
                    <a:lnTo>
                      <a:pt x="753" y="158"/>
                    </a:lnTo>
                    <a:lnTo>
                      <a:pt x="739" y="143"/>
                    </a:lnTo>
                    <a:lnTo>
                      <a:pt x="753" y="121"/>
                    </a:lnTo>
                    <a:lnTo>
                      <a:pt x="746" y="100"/>
                    </a:lnTo>
                    <a:lnTo>
                      <a:pt x="676" y="100"/>
                    </a:lnTo>
                    <a:lnTo>
                      <a:pt x="591" y="69"/>
                    </a:lnTo>
                    <a:lnTo>
                      <a:pt x="556" y="43"/>
                    </a:lnTo>
                    <a:lnTo>
                      <a:pt x="539" y="76"/>
                    </a:lnTo>
                    <a:lnTo>
                      <a:pt x="517" y="69"/>
                    </a:lnTo>
                    <a:lnTo>
                      <a:pt x="524" y="86"/>
                    </a:lnTo>
                    <a:lnTo>
                      <a:pt x="511" y="115"/>
                    </a:lnTo>
                    <a:lnTo>
                      <a:pt x="491" y="115"/>
                    </a:lnTo>
                    <a:lnTo>
                      <a:pt x="468" y="106"/>
                    </a:lnTo>
                    <a:lnTo>
                      <a:pt x="449" y="84"/>
                    </a:lnTo>
                    <a:lnTo>
                      <a:pt x="470" y="69"/>
                    </a:lnTo>
                    <a:lnTo>
                      <a:pt x="446" y="50"/>
                    </a:lnTo>
                    <a:lnTo>
                      <a:pt x="449" y="22"/>
                    </a:lnTo>
                    <a:lnTo>
                      <a:pt x="418" y="22"/>
                    </a:lnTo>
                    <a:lnTo>
                      <a:pt x="397" y="34"/>
                    </a:lnTo>
                    <a:lnTo>
                      <a:pt x="375" y="29"/>
                    </a:lnTo>
                    <a:lnTo>
                      <a:pt x="361" y="29"/>
                    </a:lnTo>
                    <a:lnTo>
                      <a:pt x="347" y="0"/>
                    </a:lnTo>
                    <a:lnTo>
                      <a:pt x="271" y="15"/>
                    </a:lnTo>
                    <a:lnTo>
                      <a:pt x="249" y="41"/>
                    </a:lnTo>
                    <a:lnTo>
                      <a:pt x="235" y="27"/>
                    </a:lnTo>
                    <a:lnTo>
                      <a:pt x="239" y="56"/>
                    </a:lnTo>
                    <a:lnTo>
                      <a:pt x="232" y="76"/>
                    </a:lnTo>
                    <a:lnTo>
                      <a:pt x="213" y="93"/>
                    </a:lnTo>
                    <a:lnTo>
                      <a:pt x="193" y="119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1609">
                <a:extLst>
                  <a:ext uri="{FF2B5EF4-FFF2-40B4-BE49-F238E27FC236}">
                    <a16:creationId xmlns:a16="http://schemas.microsoft.com/office/drawing/2014/main" id="{34679B14-E4EF-D342-6CE7-2494D4BBB9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09" y="3782"/>
                <a:ext cx="309" cy="483"/>
              </a:xfrm>
              <a:custGeom>
                <a:avLst/>
                <a:gdLst>
                  <a:gd name="T0" fmla="*/ 4 w 1857"/>
                  <a:gd name="T1" fmla="*/ 607 h 2896"/>
                  <a:gd name="T2" fmla="*/ 126 w 1857"/>
                  <a:gd name="T3" fmla="*/ 678 h 2896"/>
                  <a:gd name="T4" fmla="*/ 130 w 1857"/>
                  <a:gd name="T5" fmla="*/ 786 h 2896"/>
                  <a:gd name="T6" fmla="*/ 300 w 1857"/>
                  <a:gd name="T7" fmla="*/ 905 h 2896"/>
                  <a:gd name="T8" fmla="*/ 84 w 1857"/>
                  <a:gd name="T9" fmla="*/ 974 h 2896"/>
                  <a:gd name="T10" fmla="*/ 39 w 1857"/>
                  <a:gd name="T11" fmla="*/ 990 h 2896"/>
                  <a:gd name="T12" fmla="*/ 86 w 1857"/>
                  <a:gd name="T13" fmla="*/ 1050 h 2896"/>
                  <a:gd name="T14" fmla="*/ 117 w 1857"/>
                  <a:gd name="T15" fmla="*/ 1133 h 2896"/>
                  <a:gd name="T16" fmla="*/ 104 w 1857"/>
                  <a:gd name="T17" fmla="*/ 1143 h 2896"/>
                  <a:gd name="T18" fmla="*/ 86 w 1857"/>
                  <a:gd name="T19" fmla="*/ 1163 h 2896"/>
                  <a:gd name="T20" fmla="*/ 82 w 1857"/>
                  <a:gd name="T21" fmla="*/ 1235 h 2896"/>
                  <a:gd name="T22" fmla="*/ 300 w 1857"/>
                  <a:gd name="T23" fmla="*/ 1218 h 2896"/>
                  <a:gd name="T24" fmla="*/ 471 w 1857"/>
                  <a:gd name="T25" fmla="*/ 1148 h 2896"/>
                  <a:gd name="T26" fmla="*/ 580 w 1857"/>
                  <a:gd name="T27" fmla="*/ 1148 h 2896"/>
                  <a:gd name="T28" fmla="*/ 604 w 1857"/>
                  <a:gd name="T29" fmla="*/ 1227 h 2896"/>
                  <a:gd name="T30" fmla="*/ 638 w 1857"/>
                  <a:gd name="T31" fmla="*/ 1284 h 2896"/>
                  <a:gd name="T32" fmla="*/ 735 w 1857"/>
                  <a:gd name="T33" fmla="*/ 1411 h 2896"/>
                  <a:gd name="T34" fmla="*/ 759 w 1857"/>
                  <a:gd name="T35" fmla="*/ 1583 h 2896"/>
                  <a:gd name="T36" fmla="*/ 961 w 1857"/>
                  <a:gd name="T37" fmla="*/ 1569 h 2896"/>
                  <a:gd name="T38" fmla="*/ 935 w 1857"/>
                  <a:gd name="T39" fmla="*/ 1728 h 2896"/>
                  <a:gd name="T40" fmla="*/ 892 w 1857"/>
                  <a:gd name="T41" fmla="*/ 1748 h 2896"/>
                  <a:gd name="T42" fmla="*/ 935 w 1857"/>
                  <a:gd name="T43" fmla="*/ 1824 h 2896"/>
                  <a:gd name="T44" fmla="*/ 946 w 1857"/>
                  <a:gd name="T45" fmla="*/ 1994 h 2896"/>
                  <a:gd name="T46" fmla="*/ 856 w 1857"/>
                  <a:gd name="T47" fmla="*/ 2159 h 2896"/>
                  <a:gd name="T48" fmla="*/ 1087 w 1857"/>
                  <a:gd name="T49" fmla="*/ 2238 h 2896"/>
                  <a:gd name="T50" fmla="*/ 1106 w 1857"/>
                  <a:gd name="T51" fmla="*/ 2366 h 2896"/>
                  <a:gd name="T52" fmla="*/ 964 w 1857"/>
                  <a:gd name="T53" fmla="*/ 2516 h 2896"/>
                  <a:gd name="T54" fmla="*/ 1037 w 1857"/>
                  <a:gd name="T55" fmla="*/ 2731 h 2896"/>
                  <a:gd name="T56" fmla="*/ 1113 w 1857"/>
                  <a:gd name="T57" fmla="*/ 2887 h 2896"/>
                  <a:gd name="T58" fmla="*/ 1309 w 1857"/>
                  <a:gd name="T59" fmla="*/ 2610 h 2896"/>
                  <a:gd name="T60" fmla="*/ 1365 w 1857"/>
                  <a:gd name="T61" fmla="*/ 2566 h 2896"/>
                  <a:gd name="T62" fmla="*/ 1526 w 1857"/>
                  <a:gd name="T63" fmla="*/ 2559 h 2896"/>
                  <a:gd name="T64" fmla="*/ 1600 w 1857"/>
                  <a:gd name="T65" fmla="*/ 2338 h 2896"/>
                  <a:gd name="T66" fmla="*/ 1748 w 1857"/>
                  <a:gd name="T67" fmla="*/ 2253 h 2896"/>
                  <a:gd name="T68" fmla="*/ 1690 w 1857"/>
                  <a:gd name="T69" fmla="*/ 1998 h 2896"/>
                  <a:gd name="T70" fmla="*/ 1750 w 1857"/>
                  <a:gd name="T71" fmla="*/ 1720 h 2896"/>
                  <a:gd name="T72" fmla="*/ 1605 w 1857"/>
                  <a:gd name="T73" fmla="*/ 1720 h 2896"/>
                  <a:gd name="T74" fmla="*/ 1698 w 1857"/>
                  <a:gd name="T75" fmla="*/ 1589 h 2896"/>
                  <a:gd name="T76" fmla="*/ 1828 w 1857"/>
                  <a:gd name="T77" fmla="*/ 1563 h 2896"/>
                  <a:gd name="T78" fmla="*/ 1793 w 1857"/>
                  <a:gd name="T79" fmla="*/ 1475 h 2896"/>
                  <a:gd name="T80" fmla="*/ 1689 w 1857"/>
                  <a:gd name="T81" fmla="*/ 1321 h 2896"/>
                  <a:gd name="T82" fmla="*/ 1635 w 1857"/>
                  <a:gd name="T83" fmla="*/ 1251 h 2896"/>
                  <a:gd name="T84" fmla="*/ 1444 w 1857"/>
                  <a:gd name="T85" fmla="*/ 1141 h 2896"/>
                  <a:gd name="T86" fmla="*/ 1383 w 1857"/>
                  <a:gd name="T87" fmla="*/ 972 h 2896"/>
                  <a:gd name="T88" fmla="*/ 1514 w 1857"/>
                  <a:gd name="T89" fmla="*/ 805 h 2896"/>
                  <a:gd name="T90" fmla="*/ 1707 w 1857"/>
                  <a:gd name="T91" fmla="*/ 783 h 2896"/>
                  <a:gd name="T92" fmla="*/ 1790 w 1857"/>
                  <a:gd name="T93" fmla="*/ 683 h 2896"/>
                  <a:gd name="T94" fmla="*/ 1833 w 1857"/>
                  <a:gd name="T95" fmla="*/ 534 h 2896"/>
                  <a:gd name="T96" fmla="*/ 1857 w 1857"/>
                  <a:gd name="T97" fmla="*/ 410 h 2896"/>
                  <a:gd name="T98" fmla="*/ 1690 w 1857"/>
                  <a:gd name="T99" fmla="*/ 256 h 2896"/>
                  <a:gd name="T100" fmla="*/ 1357 w 1857"/>
                  <a:gd name="T101" fmla="*/ 309 h 2896"/>
                  <a:gd name="T102" fmla="*/ 1229 w 1857"/>
                  <a:gd name="T103" fmla="*/ 209 h 2896"/>
                  <a:gd name="T104" fmla="*/ 1144 w 1857"/>
                  <a:gd name="T105" fmla="*/ 100 h 2896"/>
                  <a:gd name="T106" fmla="*/ 970 w 1857"/>
                  <a:gd name="T107" fmla="*/ 0 h 2896"/>
                  <a:gd name="T108" fmla="*/ 792 w 1857"/>
                  <a:gd name="T109" fmla="*/ 180 h 2896"/>
                  <a:gd name="T110" fmla="*/ 500 w 1857"/>
                  <a:gd name="T111" fmla="*/ 152 h 2896"/>
                  <a:gd name="T112" fmla="*/ 231 w 1857"/>
                  <a:gd name="T113" fmla="*/ 227 h 2896"/>
                  <a:gd name="T114" fmla="*/ 222 w 1857"/>
                  <a:gd name="T115" fmla="*/ 451 h 2896"/>
                  <a:gd name="T116" fmla="*/ 1593 w 1857"/>
                  <a:gd name="T117" fmla="*/ 1411 h 2896"/>
                  <a:gd name="T118" fmla="*/ 1507 w 1857"/>
                  <a:gd name="T119" fmla="*/ 1530 h 28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57" h="2896">
                    <a:moveTo>
                      <a:pt x="119" y="561"/>
                    </a:moveTo>
                    <a:lnTo>
                      <a:pt x="122" y="563"/>
                    </a:lnTo>
                    <a:lnTo>
                      <a:pt x="122" y="583"/>
                    </a:lnTo>
                    <a:lnTo>
                      <a:pt x="108" y="587"/>
                    </a:lnTo>
                    <a:lnTo>
                      <a:pt x="96" y="598"/>
                    </a:lnTo>
                    <a:lnTo>
                      <a:pt x="80" y="607"/>
                    </a:lnTo>
                    <a:lnTo>
                      <a:pt x="58" y="598"/>
                    </a:lnTo>
                    <a:lnTo>
                      <a:pt x="65" y="615"/>
                    </a:lnTo>
                    <a:lnTo>
                      <a:pt x="46" y="629"/>
                    </a:lnTo>
                    <a:lnTo>
                      <a:pt x="15" y="629"/>
                    </a:lnTo>
                    <a:lnTo>
                      <a:pt x="4" y="607"/>
                    </a:lnTo>
                    <a:lnTo>
                      <a:pt x="0" y="644"/>
                    </a:lnTo>
                    <a:lnTo>
                      <a:pt x="17" y="648"/>
                    </a:lnTo>
                    <a:lnTo>
                      <a:pt x="24" y="679"/>
                    </a:lnTo>
                    <a:lnTo>
                      <a:pt x="17" y="698"/>
                    </a:lnTo>
                    <a:lnTo>
                      <a:pt x="30" y="707"/>
                    </a:lnTo>
                    <a:lnTo>
                      <a:pt x="22" y="733"/>
                    </a:lnTo>
                    <a:lnTo>
                      <a:pt x="43" y="729"/>
                    </a:lnTo>
                    <a:lnTo>
                      <a:pt x="60" y="720"/>
                    </a:lnTo>
                    <a:lnTo>
                      <a:pt x="89" y="683"/>
                    </a:lnTo>
                    <a:lnTo>
                      <a:pt x="119" y="678"/>
                    </a:lnTo>
                    <a:lnTo>
                      <a:pt x="126" y="678"/>
                    </a:lnTo>
                    <a:lnTo>
                      <a:pt x="133" y="680"/>
                    </a:lnTo>
                    <a:lnTo>
                      <a:pt x="138" y="682"/>
                    </a:lnTo>
                    <a:lnTo>
                      <a:pt x="142" y="685"/>
                    </a:lnTo>
                    <a:lnTo>
                      <a:pt x="143" y="687"/>
                    </a:lnTo>
                    <a:lnTo>
                      <a:pt x="145" y="688"/>
                    </a:lnTo>
                    <a:lnTo>
                      <a:pt x="147" y="688"/>
                    </a:lnTo>
                    <a:lnTo>
                      <a:pt x="167" y="700"/>
                    </a:lnTo>
                    <a:lnTo>
                      <a:pt x="172" y="726"/>
                    </a:lnTo>
                    <a:lnTo>
                      <a:pt x="133" y="759"/>
                    </a:lnTo>
                    <a:lnTo>
                      <a:pt x="124" y="776"/>
                    </a:lnTo>
                    <a:lnTo>
                      <a:pt x="130" y="786"/>
                    </a:lnTo>
                    <a:lnTo>
                      <a:pt x="179" y="786"/>
                    </a:lnTo>
                    <a:lnTo>
                      <a:pt x="200" y="805"/>
                    </a:lnTo>
                    <a:lnTo>
                      <a:pt x="215" y="800"/>
                    </a:lnTo>
                    <a:lnTo>
                      <a:pt x="243" y="805"/>
                    </a:lnTo>
                    <a:lnTo>
                      <a:pt x="265" y="815"/>
                    </a:lnTo>
                    <a:lnTo>
                      <a:pt x="274" y="833"/>
                    </a:lnTo>
                    <a:lnTo>
                      <a:pt x="278" y="855"/>
                    </a:lnTo>
                    <a:lnTo>
                      <a:pt x="295" y="850"/>
                    </a:lnTo>
                    <a:lnTo>
                      <a:pt x="307" y="862"/>
                    </a:lnTo>
                    <a:lnTo>
                      <a:pt x="307" y="885"/>
                    </a:lnTo>
                    <a:lnTo>
                      <a:pt x="300" y="905"/>
                    </a:lnTo>
                    <a:lnTo>
                      <a:pt x="272" y="905"/>
                    </a:lnTo>
                    <a:lnTo>
                      <a:pt x="260" y="914"/>
                    </a:lnTo>
                    <a:lnTo>
                      <a:pt x="215" y="922"/>
                    </a:lnTo>
                    <a:lnTo>
                      <a:pt x="210" y="935"/>
                    </a:lnTo>
                    <a:lnTo>
                      <a:pt x="193" y="940"/>
                    </a:lnTo>
                    <a:lnTo>
                      <a:pt x="165" y="940"/>
                    </a:lnTo>
                    <a:lnTo>
                      <a:pt x="132" y="950"/>
                    </a:lnTo>
                    <a:lnTo>
                      <a:pt x="117" y="962"/>
                    </a:lnTo>
                    <a:lnTo>
                      <a:pt x="86" y="972"/>
                    </a:lnTo>
                    <a:lnTo>
                      <a:pt x="85" y="974"/>
                    </a:lnTo>
                    <a:lnTo>
                      <a:pt x="84" y="974"/>
                    </a:lnTo>
                    <a:lnTo>
                      <a:pt x="84" y="975"/>
                    </a:lnTo>
                    <a:lnTo>
                      <a:pt x="84" y="977"/>
                    </a:lnTo>
                    <a:lnTo>
                      <a:pt x="82" y="979"/>
                    </a:lnTo>
                    <a:lnTo>
                      <a:pt x="81" y="981"/>
                    </a:lnTo>
                    <a:lnTo>
                      <a:pt x="76" y="981"/>
                    </a:lnTo>
                    <a:lnTo>
                      <a:pt x="74" y="981"/>
                    </a:lnTo>
                    <a:lnTo>
                      <a:pt x="73" y="981"/>
                    </a:lnTo>
                    <a:lnTo>
                      <a:pt x="73" y="982"/>
                    </a:lnTo>
                    <a:lnTo>
                      <a:pt x="69" y="982"/>
                    </a:lnTo>
                    <a:lnTo>
                      <a:pt x="65" y="983"/>
                    </a:lnTo>
                    <a:lnTo>
                      <a:pt x="39" y="990"/>
                    </a:lnTo>
                    <a:lnTo>
                      <a:pt x="24" y="983"/>
                    </a:lnTo>
                    <a:lnTo>
                      <a:pt x="25" y="985"/>
                    </a:lnTo>
                    <a:lnTo>
                      <a:pt x="28" y="988"/>
                    </a:lnTo>
                    <a:lnTo>
                      <a:pt x="30" y="994"/>
                    </a:lnTo>
                    <a:lnTo>
                      <a:pt x="31" y="998"/>
                    </a:lnTo>
                    <a:lnTo>
                      <a:pt x="32" y="1002"/>
                    </a:lnTo>
                    <a:lnTo>
                      <a:pt x="32" y="1008"/>
                    </a:lnTo>
                    <a:lnTo>
                      <a:pt x="37" y="1014"/>
                    </a:lnTo>
                    <a:lnTo>
                      <a:pt x="72" y="1007"/>
                    </a:lnTo>
                    <a:lnTo>
                      <a:pt x="82" y="1040"/>
                    </a:lnTo>
                    <a:lnTo>
                      <a:pt x="86" y="1050"/>
                    </a:lnTo>
                    <a:lnTo>
                      <a:pt x="83" y="1052"/>
                    </a:lnTo>
                    <a:lnTo>
                      <a:pt x="82" y="1056"/>
                    </a:lnTo>
                    <a:lnTo>
                      <a:pt x="83" y="1060"/>
                    </a:lnTo>
                    <a:lnTo>
                      <a:pt x="87" y="1067"/>
                    </a:lnTo>
                    <a:lnTo>
                      <a:pt x="88" y="1068"/>
                    </a:lnTo>
                    <a:lnTo>
                      <a:pt x="92" y="1067"/>
                    </a:lnTo>
                    <a:lnTo>
                      <a:pt x="92" y="1065"/>
                    </a:lnTo>
                    <a:lnTo>
                      <a:pt x="92" y="1064"/>
                    </a:lnTo>
                    <a:lnTo>
                      <a:pt x="93" y="1064"/>
                    </a:lnTo>
                    <a:lnTo>
                      <a:pt x="102" y="1114"/>
                    </a:lnTo>
                    <a:lnTo>
                      <a:pt x="117" y="1133"/>
                    </a:lnTo>
                    <a:lnTo>
                      <a:pt x="116" y="1133"/>
                    </a:lnTo>
                    <a:lnTo>
                      <a:pt x="116" y="1134"/>
                    </a:lnTo>
                    <a:lnTo>
                      <a:pt x="116" y="1136"/>
                    </a:lnTo>
                    <a:lnTo>
                      <a:pt x="115" y="1136"/>
                    </a:lnTo>
                    <a:lnTo>
                      <a:pt x="115" y="1137"/>
                    </a:lnTo>
                    <a:lnTo>
                      <a:pt x="115" y="1139"/>
                    </a:lnTo>
                    <a:lnTo>
                      <a:pt x="113" y="1141"/>
                    </a:lnTo>
                    <a:lnTo>
                      <a:pt x="111" y="1143"/>
                    </a:lnTo>
                    <a:lnTo>
                      <a:pt x="107" y="1143"/>
                    </a:lnTo>
                    <a:lnTo>
                      <a:pt x="105" y="1143"/>
                    </a:lnTo>
                    <a:lnTo>
                      <a:pt x="104" y="1143"/>
                    </a:lnTo>
                    <a:lnTo>
                      <a:pt x="104" y="1144"/>
                    </a:lnTo>
                    <a:lnTo>
                      <a:pt x="101" y="1143"/>
                    </a:lnTo>
                    <a:lnTo>
                      <a:pt x="100" y="1143"/>
                    </a:lnTo>
                    <a:lnTo>
                      <a:pt x="98" y="1143"/>
                    </a:lnTo>
                    <a:lnTo>
                      <a:pt x="96" y="1142"/>
                    </a:lnTo>
                    <a:lnTo>
                      <a:pt x="95" y="1142"/>
                    </a:lnTo>
                    <a:lnTo>
                      <a:pt x="93" y="1142"/>
                    </a:lnTo>
                    <a:lnTo>
                      <a:pt x="74" y="1157"/>
                    </a:lnTo>
                    <a:lnTo>
                      <a:pt x="80" y="1159"/>
                    </a:lnTo>
                    <a:lnTo>
                      <a:pt x="85" y="1161"/>
                    </a:lnTo>
                    <a:lnTo>
                      <a:pt x="86" y="1163"/>
                    </a:lnTo>
                    <a:lnTo>
                      <a:pt x="87" y="1165"/>
                    </a:lnTo>
                    <a:lnTo>
                      <a:pt x="84" y="1168"/>
                    </a:lnTo>
                    <a:lnTo>
                      <a:pt x="84" y="1169"/>
                    </a:lnTo>
                    <a:lnTo>
                      <a:pt x="86" y="1172"/>
                    </a:lnTo>
                    <a:lnTo>
                      <a:pt x="102" y="1168"/>
                    </a:lnTo>
                    <a:lnTo>
                      <a:pt x="110" y="1161"/>
                    </a:lnTo>
                    <a:lnTo>
                      <a:pt x="136" y="1168"/>
                    </a:lnTo>
                    <a:lnTo>
                      <a:pt x="115" y="1185"/>
                    </a:lnTo>
                    <a:lnTo>
                      <a:pt x="102" y="1207"/>
                    </a:lnTo>
                    <a:lnTo>
                      <a:pt x="89" y="1207"/>
                    </a:lnTo>
                    <a:lnTo>
                      <a:pt x="82" y="1235"/>
                    </a:lnTo>
                    <a:lnTo>
                      <a:pt x="102" y="1214"/>
                    </a:lnTo>
                    <a:lnTo>
                      <a:pt x="136" y="1226"/>
                    </a:lnTo>
                    <a:lnTo>
                      <a:pt x="117" y="1270"/>
                    </a:lnTo>
                    <a:lnTo>
                      <a:pt x="167" y="1257"/>
                    </a:lnTo>
                    <a:lnTo>
                      <a:pt x="186" y="1264"/>
                    </a:lnTo>
                    <a:lnTo>
                      <a:pt x="193" y="1278"/>
                    </a:lnTo>
                    <a:lnTo>
                      <a:pt x="260" y="1297"/>
                    </a:lnTo>
                    <a:lnTo>
                      <a:pt x="274" y="1270"/>
                    </a:lnTo>
                    <a:lnTo>
                      <a:pt x="295" y="1254"/>
                    </a:lnTo>
                    <a:lnTo>
                      <a:pt x="302" y="1235"/>
                    </a:lnTo>
                    <a:lnTo>
                      <a:pt x="300" y="1218"/>
                    </a:lnTo>
                    <a:lnTo>
                      <a:pt x="317" y="1198"/>
                    </a:lnTo>
                    <a:lnTo>
                      <a:pt x="324" y="1157"/>
                    </a:lnTo>
                    <a:lnTo>
                      <a:pt x="310" y="1148"/>
                    </a:lnTo>
                    <a:lnTo>
                      <a:pt x="336" y="1111"/>
                    </a:lnTo>
                    <a:lnTo>
                      <a:pt x="352" y="1107"/>
                    </a:lnTo>
                    <a:lnTo>
                      <a:pt x="367" y="1114"/>
                    </a:lnTo>
                    <a:lnTo>
                      <a:pt x="378" y="1128"/>
                    </a:lnTo>
                    <a:lnTo>
                      <a:pt x="421" y="1140"/>
                    </a:lnTo>
                    <a:lnTo>
                      <a:pt x="435" y="1135"/>
                    </a:lnTo>
                    <a:lnTo>
                      <a:pt x="452" y="1150"/>
                    </a:lnTo>
                    <a:lnTo>
                      <a:pt x="471" y="1148"/>
                    </a:lnTo>
                    <a:lnTo>
                      <a:pt x="487" y="1157"/>
                    </a:lnTo>
                    <a:lnTo>
                      <a:pt x="490" y="1159"/>
                    </a:lnTo>
                    <a:lnTo>
                      <a:pt x="494" y="1159"/>
                    </a:lnTo>
                    <a:lnTo>
                      <a:pt x="498" y="1155"/>
                    </a:lnTo>
                    <a:lnTo>
                      <a:pt x="502" y="1150"/>
                    </a:lnTo>
                    <a:lnTo>
                      <a:pt x="515" y="1148"/>
                    </a:lnTo>
                    <a:lnTo>
                      <a:pt x="535" y="1085"/>
                    </a:lnTo>
                    <a:lnTo>
                      <a:pt x="578" y="1083"/>
                    </a:lnTo>
                    <a:lnTo>
                      <a:pt x="571" y="1111"/>
                    </a:lnTo>
                    <a:lnTo>
                      <a:pt x="585" y="1122"/>
                    </a:lnTo>
                    <a:lnTo>
                      <a:pt x="580" y="1148"/>
                    </a:lnTo>
                    <a:lnTo>
                      <a:pt x="571" y="1172"/>
                    </a:lnTo>
                    <a:lnTo>
                      <a:pt x="585" y="1185"/>
                    </a:lnTo>
                    <a:lnTo>
                      <a:pt x="587" y="1198"/>
                    </a:lnTo>
                    <a:lnTo>
                      <a:pt x="592" y="1199"/>
                    </a:lnTo>
                    <a:lnTo>
                      <a:pt x="595" y="1201"/>
                    </a:lnTo>
                    <a:lnTo>
                      <a:pt x="599" y="1205"/>
                    </a:lnTo>
                    <a:lnTo>
                      <a:pt x="599" y="1209"/>
                    </a:lnTo>
                    <a:lnTo>
                      <a:pt x="595" y="1214"/>
                    </a:lnTo>
                    <a:lnTo>
                      <a:pt x="595" y="1233"/>
                    </a:lnTo>
                    <a:lnTo>
                      <a:pt x="599" y="1229"/>
                    </a:lnTo>
                    <a:lnTo>
                      <a:pt x="604" y="1227"/>
                    </a:lnTo>
                    <a:lnTo>
                      <a:pt x="607" y="1226"/>
                    </a:lnTo>
                    <a:lnTo>
                      <a:pt x="611" y="1227"/>
                    </a:lnTo>
                    <a:lnTo>
                      <a:pt x="613" y="1228"/>
                    </a:lnTo>
                    <a:lnTo>
                      <a:pt x="616" y="1231"/>
                    </a:lnTo>
                    <a:lnTo>
                      <a:pt x="621" y="1240"/>
                    </a:lnTo>
                    <a:lnTo>
                      <a:pt x="595" y="1257"/>
                    </a:lnTo>
                    <a:lnTo>
                      <a:pt x="602" y="1276"/>
                    </a:lnTo>
                    <a:lnTo>
                      <a:pt x="635" y="1278"/>
                    </a:lnTo>
                    <a:lnTo>
                      <a:pt x="635" y="1281"/>
                    </a:lnTo>
                    <a:lnTo>
                      <a:pt x="636" y="1283"/>
                    </a:lnTo>
                    <a:lnTo>
                      <a:pt x="638" y="1284"/>
                    </a:lnTo>
                    <a:lnTo>
                      <a:pt x="643" y="1284"/>
                    </a:lnTo>
                    <a:lnTo>
                      <a:pt x="650" y="1283"/>
                    </a:lnTo>
                    <a:lnTo>
                      <a:pt x="659" y="1307"/>
                    </a:lnTo>
                    <a:lnTo>
                      <a:pt x="674" y="1314"/>
                    </a:lnTo>
                    <a:lnTo>
                      <a:pt x="692" y="1318"/>
                    </a:lnTo>
                    <a:lnTo>
                      <a:pt x="723" y="1314"/>
                    </a:lnTo>
                    <a:lnTo>
                      <a:pt x="723" y="1346"/>
                    </a:lnTo>
                    <a:lnTo>
                      <a:pt x="744" y="1357"/>
                    </a:lnTo>
                    <a:lnTo>
                      <a:pt x="752" y="1383"/>
                    </a:lnTo>
                    <a:lnTo>
                      <a:pt x="737" y="1396"/>
                    </a:lnTo>
                    <a:lnTo>
                      <a:pt x="735" y="1411"/>
                    </a:lnTo>
                    <a:lnTo>
                      <a:pt x="721" y="1425"/>
                    </a:lnTo>
                    <a:lnTo>
                      <a:pt x="728" y="1442"/>
                    </a:lnTo>
                    <a:lnTo>
                      <a:pt x="770" y="1463"/>
                    </a:lnTo>
                    <a:lnTo>
                      <a:pt x="785" y="1504"/>
                    </a:lnTo>
                    <a:lnTo>
                      <a:pt x="763" y="1520"/>
                    </a:lnTo>
                    <a:lnTo>
                      <a:pt x="744" y="1546"/>
                    </a:lnTo>
                    <a:lnTo>
                      <a:pt x="730" y="1535"/>
                    </a:lnTo>
                    <a:lnTo>
                      <a:pt x="713" y="1539"/>
                    </a:lnTo>
                    <a:lnTo>
                      <a:pt x="702" y="1553"/>
                    </a:lnTo>
                    <a:lnTo>
                      <a:pt x="737" y="1575"/>
                    </a:lnTo>
                    <a:lnTo>
                      <a:pt x="759" y="1583"/>
                    </a:lnTo>
                    <a:lnTo>
                      <a:pt x="842" y="1589"/>
                    </a:lnTo>
                    <a:lnTo>
                      <a:pt x="844" y="1587"/>
                    </a:lnTo>
                    <a:lnTo>
                      <a:pt x="847" y="1588"/>
                    </a:lnTo>
                    <a:lnTo>
                      <a:pt x="850" y="1591"/>
                    </a:lnTo>
                    <a:lnTo>
                      <a:pt x="852" y="1596"/>
                    </a:lnTo>
                    <a:lnTo>
                      <a:pt x="870" y="1596"/>
                    </a:lnTo>
                    <a:lnTo>
                      <a:pt x="892" y="1583"/>
                    </a:lnTo>
                    <a:lnTo>
                      <a:pt x="920" y="1553"/>
                    </a:lnTo>
                    <a:lnTo>
                      <a:pt x="922" y="1568"/>
                    </a:lnTo>
                    <a:lnTo>
                      <a:pt x="956" y="1570"/>
                    </a:lnTo>
                    <a:lnTo>
                      <a:pt x="961" y="1569"/>
                    </a:lnTo>
                    <a:lnTo>
                      <a:pt x="964" y="1572"/>
                    </a:lnTo>
                    <a:lnTo>
                      <a:pt x="965" y="1575"/>
                    </a:lnTo>
                    <a:lnTo>
                      <a:pt x="965" y="1583"/>
                    </a:lnTo>
                    <a:lnTo>
                      <a:pt x="992" y="1606"/>
                    </a:lnTo>
                    <a:lnTo>
                      <a:pt x="980" y="1620"/>
                    </a:lnTo>
                    <a:lnTo>
                      <a:pt x="972" y="1649"/>
                    </a:lnTo>
                    <a:lnTo>
                      <a:pt x="948" y="1681"/>
                    </a:lnTo>
                    <a:lnTo>
                      <a:pt x="935" y="1718"/>
                    </a:lnTo>
                    <a:lnTo>
                      <a:pt x="935" y="1722"/>
                    </a:lnTo>
                    <a:lnTo>
                      <a:pt x="936" y="1726"/>
                    </a:lnTo>
                    <a:lnTo>
                      <a:pt x="935" y="1728"/>
                    </a:lnTo>
                    <a:lnTo>
                      <a:pt x="935" y="1730"/>
                    </a:lnTo>
                    <a:lnTo>
                      <a:pt x="933" y="1730"/>
                    </a:lnTo>
                    <a:lnTo>
                      <a:pt x="931" y="1728"/>
                    </a:lnTo>
                    <a:lnTo>
                      <a:pt x="930" y="1727"/>
                    </a:lnTo>
                    <a:lnTo>
                      <a:pt x="928" y="1727"/>
                    </a:lnTo>
                    <a:lnTo>
                      <a:pt x="915" y="1746"/>
                    </a:lnTo>
                    <a:lnTo>
                      <a:pt x="912" y="1743"/>
                    </a:lnTo>
                    <a:lnTo>
                      <a:pt x="910" y="1742"/>
                    </a:lnTo>
                    <a:lnTo>
                      <a:pt x="909" y="1743"/>
                    </a:lnTo>
                    <a:lnTo>
                      <a:pt x="909" y="1748"/>
                    </a:lnTo>
                    <a:lnTo>
                      <a:pt x="892" y="1748"/>
                    </a:lnTo>
                    <a:lnTo>
                      <a:pt x="892" y="1777"/>
                    </a:lnTo>
                    <a:lnTo>
                      <a:pt x="902" y="1827"/>
                    </a:lnTo>
                    <a:lnTo>
                      <a:pt x="905" y="1832"/>
                    </a:lnTo>
                    <a:lnTo>
                      <a:pt x="911" y="1837"/>
                    </a:lnTo>
                    <a:lnTo>
                      <a:pt x="918" y="1837"/>
                    </a:lnTo>
                    <a:lnTo>
                      <a:pt x="928" y="1834"/>
                    </a:lnTo>
                    <a:lnTo>
                      <a:pt x="929" y="1832"/>
                    </a:lnTo>
                    <a:lnTo>
                      <a:pt x="931" y="1831"/>
                    </a:lnTo>
                    <a:lnTo>
                      <a:pt x="932" y="1829"/>
                    </a:lnTo>
                    <a:lnTo>
                      <a:pt x="934" y="1828"/>
                    </a:lnTo>
                    <a:lnTo>
                      <a:pt x="935" y="1824"/>
                    </a:lnTo>
                    <a:lnTo>
                      <a:pt x="935" y="1820"/>
                    </a:lnTo>
                    <a:lnTo>
                      <a:pt x="970" y="1805"/>
                    </a:lnTo>
                    <a:lnTo>
                      <a:pt x="970" y="1846"/>
                    </a:lnTo>
                    <a:lnTo>
                      <a:pt x="994" y="1874"/>
                    </a:lnTo>
                    <a:lnTo>
                      <a:pt x="1015" y="1877"/>
                    </a:lnTo>
                    <a:lnTo>
                      <a:pt x="998" y="1884"/>
                    </a:lnTo>
                    <a:lnTo>
                      <a:pt x="987" y="1918"/>
                    </a:lnTo>
                    <a:lnTo>
                      <a:pt x="970" y="1946"/>
                    </a:lnTo>
                    <a:lnTo>
                      <a:pt x="963" y="1974"/>
                    </a:lnTo>
                    <a:lnTo>
                      <a:pt x="948" y="1989"/>
                    </a:lnTo>
                    <a:lnTo>
                      <a:pt x="946" y="1994"/>
                    </a:lnTo>
                    <a:lnTo>
                      <a:pt x="944" y="1998"/>
                    </a:lnTo>
                    <a:lnTo>
                      <a:pt x="940" y="2001"/>
                    </a:lnTo>
                    <a:lnTo>
                      <a:pt x="935" y="2003"/>
                    </a:lnTo>
                    <a:lnTo>
                      <a:pt x="930" y="2062"/>
                    </a:lnTo>
                    <a:lnTo>
                      <a:pt x="904" y="2099"/>
                    </a:lnTo>
                    <a:lnTo>
                      <a:pt x="902" y="2099"/>
                    </a:lnTo>
                    <a:lnTo>
                      <a:pt x="900" y="2098"/>
                    </a:lnTo>
                    <a:lnTo>
                      <a:pt x="898" y="2098"/>
                    </a:lnTo>
                    <a:lnTo>
                      <a:pt x="887" y="2120"/>
                    </a:lnTo>
                    <a:lnTo>
                      <a:pt x="865" y="2131"/>
                    </a:lnTo>
                    <a:lnTo>
                      <a:pt x="856" y="2159"/>
                    </a:lnTo>
                    <a:lnTo>
                      <a:pt x="902" y="2166"/>
                    </a:lnTo>
                    <a:lnTo>
                      <a:pt x="909" y="2188"/>
                    </a:lnTo>
                    <a:lnTo>
                      <a:pt x="942" y="2220"/>
                    </a:lnTo>
                    <a:lnTo>
                      <a:pt x="944" y="2240"/>
                    </a:lnTo>
                    <a:lnTo>
                      <a:pt x="935" y="2253"/>
                    </a:lnTo>
                    <a:lnTo>
                      <a:pt x="956" y="2281"/>
                    </a:lnTo>
                    <a:lnTo>
                      <a:pt x="959" y="2312"/>
                    </a:lnTo>
                    <a:lnTo>
                      <a:pt x="1009" y="2288"/>
                    </a:lnTo>
                    <a:lnTo>
                      <a:pt x="1065" y="2209"/>
                    </a:lnTo>
                    <a:lnTo>
                      <a:pt x="1098" y="2220"/>
                    </a:lnTo>
                    <a:lnTo>
                      <a:pt x="1087" y="2238"/>
                    </a:lnTo>
                    <a:lnTo>
                      <a:pt x="1080" y="2262"/>
                    </a:lnTo>
                    <a:lnTo>
                      <a:pt x="1077" y="2288"/>
                    </a:lnTo>
                    <a:lnTo>
                      <a:pt x="1072" y="2303"/>
                    </a:lnTo>
                    <a:lnTo>
                      <a:pt x="1081" y="2304"/>
                    </a:lnTo>
                    <a:lnTo>
                      <a:pt x="1083" y="2305"/>
                    </a:lnTo>
                    <a:lnTo>
                      <a:pt x="1085" y="2308"/>
                    </a:lnTo>
                    <a:lnTo>
                      <a:pt x="1083" y="2313"/>
                    </a:lnTo>
                    <a:lnTo>
                      <a:pt x="1076" y="2323"/>
                    </a:lnTo>
                    <a:lnTo>
                      <a:pt x="1072" y="2326"/>
                    </a:lnTo>
                    <a:lnTo>
                      <a:pt x="1094" y="2355"/>
                    </a:lnTo>
                    <a:lnTo>
                      <a:pt x="1106" y="2366"/>
                    </a:lnTo>
                    <a:lnTo>
                      <a:pt x="1077" y="2412"/>
                    </a:lnTo>
                    <a:lnTo>
                      <a:pt x="1077" y="2431"/>
                    </a:lnTo>
                    <a:lnTo>
                      <a:pt x="1080" y="2447"/>
                    </a:lnTo>
                    <a:lnTo>
                      <a:pt x="1058" y="2455"/>
                    </a:lnTo>
                    <a:lnTo>
                      <a:pt x="1051" y="2466"/>
                    </a:lnTo>
                    <a:lnTo>
                      <a:pt x="1022" y="2473"/>
                    </a:lnTo>
                    <a:lnTo>
                      <a:pt x="994" y="2488"/>
                    </a:lnTo>
                    <a:lnTo>
                      <a:pt x="985" y="2509"/>
                    </a:lnTo>
                    <a:lnTo>
                      <a:pt x="971" y="2509"/>
                    </a:lnTo>
                    <a:lnTo>
                      <a:pt x="965" y="2512"/>
                    </a:lnTo>
                    <a:lnTo>
                      <a:pt x="964" y="2516"/>
                    </a:lnTo>
                    <a:lnTo>
                      <a:pt x="970" y="2523"/>
                    </a:lnTo>
                    <a:lnTo>
                      <a:pt x="970" y="2583"/>
                    </a:lnTo>
                    <a:lnTo>
                      <a:pt x="972" y="2578"/>
                    </a:lnTo>
                    <a:lnTo>
                      <a:pt x="975" y="2575"/>
                    </a:lnTo>
                    <a:lnTo>
                      <a:pt x="978" y="2573"/>
                    </a:lnTo>
                    <a:lnTo>
                      <a:pt x="981" y="2574"/>
                    </a:lnTo>
                    <a:lnTo>
                      <a:pt x="982" y="2574"/>
                    </a:lnTo>
                    <a:lnTo>
                      <a:pt x="984" y="2578"/>
                    </a:lnTo>
                    <a:lnTo>
                      <a:pt x="985" y="2582"/>
                    </a:lnTo>
                    <a:lnTo>
                      <a:pt x="987" y="2588"/>
                    </a:lnTo>
                    <a:lnTo>
                      <a:pt x="1037" y="2731"/>
                    </a:lnTo>
                    <a:lnTo>
                      <a:pt x="1022" y="2740"/>
                    </a:lnTo>
                    <a:lnTo>
                      <a:pt x="1022" y="2759"/>
                    </a:lnTo>
                    <a:lnTo>
                      <a:pt x="1006" y="2775"/>
                    </a:lnTo>
                    <a:lnTo>
                      <a:pt x="994" y="2811"/>
                    </a:lnTo>
                    <a:lnTo>
                      <a:pt x="1009" y="2829"/>
                    </a:lnTo>
                    <a:lnTo>
                      <a:pt x="1037" y="2825"/>
                    </a:lnTo>
                    <a:lnTo>
                      <a:pt x="1063" y="2844"/>
                    </a:lnTo>
                    <a:lnTo>
                      <a:pt x="1058" y="2866"/>
                    </a:lnTo>
                    <a:lnTo>
                      <a:pt x="1072" y="2896"/>
                    </a:lnTo>
                    <a:lnTo>
                      <a:pt x="1101" y="2887"/>
                    </a:lnTo>
                    <a:lnTo>
                      <a:pt x="1113" y="2887"/>
                    </a:lnTo>
                    <a:lnTo>
                      <a:pt x="1148" y="2868"/>
                    </a:lnTo>
                    <a:lnTo>
                      <a:pt x="1137" y="2833"/>
                    </a:lnTo>
                    <a:lnTo>
                      <a:pt x="1187" y="2766"/>
                    </a:lnTo>
                    <a:lnTo>
                      <a:pt x="1184" y="2737"/>
                    </a:lnTo>
                    <a:lnTo>
                      <a:pt x="1215" y="2690"/>
                    </a:lnTo>
                    <a:lnTo>
                      <a:pt x="1213" y="2675"/>
                    </a:lnTo>
                    <a:lnTo>
                      <a:pt x="1227" y="2659"/>
                    </a:lnTo>
                    <a:lnTo>
                      <a:pt x="1250" y="2654"/>
                    </a:lnTo>
                    <a:lnTo>
                      <a:pt x="1272" y="2623"/>
                    </a:lnTo>
                    <a:lnTo>
                      <a:pt x="1307" y="2609"/>
                    </a:lnTo>
                    <a:lnTo>
                      <a:pt x="1309" y="2610"/>
                    </a:lnTo>
                    <a:lnTo>
                      <a:pt x="1313" y="2612"/>
                    </a:lnTo>
                    <a:lnTo>
                      <a:pt x="1315" y="2612"/>
                    </a:lnTo>
                    <a:lnTo>
                      <a:pt x="1316" y="2612"/>
                    </a:lnTo>
                    <a:lnTo>
                      <a:pt x="1318" y="2613"/>
                    </a:lnTo>
                    <a:lnTo>
                      <a:pt x="1322" y="2612"/>
                    </a:lnTo>
                    <a:lnTo>
                      <a:pt x="1324" y="2610"/>
                    </a:lnTo>
                    <a:lnTo>
                      <a:pt x="1324" y="2609"/>
                    </a:lnTo>
                    <a:lnTo>
                      <a:pt x="1325" y="2609"/>
                    </a:lnTo>
                    <a:lnTo>
                      <a:pt x="1327" y="2609"/>
                    </a:lnTo>
                    <a:lnTo>
                      <a:pt x="1343" y="2583"/>
                    </a:lnTo>
                    <a:lnTo>
                      <a:pt x="1365" y="2566"/>
                    </a:lnTo>
                    <a:lnTo>
                      <a:pt x="1400" y="2559"/>
                    </a:lnTo>
                    <a:lnTo>
                      <a:pt x="1436" y="2597"/>
                    </a:lnTo>
                    <a:lnTo>
                      <a:pt x="1472" y="2581"/>
                    </a:lnTo>
                    <a:lnTo>
                      <a:pt x="1486" y="2566"/>
                    </a:lnTo>
                    <a:lnTo>
                      <a:pt x="1490" y="2569"/>
                    </a:lnTo>
                    <a:lnTo>
                      <a:pt x="1494" y="2571"/>
                    </a:lnTo>
                    <a:lnTo>
                      <a:pt x="1498" y="2572"/>
                    </a:lnTo>
                    <a:lnTo>
                      <a:pt x="1503" y="2572"/>
                    </a:lnTo>
                    <a:lnTo>
                      <a:pt x="1513" y="2568"/>
                    </a:lnTo>
                    <a:lnTo>
                      <a:pt x="1520" y="2564"/>
                    </a:lnTo>
                    <a:lnTo>
                      <a:pt x="1526" y="2559"/>
                    </a:lnTo>
                    <a:lnTo>
                      <a:pt x="1533" y="2551"/>
                    </a:lnTo>
                    <a:lnTo>
                      <a:pt x="1538" y="2542"/>
                    </a:lnTo>
                    <a:lnTo>
                      <a:pt x="1543" y="2535"/>
                    </a:lnTo>
                    <a:lnTo>
                      <a:pt x="1550" y="2531"/>
                    </a:lnTo>
                    <a:lnTo>
                      <a:pt x="1564" y="2488"/>
                    </a:lnTo>
                    <a:lnTo>
                      <a:pt x="1619" y="2426"/>
                    </a:lnTo>
                    <a:lnTo>
                      <a:pt x="1661" y="2412"/>
                    </a:lnTo>
                    <a:lnTo>
                      <a:pt x="1655" y="2395"/>
                    </a:lnTo>
                    <a:lnTo>
                      <a:pt x="1640" y="2388"/>
                    </a:lnTo>
                    <a:lnTo>
                      <a:pt x="1635" y="2366"/>
                    </a:lnTo>
                    <a:lnTo>
                      <a:pt x="1600" y="2338"/>
                    </a:lnTo>
                    <a:lnTo>
                      <a:pt x="1585" y="2338"/>
                    </a:lnTo>
                    <a:lnTo>
                      <a:pt x="1579" y="2348"/>
                    </a:lnTo>
                    <a:lnTo>
                      <a:pt x="1557" y="2362"/>
                    </a:lnTo>
                    <a:lnTo>
                      <a:pt x="1540" y="2368"/>
                    </a:lnTo>
                    <a:lnTo>
                      <a:pt x="1622" y="2312"/>
                    </a:lnTo>
                    <a:lnTo>
                      <a:pt x="1622" y="2296"/>
                    </a:lnTo>
                    <a:lnTo>
                      <a:pt x="1648" y="2266"/>
                    </a:lnTo>
                    <a:lnTo>
                      <a:pt x="1655" y="2220"/>
                    </a:lnTo>
                    <a:lnTo>
                      <a:pt x="1661" y="2238"/>
                    </a:lnTo>
                    <a:lnTo>
                      <a:pt x="1707" y="2262"/>
                    </a:lnTo>
                    <a:lnTo>
                      <a:pt x="1748" y="2253"/>
                    </a:lnTo>
                    <a:lnTo>
                      <a:pt x="1764" y="2233"/>
                    </a:lnTo>
                    <a:lnTo>
                      <a:pt x="1790" y="2170"/>
                    </a:lnTo>
                    <a:lnTo>
                      <a:pt x="1768" y="2174"/>
                    </a:lnTo>
                    <a:lnTo>
                      <a:pt x="1755" y="2166"/>
                    </a:lnTo>
                    <a:lnTo>
                      <a:pt x="1705" y="2166"/>
                    </a:lnTo>
                    <a:lnTo>
                      <a:pt x="1676" y="2159"/>
                    </a:lnTo>
                    <a:lnTo>
                      <a:pt x="1661" y="2131"/>
                    </a:lnTo>
                    <a:lnTo>
                      <a:pt x="1650" y="2124"/>
                    </a:lnTo>
                    <a:lnTo>
                      <a:pt x="1655" y="2096"/>
                    </a:lnTo>
                    <a:lnTo>
                      <a:pt x="1685" y="2077"/>
                    </a:lnTo>
                    <a:lnTo>
                      <a:pt x="1690" y="1998"/>
                    </a:lnTo>
                    <a:lnTo>
                      <a:pt x="1668" y="1941"/>
                    </a:lnTo>
                    <a:lnTo>
                      <a:pt x="1690" y="1920"/>
                    </a:lnTo>
                    <a:lnTo>
                      <a:pt x="1711" y="1905"/>
                    </a:lnTo>
                    <a:lnTo>
                      <a:pt x="1714" y="1889"/>
                    </a:lnTo>
                    <a:lnTo>
                      <a:pt x="1740" y="1874"/>
                    </a:lnTo>
                    <a:lnTo>
                      <a:pt x="1757" y="1860"/>
                    </a:lnTo>
                    <a:lnTo>
                      <a:pt x="1815" y="1871"/>
                    </a:lnTo>
                    <a:lnTo>
                      <a:pt x="1805" y="1843"/>
                    </a:lnTo>
                    <a:lnTo>
                      <a:pt x="1811" y="1748"/>
                    </a:lnTo>
                    <a:lnTo>
                      <a:pt x="1790" y="1735"/>
                    </a:lnTo>
                    <a:lnTo>
                      <a:pt x="1750" y="1720"/>
                    </a:lnTo>
                    <a:lnTo>
                      <a:pt x="1711" y="1718"/>
                    </a:lnTo>
                    <a:lnTo>
                      <a:pt x="1685" y="1713"/>
                    </a:lnTo>
                    <a:lnTo>
                      <a:pt x="1650" y="1713"/>
                    </a:lnTo>
                    <a:lnTo>
                      <a:pt x="1635" y="1718"/>
                    </a:lnTo>
                    <a:lnTo>
                      <a:pt x="1631" y="1709"/>
                    </a:lnTo>
                    <a:lnTo>
                      <a:pt x="1629" y="1706"/>
                    </a:lnTo>
                    <a:lnTo>
                      <a:pt x="1628" y="1706"/>
                    </a:lnTo>
                    <a:lnTo>
                      <a:pt x="1625" y="1706"/>
                    </a:lnTo>
                    <a:lnTo>
                      <a:pt x="1623" y="1709"/>
                    </a:lnTo>
                    <a:lnTo>
                      <a:pt x="1619" y="1718"/>
                    </a:lnTo>
                    <a:lnTo>
                      <a:pt x="1605" y="1720"/>
                    </a:lnTo>
                    <a:lnTo>
                      <a:pt x="1590" y="1705"/>
                    </a:lnTo>
                    <a:lnTo>
                      <a:pt x="1598" y="1681"/>
                    </a:lnTo>
                    <a:lnTo>
                      <a:pt x="1579" y="1649"/>
                    </a:lnTo>
                    <a:lnTo>
                      <a:pt x="1668" y="1596"/>
                    </a:lnTo>
                    <a:lnTo>
                      <a:pt x="1667" y="1591"/>
                    </a:lnTo>
                    <a:lnTo>
                      <a:pt x="1668" y="1588"/>
                    </a:lnTo>
                    <a:lnTo>
                      <a:pt x="1670" y="1585"/>
                    </a:lnTo>
                    <a:lnTo>
                      <a:pt x="1674" y="1584"/>
                    </a:lnTo>
                    <a:lnTo>
                      <a:pt x="1677" y="1583"/>
                    </a:lnTo>
                    <a:lnTo>
                      <a:pt x="1683" y="1584"/>
                    </a:lnTo>
                    <a:lnTo>
                      <a:pt x="1698" y="1589"/>
                    </a:lnTo>
                    <a:lnTo>
                      <a:pt x="1707" y="1583"/>
                    </a:lnTo>
                    <a:lnTo>
                      <a:pt x="1798" y="1592"/>
                    </a:lnTo>
                    <a:lnTo>
                      <a:pt x="1800" y="1606"/>
                    </a:lnTo>
                    <a:lnTo>
                      <a:pt x="1792" y="1613"/>
                    </a:lnTo>
                    <a:lnTo>
                      <a:pt x="1821" y="1662"/>
                    </a:lnTo>
                    <a:lnTo>
                      <a:pt x="1815" y="1645"/>
                    </a:lnTo>
                    <a:lnTo>
                      <a:pt x="1813" y="1637"/>
                    </a:lnTo>
                    <a:lnTo>
                      <a:pt x="1813" y="1629"/>
                    </a:lnTo>
                    <a:lnTo>
                      <a:pt x="1814" y="1613"/>
                    </a:lnTo>
                    <a:lnTo>
                      <a:pt x="1819" y="1598"/>
                    </a:lnTo>
                    <a:lnTo>
                      <a:pt x="1828" y="1563"/>
                    </a:lnTo>
                    <a:lnTo>
                      <a:pt x="1835" y="1549"/>
                    </a:lnTo>
                    <a:lnTo>
                      <a:pt x="1857" y="1520"/>
                    </a:lnTo>
                    <a:lnTo>
                      <a:pt x="1840" y="1504"/>
                    </a:lnTo>
                    <a:lnTo>
                      <a:pt x="1814" y="1490"/>
                    </a:lnTo>
                    <a:lnTo>
                      <a:pt x="1800" y="1470"/>
                    </a:lnTo>
                    <a:lnTo>
                      <a:pt x="1798" y="1473"/>
                    </a:lnTo>
                    <a:lnTo>
                      <a:pt x="1796" y="1473"/>
                    </a:lnTo>
                    <a:lnTo>
                      <a:pt x="1796" y="1474"/>
                    </a:lnTo>
                    <a:lnTo>
                      <a:pt x="1796" y="1476"/>
                    </a:lnTo>
                    <a:lnTo>
                      <a:pt x="1794" y="1476"/>
                    </a:lnTo>
                    <a:lnTo>
                      <a:pt x="1793" y="1475"/>
                    </a:lnTo>
                    <a:lnTo>
                      <a:pt x="1790" y="1470"/>
                    </a:lnTo>
                    <a:lnTo>
                      <a:pt x="1764" y="1468"/>
                    </a:lnTo>
                    <a:lnTo>
                      <a:pt x="1755" y="1457"/>
                    </a:lnTo>
                    <a:lnTo>
                      <a:pt x="1722" y="1446"/>
                    </a:lnTo>
                    <a:lnTo>
                      <a:pt x="1707" y="1433"/>
                    </a:lnTo>
                    <a:lnTo>
                      <a:pt x="1707" y="1385"/>
                    </a:lnTo>
                    <a:lnTo>
                      <a:pt x="1692" y="1354"/>
                    </a:lnTo>
                    <a:lnTo>
                      <a:pt x="1685" y="1328"/>
                    </a:lnTo>
                    <a:lnTo>
                      <a:pt x="1689" y="1326"/>
                    </a:lnTo>
                    <a:lnTo>
                      <a:pt x="1690" y="1323"/>
                    </a:lnTo>
                    <a:lnTo>
                      <a:pt x="1689" y="1321"/>
                    </a:lnTo>
                    <a:lnTo>
                      <a:pt x="1688" y="1320"/>
                    </a:lnTo>
                    <a:lnTo>
                      <a:pt x="1683" y="1318"/>
                    </a:lnTo>
                    <a:lnTo>
                      <a:pt x="1678" y="1318"/>
                    </a:lnTo>
                    <a:lnTo>
                      <a:pt x="1678" y="1297"/>
                    </a:lnTo>
                    <a:lnTo>
                      <a:pt x="1672" y="1276"/>
                    </a:lnTo>
                    <a:lnTo>
                      <a:pt x="1655" y="1261"/>
                    </a:lnTo>
                    <a:lnTo>
                      <a:pt x="1648" y="1259"/>
                    </a:lnTo>
                    <a:lnTo>
                      <a:pt x="1642" y="1258"/>
                    </a:lnTo>
                    <a:lnTo>
                      <a:pt x="1638" y="1256"/>
                    </a:lnTo>
                    <a:lnTo>
                      <a:pt x="1637" y="1255"/>
                    </a:lnTo>
                    <a:lnTo>
                      <a:pt x="1635" y="1251"/>
                    </a:lnTo>
                    <a:lnTo>
                      <a:pt x="1636" y="1247"/>
                    </a:lnTo>
                    <a:lnTo>
                      <a:pt x="1638" y="1243"/>
                    </a:lnTo>
                    <a:lnTo>
                      <a:pt x="1642" y="1240"/>
                    </a:lnTo>
                    <a:lnTo>
                      <a:pt x="1635" y="1228"/>
                    </a:lnTo>
                    <a:lnTo>
                      <a:pt x="1512" y="1218"/>
                    </a:lnTo>
                    <a:lnTo>
                      <a:pt x="1498" y="1183"/>
                    </a:lnTo>
                    <a:lnTo>
                      <a:pt x="1465" y="1172"/>
                    </a:lnTo>
                    <a:lnTo>
                      <a:pt x="1450" y="1157"/>
                    </a:lnTo>
                    <a:lnTo>
                      <a:pt x="1448" y="1151"/>
                    </a:lnTo>
                    <a:lnTo>
                      <a:pt x="1447" y="1147"/>
                    </a:lnTo>
                    <a:lnTo>
                      <a:pt x="1444" y="1141"/>
                    </a:lnTo>
                    <a:lnTo>
                      <a:pt x="1440" y="1139"/>
                    </a:lnTo>
                    <a:lnTo>
                      <a:pt x="1436" y="1139"/>
                    </a:lnTo>
                    <a:lnTo>
                      <a:pt x="1429" y="1142"/>
                    </a:lnTo>
                    <a:lnTo>
                      <a:pt x="1415" y="1133"/>
                    </a:lnTo>
                    <a:lnTo>
                      <a:pt x="1413" y="1114"/>
                    </a:lnTo>
                    <a:lnTo>
                      <a:pt x="1400" y="1111"/>
                    </a:lnTo>
                    <a:lnTo>
                      <a:pt x="1393" y="1098"/>
                    </a:lnTo>
                    <a:lnTo>
                      <a:pt x="1379" y="1090"/>
                    </a:lnTo>
                    <a:lnTo>
                      <a:pt x="1370" y="1050"/>
                    </a:lnTo>
                    <a:lnTo>
                      <a:pt x="1386" y="1014"/>
                    </a:lnTo>
                    <a:lnTo>
                      <a:pt x="1383" y="972"/>
                    </a:lnTo>
                    <a:lnTo>
                      <a:pt x="1398" y="964"/>
                    </a:lnTo>
                    <a:lnTo>
                      <a:pt x="1400" y="943"/>
                    </a:lnTo>
                    <a:lnTo>
                      <a:pt x="1413" y="935"/>
                    </a:lnTo>
                    <a:lnTo>
                      <a:pt x="1413" y="907"/>
                    </a:lnTo>
                    <a:lnTo>
                      <a:pt x="1386" y="885"/>
                    </a:lnTo>
                    <a:lnTo>
                      <a:pt x="1386" y="855"/>
                    </a:lnTo>
                    <a:lnTo>
                      <a:pt x="1413" y="857"/>
                    </a:lnTo>
                    <a:lnTo>
                      <a:pt x="1426" y="826"/>
                    </a:lnTo>
                    <a:lnTo>
                      <a:pt x="1426" y="798"/>
                    </a:lnTo>
                    <a:lnTo>
                      <a:pt x="1486" y="776"/>
                    </a:lnTo>
                    <a:lnTo>
                      <a:pt x="1514" y="805"/>
                    </a:lnTo>
                    <a:lnTo>
                      <a:pt x="1533" y="791"/>
                    </a:lnTo>
                    <a:lnTo>
                      <a:pt x="1555" y="822"/>
                    </a:lnTo>
                    <a:lnTo>
                      <a:pt x="1585" y="826"/>
                    </a:lnTo>
                    <a:lnTo>
                      <a:pt x="1593" y="833"/>
                    </a:lnTo>
                    <a:lnTo>
                      <a:pt x="1614" y="829"/>
                    </a:lnTo>
                    <a:lnTo>
                      <a:pt x="1619" y="807"/>
                    </a:lnTo>
                    <a:lnTo>
                      <a:pt x="1635" y="772"/>
                    </a:lnTo>
                    <a:lnTo>
                      <a:pt x="1672" y="770"/>
                    </a:lnTo>
                    <a:lnTo>
                      <a:pt x="1700" y="791"/>
                    </a:lnTo>
                    <a:lnTo>
                      <a:pt x="1703" y="785"/>
                    </a:lnTo>
                    <a:lnTo>
                      <a:pt x="1707" y="783"/>
                    </a:lnTo>
                    <a:lnTo>
                      <a:pt x="1711" y="784"/>
                    </a:lnTo>
                    <a:lnTo>
                      <a:pt x="1716" y="789"/>
                    </a:lnTo>
                    <a:lnTo>
                      <a:pt x="1719" y="791"/>
                    </a:lnTo>
                    <a:lnTo>
                      <a:pt x="1726" y="793"/>
                    </a:lnTo>
                    <a:lnTo>
                      <a:pt x="1733" y="772"/>
                    </a:lnTo>
                    <a:lnTo>
                      <a:pt x="1750" y="762"/>
                    </a:lnTo>
                    <a:lnTo>
                      <a:pt x="1768" y="726"/>
                    </a:lnTo>
                    <a:lnTo>
                      <a:pt x="1750" y="715"/>
                    </a:lnTo>
                    <a:lnTo>
                      <a:pt x="1757" y="707"/>
                    </a:lnTo>
                    <a:lnTo>
                      <a:pt x="1757" y="687"/>
                    </a:lnTo>
                    <a:lnTo>
                      <a:pt x="1790" y="683"/>
                    </a:lnTo>
                    <a:lnTo>
                      <a:pt x="1800" y="663"/>
                    </a:lnTo>
                    <a:lnTo>
                      <a:pt x="1826" y="655"/>
                    </a:lnTo>
                    <a:lnTo>
                      <a:pt x="1811" y="633"/>
                    </a:lnTo>
                    <a:lnTo>
                      <a:pt x="1814" y="613"/>
                    </a:lnTo>
                    <a:lnTo>
                      <a:pt x="1821" y="600"/>
                    </a:lnTo>
                    <a:lnTo>
                      <a:pt x="1805" y="579"/>
                    </a:lnTo>
                    <a:lnTo>
                      <a:pt x="1790" y="577"/>
                    </a:lnTo>
                    <a:lnTo>
                      <a:pt x="1764" y="548"/>
                    </a:lnTo>
                    <a:lnTo>
                      <a:pt x="1761" y="520"/>
                    </a:lnTo>
                    <a:lnTo>
                      <a:pt x="1783" y="505"/>
                    </a:lnTo>
                    <a:lnTo>
                      <a:pt x="1833" y="534"/>
                    </a:lnTo>
                    <a:lnTo>
                      <a:pt x="1835" y="537"/>
                    </a:lnTo>
                    <a:lnTo>
                      <a:pt x="1839" y="539"/>
                    </a:lnTo>
                    <a:lnTo>
                      <a:pt x="1840" y="539"/>
                    </a:lnTo>
                    <a:lnTo>
                      <a:pt x="1842" y="540"/>
                    </a:lnTo>
                    <a:lnTo>
                      <a:pt x="1846" y="541"/>
                    </a:lnTo>
                    <a:lnTo>
                      <a:pt x="1848" y="539"/>
                    </a:lnTo>
                    <a:lnTo>
                      <a:pt x="1852" y="537"/>
                    </a:lnTo>
                    <a:lnTo>
                      <a:pt x="1854" y="534"/>
                    </a:lnTo>
                    <a:lnTo>
                      <a:pt x="1857" y="529"/>
                    </a:lnTo>
                    <a:lnTo>
                      <a:pt x="1857" y="415"/>
                    </a:lnTo>
                    <a:lnTo>
                      <a:pt x="1857" y="410"/>
                    </a:lnTo>
                    <a:lnTo>
                      <a:pt x="1855" y="407"/>
                    </a:lnTo>
                    <a:lnTo>
                      <a:pt x="1850" y="404"/>
                    </a:lnTo>
                    <a:lnTo>
                      <a:pt x="1842" y="406"/>
                    </a:lnTo>
                    <a:lnTo>
                      <a:pt x="1826" y="387"/>
                    </a:lnTo>
                    <a:lnTo>
                      <a:pt x="1842" y="370"/>
                    </a:lnTo>
                    <a:lnTo>
                      <a:pt x="1828" y="342"/>
                    </a:lnTo>
                    <a:lnTo>
                      <a:pt x="1800" y="335"/>
                    </a:lnTo>
                    <a:lnTo>
                      <a:pt x="1798" y="298"/>
                    </a:lnTo>
                    <a:lnTo>
                      <a:pt x="1768" y="265"/>
                    </a:lnTo>
                    <a:lnTo>
                      <a:pt x="1742" y="251"/>
                    </a:lnTo>
                    <a:lnTo>
                      <a:pt x="1690" y="256"/>
                    </a:lnTo>
                    <a:lnTo>
                      <a:pt x="1664" y="294"/>
                    </a:lnTo>
                    <a:lnTo>
                      <a:pt x="1640" y="294"/>
                    </a:lnTo>
                    <a:lnTo>
                      <a:pt x="1622" y="287"/>
                    </a:lnTo>
                    <a:lnTo>
                      <a:pt x="1548" y="313"/>
                    </a:lnTo>
                    <a:lnTo>
                      <a:pt x="1533" y="315"/>
                    </a:lnTo>
                    <a:lnTo>
                      <a:pt x="1493" y="313"/>
                    </a:lnTo>
                    <a:lnTo>
                      <a:pt x="1472" y="327"/>
                    </a:lnTo>
                    <a:lnTo>
                      <a:pt x="1457" y="322"/>
                    </a:lnTo>
                    <a:lnTo>
                      <a:pt x="1443" y="322"/>
                    </a:lnTo>
                    <a:lnTo>
                      <a:pt x="1376" y="309"/>
                    </a:lnTo>
                    <a:lnTo>
                      <a:pt x="1357" y="309"/>
                    </a:lnTo>
                    <a:lnTo>
                      <a:pt x="1356" y="301"/>
                    </a:lnTo>
                    <a:lnTo>
                      <a:pt x="1354" y="298"/>
                    </a:lnTo>
                    <a:lnTo>
                      <a:pt x="1353" y="297"/>
                    </a:lnTo>
                    <a:lnTo>
                      <a:pt x="1348" y="296"/>
                    </a:lnTo>
                    <a:lnTo>
                      <a:pt x="1344" y="296"/>
                    </a:lnTo>
                    <a:lnTo>
                      <a:pt x="1341" y="298"/>
                    </a:lnTo>
                    <a:lnTo>
                      <a:pt x="1327" y="287"/>
                    </a:lnTo>
                    <a:lnTo>
                      <a:pt x="1294" y="270"/>
                    </a:lnTo>
                    <a:lnTo>
                      <a:pt x="1272" y="242"/>
                    </a:lnTo>
                    <a:lnTo>
                      <a:pt x="1250" y="222"/>
                    </a:lnTo>
                    <a:lnTo>
                      <a:pt x="1229" y="209"/>
                    </a:lnTo>
                    <a:lnTo>
                      <a:pt x="1238" y="200"/>
                    </a:lnTo>
                    <a:lnTo>
                      <a:pt x="1244" y="192"/>
                    </a:lnTo>
                    <a:lnTo>
                      <a:pt x="1246" y="182"/>
                    </a:lnTo>
                    <a:lnTo>
                      <a:pt x="1244" y="171"/>
                    </a:lnTo>
                    <a:lnTo>
                      <a:pt x="1241" y="168"/>
                    </a:lnTo>
                    <a:lnTo>
                      <a:pt x="1237" y="166"/>
                    </a:lnTo>
                    <a:lnTo>
                      <a:pt x="1220" y="170"/>
                    </a:lnTo>
                    <a:lnTo>
                      <a:pt x="1213" y="156"/>
                    </a:lnTo>
                    <a:lnTo>
                      <a:pt x="1172" y="116"/>
                    </a:lnTo>
                    <a:lnTo>
                      <a:pt x="1158" y="109"/>
                    </a:lnTo>
                    <a:lnTo>
                      <a:pt x="1144" y="100"/>
                    </a:lnTo>
                    <a:lnTo>
                      <a:pt x="1147" y="97"/>
                    </a:lnTo>
                    <a:lnTo>
                      <a:pt x="1148" y="95"/>
                    </a:lnTo>
                    <a:lnTo>
                      <a:pt x="1146" y="94"/>
                    </a:lnTo>
                    <a:lnTo>
                      <a:pt x="1141" y="94"/>
                    </a:lnTo>
                    <a:lnTo>
                      <a:pt x="1141" y="100"/>
                    </a:lnTo>
                    <a:lnTo>
                      <a:pt x="1127" y="44"/>
                    </a:lnTo>
                    <a:lnTo>
                      <a:pt x="1106" y="35"/>
                    </a:lnTo>
                    <a:lnTo>
                      <a:pt x="1080" y="42"/>
                    </a:lnTo>
                    <a:lnTo>
                      <a:pt x="1048" y="37"/>
                    </a:lnTo>
                    <a:lnTo>
                      <a:pt x="1041" y="13"/>
                    </a:lnTo>
                    <a:lnTo>
                      <a:pt x="970" y="0"/>
                    </a:lnTo>
                    <a:lnTo>
                      <a:pt x="952" y="13"/>
                    </a:lnTo>
                    <a:lnTo>
                      <a:pt x="937" y="16"/>
                    </a:lnTo>
                    <a:lnTo>
                      <a:pt x="930" y="28"/>
                    </a:lnTo>
                    <a:lnTo>
                      <a:pt x="920" y="59"/>
                    </a:lnTo>
                    <a:lnTo>
                      <a:pt x="902" y="80"/>
                    </a:lnTo>
                    <a:lnTo>
                      <a:pt x="880" y="66"/>
                    </a:lnTo>
                    <a:lnTo>
                      <a:pt x="878" y="78"/>
                    </a:lnTo>
                    <a:lnTo>
                      <a:pt x="842" y="113"/>
                    </a:lnTo>
                    <a:lnTo>
                      <a:pt x="820" y="120"/>
                    </a:lnTo>
                    <a:lnTo>
                      <a:pt x="800" y="144"/>
                    </a:lnTo>
                    <a:lnTo>
                      <a:pt x="792" y="180"/>
                    </a:lnTo>
                    <a:lnTo>
                      <a:pt x="752" y="192"/>
                    </a:lnTo>
                    <a:lnTo>
                      <a:pt x="723" y="222"/>
                    </a:lnTo>
                    <a:lnTo>
                      <a:pt x="713" y="242"/>
                    </a:lnTo>
                    <a:lnTo>
                      <a:pt x="671" y="222"/>
                    </a:lnTo>
                    <a:lnTo>
                      <a:pt x="657" y="209"/>
                    </a:lnTo>
                    <a:lnTo>
                      <a:pt x="628" y="199"/>
                    </a:lnTo>
                    <a:lnTo>
                      <a:pt x="609" y="187"/>
                    </a:lnTo>
                    <a:lnTo>
                      <a:pt x="537" y="156"/>
                    </a:lnTo>
                    <a:lnTo>
                      <a:pt x="524" y="159"/>
                    </a:lnTo>
                    <a:lnTo>
                      <a:pt x="515" y="152"/>
                    </a:lnTo>
                    <a:lnTo>
                      <a:pt x="500" y="152"/>
                    </a:lnTo>
                    <a:lnTo>
                      <a:pt x="471" y="172"/>
                    </a:lnTo>
                    <a:lnTo>
                      <a:pt x="465" y="187"/>
                    </a:lnTo>
                    <a:lnTo>
                      <a:pt x="438" y="206"/>
                    </a:lnTo>
                    <a:lnTo>
                      <a:pt x="393" y="209"/>
                    </a:lnTo>
                    <a:lnTo>
                      <a:pt x="381" y="187"/>
                    </a:lnTo>
                    <a:lnTo>
                      <a:pt x="324" y="172"/>
                    </a:lnTo>
                    <a:lnTo>
                      <a:pt x="317" y="192"/>
                    </a:lnTo>
                    <a:lnTo>
                      <a:pt x="289" y="202"/>
                    </a:lnTo>
                    <a:lnTo>
                      <a:pt x="267" y="202"/>
                    </a:lnTo>
                    <a:lnTo>
                      <a:pt x="245" y="230"/>
                    </a:lnTo>
                    <a:lnTo>
                      <a:pt x="231" y="227"/>
                    </a:lnTo>
                    <a:lnTo>
                      <a:pt x="215" y="256"/>
                    </a:lnTo>
                    <a:lnTo>
                      <a:pt x="210" y="298"/>
                    </a:lnTo>
                    <a:lnTo>
                      <a:pt x="192" y="337"/>
                    </a:lnTo>
                    <a:lnTo>
                      <a:pt x="243" y="337"/>
                    </a:lnTo>
                    <a:lnTo>
                      <a:pt x="239" y="370"/>
                    </a:lnTo>
                    <a:lnTo>
                      <a:pt x="229" y="391"/>
                    </a:lnTo>
                    <a:lnTo>
                      <a:pt x="231" y="406"/>
                    </a:lnTo>
                    <a:lnTo>
                      <a:pt x="224" y="415"/>
                    </a:lnTo>
                    <a:lnTo>
                      <a:pt x="201" y="433"/>
                    </a:lnTo>
                    <a:lnTo>
                      <a:pt x="210" y="437"/>
                    </a:lnTo>
                    <a:lnTo>
                      <a:pt x="222" y="451"/>
                    </a:lnTo>
                    <a:lnTo>
                      <a:pt x="215" y="487"/>
                    </a:lnTo>
                    <a:lnTo>
                      <a:pt x="200" y="505"/>
                    </a:lnTo>
                    <a:lnTo>
                      <a:pt x="182" y="494"/>
                    </a:lnTo>
                    <a:lnTo>
                      <a:pt x="167" y="494"/>
                    </a:lnTo>
                    <a:lnTo>
                      <a:pt x="158" y="487"/>
                    </a:lnTo>
                    <a:lnTo>
                      <a:pt x="119" y="511"/>
                    </a:lnTo>
                    <a:lnTo>
                      <a:pt x="119" y="561"/>
                    </a:lnTo>
                    <a:close/>
                    <a:moveTo>
                      <a:pt x="1522" y="1420"/>
                    </a:moveTo>
                    <a:lnTo>
                      <a:pt x="1543" y="1418"/>
                    </a:lnTo>
                    <a:lnTo>
                      <a:pt x="1572" y="1425"/>
                    </a:lnTo>
                    <a:lnTo>
                      <a:pt x="1593" y="1411"/>
                    </a:lnTo>
                    <a:lnTo>
                      <a:pt x="1598" y="1440"/>
                    </a:lnTo>
                    <a:lnTo>
                      <a:pt x="1600" y="1511"/>
                    </a:lnTo>
                    <a:lnTo>
                      <a:pt x="1622" y="1518"/>
                    </a:lnTo>
                    <a:lnTo>
                      <a:pt x="1585" y="1533"/>
                    </a:lnTo>
                    <a:lnTo>
                      <a:pt x="1576" y="1549"/>
                    </a:lnTo>
                    <a:lnTo>
                      <a:pt x="1548" y="1553"/>
                    </a:lnTo>
                    <a:lnTo>
                      <a:pt x="1519" y="1527"/>
                    </a:lnTo>
                    <a:lnTo>
                      <a:pt x="1517" y="1532"/>
                    </a:lnTo>
                    <a:lnTo>
                      <a:pt x="1514" y="1532"/>
                    </a:lnTo>
                    <a:lnTo>
                      <a:pt x="1513" y="1532"/>
                    </a:lnTo>
                    <a:lnTo>
                      <a:pt x="1507" y="1530"/>
                    </a:lnTo>
                    <a:lnTo>
                      <a:pt x="1507" y="1527"/>
                    </a:lnTo>
                    <a:lnTo>
                      <a:pt x="1479" y="1527"/>
                    </a:lnTo>
                    <a:lnTo>
                      <a:pt x="1465" y="1539"/>
                    </a:lnTo>
                    <a:lnTo>
                      <a:pt x="1457" y="1549"/>
                    </a:lnTo>
                    <a:lnTo>
                      <a:pt x="1415" y="1553"/>
                    </a:lnTo>
                    <a:lnTo>
                      <a:pt x="1407" y="1539"/>
                    </a:lnTo>
                    <a:lnTo>
                      <a:pt x="1407" y="1446"/>
                    </a:lnTo>
                    <a:lnTo>
                      <a:pt x="1422" y="1404"/>
                    </a:lnTo>
                    <a:lnTo>
                      <a:pt x="1500" y="1411"/>
                    </a:lnTo>
                    <a:lnTo>
                      <a:pt x="1522" y="1420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1610">
                <a:extLst>
                  <a:ext uri="{FF2B5EF4-FFF2-40B4-BE49-F238E27FC236}">
                    <a16:creationId xmlns:a16="http://schemas.microsoft.com/office/drawing/2014/main" id="{B6782AC9-CB29-E2A8-0001-E0CFCFD64E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5" y="3887"/>
                <a:ext cx="2" cy="2"/>
              </a:xfrm>
              <a:custGeom>
                <a:avLst/>
                <a:gdLst>
                  <a:gd name="T0" fmla="*/ 7 w 10"/>
                  <a:gd name="T1" fmla="*/ 14 h 14"/>
                  <a:gd name="T2" fmla="*/ 8 w 10"/>
                  <a:gd name="T3" fmla="*/ 12 h 14"/>
                  <a:gd name="T4" fmla="*/ 10 w 10"/>
                  <a:gd name="T5" fmla="*/ 12 h 14"/>
                  <a:gd name="T6" fmla="*/ 10 w 10"/>
                  <a:gd name="T7" fmla="*/ 11 h 14"/>
                  <a:gd name="T8" fmla="*/ 9 w 10"/>
                  <a:gd name="T9" fmla="*/ 9 h 14"/>
                  <a:gd name="T10" fmla="*/ 3 w 10"/>
                  <a:gd name="T11" fmla="*/ 0 h 14"/>
                  <a:gd name="T12" fmla="*/ 0 w 10"/>
                  <a:gd name="T13" fmla="*/ 3 h 14"/>
                  <a:gd name="T14" fmla="*/ 1 w 10"/>
                  <a:gd name="T15" fmla="*/ 8 h 14"/>
                  <a:gd name="T16" fmla="*/ 2 w 10"/>
                  <a:gd name="T17" fmla="*/ 11 h 14"/>
                  <a:gd name="T18" fmla="*/ 7 w 10"/>
                  <a:gd name="T1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4">
                    <a:moveTo>
                      <a:pt x="7" y="14"/>
                    </a:moveTo>
                    <a:lnTo>
                      <a:pt x="8" y="12"/>
                    </a:lnTo>
                    <a:lnTo>
                      <a:pt x="10" y="12"/>
                    </a:lnTo>
                    <a:lnTo>
                      <a:pt x="10" y="11"/>
                    </a:lnTo>
                    <a:lnTo>
                      <a:pt x="9" y="9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1" y="8"/>
                    </a:lnTo>
                    <a:lnTo>
                      <a:pt x="2" y="11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1611">
                <a:extLst>
                  <a:ext uri="{FF2B5EF4-FFF2-40B4-BE49-F238E27FC236}">
                    <a16:creationId xmlns:a16="http://schemas.microsoft.com/office/drawing/2014/main" id="{7B7E06CA-F0B6-EC88-24F1-1CD7D2C3B2B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27" y="2687"/>
                <a:ext cx="253" cy="333"/>
              </a:xfrm>
              <a:custGeom>
                <a:avLst/>
                <a:gdLst>
                  <a:gd name="T0" fmla="*/ 1001 w 1521"/>
                  <a:gd name="T1" fmla="*/ 67 h 2000"/>
                  <a:gd name="T2" fmla="*/ 900 w 1521"/>
                  <a:gd name="T3" fmla="*/ 53 h 2000"/>
                  <a:gd name="T4" fmla="*/ 748 w 1521"/>
                  <a:gd name="T5" fmla="*/ 97 h 2000"/>
                  <a:gd name="T6" fmla="*/ 729 w 1521"/>
                  <a:gd name="T7" fmla="*/ 118 h 2000"/>
                  <a:gd name="T8" fmla="*/ 713 w 1521"/>
                  <a:gd name="T9" fmla="*/ 189 h 2000"/>
                  <a:gd name="T10" fmla="*/ 599 w 1521"/>
                  <a:gd name="T11" fmla="*/ 250 h 2000"/>
                  <a:gd name="T12" fmla="*/ 544 w 1521"/>
                  <a:gd name="T13" fmla="*/ 157 h 2000"/>
                  <a:gd name="T14" fmla="*/ 499 w 1521"/>
                  <a:gd name="T15" fmla="*/ 357 h 2000"/>
                  <a:gd name="T16" fmla="*/ 432 w 1521"/>
                  <a:gd name="T17" fmla="*/ 339 h 2000"/>
                  <a:gd name="T18" fmla="*/ 420 w 1521"/>
                  <a:gd name="T19" fmla="*/ 345 h 2000"/>
                  <a:gd name="T20" fmla="*/ 331 w 1521"/>
                  <a:gd name="T21" fmla="*/ 229 h 2000"/>
                  <a:gd name="T22" fmla="*/ 245 w 1521"/>
                  <a:gd name="T23" fmla="*/ 207 h 2000"/>
                  <a:gd name="T24" fmla="*/ 198 w 1521"/>
                  <a:gd name="T25" fmla="*/ 226 h 2000"/>
                  <a:gd name="T26" fmla="*/ 126 w 1521"/>
                  <a:gd name="T27" fmla="*/ 267 h 2000"/>
                  <a:gd name="T28" fmla="*/ 67 w 1521"/>
                  <a:gd name="T29" fmla="*/ 306 h 2000"/>
                  <a:gd name="T30" fmla="*/ 95 w 1521"/>
                  <a:gd name="T31" fmla="*/ 350 h 2000"/>
                  <a:gd name="T32" fmla="*/ 192 w 1521"/>
                  <a:gd name="T33" fmla="*/ 500 h 2000"/>
                  <a:gd name="T34" fmla="*/ 294 w 1521"/>
                  <a:gd name="T35" fmla="*/ 531 h 2000"/>
                  <a:gd name="T36" fmla="*/ 374 w 1521"/>
                  <a:gd name="T37" fmla="*/ 650 h 2000"/>
                  <a:gd name="T38" fmla="*/ 287 w 1521"/>
                  <a:gd name="T39" fmla="*/ 707 h 2000"/>
                  <a:gd name="T40" fmla="*/ 250 w 1521"/>
                  <a:gd name="T41" fmla="*/ 944 h 2000"/>
                  <a:gd name="T42" fmla="*/ 129 w 1521"/>
                  <a:gd name="T43" fmla="*/ 970 h 2000"/>
                  <a:gd name="T44" fmla="*/ 224 w 1521"/>
                  <a:gd name="T45" fmla="*/ 1101 h 2000"/>
                  <a:gd name="T46" fmla="*/ 95 w 1521"/>
                  <a:gd name="T47" fmla="*/ 1198 h 2000"/>
                  <a:gd name="T48" fmla="*/ 79 w 1521"/>
                  <a:gd name="T49" fmla="*/ 1322 h 2000"/>
                  <a:gd name="T50" fmla="*/ 129 w 1521"/>
                  <a:gd name="T51" fmla="*/ 1469 h 2000"/>
                  <a:gd name="T52" fmla="*/ 238 w 1521"/>
                  <a:gd name="T53" fmla="*/ 1655 h 2000"/>
                  <a:gd name="T54" fmla="*/ 257 w 1521"/>
                  <a:gd name="T55" fmla="*/ 1812 h 2000"/>
                  <a:gd name="T56" fmla="*/ 278 w 1521"/>
                  <a:gd name="T57" fmla="*/ 2000 h 2000"/>
                  <a:gd name="T58" fmla="*/ 428 w 1521"/>
                  <a:gd name="T59" fmla="*/ 1829 h 2000"/>
                  <a:gd name="T60" fmla="*/ 494 w 1521"/>
                  <a:gd name="T61" fmla="*/ 1672 h 2000"/>
                  <a:gd name="T62" fmla="*/ 595 w 1521"/>
                  <a:gd name="T63" fmla="*/ 1617 h 2000"/>
                  <a:gd name="T64" fmla="*/ 729 w 1521"/>
                  <a:gd name="T65" fmla="*/ 1486 h 2000"/>
                  <a:gd name="T66" fmla="*/ 772 w 1521"/>
                  <a:gd name="T67" fmla="*/ 1520 h 2000"/>
                  <a:gd name="T68" fmla="*/ 792 w 1521"/>
                  <a:gd name="T69" fmla="*/ 1505 h 2000"/>
                  <a:gd name="T70" fmla="*/ 728 w 1521"/>
                  <a:gd name="T71" fmla="*/ 1395 h 2000"/>
                  <a:gd name="T72" fmla="*/ 827 w 1521"/>
                  <a:gd name="T73" fmla="*/ 1370 h 2000"/>
                  <a:gd name="T74" fmla="*/ 863 w 1521"/>
                  <a:gd name="T75" fmla="*/ 1172 h 2000"/>
                  <a:gd name="T76" fmla="*/ 929 w 1521"/>
                  <a:gd name="T77" fmla="*/ 1170 h 2000"/>
                  <a:gd name="T78" fmla="*/ 1112 w 1521"/>
                  <a:gd name="T79" fmla="*/ 894 h 2000"/>
                  <a:gd name="T80" fmla="*/ 1263 w 1521"/>
                  <a:gd name="T81" fmla="*/ 866 h 2000"/>
                  <a:gd name="T82" fmla="*/ 1336 w 1521"/>
                  <a:gd name="T83" fmla="*/ 855 h 2000"/>
                  <a:gd name="T84" fmla="*/ 1350 w 1521"/>
                  <a:gd name="T85" fmla="*/ 892 h 2000"/>
                  <a:gd name="T86" fmla="*/ 1429 w 1521"/>
                  <a:gd name="T87" fmla="*/ 759 h 2000"/>
                  <a:gd name="T88" fmla="*/ 1414 w 1521"/>
                  <a:gd name="T89" fmla="*/ 674 h 2000"/>
                  <a:gd name="T90" fmla="*/ 1413 w 1521"/>
                  <a:gd name="T91" fmla="*/ 501 h 2000"/>
                  <a:gd name="T92" fmla="*/ 1468 w 1521"/>
                  <a:gd name="T93" fmla="*/ 396 h 2000"/>
                  <a:gd name="T94" fmla="*/ 1312 w 1521"/>
                  <a:gd name="T95" fmla="*/ 267 h 2000"/>
                  <a:gd name="T96" fmla="*/ 1370 w 1521"/>
                  <a:gd name="T97" fmla="*/ 197 h 2000"/>
                  <a:gd name="T98" fmla="*/ 1326 w 1521"/>
                  <a:gd name="T99" fmla="*/ 165 h 2000"/>
                  <a:gd name="T100" fmla="*/ 936 w 1521"/>
                  <a:gd name="T101" fmla="*/ 385 h 2000"/>
                  <a:gd name="T102" fmla="*/ 959 w 1521"/>
                  <a:gd name="T103" fmla="*/ 370 h 2000"/>
                  <a:gd name="T104" fmla="*/ 986 w 1521"/>
                  <a:gd name="T105" fmla="*/ 354 h 2000"/>
                  <a:gd name="T106" fmla="*/ 929 w 1521"/>
                  <a:gd name="T107" fmla="*/ 450 h 2000"/>
                  <a:gd name="T108" fmla="*/ 1079 w 1521"/>
                  <a:gd name="T109" fmla="*/ 443 h 2000"/>
                  <a:gd name="T110" fmla="*/ 1114 w 1521"/>
                  <a:gd name="T111" fmla="*/ 459 h 2000"/>
                  <a:gd name="T112" fmla="*/ 1129 w 1521"/>
                  <a:gd name="T113" fmla="*/ 474 h 2000"/>
                  <a:gd name="T114" fmla="*/ 1022 w 1521"/>
                  <a:gd name="T115" fmla="*/ 472 h 2000"/>
                  <a:gd name="T116" fmla="*/ 678 w 1521"/>
                  <a:gd name="T117" fmla="*/ 1436 h 2000"/>
                  <a:gd name="T118" fmla="*/ 666 w 1521"/>
                  <a:gd name="T119" fmla="*/ 1450 h 2000"/>
                  <a:gd name="T120" fmla="*/ 542 w 1521"/>
                  <a:gd name="T121" fmla="*/ 1413 h 2000"/>
                  <a:gd name="T122" fmla="*/ 381 w 1521"/>
                  <a:gd name="T123" fmla="*/ 1664 h 2000"/>
                  <a:gd name="T124" fmla="*/ 379 w 1521"/>
                  <a:gd name="T125" fmla="*/ 1652 h 2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21" h="2000">
                    <a:moveTo>
                      <a:pt x="1162" y="3"/>
                    </a:moveTo>
                    <a:lnTo>
                      <a:pt x="1148" y="15"/>
                    </a:lnTo>
                    <a:lnTo>
                      <a:pt x="1062" y="39"/>
                    </a:lnTo>
                    <a:lnTo>
                      <a:pt x="1064" y="57"/>
                    </a:lnTo>
                    <a:lnTo>
                      <a:pt x="1057" y="79"/>
                    </a:lnTo>
                    <a:lnTo>
                      <a:pt x="1034" y="89"/>
                    </a:lnTo>
                    <a:lnTo>
                      <a:pt x="1027" y="74"/>
                    </a:lnTo>
                    <a:lnTo>
                      <a:pt x="1001" y="67"/>
                    </a:lnTo>
                    <a:lnTo>
                      <a:pt x="984" y="72"/>
                    </a:lnTo>
                    <a:lnTo>
                      <a:pt x="979" y="67"/>
                    </a:lnTo>
                    <a:lnTo>
                      <a:pt x="951" y="53"/>
                    </a:lnTo>
                    <a:lnTo>
                      <a:pt x="940" y="49"/>
                    </a:lnTo>
                    <a:lnTo>
                      <a:pt x="929" y="48"/>
                    </a:lnTo>
                    <a:lnTo>
                      <a:pt x="917" y="48"/>
                    </a:lnTo>
                    <a:lnTo>
                      <a:pt x="905" y="50"/>
                    </a:lnTo>
                    <a:lnTo>
                      <a:pt x="900" y="53"/>
                    </a:lnTo>
                    <a:lnTo>
                      <a:pt x="899" y="61"/>
                    </a:lnTo>
                    <a:lnTo>
                      <a:pt x="898" y="65"/>
                    </a:lnTo>
                    <a:lnTo>
                      <a:pt x="801" y="96"/>
                    </a:lnTo>
                    <a:lnTo>
                      <a:pt x="742" y="89"/>
                    </a:lnTo>
                    <a:lnTo>
                      <a:pt x="744" y="91"/>
                    </a:lnTo>
                    <a:lnTo>
                      <a:pt x="746" y="94"/>
                    </a:lnTo>
                    <a:lnTo>
                      <a:pt x="747" y="95"/>
                    </a:lnTo>
                    <a:lnTo>
                      <a:pt x="748" y="97"/>
                    </a:lnTo>
                    <a:lnTo>
                      <a:pt x="746" y="97"/>
                    </a:lnTo>
                    <a:lnTo>
                      <a:pt x="744" y="98"/>
                    </a:lnTo>
                    <a:lnTo>
                      <a:pt x="742" y="97"/>
                    </a:lnTo>
                    <a:lnTo>
                      <a:pt x="741" y="97"/>
                    </a:lnTo>
                    <a:lnTo>
                      <a:pt x="738" y="97"/>
                    </a:lnTo>
                    <a:lnTo>
                      <a:pt x="730" y="95"/>
                    </a:lnTo>
                    <a:lnTo>
                      <a:pt x="727" y="100"/>
                    </a:lnTo>
                    <a:lnTo>
                      <a:pt x="729" y="118"/>
                    </a:lnTo>
                    <a:lnTo>
                      <a:pt x="727" y="117"/>
                    </a:lnTo>
                    <a:lnTo>
                      <a:pt x="726" y="117"/>
                    </a:lnTo>
                    <a:lnTo>
                      <a:pt x="726" y="119"/>
                    </a:lnTo>
                    <a:lnTo>
                      <a:pt x="721" y="129"/>
                    </a:lnTo>
                    <a:lnTo>
                      <a:pt x="720" y="143"/>
                    </a:lnTo>
                    <a:lnTo>
                      <a:pt x="709" y="146"/>
                    </a:lnTo>
                    <a:lnTo>
                      <a:pt x="705" y="174"/>
                    </a:lnTo>
                    <a:lnTo>
                      <a:pt x="713" y="189"/>
                    </a:lnTo>
                    <a:lnTo>
                      <a:pt x="742" y="203"/>
                    </a:lnTo>
                    <a:lnTo>
                      <a:pt x="751" y="222"/>
                    </a:lnTo>
                    <a:lnTo>
                      <a:pt x="751" y="239"/>
                    </a:lnTo>
                    <a:lnTo>
                      <a:pt x="716" y="257"/>
                    </a:lnTo>
                    <a:lnTo>
                      <a:pt x="694" y="253"/>
                    </a:lnTo>
                    <a:lnTo>
                      <a:pt x="663" y="272"/>
                    </a:lnTo>
                    <a:lnTo>
                      <a:pt x="630" y="274"/>
                    </a:lnTo>
                    <a:lnTo>
                      <a:pt x="599" y="250"/>
                    </a:lnTo>
                    <a:lnTo>
                      <a:pt x="609" y="229"/>
                    </a:lnTo>
                    <a:lnTo>
                      <a:pt x="609" y="200"/>
                    </a:lnTo>
                    <a:lnTo>
                      <a:pt x="605" y="195"/>
                    </a:lnTo>
                    <a:lnTo>
                      <a:pt x="601" y="193"/>
                    </a:lnTo>
                    <a:lnTo>
                      <a:pt x="599" y="193"/>
                    </a:lnTo>
                    <a:lnTo>
                      <a:pt x="592" y="159"/>
                    </a:lnTo>
                    <a:lnTo>
                      <a:pt x="551" y="172"/>
                    </a:lnTo>
                    <a:lnTo>
                      <a:pt x="544" y="157"/>
                    </a:lnTo>
                    <a:lnTo>
                      <a:pt x="520" y="159"/>
                    </a:lnTo>
                    <a:lnTo>
                      <a:pt x="507" y="217"/>
                    </a:lnTo>
                    <a:lnTo>
                      <a:pt x="513" y="229"/>
                    </a:lnTo>
                    <a:lnTo>
                      <a:pt x="528" y="243"/>
                    </a:lnTo>
                    <a:lnTo>
                      <a:pt x="499" y="265"/>
                    </a:lnTo>
                    <a:lnTo>
                      <a:pt x="480" y="307"/>
                    </a:lnTo>
                    <a:lnTo>
                      <a:pt x="480" y="338"/>
                    </a:lnTo>
                    <a:lnTo>
                      <a:pt x="499" y="357"/>
                    </a:lnTo>
                    <a:lnTo>
                      <a:pt x="494" y="388"/>
                    </a:lnTo>
                    <a:lnTo>
                      <a:pt x="463" y="381"/>
                    </a:lnTo>
                    <a:lnTo>
                      <a:pt x="435" y="331"/>
                    </a:lnTo>
                    <a:lnTo>
                      <a:pt x="434" y="333"/>
                    </a:lnTo>
                    <a:lnTo>
                      <a:pt x="434" y="336"/>
                    </a:lnTo>
                    <a:lnTo>
                      <a:pt x="433" y="338"/>
                    </a:lnTo>
                    <a:lnTo>
                      <a:pt x="432" y="338"/>
                    </a:lnTo>
                    <a:lnTo>
                      <a:pt x="432" y="339"/>
                    </a:lnTo>
                    <a:lnTo>
                      <a:pt x="432" y="342"/>
                    </a:lnTo>
                    <a:lnTo>
                      <a:pt x="430" y="342"/>
                    </a:lnTo>
                    <a:lnTo>
                      <a:pt x="429" y="342"/>
                    </a:lnTo>
                    <a:lnTo>
                      <a:pt x="429" y="343"/>
                    </a:lnTo>
                    <a:lnTo>
                      <a:pt x="427" y="345"/>
                    </a:lnTo>
                    <a:lnTo>
                      <a:pt x="423" y="345"/>
                    </a:lnTo>
                    <a:lnTo>
                      <a:pt x="421" y="345"/>
                    </a:lnTo>
                    <a:lnTo>
                      <a:pt x="420" y="345"/>
                    </a:lnTo>
                    <a:lnTo>
                      <a:pt x="420" y="346"/>
                    </a:lnTo>
                    <a:lnTo>
                      <a:pt x="414" y="331"/>
                    </a:lnTo>
                    <a:lnTo>
                      <a:pt x="392" y="331"/>
                    </a:lnTo>
                    <a:lnTo>
                      <a:pt x="374" y="317"/>
                    </a:lnTo>
                    <a:lnTo>
                      <a:pt x="378" y="293"/>
                    </a:lnTo>
                    <a:lnTo>
                      <a:pt x="357" y="265"/>
                    </a:lnTo>
                    <a:lnTo>
                      <a:pt x="350" y="243"/>
                    </a:lnTo>
                    <a:lnTo>
                      <a:pt x="331" y="229"/>
                    </a:lnTo>
                    <a:lnTo>
                      <a:pt x="307" y="222"/>
                    </a:lnTo>
                    <a:lnTo>
                      <a:pt x="307" y="209"/>
                    </a:lnTo>
                    <a:lnTo>
                      <a:pt x="278" y="209"/>
                    </a:lnTo>
                    <a:lnTo>
                      <a:pt x="259" y="193"/>
                    </a:lnTo>
                    <a:lnTo>
                      <a:pt x="260" y="196"/>
                    </a:lnTo>
                    <a:lnTo>
                      <a:pt x="261" y="200"/>
                    </a:lnTo>
                    <a:lnTo>
                      <a:pt x="259" y="200"/>
                    </a:lnTo>
                    <a:lnTo>
                      <a:pt x="245" y="207"/>
                    </a:lnTo>
                    <a:lnTo>
                      <a:pt x="247" y="209"/>
                    </a:lnTo>
                    <a:lnTo>
                      <a:pt x="246" y="211"/>
                    </a:lnTo>
                    <a:lnTo>
                      <a:pt x="239" y="211"/>
                    </a:lnTo>
                    <a:lnTo>
                      <a:pt x="235" y="211"/>
                    </a:lnTo>
                    <a:lnTo>
                      <a:pt x="230" y="211"/>
                    </a:lnTo>
                    <a:lnTo>
                      <a:pt x="228" y="215"/>
                    </a:lnTo>
                    <a:lnTo>
                      <a:pt x="207" y="224"/>
                    </a:lnTo>
                    <a:lnTo>
                      <a:pt x="198" y="226"/>
                    </a:lnTo>
                    <a:lnTo>
                      <a:pt x="190" y="230"/>
                    </a:lnTo>
                    <a:lnTo>
                      <a:pt x="188" y="224"/>
                    </a:lnTo>
                    <a:lnTo>
                      <a:pt x="174" y="239"/>
                    </a:lnTo>
                    <a:lnTo>
                      <a:pt x="172" y="272"/>
                    </a:lnTo>
                    <a:lnTo>
                      <a:pt x="152" y="279"/>
                    </a:lnTo>
                    <a:lnTo>
                      <a:pt x="131" y="274"/>
                    </a:lnTo>
                    <a:lnTo>
                      <a:pt x="128" y="269"/>
                    </a:lnTo>
                    <a:lnTo>
                      <a:pt x="126" y="267"/>
                    </a:lnTo>
                    <a:lnTo>
                      <a:pt x="124" y="266"/>
                    </a:lnTo>
                    <a:lnTo>
                      <a:pt x="122" y="267"/>
                    </a:lnTo>
                    <a:lnTo>
                      <a:pt x="114" y="272"/>
                    </a:lnTo>
                    <a:lnTo>
                      <a:pt x="100" y="267"/>
                    </a:lnTo>
                    <a:lnTo>
                      <a:pt x="79" y="279"/>
                    </a:lnTo>
                    <a:lnTo>
                      <a:pt x="79" y="300"/>
                    </a:lnTo>
                    <a:lnTo>
                      <a:pt x="71" y="302"/>
                    </a:lnTo>
                    <a:lnTo>
                      <a:pt x="67" y="306"/>
                    </a:lnTo>
                    <a:lnTo>
                      <a:pt x="67" y="310"/>
                    </a:lnTo>
                    <a:lnTo>
                      <a:pt x="72" y="315"/>
                    </a:lnTo>
                    <a:lnTo>
                      <a:pt x="85" y="324"/>
                    </a:lnTo>
                    <a:lnTo>
                      <a:pt x="93" y="346"/>
                    </a:lnTo>
                    <a:lnTo>
                      <a:pt x="87" y="346"/>
                    </a:lnTo>
                    <a:lnTo>
                      <a:pt x="86" y="347"/>
                    </a:lnTo>
                    <a:lnTo>
                      <a:pt x="88" y="348"/>
                    </a:lnTo>
                    <a:lnTo>
                      <a:pt x="95" y="350"/>
                    </a:lnTo>
                    <a:lnTo>
                      <a:pt x="95" y="352"/>
                    </a:lnTo>
                    <a:lnTo>
                      <a:pt x="95" y="379"/>
                    </a:lnTo>
                    <a:lnTo>
                      <a:pt x="102" y="407"/>
                    </a:lnTo>
                    <a:lnTo>
                      <a:pt x="135" y="409"/>
                    </a:lnTo>
                    <a:lnTo>
                      <a:pt x="166" y="424"/>
                    </a:lnTo>
                    <a:lnTo>
                      <a:pt x="185" y="450"/>
                    </a:lnTo>
                    <a:lnTo>
                      <a:pt x="178" y="472"/>
                    </a:lnTo>
                    <a:lnTo>
                      <a:pt x="192" y="500"/>
                    </a:lnTo>
                    <a:lnTo>
                      <a:pt x="196" y="501"/>
                    </a:lnTo>
                    <a:lnTo>
                      <a:pt x="198" y="504"/>
                    </a:lnTo>
                    <a:lnTo>
                      <a:pt x="197" y="509"/>
                    </a:lnTo>
                    <a:lnTo>
                      <a:pt x="195" y="516"/>
                    </a:lnTo>
                    <a:lnTo>
                      <a:pt x="216" y="531"/>
                    </a:lnTo>
                    <a:lnTo>
                      <a:pt x="242" y="514"/>
                    </a:lnTo>
                    <a:lnTo>
                      <a:pt x="271" y="514"/>
                    </a:lnTo>
                    <a:lnTo>
                      <a:pt x="294" y="531"/>
                    </a:lnTo>
                    <a:lnTo>
                      <a:pt x="331" y="522"/>
                    </a:lnTo>
                    <a:lnTo>
                      <a:pt x="350" y="550"/>
                    </a:lnTo>
                    <a:lnTo>
                      <a:pt x="328" y="564"/>
                    </a:lnTo>
                    <a:lnTo>
                      <a:pt x="331" y="609"/>
                    </a:lnTo>
                    <a:lnTo>
                      <a:pt x="320" y="624"/>
                    </a:lnTo>
                    <a:lnTo>
                      <a:pt x="335" y="631"/>
                    </a:lnTo>
                    <a:lnTo>
                      <a:pt x="344" y="642"/>
                    </a:lnTo>
                    <a:lnTo>
                      <a:pt x="374" y="650"/>
                    </a:lnTo>
                    <a:lnTo>
                      <a:pt x="359" y="674"/>
                    </a:lnTo>
                    <a:lnTo>
                      <a:pt x="344" y="674"/>
                    </a:lnTo>
                    <a:lnTo>
                      <a:pt x="335" y="692"/>
                    </a:lnTo>
                    <a:lnTo>
                      <a:pt x="328" y="695"/>
                    </a:lnTo>
                    <a:lnTo>
                      <a:pt x="323" y="696"/>
                    </a:lnTo>
                    <a:lnTo>
                      <a:pt x="317" y="693"/>
                    </a:lnTo>
                    <a:lnTo>
                      <a:pt x="314" y="687"/>
                    </a:lnTo>
                    <a:lnTo>
                      <a:pt x="287" y="707"/>
                    </a:lnTo>
                    <a:lnTo>
                      <a:pt x="257" y="720"/>
                    </a:lnTo>
                    <a:lnTo>
                      <a:pt x="238" y="823"/>
                    </a:lnTo>
                    <a:lnTo>
                      <a:pt x="242" y="863"/>
                    </a:lnTo>
                    <a:lnTo>
                      <a:pt x="231" y="873"/>
                    </a:lnTo>
                    <a:lnTo>
                      <a:pt x="231" y="902"/>
                    </a:lnTo>
                    <a:lnTo>
                      <a:pt x="216" y="920"/>
                    </a:lnTo>
                    <a:lnTo>
                      <a:pt x="231" y="935"/>
                    </a:lnTo>
                    <a:lnTo>
                      <a:pt x="250" y="944"/>
                    </a:lnTo>
                    <a:lnTo>
                      <a:pt x="224" y="966"/>
                    </a:lnTo>
                    <a:lnTo>
                      <a:pt x="185" y="951"/>
                    </a:lnTo>
                    <a:lnTo>
                      <a:pt x="178" y="966"/>
                    </a:lnTo>
                    <a:lnTo>
                      <a:pt x="157" y="949"/>
                    </a:lnTo>
                    <a:lnTo>
                      <a:pt x="138" y="970"/>
                    </a:lnTo>
                    <a:lnTo>
                      <a:pt x="134" y="974"/>
                    </a:lnTo>
                    <a:lnTo>
                      <a:pt x="131" y="974"/>
                    </a:lnTo>
                    <a:lnTo>
                      <a:pt x="129" y="970"/>
                    </a:lnTo>
                    <a:lnTo>
                      <a:pt x="128" y="963"/>
                    </a:lnTo>
                    <a:lnTo>
                      <a:pt x="95" y="977"/>
                    </a:lnTo>
                    <a:lnTo>
                      <a:pt x="117" y="999"/>
                    </a:lnTo>
                    <a:lnTo>
                      <a:pt x="135" y="1006"/>
                    </a:lnTo>
                    <a:lnTo>
                      <a:pt x="131" y="1022"/>
                    </a:lnTo>
                    <a:lnTo>
                      <a:pt x="207" y="1070"/>
                    </a:lnTo>
                    <a:lnTo>
                      <a:pt x="222" y="1087"/>
                    </a:lnTo>
                    <a:lnTo>
                      <a:pt x="224" y="1101"/>
                    </a:lnTo>
                    <a:lnTo>
                      <a:pt x="242" y="1105"/>
                    </a:lnTo>
                    <a:lnTo>
                      <a:pt x="271" y="1135"/>
                    </a:lnTo>
                    <a:lnTo>
                      <a:pt x="264" y="1148"/>
                    </a:lnTo>
                    <a:lnTo>
                      <a:pt x="200" y="1170"/>
                    </a:lnTo>
                    <a:lnTo>
                      <a:pt x="178" y="1165"/>
                    </a:lnTo>
                    <a:lnTo>
                      <a:pt x="157" y="1170"/>
                    </a:lnTo>
                    <a:lnTo>
                      <a:pt x="143" y="1187"/>
                    </a:lnTo>
                    <a:lnTo>
                      <a:pt x="95" y="1198"/>
                    </a:lnTo>
                    <a:lnTo>
                      <a:pt x="81" y="1220"/>
                    </a:lnTo>
                    <a:lnTo>
                      <a:pt x="22" y="1222"/>
                    </a:lnTo>
                    <a:lnTo>
                      <a:pt x="0" y="1263"/>
                    </a:lnTo>
                    <a:lnTo>
                      <a:pt x="15" y="1279"/>
                    </a:lnTo>
                    <a:lnTo>
                      <a:pt x="9" y="1301"/>
                    </a:lnTo>
                    <a:lnTo>
                      <a:pt x="38" y="1327"/>
                    </a:lnTo>
                    <a:lnTo>
                      <a:pt x="65" y="1315"/>
                    </a:lnTo>
                    <a:lnTo>
                      <a:pt x="79" y="1322"/>
                    </a:lnTo>
                    <a:lnTo>
                      <a:pt x="107" y="1420"/>
                    </a:lnTo>
                    <a:lnTo>
                      <a:pt x="117" y="1433"/>
                    </a:lnTo>
                    <a:lnTo>
                      <a:pt x="114" y="1436"/>
                    </a:lnTo>
                    <a:lnTo>
                      <a:pt x="119" y="1441"/>
                    </a:lnTo>
                    <a:lnTo>
                      <a:pt x="117" y="1441"/>
                    </a:lnTo>
                    <a:lnTo>
                      <a:pt x="135" y="1465"/>
                    </a:lnTo>
                    <a:lnTo>
                      <a:pt x="129" y="1467"/>
                    </a:lnTo>
                    <a:lnTo>
                      <a:pt x="129" y="1469"/>
                    </a:lnTo>
                    <a:lnTo>
                      <a:pt x="131" y="1469"/>
                    </a:lnTo>
                    <a:lnTo>
                      <a:pt x="138" y="1470"/>
                    </a:lnTo>
                    <a:lnTo>
                      <a:pt x="152" y="1505"/>
                    </a:lnTo>
                    <a:lnTo>
                      <a:pt x="143" y="1529"/>
                    </a:lnTo>
                    <a:lnTo>
                      <a:pt x="145" y="1572"/>
                    </a:lnTo>
                    <a:lnTo>
                      <a:pt x="172" y="1605"/>
                    </a:lnTo>
                    <a:lnTo>
                      <a:pt x="174" y="1622"/>
                    </a:lnTo>
                    <a:lnTo>
                      <a:pt x="238" y="1655"/>
                    </a:lnTo>
                    <a:lnTo>
                      <a:pt x="250" y="1662"/>
                    </a:lnTo>
                    <a:lnTo>
                      <a:pt x="264" y="1700"/>
                    </a:lnTo>
                    <a:lnTo>
                      <a:pt x="245" y="1726"/>
                    </a:lnTo>
                    <a:lnTo>
                      <a:pt x="302" y="1762"/>
                    </a:lnTo>
                    <a:lnTo>
                      <a:pt x="300" y="1785"/>
                    </a:lnTo>
                    <a:lnTo>
                      <a:pt x="287" y="1798"/>
                    </a:lnTo>
                    <a:lnTo>
                      <a:pt x="264" y="1790"/>
                    </a:lnTo>
                    <a:lnTo>
                      <a:pt x="257" y="1812"/>
                    </a:lnTo>
                    <a:lnTo>
                      <a:pt x="278" y="1833"/>
                    </a:lnTo>
                    <a:lnTo>
                      <a:pt x="274" y="1848"/>
                    </a:lnTo>
                    <a:lnTo>
                      <a:pt x="287" y="1871"/>
                    </a:lnTo>
                    <a:lnTo>
                      <a:pt x="285" y="1911"/>
                    </a:lnTo>
                    <a:lnTo>
                      <a:pt x="274" y="1947"/>
                    </a:lnTo>
                    <a:lnTo>
                      <a:pt x="250" y="1964"/>
                    </a:lnTo>
                    <a:lnTo>
                      <a:pt x="271" y="1983"/>
                    </a:lnTo>
                    <a:lnTo>
                      <a:pt x="278" y="2000"/>
                    </a:lnTo>
                    <a:lnTo>
                      <a:pt x="316" y="1968"/>
                    </a:lnTo>
                    <a:lnTo>
                      <a:pt x="370" y="1957"/>
                    </a:lnTo>
                    <a:lnTo>
                      <a:pt x="359" y="1933"/>
                    </a:lnTo>
                    <a:lnTo>
                      <a:pt x="378" y="1914"/>
                    </a:lnTo>
                    <a:lnTo>
                      <a:pt x="387" y="1890"/>
                    </a:lnTo>
                    <a:lnTo>
                      <a:pt x="387" y="1864"/>
                    </a:lnTo>
                    <a:lnTo>
                      <a:pt x="400" y="1833"/>
                    </a:lnTo>
                    <a:lnTo>
                      <a:pt x="428" y="1829"/>
                    </a:lnTo>
                    <a:lnTo>
                      <a:pt x="428" y="1779"/>
                    </a:lnTo>
                    <a:lnTo>
                      <a:pt x="437" y="1762"/>
                    </a:lnTo>
                    <a:lnTo>
                      <a:pt x="442" y="1742"/>
                    </a:lnTo>
                    <a:lnTo>
                      <a:pt x="470" y="1729"/>
                    </a:lnTo>
                    <a:lnTo>
                      <a:pt x="450" y="1712"/>
                    </a:lnTo>
                    <a:lnTo>
                      <a:pt x="452" y="1686"/>
                    </a:lnTo>
                    <a:lnTo>
                      <a:pt x="473" y="1690"/>
                    </a:lnTo>
                    <a:lnTo>
                      <a:pt x="494" y="1672"/>
                    </a:lnTo>
                    <a:lnTo>
                      <a:pt x="530" y="1690"/>
                    </a:lnTo>
                    <a:lnTo>
                      <a:pt x="587" y="1633"/>
                    </a:lnTo>
                    <a:lnTo>
                      <a:pt x="587" y="1614"/>
                    </a:lnTo>
                    <a:lnTo>
                      <a:pt x="588" y="1615"/>
                    </a:lnTo>
                    <a:lnTo>
                      <a:pt x="590" y="1617"/>
                    </a:lnTo>
                    <a:lnTo>
                      <a:pt x="594" y="1618"/>
                    </a:lnTo>
                    <a:lnTo>
                      <a:pt x="594" y="1617"/>
                    </a:lnTo>
                    <a:lnTo>
                      <a:pt x="595" y="1617"/>
                    </a:lnTo>
                    <a:lnTo>
                      <a:pt x="597" y="1615"/>
                    </a:lnTo>
                    <a:lnTo>
                      <a:pt x="601" y="1612"/>
                    </a:lnTo>
                    <a:lnTo>
                      <a:pt x="616" y="1586"/>
                    </a:lnTo>
                    <a:lnTo>
                      <a:pt x="644" y="1562"/>
                    </a:lnTo>
                    <a:lnTo>
                      <a:pt x="685" y="1555"/>
                    </a:lnTo>
                    <a:lnTo>
                      <a:pt x="679" y="1536"/>
                    </a:lnTo>
                    <a:lnTo>
                      <a:pt x="701" y="1505"/>
                    </a:lnTo>
                    <a:lnTo>
                      <a:pt x="729" y="1486"/>
                    </a:lnTo>
                    <a:lnTo>
                      <a:pt x="735" y="1465"/>
                    </a:lnTo>
                    <a:lnTo>
                      <a:pt x="734" y="1469"/>
                    </a:lnTo>
                    <a:lnTo>
                      <a:pt x="737" y="1472"/>
                    </a:lnTo>
                    <a:lnTo>
                      <a:pt x="738" y="1472"/>
                    </a:lnTo>
                    <a:lnTo>
                      <a:pt x="741" y="1473"/>
                    </a:lnTo>
                    <a:lnTo>
                      <a:pt x="748" y="1472"/>
                    </a:lnTo>
                    <a:lnTo>
                      <a:pt x="763" y="1483"/>
                    </a:lnTo>
                    <a:lnTo>
                      <a:pt x="772" y="1520"/>
                    </a:lnTo>
                    <a:lnTo>
                      <a:pt x="776" y="1521"/>
                    </a:lnTo>
                    <a:lnTo>
                      <a:pt x="779" y="1523"/>
                    </a:lnTo>
                    <a:lnTo>
                      <a:pt x="781" y="1523"/>
                    </a:lnTo>
                    <a:lnTo>
                      <a:pt x="784" y="1524"/>
                    </a:lnTo>
                    <a:lnTo>
                      <a:pt x="784" y="1523"/>
                    </a:lnTo>
                    <a:lnTo>
                      <a:pt x="781" y="1521"/>
                    </a:lnTo>
                    <a:lnTo>
                      <a:pt x="779" y="1520"/>
                    </a:lnTo>
                    <a:lnTo>
                      <a:pt x="792" y="1505"/>
                    </a:lnTo>
                    <a:lnTo>
                      <a:pt x="777" y="1483"/>
                    </a:lnTo>
                    <a:lnTo>
                      <a:pt x="765" y="1457"/>
                    </a:lnTo>
                    <a:lnTo>
                      <a:pt x="751" y="1450"/>
                    </a:lnTo>
                    <a:lnTo>
                      <a:pt x="737" y="1422"/>
                    </a:lnTo>
                    <a:lnTo>
                      <a:pt x="742" y="1407"/>
                    </a:lnTo>
                    <a:lnTo>
                      <a:pt x="734" y="1403"/>
                    </a:lnTo>
                    <a:lnTo>
                      <a:pt x="729" y="1399"/>
                    </a:lnTo>
                    <a:lnTo>
                      <a:pt x="728" y="1395"/>
                    </a:lnTo>
                    <a:lnTo>
                      <a:pt x="731" y="1391"/>
                    </a:lnTo>
                    <a:lnTo>
                      <a:pt x="737" y="1386"/>
                    </a:lnTo>
                    <a:lnTo>
                      <a:pt x="748" y="1384"/>
                    </a:lnTo>
                    <a:lnTo>
                      <a:pt x="765" y="1405"/>
                    </a:lnTo>
                    <a:lnTo>
                      <a:pt x="787" y="1413"/>
                    </a:lnTo>
                    <a:lnTo>
                      <a:pt x="794" y="1433"/>
                    </a:lnTo>
                    <a:lnTo>
                      <a:pt x="815" y="1433"/>
                    </a:lnTo>
                    <a:lnTo>
                      <a:pt x="827" y="1370"/>
                    </a:lnTo>
                    <a:lnTo>
                      <a:pt x="822" y="1355"/>
                    </a:lnTo>
                    <a:lnTo>
                      <a:pt x="827" y="1329"/>
                    </a:lnTo>
                    <a:lnTo>
                      <a:pt x="829" y="1272"/>
                    </a:lnTo>
                    <a:lnTo>
                      <a:pt x="844" y="1237"/>
                    </a:lnTo>
                    <a:lnTo>
                      <a:pt x="837" y="1215"/>
                    </a:lnTo>
                    <a:lnTo>
                      <a:pt x="844" y="1201"/>
                    </a:lnTo>
                    <a:lnTo>
                      <a:pt x="863" y="1187"/>
                    </a:lnTo>
                    <a:lnTo>
                      <a:pt x="863" y="1172"/>
                    </a:lnTo>
                    <a:lnTo>
                      <a:pt x="887" y="1144"/>
                    </a:lnTo>
                    <a:lnTo>
                      <a:pt x="885" y="1135"/>
                    </a:lnTo>
                    <a:lnTo>
                      <a:pt x="888" y="1129"/>
                    </a:lnTo>
                    <a:lnTo>
                      <a:pt x="893" y="1126"/>
                    </a:lnTo>
                    <a:lnTo>
                      <a:pt x="901" y="1127"/>
                    </a:lnTo>
                    <a:lnTo>
                      <a:pt x="905" y="1148"/>
                    </a:lnTo>
                    <a:lnTo>
                      <a:pt x="920" y="1148"/>
                    </a:lnTo>
                    <a:lnTo>
                      <a:pt x="929" y="1170"/>
                    </a:lnTo>
                    <a:lnTo>
                      <a:pt x="965" y="1159"/>
                    </a:lnTo>
                    <a:lnTo>
                      <a:pt x="1036" y="1044"/>
                    </a:lnTo>
                    <a:lnTo>
                      <a:pt x="1048" y="1030"/>
                    </a:lnTo>
                    <a:lnTo>
                      <a:pt x="1048" y="1009"/>
                    </a:lnTo>
                    <a:lnTo>
                      <a:pt x="1083" y="970"/>
                    </a:lnTo>
                    <a:lnTo>
                      <a:pt x="1098" y="944"/>
                    </a:lnTo>
                    <a:lnTo>
                      <a:pt x="1098" y="916"/>
                    </a:lnTo>
                    <a:lnTo>
                      <a:pt x="1112" y="894"/>
                    </a:lnTo>
                    <a:lnTo>
                      <a:pt x="1170" y="892"/>
                    </a:lnTo>
                    <a:lnTo>
                      <a:pt x="1179" y="863"/>
                    </a:lnTo>
                    <a:lnTo>
                      <a:pt x="1193" y="885"/>
                    </a:lnTo>
                    <a:lnTo>
                      <a:pt x="1212" y="892"/>
                    </a:lnTo>
                    <a:lnTo>
                      <a:pt x="1264" y="880"/>
                    </a:lnTo>
                    <a:lnTo>
                      <a:pt x="1267" y="874"/>
                    </a:lnTo>
                    <a:lnTo>
                      <a:pt x="1267" y="870"/>
                    </a:lnTo>
                    <a:lnTo>
                      <a:pt x="1263" y="866"/>
                    </a:lnTo>
                    <a:lnTo>
                      <a:pt x="1257" y="863"/>
                    </a:lnTo>
                    <a:lnTo>
                      <a:pt x="1250" y="837"/>
                    </a:lnTo>
                    <a:lnTo>
                      <a:pt x="1298" y="857"/>
                    </a:lnTo>
                    <a:lnTo>
                      <a:pt x="1329" y="857"/>
                    </a:lnTo>
                    <a:lnTo>
                      <a:pt x="1330" y="858"/>
                    </a:lnTo>
                    <a:lnTo>
                      <a:pt x="1332" y="859"/>
                    </a:lnTo>
                    <a:lnTo>
                      <a:pt x="1334" y="858"/>
                    </a:lnTo>
                    <a:lnTo>
                      <a:pt x="1336" y="855"/>
                    </a:lnTo>
                    <a:lnTo>
                      <a:pt x="1336" y="859"/>
                    </a:lnTo>
                    <a:lnTo>
                      <a:pt x="1347" y="899"/>
                    </a:lnTo>
                    <a:lnTo>
                      <a:pt x="1347" y="904"/>
                    </a:lnTo>
                    <a:lnTo>
                      <a:pt x="1347" y="905"/>
                    </a:lnTo>
                    <a:lnTo>
                      <a:pt x="1349" y="905"/>
                    </a:lnTo>
                    <a:lnTo>
                      <a:pt x="1349" y="900"/>
                    </a:lnTo>
                    <a:lnTo>
                      <a:pt x="1349" y="896"/>
                    </a:lnTo>
                    <a:lnTo>
                      <a:pt x="1350" y="892"/>
                    </a:lnTo>
                    <a:lnTo>
                      <a:pt x="1390" y="887"/>
                    </a:lnTo>
                    <a:lnTo>
                      <a:pt x="1407" y="866"/>
                    </a:lnTo>
                    <a:lnTo>
                      <a:pt x="1390" y="852"/>
                    </a:lnTo>
                    <a:lnTo>
                      <a:pt x="1376" y="763"/>
                    </a:lnTo>
                    <a:lnTo>
                      <a:pt x="1390" y="766"/>
                    </a:lnTo>
                    <a:lnTo>
                      <a:pt x="1405" y="787"/>
                    </a:lnTo>
                    <a:lnTo>
                      <a:pt x="1407" y="757"/>
                    </a:lnTo>
                    <a:lnTo>
                      <a:pt x="1429" y="759"/>
                    </a:lnTo>
                    <a:lnTo>
                      <a:pt x="1440" y="752"/>
                    </a:lnTo>
                    <a:lnTo>
                      <a:pt x="1468" y="770"/>
                    </a:lnTo>
                    <a:lnTo>
                      <a:pt x="1521" y="692"/>
                    </a:lnTo>
                    <a:lnTo>
                      <a:pt x="1521" y="674"/>
                    </a:lnTo>
                    <a:lnTo>
                      <a:pt x="1471" y="664"/>
                    </a:lnTo>
                    <a:lnTo>
                      <a:pt x="1457" y="650"/>
                    </a:lnTo>
                    <a:lnTo>
                      <a:pt x="1435" y="657"/>
                    </a:lnTo>
                    <a:lnTo>
                      <a:pt x="1414" y="674"/>
                    </a:lnTo>
                    <a:lnTo>
                      <a:pt x="1400" y="644"/>
                    </a:lnTo>
                    <a:lnTo>
                      <a:pt x="1429" y="635"/>
                    </a:lnTo>
                    <a:lnTo>
                      <a:pt x="1435" y="616"/>
                    </a:lnTo>
                    <a:lnTo>
                      <a:pt x="1426" y="552"/>
                    </a:lnTo>
                    <a:lnTo>
                      <a:pt x="1397" y="542"/>
                    </a:lnTo>
                    <a:lnTo>
                      <a:pt x="1407" y="524"/>
                    </a:lnTo>
                    <a:lnTo>
                      <a:pt x="1412" y="495"/>
                    </a:lnTo>
                    <a:lnTo>
                      <a:pt x="1413" y="501"/>
                    </a:lnTo>
                    <a:lnTo>
                      <a:pt x="1416" y="503"/>
                    </a:lnTo>
                    <a:lnTo>
                      <a:pt x="1421" y="501"/>
                    </a:lnTo>
                    <a:lnTo>
                      <a:pt x="1429" y="495"/>
                    </a:lnTo>
                    <a:lnTo>
                      <a:pt x="1431" y="488"/>
                    </a:lnTo>
                    <a:lnTo>
                      <a:pt x="1429" y="485"/>
                    </a:lnTo>
                    <a:lnTo>
                      <a:pt x="1457" y="464"/>
                    </a:lnTo>
                    <a:lnTo>
                      <a:pt x="1485" y="400"/>
                    </a:lnTo>
                    <a:lnTo>
                      <a:pt x="1468" y="396"/>
                    </a:lnTo>
                    <a:lnTo>
                      <a:pt x="1455" y="381"/>
                    </a:lnTo>
                    <a:lnTo>
                      <a:pt x="1426" y="372"/>
                    </a:lnTo>
                    <a:lnTo>
                      <a:pt x="1392" y="381"/>
                    </a:lnTo>
                    <a:lnTo>
                      <a:pt x="1383" y="396"/>
                    </a:lnTo>
                    <a:lnTo>
                      <a:pt x="1357" y="379"/>
                    </a:lnTo>
                    <a:lnTo>
                      <a:pt x="1350" y="322"/>
                    </a:lnTo>
                    <a:lnTo>
                      <a:pt x="1321" y="302"/>
                    </a:lnTo>
                    <a:lnTo>
                      <a:pt x="1312" y="267"/>
                    </a:lnTo>
                    <a:lnTo>
                      <a:pt x="1342" y="246"/>
                    </a:lnTo>
                    <a:lnTo>
                      <a:pt x="1326" y="215"/>
                    </a:lnTo>
                    <a:lnTo>
                      <a:pt x="1350" y="209"/>
                    </a:lnTo>
                    <a:lnTo>
                      <a:pt x="1358" y="204"/>
                    </a:lnTo>
                    <a:lnTo>
                      <a:pt x="1369" y="200"/>
                    </a:lnTo>
                    <a:lnTo>
                      <a:pt x="1369" y="198"/>
                    </a:lnTo>
                    <a:lnTo>
                      <a:pt x="1369" y="197"/>
                    </a:lnTo>
                    <a:lnTo>
                      <a:pt x="1370" y="197"/>
                    </a:lnTo>
                    <a:lnTo>
                      <a:pt x="1371" y="195"/>
                    </a:lnTo>
                    <a:lnTo>
                      <a:pt x="1370" y="193"/>
                    </a:lnTo>
                    <a:lnTo>
                      <a:pt x="1370" y="192"/>
                    </a:lnTo>
                    <a:lnTo>
                      <a:pt x="1368" y="190"/>
                    </a:lnTo>
                    <a:lnTo>
                      <a:pt x="1364" y="189"/>
                    </a:lnTo>
                    <a:lnTo>
                      <a:pt x="1369" y="167"/>
                    </a:lnTo>
                    <a:lnTo>
                      <a:pt x="1357" y="157"/>
                    </a:lnTo>
                    <a:lnTo>
                      <a:pt x="1326" y="165"/>
                    </a:lnTo>
                    <a:lnTo>
                      <a:pt x="1286" y="153"/>
                    </a:lnTo>
                    <a:lnTo>
                      <a:pt x="1269" y="167"/>
                    </a:lnTo>
                    <a:lnTo>
                      <a:pt x="1250" y="150"/>
                    </a:lnTo>
                    <a:lnTo>
                      <a:pt x="1257" y="79"/>
                    </a:lnTo>
                    <a:lnTo>
                      <a:pt x="1212" y="17"/>
                    </a:lnTo>
                    <a:lnTo>
                      <a:pt x="1207" y="0"/>
                    </a:lnTo>
                    <a:lnTo>
                      <a:pt x="1162" y="3"/>
                    </a:lnTo>
                    <a:close/>
                    <a:moveTo>
                      <a:pt x="936" y="385"/>
                    </a:moveTo>
                    <a:lnTo>
                      <a:pt x="929" y="367"/>
                    </a:lnTo>
                    <a:lnTo>
                      <a:pt x="962" y="352"/>
                    </a:lnTo>
                    <a:lnTo>
                      <a:pt x="957" y="354"/>
                    </a:lnTo>
                    <a:lnTo>
                      <a:pt x="954" y="358"/>
                    </a:lnTo>
                    <a:lnTo>
                      <a:pt x="953" y="362"/>
                    </a:lnTo>
                    <a:lnTo>
                      <a:pt x="955" y="367"/>
                    </a:lnTo>
                    <a:lnTo>
                      <a:pt x="957" y="369"/>
                    </a:lnTo>
                    <a:lnTo>
                      <a:pt x="959" y="370"/>
                    </a:lnTo>
                    <a:lnTo>
                      <a:pt x="964" y="370"/>
                    </a:lnTo>
                    <a:lnTo>
                      <a:pt x="965" y="368"/>
                    </a:lnTo>
                    <a:lnTo>
                      <a:pt x="967" y="366"/>
                    </a:lnTo>
                    <a:lnTo>
                      <a:pt x="968" y="361"/>
                    </a:lnTo>
                    <a:lnTo>
                      <a:pt x="970" y="357"/>
                    </a:lnTo>
                    <a:lnTo>
                      <a:pt x="976" y="354"/>
                    </a:lnTo>
                    <a:lnTo>
                      <a:pt x="982" y="353"/>
                    </a:lnTo>
                    <a:lnTo>
                      <a:pt x="986" y="354"/>
                    </a:lnTo>
                    <a:lnTo>
                      <a:pt x="991" y="359"/>
                    </a:lnTo>
                    <a:lnTo>
                      <a:pt x="994" y="367"/>
                    </a:lnTo>
                    <a:lnTo>
                      <a:pt x="1007" y="374"/>
                    </a:lnTo>
                    <a:lnTo>
                      <a:pt x="1015" y="396"/>
                    </a:lnTo>
                    <a:lnTo>
                      <a:pt x="1005" y="428"/>
                    </a:lnTo>
                    <a:lnTo>
                      <a:pt x="979" y="450"/>
                    </a:lnTo>
                    <a:lnTo>
                      <a:pt x="962" y="472"/>
                    </a:lnTo>
                    <a:lnTo>
                      <a:pt x="929" y="450"/>
                    </a:lnTo>
                    <a:lnTo>
                      <a:pt x="927" y="438"/>
                    </a:lnTo>
                    <a:lnTo>
                      <a:pt x="907" y="431"/>
                    </a:lnTo>
                    <a:lnTo>
                      <a:pt x="905" y="396"/>
                    </a:lnTo>
                    <a:lnTo>
                      <a:pt x="936" y="385"/>
                    </a:lnTo>
                    <a:close/>
                    <a:moveTo>
                      <a:pt x="1041" y="438"/>
                    </a:moveTo>
                    <a:lnTo>
                      <a:pt x="1057" y="435"/>
                    </a:lnTo>
                    <a:lnTo>
                      <a:pt x="1068" y="438"/>
                    </a:lnTo>
                    <a:lnTo>
                      <a:pt x="1079" y="443"/>
                    </a:lnTo>
                    <a:lnTo>
                      <a:pt x="1083" y="438"/>
                    </a:lnTo>
                    <a:lnTo>
                      <a:pt x="1098" y="445"/>
                    </a:lnTo>
                    <a:lnTo>
                      <a:pt x="1097" y="448"/>
                    </a:lnTo>
                    <a:lnTo>
                      <a:pt x="1098" y="451"/>
                    </a:lnTo>
                    <a:lnTo>
                      <a:pt x="1101" y="456"/>
                    </a:lnTo>
                    <a:lnTo>
                      <a:pt x="1106" y="458"/>
                    </a:lnTo>
                    <a:lnTo>
                      <a:pt x="1109" y="458"/>
                    </a:lnTo>
                    <a:lnTo>
                      <a:pt x="1114" y="459"/>
                    </a:lnTo>
                    <a:lnTo>
                      <a:pt x="1118" y="455"/>
                    </a:lnTo>
                    <a:lnTo>
                      <a:pt x="1121" y="453"/>
                    </a:lnTo>
                    <a:lnTo>
                      <a:pt x="1123" y="452"/>
                    </a:lnTo>
                    <a:lnTo>
                      <a:pt x="1126" y="454"/>
                    </a:lnTo>
                    <a:lnTo>
                      <a:pt x="1127" y="456"/>
                    </a:lnTo>
                    <a:lnTo>
                      <a:pt x="1128" y="460"/>
                    </a:lnTo>
                    <a:lnTo>
                      <a:pt x="1128" y="465"/>
                    </a:lnTo>
                    <a:lnTo>
                      <a:pt x="1129" y="474"/>
                    </a:lnTo>
                    <a:lnTo>
                      <a:pt x="1105" y="472"/>
                    </a:lnTo>
                    <a:lnTo>
                      <a:pt x="1062" y="507"/>
                    </a:lnTo>
                    <a:lnTo>
                      <a:pt x="1036" y="500"/>
                    </a:lnTo>
                    <a:lnTo>
                      <a:pt x="1041" y="496"/>
                    </a:lnTo>
                    <a:lnTo>
                      <a:pt x="1044" y="491"/>
                    </a:lnTo>
                    <a:lnTo>
                      <a:pt x="1046" y="485"/>
                    </a:lnTo>
                    <a:lnTo>
                      <a:pt x="1044" y="481"/>
                    </a:lnTo>
                    <a:lnTo>
                      <a:pt x="1022" y="472"/>
                    </a:lnTo>
                    <a:lnTo>
                      <a:pt x="1041" y="438"/>
                    </a:lnTo>
                    <a:close/>
                    <a:moveTo>
                      <a:pt x="606" y="1365"/>
                    </a:moveTo>
                    <a:lnTo>
                      <a:pt x="642" y="1372"/>
                    </a:lnTo>
                    <a:lnTo>
                      <a:pt x="701" y="1391"/>
                    </a:lnTo>
                    <a:lnTo>
                      <a:pt x="701" y="1407"/>
                    </a:lnTo>
                    <a:lnTo>
                      <a:pt x="677" y="1422"/>
                    </a:lnTo>
                    <a:lnTo>
                      <a:pt x="677" y="1428"/>
                    </a:lnTo>
                    <a:lnTo>
                      <a:pt x="678" y="1436"/>
                    </a:lnTo>
                    <a:lnTo>
                      <a:pt x="678" y="1445"/>
                    </a:lnTo>
                    <a:lnTo>
                      <a:pt x="679" y="1455"/>
                    </a:lnTo>
                    <a:lnTo>
                      <a:pt x="678" y="1452"/>
                    </a:lnTo>
                    <a:lnTo>
                      <a:pt x="676" y="1451"/>
                    </a:lnTo>
                    <a:lnTo>
                      <a:pt x="673" y="1450"/>
                    </a:lnTo>
                    <a:lnTo>
                      <a:pt x="669" y="1450"/>
                    </a:lnTo>
                    <a:lnTo>
                      <a:pt x="667" y="1451"/>
                    </a:lnTo>
                    <a:lnTo>
                      <a:pt x="666" y="1450"/>
                    </a:lnTo>
                    <a:lnTo>
                      <a:pt x="651" y="1462"/>
                    </a:lnTo>
                    <a:lnTo>
                      <a:pt x="609" y="1455"/>
                    </a:lnTo>
                    <a:lnTo>
                      <a:pt x="594" y="1465"/>
                    </a:lnTo>
                    <a:lnTo>
                      <a:pt x="587" y="1483"/>
                    </a:lnTo>
                    <a:lnTo>
                      <a:pt x="577" y="1465"/>
                    </a:lnTo>
                    <a:lnTo>
                      <a:pt x="549" y="1465"/>
                    </a:lnTo>
                    <a:lnTo>
                      <a:pt x="559" y="1455"/>
                    </a:lnTo>
                    <a:lnTo>
                      <a:pt x="542" y="1413"/>
                    </a:lnTo>
                    <a:lnTo>
                      <a:pt x="537" y="1394"/>
                    </a:lnTo>
                    <a:lnTo>
                      <a:pt x="594" y="1384"/>
                    </a:lnTo>
                    <a:lnTo>
                      <a:pt x="593" y="1376"/>
                    </a:lnTo>
                    <a:lnTo>
                      <a:pt x="594" y="1371"/>
                    </a:lnTo>
                    <a:lnTo>
                      <a:pt x="598" y="1366"/>
                    </a:lnTo>
                    <a:lnTo>
                      <a:pt x="606" y="1365"/>
                    </a:lnTo>
                    <a:close/>
                    <a:moveTo>
                      <a:pt x="384" y="1663"/>
                    </a:moveTo>
                    <a:lnTo>
                      <a:pt x="381" y="1664"/>
                    </a:lnTo>
                    <a:lnTo>
                      <a:pt x="385" y="1686"/>
                    </a:lnTo>
                    <a:lnTo>
                      <a:pt x="374" y="1735"/>
                    </a:lnTo>
                    <a:lnTo>
                      <a:pt x="366" y="1720"/>
                    </a:lnTo>
                    <a:lnTo>
                      <a:pt x="337" y="1705"/>
                    </a:lnTo>
                    <a:lnTo>
                      <a:pt x="350" y="1670"/>
                    </a:lnTo>
                    <a:lnTo>
                      <a:pt x="352" y="1629"/>
                    </a:lnTo>
                    <a:lnTo>
                      <a:pt x="374" y="1643"/>
                    </a:lnTo>
                    <a:lnTo>
                      <a:pt x="379" y="1652"/>
                    </a:lnTo>
                    <a:lnTo>
                      <a:pt x="384" y="1663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4" name="Group 1813">
              <a:extLst>
                <a:ext uri="{FF2B5EF4-FFF2-40B4-BE49-F238E27FC236}">
                  <a16:creationId xmlns:a16="http://schemas.microsoft.com/office/drawing/2014/main" id="{7614CE58-CF97-8B24-ADFC-1ECC482CFE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69" y="54"/>
              <a:ext cx="3849" cy="4211"/>
              <a:chOff x="1969" y="54"/>
              <a:chExt cx="3849" cy="4211"/>
            </a:xfrm>
          </p:grpSpPr>
          <p:sp>
            <p:nvSpPr>
              <p:cNvPr id="149" name="Freeform 1613">
                <a:extLst>
                  <a:ext uri="{FF2B5EF4-FFF2-40B4-BE49-F238E27FC236}">
                    <a16:creationId xmlns:a16="http://schemas.microsoft.com/office/drawing/2014/main" id="{E7976578-C805-1F0A-BCF7-6219248A1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3290"/>
                <a:ext cx="214" cy="167"/>
              </a:xfrm>
              <a:custGeom>
                <a:avLst/>
                <a:gdLst>
                  <a:gd name="T0" fmla="*/ 1183 w 1281"/>
                  <a:gd name="T1" fmla="*/ 634 h 1001"/>
                  <a:gd name="T2" fmla="*/ 1225 w 1281"/>
                  <a:gd name="T3" fmla="*/ 594 h 1001"/>
                  <a:gd name="T4" fmla="*/ 1188 w 1281"/>
                  <a:gd name="T5" fmla="*/ 551 h 1001"/>
                  <a:gd name="T6" fmla="*/ 1102 w 1281"/>
                  <a:gd name="T7" fmla="*/ 452 h 1001"/>
                  <a:gd name="T8" fmla="*/ 1009 w 1281"/>
                  <a:gd name="T9" fmla="*/ 385 h 1001"/>
                  <a:gd name="T10" fmla="*/ 962 w 1281"/>
                  <a:gd name="T11" fmla="*/ 337 h 1001"/>
                  <a:gd name="T12" fmla="*/ 831 w 1281"/>
                  <a:gd name="T13" fmla="*/ 187 h 1001"/>
                  <a:gd name="T14" fmla="*/ 788 w 1281"/>
                  <a:gd name="T15" fmla="*/ 202 h 1001"/>
                  <a:gd name="T16" fmla="*/ 696 w 1281"/>
                  <a:gd name="T17" fmla="*/ 135 h 1001"/>
                  <a:gd name="T18" fmla="*/ 670 w 1281"/>
                  <a:gd name="T19" fmla="*/ 114 h 1001"/>
                  <a:gd name="T20" fmla="*/ 613 w 1281"/>
                  <a:gd name="T21" fmla="*/ 73 h 1001"/>
                  <a:gd name="T22" fmla="*/ 589 w 1281"/>
                  <a:gd name="T23" fmla="*/ 17 h 1001"/>
                  <a:gd name="T24" fmla="*/ 485 w 1281"/>
                  <a:gd name="T25" fmla="*/ 21 h 1001"/>
                  <a:gd name="T26" fmla="*/ 468 w 1281"/>
                  <a:gd name="T27" fmla="*/ 93 h 1001"/>
                  <a:gd name="T28" fmla="*/ 389 w 1281"/>
                  <a:gd name="T29" fmla="*/ 195 h 1001"/>
                  <a:gd name="T30" fmla="*/ 375 w 1281"/>
                  <a:gd name="T31" fmla="*/ 230 h 1001"/>
                  <a:gd name="T32" fmla="*/ 455 w 1281"/>
                  <a:gd name="T33" fmla="*/ 245 h 1001"/>
                  <a:gd name="T34" fmla="*/ 453 w 1281"/>
                  <a:gd name="T35" fmla="*/ 285 h 1001"/>
                  <a:gd name="T36" fmla="*/ 413 w 1281"/>
                  <a:gd name="T37" fmla="*/ 330 h 1001"/>
                  <a:gd name="T38" fmla="*/ 335 w 1281"/>
                  <a:gd name="T39" fmla="*/ 352 h 1001"/>
                  <a:gd name="T40" fmla="*/ 342 w 1281"/>
                  <a:gd name="T41" fmla="*/ 391 h 1001"/>
                  <a:gd name="T42" fmla="*/ 296 w 1281"/>
                  <a:gd name="T43" fmla="*/ 406 h 1001"/>
                  <a:gd name="T44" fmla="*/ 233 w 1281"/>
                  <a:gd name="T45" fmla="*/ 430 h 1001"/>
                  <a:gd name="T46" fmla="*/ 161 w 1281"/>
                  <a:gd name="T47" fmla="*/ 430 h 1001"/>
                  <a:gd name="T48" fmla="*/ 149 w 1281"/>
                  <a:gd name="T49" fmla="*/ 428 h 1001"/>
                  <a:gd name="T50" fmla="*/ 149 w 1281"/>
                  <a:gd name="T51" fmla="*/ 487 h 1001"/>
                  <a:gd name="T52" fmla="*/ 104 w 1281"/>
                  <a:gd name="T53" fmla="*/ 523 h 1001"/>
                  <a:gd name="T54" fmla="*/ 50 w 1281"/>
                  <a:gd name="T55" fmla="*/ 537 h 1001"/>
                  <a:gd name="T56" fmla="*/ 4 w 1281"/>
                  <a:gd name="T57" fmla="*/ 601 h 1001"/>
                  <a:gd name="T58" fmla="*/ 50 w 1281"/>
                  <a:gd name="T59" fmla="*/ 665 h 1001"/>
                  <a:gd name="T60" fmla="*/ 265 w 1281"/>
                  <a:gd name="T61" fmla="*/ 684 h 1001"/>
                  <a:gd name="T62" fmla="*/ 442 w 1281"/>
                  <a:gd name="T63" fmla="*/ 667 h 1001"/>
                  <a:gd name="T64" fmla="*/ 611 w 1281"/>
                  <a:gd name="T65" fmla="*/ 683 h 1001"/>
                  <a:gd name="T66" fmla="*/ 644 w 1281"/>
                  <a:gd name="T67" fmla="*/ 698 h 1001"/>
                  <a:gd name="T68" fmla="*/ 669 w 1281"/>
                  <a:gd name="T69" fmla="*/ 716 h 1001"/>
                  <a:gd name="T70" fmla="*/ 690 w 1281"/>
                  <a:gd name="T71" fmla="*/ 739 h 1001"/>
                  <a:gd name="T72" fmla="*/ 703 w 1281"/>
                  <a:gd name="T73" fmla="*/ 758 h 1001"/>
                  <a:gd name="T74" fmla="*/ 710 w 1281"/>
                  <a:gd name="T75" fmla="*/ 800 h 1001"/>
                  <a:gd name="T76" fmla="*/ 658 w 1281"/>
                  <a:gd name="T77" fmla="*/ 901 h 1001"/>
                  <a:gd name="T78" fmla="*/ 847 w 1281"/>
                  <a:gd name="T79" fmla="*/ 958 h 1001"/>
                  <a:gd name="T80" fmla="*/ 890 w 1281"/>
                  <a:gd name="T81" fmla="*/ 951 h 1001"/>
                  <a:gd name="T82" fmla="*/ 924 w 1281"/>
                  <a:gd name="T83" fmla="*/ 948 h 1001"/>
                  <a:gd name="T84" fmla="*/ 943 w 1281"/>
                  <a:gd name="T85" fmla="*/ 945 h 1001"/>
                  <a:gd name="T86" fmla="*/ 952 w 1281"/>
                  <a:gd name="T87" fmla="*/ 946 h 1001"/>
                  <a:gd name="T88" fmla="*/ 958 w 1281"/>
                  <a:gd name="T89" fmla="*/ 946 h 1001"/>
                  <a:gd name="T90" fmla="*/ 983 w 1281"/>
                  <a:gd name="T91" fmla="*/ 946 h 1001"/>
                  <a:gd name="T92" fmla="*/ 1008 w 1281"/>
                  <a:gd name="T93" fmla="*/ 947 h 1001"/>
                  <a:gd name="T94" fmla="*/ 1059 w 1281"/>
                  <a:gd name="T95" fmla="*/ 950 h 1001"/>
                  <a:gd name="T96" fmla="*/ 1107 w 1281"/>
                  <a:gd name="T97" fmla="*/ 962 h 1001"/>
                  <a:gd name="T98" fmla="*/ 1197 w 1281"/>
                  <a:gd name="T99" fmla="*/ 1001 h 1001"/>
                  <a:gd name="T100" fmla="*/ 1225 w 1281"/>
                  <a:gd name="T101" fmla="*/ 979 h 1001"/>
                  <a:gd name="T102" fmla="*/ 1261 w 1281"/>
                  <a:gd name="T103" fmla="*/ 910 h 1001"/>
                  <a:gd name="T104" fmla="*/ 1233 w 1281"/>
                  <a:gd name="T105" fmla="*/ 884 h 1001"/>
                  <a:gd name="T106" fmla="*/ 1184 w 1281"/>
                  <a:gd name="T107" fmla="*/ 863 h 1001"/>
                  <a:gd name="T108" fmla="*/ 1102 w 1281"/>
                  <a:gd name="T109" fmla="*/ 826 h 1001"/>
                  <a:gd name="T110" fmla="*/ 1131 w 1281"/>
                  <a:gd name="T111" fmla="*/ 750 h 1001"/>
                  <a:gd name="T112" fmla="*/ 1159 w 1281"/>
                  <a:gd name="T113" fmla="*/ 622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81" h="1001">
                    <a:moveTo>
                      <a:pt x="1159" y="622"/>
                    </a:moveTo>
                    <a:lnTo>
                      <a:pt x="1183" y="634"/>
                    </a:lnTo>
                    <a:lnTo>
                      <a:pt x="1194" y="608"/>
                    </a:lnTo>
                    <a:lnTo>
                      <a:pt x="1225" y="594"/>
                    </a:lnTo>
                    <a:lnTo>
                      <a:pt x="1194" y="570"/>
                    </a:lnTo>
                    <a:lnTo>
                      <a:pt x="1188" y="551"/>
                    </a:lnTo>
                    <a:lnTo>
                      <a:pt x="1116" y="465"/>
                    </a:lnTo>
                    <a:lnTo>
                      <a:pt x="1102" y="452"/>
                    </a:lnTo>
                    <a:lnTo>
                      <a:pt x="1076" y="378"/>
                    </a:lnTo>
                    <a:lnTo>
                      <a:pt x="1009" y="385"/>
                    </a:lnTo>
                    <a:lnTo>
                      <a:pt x="990" y="371"/>
                    </a:lnTo>
                    <a:lnTo>
                      <a:pt x="962" y="337"/>
                    </a:lnTo>
                    <a:lnTo>
                      <a:pt x="924" y="185"/>
                    </a:lnTo>
                    <a:lnTo>
                      <a:pt x="831" y="187"/>
                    </a:lnTo>
                    <a:lnTo>
                      <a:pt x="805" y="195"/>
                    </a:lnTo>
                    <a:lnTo>
                      <a:pt x="788" y="202"/>
                    </a:lnTo>
                    <a:lnTo>
                      <a:pt x="741" y="185"/>
                    </a:lnTo>
                    <a:lnTo>
                      <a:pt x="696" y="135"/>
                    </a:lnTo>
                    <a:lnTo>
                      <a:pt x="674" y="143"/>
                    </a:lnTo>
                    <a:lnTo>
                      <a:pt x="670" y="114"/>
                    </a:lnTo>
                    <a:lnTo>
                      <a:pt x="631" y="95"/>
                    </a:lnTo>
                    <a:lnTo>
                      <a:pt x="613" y="73"/>
                    </a:lnTo>
                    <a:lnTo>
                      <a:pt x="610" y="56"/>
                    </a:lnTo>
                    <a:lnTo>
                      <a:pt x="589" y="17"/>
                    </a:lnTo>
                    <a:lnTo>
                      <a:pt x="570" y="0"/>
                    </a:lnTo>
                    <a:lnTo>
                      <a:pt x="485" y="21"/>
                    </a:lnTo>
                    <a:lnTo>
                      <a:pt x="470" y="38"/>
                    </a:lnTo>
                    <a:lnTo>
                      <a:pt x="468" y="93"/>
                    </a:lnTo>
                    <a:lnTo>
                      <a:pt x="427" y="106"/>
                    </a:lnTo>
                    <a:lnTo>
                      <a:pt x="389" y="195"/>
                    </a:lnTo>
                    <a:lnTo>
                      <a:pt x="377" y="209"/>
                    </a:lnTo>
                    <a:lnTo>
                      <a:pt x="375" y="230"/>
                    </a:lnTo>
                    <a:lnTo>
                      <a:pt x="405" y="259"/>
                    </a:lnTo>
                    <a:lnTo>
                      <a:pt x="455" y="245"/>
                    </a:lnTo>
                    <a:lnTo>
                      <a:pt x="470" y="265"/>
                    </a:lnTo>
                    <a:lnTo>
                      <a:pt x="453" y="285"/>
                    </a:lnTo>
                    <a:lnTo>
                      <a:pt x="441" y="313"/>
                    </a:lnTo>
                    <a:lnTo>
                      <a:pt x="413" y="330"/>
                    </a:lnTo>
                    <a:lnTo>
                      <a:pt x="370" y="323"/>
                    </a:lnTo>
                    <a:lnTo>
                      <a:pt x="335" y="352"/>
                    </a:lnTo>
                    <a:lnTo>
                      <a:pt x="356" y="373"/>
                    </a:lnTo>
                    <a:lnTo>
                      <a:pt x="342" y="391"/>
                    </a:lnTo>
                    <a:lnTo>
                      <a:pt x="298" y="387"/>
                    </a:lnTo>
                    <a:lnTo>
                      <a:pt x="296" y="406"/>
                    </a:lnTo>
                    <a:lnTo>
                      <a:pt x="256" y="430"/>
                    </a:lnTo>
                    <a:lnTo>
                      <a:pt x="233" y="430"/>
                    </a:lnTo>
                    <a:lnTo>
                      <a:pt x="199" y="463"/>
                    </a:lnTo>
                    <a:lnTo>
                      <a:pt x="161" y="430"/>
                    </a:lnTo>
                    <a:lnTo>
                      <a:pt x="168" y="402"/>
                    </a:lnTo>
                    <a:lnTo>
                      <a:pt x="149" y="428"/>
                    </a:lnTo>
                    <a:lnTo>
                      <a:pt x="178" y="485"/>
                    </a:lnTo>
                    <a:lnTo>
                      <a:pt x="149" y="487"/>
                    </a:lnTo>
                    <a:lnTo>
                      <a:pt x="128" y="515"/>
                    </a:lnTo>
                    <a:lnTo>
                      <a:pt x="104" y="523"/>
                    </a:lnTo>
                    <a:lnTo>
                      <a:pt x="78" y="537"/>
                    </a:lnTo>
                    <a:lnTo>
                      <a:pt x="50" y="537"/>
                    </a:lnTo>
                    <a:lnTo>
                      <a:pt x="11" y="565"/>
                    </a:lnTo>
                    <a:lnTo>
                      <a:pt x="4" y="601"/>
                    </a:lnTo>
                    <a:lnTo>
                      <a:pt x="0" y="665"/>
                    </a:lnTo>
                    <a:lnTo>
                      <a:pt x="50" y="665"/>
                    </a:lnTo>
                    <a:lnTo>
                      <a:pt x="54" y="670"/>
                    </a:lnTo>
                    <a:lnTo>
                      <a:pt x="265" y="684"/>
                    </a:lnTo>
                    <a:lnTo>
                      <a:pt x="334" y="701"/>
                    </a:lnTo>
                    <a:lnTo>
                      <a:pt x="442" y="667"/>
                    </a:lnTo>
                    <a:lnTo>
                      <a:pt x="596" y="678"/>
                    </a:lnTo>
                    <a:lnTo>
                      <a:pt x="611" y="683"/>
                    </a:lnTo>
                    <a:lnTo>
                      <a:pt x="628" y="690"/>
                    </a:lnTo>
                    <a:lnTo>
                      <a:pt x="644" y="698"/>
                    </a:lnTo>
                    <a:lnTo>
                      <a:pt x="659" y="709"/>
                    </a:lnTo>
                    <a:lnTo>
                      <a:pt x="669" y="716"/>
                    </a:lnTo>
                    <a:lnTo>
                      <a:pt x="681" y="727"/>
                    </a:lnTo>
                    <a:lnTo>
                      <a:pt x="690" y="739"/>
                    </a:lnTo>
                    <a:lnTo>
                      <a:pt x="695" y="748"/>
                    </a:lnTo>
                    <a:lnTo>
                      <a:pt x="703" y="758"/>
                    </a:lnTo>
                    <a:lnTo>
                      <a:pt x="710" y="784"/>
                    </a:lnTo>
                    <a:lnTo>
                      <a:pt x="710" y="800"/>
                    </a:lnTo>
                    <a:lnTo>
                      <a:pt x="641" y="878"/>
                    </a:lnTo>
                    <a:lnTo>
                      <a:pt x="658" y="901"/>
                    </a:lnTo>
                    <a:lnTo>
                      <a:pt x="728" y="939"/>
                    </a:lnTo>
                    <a:lnTo>
                      <a:pt x="847" y="958"/>
                    </a:lnTo>
                    <a:lnTo>
                      <a:pt x="870" y="953"/>
                    </a:lnTo>
                    <a:lnTo>
                      <a:pt x="890" y="951"/>
                    </a:lnTo>
                    <a:lnTo>
                      <a:pt x="908" y="949"/>
                    </a:lnTo>
                    <a:lnTo>
                      <a:pt x="924" y="948"/>
                    </a:lnTo>
                    <a:lnTo>
                      <a:pt x="935" y="946"/>
                    </a:lnTo>
                    <a:lnTo>
                      <a:pt x="943" y="945"/>
                    </a:lnTo>
                    <a:lnTo>
                      <a:pt x="949" y="945"/>
                    </a:lnTo>
                    <a:lnTo>
                      <a:pt x="952" y="946"/>
                    </a:lnTo>
                    <a:lnTo>
                      <a:pt x="955" y="946"/>
                    </a:lnTo>
                    <a:lnTo>
                      <a:pt x="958" y="946"/>
                    </a:lnTo>
                    <a:lnTo>
                      <a:pt x="965" y="946"/>
                    </a:lnTo>
                    <a:lnTo>
                      <a:pt x="983" y="946"/>
                    </a:lnTo>
                    <a:lnTo>
                      <a:pt x="994" y="946"/>
                    </a:lnTo>
                    <a:lnTo>
                      <a:pt x="1008" y="947"/>
                    </a:lnTo>
                    <a:lnTo>
                      <a:pt x="1034" y="947"/>
                    </a:lnTo>
                    <a:lnTo>
                      <a:pt x="1059" y="950"/>
                    </a:lnTo>
                    <a:lnTo>
                      <a:pt x="1083" y="954"/>
                    </a:lnTo>
                    <a:lnTo>
                      <a:pt x="1107" y="962"/>
                    </a:lnTo>
                    <a:lnTo>
                      <a:pt x="1152" y="978"/>
                    </a:lnTo>
                    <a:lnTo>
                      <a:pt x="1197" y="1001"/>
                    </a:lnTo>
                    <a:lnTo>
                      <a:pt x="1225" y="996"/>
                    </a:lnTo>
                    <a:lnTo>
                      <a:pt x="1225" y="979"/>
                    </a:lnTo>
                    <a:lnTo>
                      <a:pt x="1281" y="922"/>
                    </a:lnTo>
                    <a:lnTo>
                      <a:pt x="1261" y="910"/>
                    </a:lnTo>
                    <a:lnTo>
                      <a:pt x="1246" y="891"/>
                    </a:lnTo>
                    <a:lnTo>
                      <a:pt x="1233" y="884"/>
                    </a:lnTo>
                    <a:lnTo>
                      <a:pt x="1206" y="877"/>
                    </a:lnTo>
                    <a:lnTo>
                      <a:pt x="1184" y="863"/>
                    </a:lnTo>
                    <a:lnTo>
                      <a:pt x="1111" y="837"/>
                    </a:lnTo>
                    <a:lnTo>
                      <a:pt x="1102" y="826"/>
                    </a:lnTo>
                    <a:lnTo>
                      <a:pt x="1094" y="784"/>
                    </a:lnTo>
                    <a:lnTo>
                      <a:pt x="1131" y="750"/>
                    </a:lnTo>
                    <a:lnTo>
                      <a:pt x="1073" y="698"/>
                    </a:lnTo>
                    <a:lnTo>
                      <a:pt x="1159" y="622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1614">
                <a:extLst>
                  <a:ext uri="{FF2B5EF4-FFF2-40B4-BE49-F238E27FC236}">
                    <a16:creationId xmlns:a16="http://schemas.microsoft.com/office/drawing/2014/main" id="{979F6FD4-6652-EF2F-4519-2E1853CC80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0" y="3436"/>
                <a:ext cx="8" cy="8"/>
              </a:xfrm>
              <a:custGeom>
                <a:avLst/>
                <a:gdLst>
                  <a:gd name="T0" fmla="*/ 28 w 46"/>
                  <a:gd name="T1" fmla="*/ 12 h 50"/>
                  <a:gd name="T2" fmla="*/ 13 w 46"/>
                  <a:gd name="T3" fmla="*/ 14 h 50"/>
                  <a:gd name="T4" fmla="*/ 0 w 46"/>
                  <a:gd name="T5" fmla="*/ 26 h 50"/>
                  <a:gd name="T6" fmla="*/ 0 w 46"/>
                  <a:gd name="T7" fmla="*/ 50 h 50"/>
                  <a:gd name="T8" fmla="*/ 46 w 46"/>
                  <a:gd name="T9" fmla="*/ 0 h 50"/>
                  <a:gd name="T10" fmla="*/ 28 w 46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" h="50">
                    <a:moveTo>
                      <a:pt x="28" y="12"/>
                    </a:moveTo>
                    <a:lnTo>
                      <a:pt x="13" y="14"/>
                    </a:lnTo>
                    <a:lnTo>
                      <a:pt x="0" y="26"/>
                    </a:lnTo>
                    <a:lnTo>
                      <a:pt x="0" y="50"/>
                    </a:lnTo>
                    <a:lnTo>
                      <a:pt x="46" y="0"/>
                    </a:lnTo>
                    <a:lnTo>
                      <a:pt x="28" y="12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1615">
                <a:extLst>
                  <a:ext uri="{FF2B5EF4-FFF2-40B4-BE49-F238E27FC236}">
                    <a16:creationId xmlns:a16="http://schemas.microsoft.com/office/drawing/2014/main" id="{6825D0F5-98E1-13C4-BEFA-7D8664C5DF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8" y="3431"/>
                <a:ext cx="2" cy="4"/>
              </a:xfrm>
              <a:custGeom>
                <a:avLst/>
                <a:gdLst>
                  <a:gd name="T0" fmla="*/ 8 w 8"/>
                  <a:gd name="T1" fmla="*/ 17 h 26"/>
                  <a:gd name="T2" fmla="*/ 5 w 8"/>
                  <a:gd name="T3" fmla="*/ 0 h 26"/>
                  <a:gd name="T4" fmla="*/ 0 w 8"/>
                  <a:gd name="T5" fmla="*/ 26 h 26"/>
                  <a:gd name="T6" fmla="*/ 8 w 8"/>
                  <a:gd name="T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26">
                    <a:moveTo>
                      <a:pt x="8" y="17"/>
                    </a:moveTo>
                    <a:lnTo>
                      <a:pt x="5" y="0"/>
                    </a:lnTo>
                    <a:lnTo>
                      <a:pt x="0" y="26"/>
                    </a:lnTo>
                    <a:lnTo>
                      <a:pt x="8" y="17"/>
                    </a:lnTo>
                    <a:close/>
                  </a:path>
                </a:pathLst>
              </a:custGeom>
              <a:solidFill>
                <a:srgbClr val="CFC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1616">
                <a:extLst>
                  <a:ext uri="{FF2B5EF4-FFF2-40B4-BE49-F238E27FC236}">
                    <a16:creationId xmlns:a16="http://schemas.microsoft.com/office/drawing/2014/main" id="{5A524BD4-8388-1500-0C80-F7C528BED6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8" y="815"/>
                <a:ext cx="245" cy="191"/>
              </a:xfrm>
              <a:custGeom>
                <a:avLst/>
                <a:gdLst>
                  <a:gd name="T0" fmla="*/ 131 w 1476"/>
                  <a:gd name="T1" fmla="*/ 752 h 1144"/>
                  <a:gd name="T2" fmla="*/ 104 w 1476"/>
                  <a:gd name="T3" fmla="*/ 698 h 1144"/>
                  <a:gd name="T4" fmla="*/ 88 w 1476"/>
                  <a:gd name="T5" fmla="*/ 698 h 1144"/>
                  <a:gd name="T6" fmla="*/ 0 w 1476"/>
                  <a:gd name="T7" fmla="*/ 648 h 1144"/>
                  <a:gd name="T8" fmla="*/ 64 w 1476"/>
                  <a:gd name="T9" fmla="*/ 511 h 1144"/>
                  <a:gd name="T10" fmla="*/ 109 w 1476"/>
                  <a:gd name="T11" fmla="*/ 527 h 1144"/>
                  <a:gd name="T12" fmla="*/ 221 w 1476"/>
                  <a:gd name="T13" fmla="*/ 477 h 1144"/>
                  <a:gd name="T14" fmla="*/ 328 w 1476"/>
                  <a:gd name="T15" fmla="*/ 411 h 1144"/>
                  <a:gd name="T16" fmla="*/ 354 w 1476"/>
                  <a:gd name="T17" fmla="*/ 323 h 1144"/>
                  <a:gd name="T18" fmla="*/ 373 w 1476"/>
                  <a:gd name="T19" fmla="*/ 275 h 1144"/>
                  <a:gd name="T20" fmla="*/ 299 w 1476"/>
                  <a:gd name="T21" fmla="*/ 225 h 1144"/>
                  <a:gd name="T22" fmla="*/ 130 w 1476"/>
                  <a:gd name="T23" fmla="*/ 256 h 1144"/>
                  <a:gd name="T24" fmla="*/ 193 w 1476"/>
                  <a:gd name="T25" fmla="*/ 163 h 1144"/>
                  <a:gd name="T26" fmla="*/ 295 w 1476"/>
                  <a:gd name="T27" fmla="*/ 168 h 1144"/>
                  <a:gd name="T28" fmla="*/ 395 w 1476"/>
                  <a:gd name="T29" fmla="*/ 76 h 1144"/>
                  <a:gd name="T30" fmla="*/ 406 w 1476"/>
                  <a:gd name="T31" fmla="*/ 64 h 1144"/>
                  <a:gd name="T32" fmla="*/ 530 w 1476"/>
                  <a:gd name="T33" fmla="*/ 3 h 1144"/>
                  <a:gd name="T34" fmla="*/ 530 w 1476"/>
                  <a:gd name="T35" fmla="*/ 26 h 1144"/>
                  <a:gd name="T36" fmla="*/ 577 w 1476"/>
                  <a:gd name="T37" fmla="*/ 37 h 1144"/>
                  <a:gd name="T38" fmla="*/ 615 w 1476"/>
                  <a:gd name="T39" fmla="*/ 34 h 1144"/>
                  <a:gd name="T40" fmla="*/ 634 w 1476"/>
                  <a:gd name="T41" fmla="*/ 68 h 1144"/>
                  <a:gd name="T42" fmla="*/ 637 w 1476"/>
                  <a:gd name="T43" fmla="*/ 89 h 1144"/>
                  <a:gd name="T44" fmla="*/ 648 w 1476"/>
                  <a:gd name="T45" fmla="*/ 154 h 1144"/>
                  <a:gd name="T46" fmla="*/ 693 w 1476"/>
                  <a:gd name="T47" fmla="*/ 225 h 1144"/>
                  <a:gd name="T48" fmla="*/ 834 w 1476"/>
                  <a:gd name="T49" fmla="*/ 256 h 1144"/>
                  <a:gd name="T50" fmla="*/ 969 w 1476"/>
                  <a:gd name="T51" fmla="*/ 335 h 1144"/>
                  <a:gd name="T52" fmla="*/ 1009 w 1476"/>
                  <a:gd name="T53" fmla="*/ 312 h 1144"/>
                  <a:gd name="T54" fmla="*/ 1069 w 1476"/>
                  <a:gd name="T55" fmla="*/ 341 h 1144"/>
                  <a:gd name="T56" fmla="*/ 1115 w 1476"/>
                  <a:gd name="T57" fmla="*/ 335 h 1144"/>
                  <a:gd name="T58" fmla="*/ 1204 w 1476"/>
                  <a:gd name="T59" fmla="*/ 306 h 1144"/>
                  <a:gd name="T60" fmla="*/ 1276 w 1476"/>
                  <a:gd name="T61" fmla="*/ 353 h 1144"/>
                  <a:gd name="T62" fmla="*/ 1418 w 1476"/>
                  <a:gd name="T63" fmla="*/ 285 h 1144"/>
                  <a:gd name="T64" fmla="*/ 1435 w 1476"/>
                  <a:gd name="T65" fmla="*/ 353 h 1144"/>
                  <a:gd name="T66" fmla="*/ 1371 w 1476"/>
                  <a:gd name="T67" fmla="*/ 413 h 1144"/>
                  <a:gd name="T68" fmla="*/ 1426 w 1476"/>
                  <a:gd name="T69" fmla="*/ 503 h 1144"/>
                  <a:gd name="T70" fmla="*/ 1426 w 1476"/>
                  <a:gd name="T71" fmla="*/ 605 h 1144"/>
                  <a:gd name="T72" fmla="*/ 1426 w 1476"/>
                  <a:gd name="T73" fmla="*/ 648 h 1144"/>
                  <a:gd name="T74" fmla="*/ 1283 w 1476"/>
                  <a:gd name="T75" fmla="*/ 659 h 1144"/>
                  <a:gd name="T76" fmla="*/ 1228 w 1476"/>
                  <a:gd name="T77" fmla="*/ 667 h 1144"/>
                  <a:gd name="T78" fmla="*/ 1185 w 1476"/>
                  <a:gd name="T79" fmla="*/ 633 h 1144"/>
                  <a:gd name="T80" fmla="*/ 1071 w 1476"/>
                  <a:gd name="T81" fmla="*/ 759 h 1144"/>
                  <a:gd name="T82" fmla="*/ 1036 w 1476"/>
                  <a:gd name="T83" fmla="*/ 656 h 1144"/>
                  <a:gd name="T84" fmla="*/ 1024 w 1476"/>
                  <a:gd name="T85" fmla="*/ 623 h 1144"/>
                  <a:gd name="T86" fmla="*/ 1012 w 1476"/>
                  <a:gd name="T87" fmla="*/ 639 h 1144"/>
                  <a:gd name="T88" fmla="*/ 915 w 1476"/>
                  <a:gd name="T89" fmla="*/ 705 h 1144"/>
                  <a:gd name="T90" fmla="*/ 848 w 1476"/>
                  <a:gd name="T91" fmla="*/ 739 h 1144"/>
                  <a:gd name="T92" fmla="*/ 763 w 1476"/>
                  <a:gd name="T93" fmla="*/ 759 h 1144"/>
                  <a:gd name="T94" fmla="*/ 744 w 1476"/>
                  <a:gd name="T95" fmla="*/ 761 h 1144"/>
                  <a:gd name="T96" fmla="*/ 656 w 1476"/>
                  <a:gd name="T97" fmla="*/ 846 h 1144"/>
                  <a:gd name="T98" fmla="*/ 563 w 1476"/>
                  <a:gd name="T99" fmla="*/ 859 h 1144"/>
                  <a:gd name="T100" fmla="*/ 569 w 1476"/>
                  <a:gd name="T101" fmla="*/ 879 h 1144"/>
                  <a:gd name="T102" fmla="*/ 580 w 1476"/>
                  <a:gd name="T103" fmla="*/ 952 h 1144"/>
                  <a:gd name="T104" fmla="*/ 537 w 1476"/>
                  <a:gd name="T105" fmla="*/ 1055 h 1144"/>
                  <a:gd name="T106" fmla="*/ 492 w 1476"/>
                  <a:gd name="T107" fmla="*/ 1117 h 1144"/>
                  <a:gd name="T108" fmla="*/ 421 w 1476"/>
                  <a:gd name="T109" fmla="*/ 1138 h 1144"/>
                  <a:gd name="T110" fmla="*/ 252 w 1476"/>
                  <a:gd name="T111" fmla="*/ 1102 h 1144"/>
                  <a:gd name="T112" fmla="*/ 313 w 1476"/>
                  <a:gd name="T113" fmla="*/ 1056 h 1144"/>
                  <a:gd name="T114" fmla="*/ 271 w 1476"/>
                  <a:gd name="T115" fmla="*/ 1047 h 1144"/>
                  <a:gd name="T116" fmla="*/ 262 w 1476"/>
                  <a:gd name="T117" fmla="*/ 1038 h 1144"/>
                  <a:gd name="T118" fmla="*/ 242 w 1476"/>
                  <a:gd name="T119" fmla="*/ 959 h 1144"/>
                  <a:gd name="T120" fmla="*/ 197 w 1476"/>
                  <a:gd name="T121" fmla="*/ 909 h 1144"/>
                  <a:gd name="T122" fmla="*/ 164 w 1476"/>
                  <a:gd name="T123" fmla="*/ 869 h 1144"/>
                  <a:gd name="T124" fmla="*/ 130 w 1476"/>
                  <a:gd name="T125" fmla="*/ 826 h 1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476" h="1144">
                    <a:moveTo>
                      <a:pt x="118" y="753"/>
                    </a:moveTo>
                    <a:lnTo>
                      <a:pt x="122" y="755"/>
                    </a:lnTo>
                    <a:lnTo>
                      <a:pt x="124" y="755"/>
                    </a:lnTo>
                    <a:lnTo>
                      <a:pt x="127" y="755"/>
                    </a:lnTo>
                    <a:lnTo>
                      <a:pt x="131" y="752"/>
                    </a:lnTo>
                    <a:lnTo>
                      <a:pt x="136" y="746"/>
                    </a:lnTo>
                    <a:lnTo>
                      <a:pt x="121" y="705"/>
                    </a:lnTo>
                    <a:lnTo>
                      <a:pt x="116" y="703"/>
                    </a:lnTo>
                    <a:lnTo>
                      <a:pt x="108" y="699"/>
                    </a:lnTo>
                    <a:lnTo>
                      <a:pt x="104" y="698"/>
                    </a:lnTo>
                    <a:lnTo>
                      <a:pt x="100" y="699"/>
                    </a:lnTo>
                    <a:lnTo>
                      <a:pt x="99" y="703"/>
                    </a:lnTo>
                    <a:lnTo>
                      <a:pt x="95" y="700"/>
                    </a:lnTo>
                    <a:lnTo>
                      <a:pt x="92" y="699"/>
                    </a:lnTo>
                    <a:lnTo>
                      <a:pt x="88" y="698"/>
                    </a:lnTo>
                    <a:lnTo>
                      <a:pt x="80" y="681"/>
                    </a:lnTo>
                    <a:lnTo>
                      <a:pt x="64" y="676"/>
                    </a:lnTo>
                    <a:lnTo>
                      <a:pt x="36" y="691"/>
                    </a:lnTo>
                    <a:lnTo>
                      <a:pt x="6" y="676"/>
                    </a:lnTo>
                    <a:lnTo>
                      <a:pt x="0" y="648"/>
                    </a:lnTo>
                    <a:lnTo>
                      <a:pt x="30" y="653"/>
                    </a:lnTo>
                    <a:lnTo>
                      <a:pt x="38" y="641"/>
                    </a:lnTo>
                    <a:lnTo>
                      <a:pt x="66" y="620"/>
                    </a:lnTo>
                    <a:lnTo>
                      <a:pt x="56" y="546"/>
                    </a:lnTo>
                    <a:lnTo>
                      <a:pt x="64" y="511"/>
                    </a:lnTo>
                    <a:lnTo>
                      <a:pt x="86" y="503"/>
                    </a:lnTo>
                    <a:lnTo>
                      <a:pt x="102" y="513"/>
                    </a:lnTo>
                    <a:lnTo>
                      <a:pt x="102" y="521"/>
                    </a:lnTo>
                    <a:lnTo>
                      <a:pt x="105" y="529"/>
                    </a:lnTo>
                    <a:lnTo>
                      <a:pt x="109" y="527"/>
                    </a:lnTo>
                    <a:lnTo>
                      <a:pt x="130" y="470"/>
                    </a:lnTo>
                    <a:lnTo>
                      <a:pt x="149" y="463"/>
                    </a:lnTo>
                    <a:lnTo>
                      <a:pt x="202" y="474"/>
                    </a:lnTo>
                    <a:lnTo>
                      <a:pt x="209" y="481"/>
                    </a:lnTo>
                    <a:lnTo>
                      <a:pt x="221" y="477"/>
                    </a:lnTo>
                    <a:lnTo>
                      <a:pt x="256" y="489"/>
                    </a:lnTo>
                    <a:lnTo>
                      <a:pt x="287" y="477"/>
                    </a:lnTo>
                    <a:lnTo>
                      <a:pt x="292" y="455"/>
                    </a:lnTo>
                    <a:lnTo>
                      <a:pt x="313" y="446"/>
                    </a:lnTo>
                    <a:lnTo>
                      <a:pt x="328" y="411"/>
                    </a:lnTo>
                    <a:lnTo>
                      <a:pt x="371" y="356"/>
                    </a:lnTo>
                    <a:lnTo>
                      <a:pt x="385" y="327"/>
                    </a:lnTo>
                    <a:lnTo>
                      <a:pt x="371" y="311"/>
                    </a:lnTo>
                    <a:lnTo>
                      <a:pt x="358" y="320"/>
                    </a:lnTo>
                    <a:lnTo>
                      <a:pt x="354" y="323"/>
                    </a:lnTo>
                    <a:lnTo>
                      <a:pt x="352" y="325"/>
                    </a:lnTo>
                    <a:lnTo>
                      <a:pt x="348" y="324"/>
                    </a:lnTo>
                    <a:lnTo>
                      <a:pt x="346" y="321"/>
                    </a:lnTo>
                    <a:lnTo>
                      <a:pt x="342" y="318"/>
                    </a:lnTo>
                    <a:lnTo>
                      <a:pt x="373" y="275"/>
                    </a:lnTo>
                    <a:lnTo>
                      <a:pt x="358" y="256"/>
                    </a:lnTo>
                    <a:lnTo>
                      <a:pt x="349" y="275"/>
                    </a:lnTo>
                    <a:lnTo>
                      <a:pt x="335" y="270"/>
                    </a:lnTo>
                    <a:lnTo>
                      <a:pt x="306" y="246"/>
                    </a:lnTo>
                    <a:lnTo>
                      <a:pt x="299" y="225"/>
                    </a:lnTo>
                    <a:lnTo>
                      <a:pt x="263" y="220"/>
                    </a:lnTo>
                    <a:lnTo>
                      <a:pt x="188" y="232"/>
                    </a:lnTo>
                    <a:lnTo>
                      <a:pt x="178" y="239"/>
                    </a:lnTo>
                    <a:lnTo>
                      <a:pt x="156" y="242"/>
                    </a:lnTo>
                    <a:lnTo>
                      <a:pt x="130" y="256"/>
                    </a:lnTo>
                    <a:lnTo>
                      <a:pt x="116" y="239"/>
                    </a:lnTo>
                    <a:lnTo>
                      <a:pt x="121" y="225"/>
                    </a:lnTo>
                    <a:lnTo>
                      <a:pt x="109" y="206"/>
                    </a:lnTo>
                    <a:lnTo>
                      <a:pt x="128" y="182"/>
                    </a:lnTo>
                    <a:lnTo>
                      <a:pt x="193" y="163"/>
                    </a:lnTo>
                    <a:lnTo>
                      <a:pt x="237" y="175"/>
                    </a:lnTo>
                    <a:lnTo>
                      <a:pt x="256" y="175"/>
                    </a:lnTo>
                    <a:lnTo>
                      <a:pt x="263" y="196"/>
                    </a:lnTo>
                    <a:lnTo>
                      <a:pt x="285" y="196"/>
                    </a:lnTo>
                    <a:lnTo>
                      <a:pt x="295" y="168"/>
                    </a:lnTo>
                    <a:lnTo>
                      <a:pt x="308" y="156"/>
                    </a:lnTo>
                    <a:lnTo>
                      <a:pt x="308" y="135"/>
                    </a:lnTo>
                    <a:lnTo>
                      <a:pt x="337" y="113"/>
                    </a:lnTo>
                    <a:lnTo>
                      <a:pt x="395" y="113"/>
                    </a:lnTo>
                    <a:lnTo>
                      <a:pt x="395" y="76"/>
                    </a:lnTo>
                    <a:lnTo>
                      <a:pt x="399" y="75"/>
                    </a:lnTo>
                    <a:lnTo>
                      <a:pt x="404" y="73"/>
                    </a:lnTo>
                    <a:lnTo>
                      <a:pt x="408" y="69"/>
                    </a:lnTo>
                    <a:lnTo>
                      <a:pt x="409" y="66"/>
                    </a:lnTo>
                    <a:lnTo>
                      <a:pt x="406" y="64"/>
                    </a:lnTo>
                    <a:lnTo>
                      <a:pt x="401" y="63"/>
                    </a:lnTo>
                    <a:lnTo>
                      <a:pt x="395" y="39"/>
                    </a:lnTo>
                    <a:lnTo>
                      <a:pt x="523" y="0"/>
                    </a:lnTo>
                    <a:lnTo>
                      <a:pt x="527" y="0"/>
                    </a:lnTo>
                    <a:lnTo>
                      <a:pt x="530" y="3"/>
                    </a:lnTo>
                    <a:lnTo>
                      <a:pt x="531" y="5"/>
                    </a:lnTo>
                    <a:lnTo>
                      <a:pt x="530" y="7"/>
                    </a:lnTo>
                    <a:lnTo>
                      <a:pt x="527" y="7"/>
                    </a:lnTo>
                    <a:lnTo>
                      <a:pt x="523" y="7"/>
                    </a:lnTo>
                    <a:lnTo>
                      <a:pt x="530" y="26"/>
                    </a:lnTo>
                    <a:lnTo>
                      <a:pt x="520" y="42"/>
                    </a:lnTo>
                    <a:lnTo>
                      <a:pt x="534" y="42"/>
                    </a:lnTo>
                    <a:lnTo>
                      <a:pt x="573" y="50"/>
                    </a:lnTo>
                    <a:lnTo>
                      <a:pt x="574" y="40"/>
                    </a:lnTo>
                    <a:lnTo>
                      <a:pt x="577" y="37"/>
                    </a:lnTo>
                    <a:lnTo>
                      <a:pt x="583" y="36"/>
                    </a:lnTo>
                    <a:lnTo>
                      <a:pt x="594" y="31"/>
                    </a:lnTo>
                    <a:lnTo>
                      <a:pt x="600" y="30"/>
                    </a:lnTo>
                    <a:lnTo>
                      <a:pt x="606" y="31"/>
                    </a:lnTo>
                    <a:lnTo>
                      <a:pt x="615" y="34"/>
                    </a:lnTo>
                    <a:lnTo>
                      <a:pt x="618" y="37"/>
                    </a:lnTo>
                    <a:lnTo>
                      <a:pt x="622" y="42"/>
                    </a:lnTo>
                    <a:lnTo>
                      <a:pt x="627" y="70"/>
                    </a:lnTo>
                    <a:lnTo>
                      <a:pt x="631" y="67"/>
                    </a:lnTo>
                    <a:lnTo>
                      <a:pt x="634" y="68"/>
                    </a:lnTo>
                    <a:lnTo>
                      <a:pt x="640" y="67"/>
                    </a:lnTo>
                    <a:lnTo>
                      <a:pt x="645" y="70"/>
                    </a:lnTo>
                    <a:lnTo>
                      <a:pt x="647" y="76"/>
                    </a:lnTo>
                    <a:lnTo>
                      <a:pt x="648" y="83"/>
                    </a:lnTo>
                    <a:lnTo>
                      <a:pt x="637" y="89"/>
                    </a:lnTo>
                    <a:lnTo>
                      <a:pt x="620" y="106"/>
                    </a:lnTo>
                    <a:lnTo>
                      <a:pt x="620" y="120"/>
                    </a:lnTo>
                    <a:lnTo>
                      <a:pt x="634" y="126"/>
                    </a:lnTo>
                    <a:lnTo>
                      <a:pt x="641" y="135"/>
                    </a:lnTo>
                    <a:lnTo>
                      <a:pt x="648" y="154"/>
                    </a:lnTo>
                    <a:lnTo>
                      <a:pt x="670" y="161"/>
                    </a:lnTo>
                    <a:lnTo>
                      <a:pt x="680" y="182"/>
                    </a:lnTo>
                    <a:lnTo>
                      <a:pt x="680" y="196"/>
                    </a:lnTo>
                    <a:lnTo>
                      <a:pt x="693" y="206"/>
                    </a:lnTo>
                    <a:lnTo>
                      <a:pt x="693" y="225"/>
                    </a:lnTo>
                    <a:lnTo>
                      <a:pt x="713" y="225"/>
                    </a:lnTo>
                    <a:lnTo>
                      <a:pt x="714" y="235"/>
                    </a:lnTo>
                    <a:lnTo>
                      <a:pt x="715" y="239"/>
                    </a:lnTo>
                    <a:lnTo>
                      <a:pt x="756" y="263"/>
                    </a:lnTo>
                    <a:lnTo>
                      <a:pt x="834" y="256"/>
                    </a:lnTo>
                    <a:lnTo>
                      <a:pt x="841" y="268"/>
                    </a:lnTo>
                    <a:lnTo>
                      <a:pt x="876" y="282"/>
                    </a:lnTo>
                    <a:lnTo>
                      <a:pt x="886" y="327"/>
                    </a:lnTo>
                    <a:lnTo>
                      <a:pt x="962" y="346"/>
                    </a:lnTo>
                    <a:lnTo>
                      <a:pt x="969" y="335"/>
                    </a:lnTo>
                    <a:lnTo>
                      <a:pt x="998" y="332"/>
                    </a:lnTo>
                    <a:lnTo>
                      <a:pt x="993" y="311"/>
                    </a:lnTo>
                    <a:lnTo>
                      <a:pt x="1001" y="310"/>
                    </a:lnTo>
                    <a:lnTo>
                      <a:pt x="1004" y="310"/>
                    </a:lnTo>
                    <a:lnTo>
                      <a:pt x="1009" y="312"/>
                    </a:lnTo>
                    <a:lnTo>
                      <a:pt x="1012" y="317"/>
                    </a:lnTo>
                    <a:lnTo>
                      <a:pt x="1013" y="320"/>
                    </a:lnTo>
                    <a:lnTo>
                      <a:pt x="1015" y="325"/>
                    </a:lnTo>
                    <a:lnTo>
                      <a:pt x="1048" y="318"/>
                    </a:lnTo>
                    <a:lnTo>
                      <a:pt x="1069" y="341"/>
                    </a:lnTo>
                    <a:lnTo>
                      <a:pt x="1091" y="332"/>
                    </a:lnTo>
                    <a:lnTo>
                      <a:pt x="1095" y="335"/>
                    </a:lnTo>
                    <a:lnTo>
                      <a:pt x="1101" y="337"/>
                    </a:lnTo>
                    <a:lnTo>
                      <a:pt x="1107" y="336"/>
                    </a:lnTo>
                    <a:lnTo>
                      <a:pt x="1115" y="335"/>
                    </a:lnTo>
                    <a:lnTo>
                      <a:pt x="1135" y="303"/>
                    </a:lnTo>
                    <a:lnTo>
                      <a:pt x="1161" y="296"/>
                    </a:lnTo>
                    <a:lnTo>
                      <a:pt x="1169" y="282"/>
                    </a:lnTo>
                    <a:lnTo>
                      <a:pt x="1197" y="289"/>
                    </a:lnTo>
                    <a:lnTo>
                      <a:pt x="1204" y="306"/>
                    </a:lnTo>
                    <a:lnTo>
                      <a:pt x="1226" y="313"/>
                    </a:lnTo>
                    <a:lnTo>
                      <a:pt x="1228" y="325"/>
                    </a:lnTo>
                    <a:lnTo>
                      <a:pt x="1254" y="327"/>
                    </a:lnTo>
                    <a:lnTo>
                      <a:pt x="1269" y="332"/>
                    </a:lnTo>
                    <a:lnTo>
                      <a:pt x="1276" y="353"/>
                    </a:lnTo>
                    <a:lnTo>
                      <a:pt x="1300" y="356"/>
                    </a:lnTo>
                    <a:lnTo>
                      <a:pt x="1307" y="341"/>
                    </a:lnTo>
                    <a:lnTo>
                      <a:pt x="1333" y="313"/>
                    </a:lnTo>
                    <a:lnTo>
                      <a:pt x="1383" y="335"/>
                    </a:lnTo>
                    <a:lnTo>
                      <a:pt x="1418" y="285"/>
                    </a:lnTo>
                    <a:lnTo>
                      <a:pt x="1435" y="292"/>
                    </a:lnTo>
                    <a:lnTo>
                      <a:pt x="1442" y="311"/>
                    </a:lnTo>
                    <a:lnTo>
                      <a:pt x="1450" y="320"/>
                    </a:lnTo>
                    <a:lnTo>
                      <a:pt x="1450" y="341"/>
                    </a:lnTo>
                    <a:lnTo>
                      <a:pt x="1435" y="353"/>
                    </a:lnTo>
                    <a:lnTo>
                      <a:pt x="1428" y="391"/>
                    </a:lnTo>
                    <a:lnTo>
                      <a:pt x="1404" y="374"/>
                    </a:lnTo>
                    <a:lnTo>
                      <a:pt x="1385" y="389"/>
                    </a:lnTo>
                    <a:lnTo>
                      <a:pt x="1383" y="403"/>
                    </a:lnTo>
                    <a:lnTo>
                      <a:pt x="1371" y="413"/>
                    </a:lnTo>
                    <a:lnTo>
                      <a:pt x="1361" y="439"/>
                    </a:lnTo>
                    <a:lnTo>
                      <a:pt x="1383" y="468"/>
                    </a:lnTo>
                    <a:lnTo>
                      <a:pt x="1404" y="474"/>
                    </a:lnTo>
                    <a:lnTo>
                      <a:pt x="1421" y="491"/>
                    </a:lnTo>
                    <a:lnTo>
                      <a:pt x="1426" y="503"/>
                    </a:lnTo>
                    <a:lnTo>
                      <a:pt x="1442" y="511"/>
                    </a:lnTo>
                    <a:lnTo>
                      <a:pt x="1476" y="539"/>
                    </a:lnTo>
                    <a:lnTo>
                      <a:pt x="1471" y="581"/>
                    </a:lnTo>
                    <a:lnTo>
                      <a:pt x="1435" y="583"/>
                    </a:lnTo>
                    <a:lnTo>
                      <a:pt x="1426" y="605"/>
                    </a:lnTo>
                    <a:lnTo>
                      <a:pt x="1378" y="583"/>
                    </a:lnTo>
                    <a:lnTo>
                      <a:pt x="1357" y="589"/>
                    </a:lnTo>
                    <a:lnTo>
                      <a:pt x="1361" y="620"/>
                    </a:lnTo>
                    <a:lnTo>
                      <a:pt x="1426" y="631"/>
                    </a:lnTo>
                    <a:lnTo>
                      <a:pt x="1426" y="648"/>
                    </a:lnTo>
                    <a:lnTo>
                      <a:pt x="1404" y="653"/>
                    </a:lnTo>
                    <a:lnTo>
                      <a:pt x="1383" y="667"/>
                    </a:lnTo>
                    <a:lnTo>
                      <a:pt x="1361" y="648"/>
                    </a:lnTo>
                    <a:lnTo>
                      <a:pt x="1343" y="667"/>
                    </a:lnTo>
                    <a:lnTo>
                      <a:pt x="1283" y="659"/>
                    </a:lnTo>
                    <a:lnTo>
                      <a:pt x="1276" y="667"/>
                    </a:lnTo>
                    <a:lnTo>
                      <a:pt x="1261" y="674"/>
                    </a:lnTo>
                    <a:lnTo>
                      <a:pt x="1235" y="674"/>
                    </a:lnTo>
                    <a:lnTo>
                      <a:pt x="1232" y="671"/>
                    </a:lnTo>
                    <a:lnTo>
                      <a:pt x="1228" y="667"/>
                    </a:lnTo>
                    <a:lnTo>
                      <a:pt x="1229" y="664"/>
                    </a:lnTo>
                    <a:lnTo>
                      <a:pt x="1232" y="662"/>
                    </a:lnTo>
                    <a:lnTo>
                      <a:pt x="1241" y="659"/>
                    </a:lnTo>
                    <a:lnTo>
                      <a:pt x="1213" y="641"/>
                    </a:lnTo>
                    <a:lnTo>
                      <a:pt x="1185" y="633"/>
                    </a:lnTo>
                    <a:lnTo>
                      <a:pt x="1165" y="603"/>
                    </a:lnTo>
                    <a:lnTo>
                      <a:pt x="1154" y="627"/>
                    </a:lnTo>
                    <a:lnTo>
                      <a:pt x="1115" y="646"/>
                    </a:lnTo>
                    <a:lnTo>
                      <a:pt x="1100" y="739"/>
                    </a:lnTo>
                    <a:lnTo>
                      <a:pt x="1071" y="759"/>
                    </a:lnTo>
                    <a:lnTo>
                      <a:pt x="1069" y="726"/>
                    </a:lnTo>
                    <a:lnTo>
                      <a:pt x="1057" y="709"/>
                    </a:lnTo>
                    <a:lnTo>
                      <a:pt x="1048" y="655"/>
                    </a:lnTo>
                    <a:lnTo>
                      <a:pt x="1041" y="657"/>
                    </a:lnTo>
                    <a:lnTo>
                      <a:pt x="1036" y="656"/>
                    </a:lnTo>
                    <a:lnTo>
                      <a:pt x="1033" y="654"/>
                    </a:lnTo>
                    <a:lnTo>
                      <a:pt x="1032" y="651"/>
                    </a:lnTo>
                    <a:lnTo>
                      <a:pt x="1033" y="648"/>
                    </a:lnTo>
                    <a:lnTo>
                      <a:pt x="1026" y="633"/>
                    </a:lnTo>
                    <a:lnTo>
                      <a:pt x="1024" y="623"/>
                    </a:lnTo>
                    <a:lnTo>
                      <a:pt x="1022" y="619"/>
                    </a:lnTo>
                    <a:lnTo>
                      <a:pt x="1020" y="618"/>
                    </a:lnTo>
                    <a:lnTo>
                      <a:pt x="1019" y="620"/>
                    </a:lnTo>
                    <a:lnTo>
                      <a:pt x="1015" y="627"/>
                    </a:lnTo>
                    <a:lnTo>
                      <a:pt x="1012" y="639"/>
                    </a:lnTo>
                    <a:lnTo>
                      <a:pt x="1012" y="667"/>
                    </a:lnTo>
                    <a:lnTo>
                      <a:pt x="965" y="691"/>
                    </a:lnTo>
                    <a:lnTo>
                      <a:pt x="943" y="696"/>
                    </a:lnTo>
                    <a:lnTo>
                      <a:pt x="922" y="724"/>
                    </a:lnTo>
                    <a:lnTo>
                      <a:pt x="915" y="705"/>
                    </a:lnTo>
                    <a:lnTo>
                      <a:pt x="900" y="689"/>
                    </a:lnTo>
                    <a:lnTo>
                      <a:pt x="876" y="698"/>
                    </a:lnTo>
                    <a:lnTo>
                      <a:pt x="876" y="713"/>
                    </a:lnTo>
                    <a:lnTo>
                      <a:pt x="856" y="726"/>
                    </a:lnTo>
                    <a:lnTo>
                      <a:pt x="848" y="739"/>
                    </a:lnTo>
                    <a:lnTo>
                      <a:pt x="815" y="741"/>
                    </a:lnTo>
                    <a:lnTo>
                      <a:pt x="784" y="767"/>
                    </a:lnTo>
                    <a:lnTo>
                      <a:pt x="769" y="755"/>
                    </a:lnTo>
                    <a:lnTo>
                      <a:pt x="765" y="756"/>
                    </a:lnTo>
                    <a:lnTo>
                      <a:pt x="763" y="759"/>
                    </a:lnTo>
                    <a:lnTo>
                      <a:pt x="759" y="762"/>
                    </a:lnTo>
                    <a:lnTo>
                      <a:pt x="756" y="765"/>
                    </a:lnTo>
                    <a:lnTo>
                      <a:pt x="751" y="766"/>
                    </a:lnTo>
                    <a:lnTo>
                      <a:pt x="749" y="766"/>
                    </a:lnTo>
                    <a:lnTo>
                      <a:pt x="744" y="761"/>
                    </a:lnTo>
                    <a:lnTo>
                      <a:pt x="741" y="753"/>
                    </a:lnTo>
                    <a:lnTo>
                      <a:pt x="701" y="783"/>
                    </a:lnTo>
                    <a:lnTo>
                      <a:pt x="687" y="809"/>
                    </a:lnTo>
                    <a:lnTo>
                      <a:pt x="658" y="826"/>
                    </a:lnTo>
                    <a:lnTo>
                      <a:pt x="656" y="846"/>
                    </a:lnTo>
                    <a:lnTo>
                      <a:pt x="648" y="855"/>
                    </a:lnTo>
                    <a:lnTo>
                      <a:pt x="634" y="862"/>
                    </a:lnTo>
                    <a:lnTo>
                      <a:pt x="606" y="848"/>
                    </a:lnTo>
                    <a:lnTo>
                      <a:pt x="577" y="862"/>
                    </a:lnTo>
                    <a:lnTo>
                      <a:pt x="563" y="859"/>
                    </a:lnTo>
                    <a:lnTo>
                      <a:pt x="558" y="874"/>
                    </a:lnTo>
                    <a:lnTo>
                      <a:pt x="562" y="874"/>
                    </a:lnTo>
                    <a:lnTo>
                      <a:pt x="565" y="875"/>
                    </a:lnTo>
                    <a:lnTo>
                      <a:pt x="567" y="876"/>
                    </a:lnTo>
                    <a:lnTo>
                      <a:pt x="569" y="879"/>
                    </a:lnTo>
                    <a:lnTo>
                      <a:pt x="567" y="886"/>
                    </a:lnTo>
                    <a:lnTo>
                      <a:pt x="563" y="896"/>
                    </a:lnTo>
                    <a:lnTo>
                      <a:pt x="556" y="919"/>
                    </a:lnTo>
                    <a:lnTo>
                      <a:pt x="570" y="931"/>
                    </a:lnTo>
                    <a:lnTo>
                      <a:pt x="580" y="952"/>
                    </a:lnTo>
                    <a:lnTo>
                      <a:pt x="577" y="976"/>
                    </a:lnTo>
                    <a:lnTo>
                      <a:pt x="551" y="990"/>
                    </a:lnTo>
                    <a:lnTo>
                      <a:pt x="563" y="1016"/>
                    </a:lnTo>
                    <a:lnTo>
                      <a:pt x="549" y="1033"/>
                    </a:lnTo>
                    <a:lnTo>
                      <a:pt x="537" y="1055"/>
                    </a:lnTo>
                    <a:lnTo>
                      <a:pt x="508" y="1066"/>
                    </a:lnTo>
                    <a:lnTo>
                      <a:pt x="520" y="1081"/>
                    </a:lnTo>
                    <a:lnTo>
                      <a:pt x="528" y="1098"/>
                    </a:lnTo>
                    <a:lnTo>
                      <a:pt x="499" y="1116"/>
                    </a:lnTo>
                    <a:lnTo>
                      <a:pt x="492" y="1117"/>
                    </a:lnTo>
                    <a:lnTo>
                      <a:pt x="489" y="1120"/>
                    </a:lnTo>
                    <a:lnTo>
                      <a:pt x="485" y="1125"/>
                    </a:lnTo>
                    <a:lnTo>
                      <a:pt x="484" y="1131"/>
                    </a:lnTo>
                    <a:lnTo>
                      <a:pt x="463" y="1144"/>
                    </a:lnTo>
                    <a:lnTo>
                      <a:pt x="421" y="1138"/>
                    </a:lnTo>
                    <a:lnTo>
                      <a:pt x="395" y="1126"/>
                    </a:lnTo>
                    <a:lnTo>
                      <a:pt x="352" y="1118"/>
                    </a:lnTo>
                    <a:lnTo>
                      <a:pt x="313" y="1081"/>
                    </a:lnTo>
                    <a:lnTo>
                      <a:pt x="292" y="1111"/>
                    </a:lnTo>
                    <a:lnTo>
                      <a:pt x="252" y="1102"/>
                    </a:lnTo>
                    <a:lnTo>
                      <a:pt x="273" y="1090"/>
                    </a:lnTo>
                    <a:lnTo>
                      <a:pt x="280" y="1074"/>
                    </a:lnTo>
                    <a:lnTo>
                      <a:pt x="302" y="1059"/>
                    </a:lnTo>
                    <a:lnTo>
                      <a:pt x="310" y="1058"/>
                    </a:lnTo>
                    <a:lnTo>
                      <a:pt x="313" y="1056"/>
                    </a:lnTo>
                    <a:lnTo>
                      <a:pt x="318" y="1055"/>
                    </a:lnTo>
                    <a:lnTo>
                      <a:pt x="316" y="1052"/>
                    </a:lnTo>
                    <a:lnTo>
                      <a:pt x="299" y="1048"/>
                    </a:lnTo>
                    <a:lnTo>
                      <a:pt x="280" y="1040"/>
                    </a:lnTo>
                    <a:lnTo>
                      <a:pt x="271" y="1047"/>
                    </a:lnTo>
                    <a:lnTo>
                      <a:pt x="268" y="1048"/>
                    </a:lnTo>
                    <a:lnTo>
                      <a:pt x="266" y="1048"/>
                    </a:lnTo>
                    <a:lnTo>
                      <a:pt x="263" y="1046"/>
                    </a:lnTo>
                    <a:lnTo>
                      <a:pt x="262" y="1042"/>
                    </a:lnTo>
                    <a:lnTo>
                      <a:pt x="262" y="1038"/>
                    </a:lnTo>
                    <a:lnTo>
                      <a:pt x="263" y="1033"/>
                    </a:lnTo>
                    <a:lnTo>
                      <a:pt x="237" y="1016"/>
                    </a:lnTo>
                    <a:lnTo>
                      <a:pt x="263" y="990"/>
                    </a:lnTo>
                    <a:lnTo>
                      <a:pt x="256" y="969"/>
                    </a:lnTo>
                    <a:lnTo>
                      <a:pt x="242" y="959"/>
                    </a:lnTo>
                    <a:lnTo>
                      <a:pt x="228" y="912"/>
                    </a:lnTo>
                    <a:lnTo>
                      <a:pt x="202" y="938"/>
                    </a:lnTo>
                    <a:lnTo>
                      <a:pt x="202" y="916"/>
                    </a:lnTo>
                    <a:lnTo>
                      <a:pt x="209" y="915"/>
                    </a:lnTo>
                    <a:lnTo>
                      <a:pt x="197" y="909"/>
                    </a:lnTo>
                    <a:lnTo>
                      <a:pt x="188" y="902"/>
                    </a:lnTo>
                    <a:lnTo>
                      <a:pt x="180" y="903"/>
                    </a:lnTo>
                    <a:lnTo>
                      <a:pt x="174" y="902"/>
                    </a:lnTo>
                    <a:lnTo>
                      <a:pt x="171" y="898"/>
                    </a:lnTo>
                    <a:lnTo>
                      <a:pt x="164" y="869"/>
                    </a:lnTo>
                    <a:lnTo>
                      <a:pt x="157" y="867"/>
                    </a:lnTo>
                    <a:lnTo>
                      <a:pt x="154" y="863"/>
                    </a:lnTo>
                    <a:lnTo>
                      <a:pt x="148" y="851"/>
                    </a:lnTo>
                    <a:lnTo>
                      <a:pt x="145" y="838"/>
                    </a:lnTo>
                    <a:lnTo>
                      <a:pt x="130" y="826"/>
                    </a:lnTo>
                    <a:lnTo>
                      <a:pt x="130" y="783"/>
                    </a:lnTo>
                    <a:lnTo>
                      <a:pt x="118" y="75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1617">
                <a:extLst>
                  <a:ext uri="{FF2B5EF4-FFF2-40B4-BE49-F238E27FC236}">
                    <a16:creationId xmlns:a16="http://schemas.microsoft.com/office/drawing/2014/main" id="{A87922CE-63ED-8068-C4A4-E32475A5F2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6" y="924"/>
                <a:ext cx="164" cy="144"/>
              </a:xfrm>
              <a:custGeom>
                <a:avLst/>
                <a:gdLst>
                  <a:gd name="T0" fmla="*/ 268 w 981"/>
                  <a:gd name="T1" fmla="*/ 558 h 862"/>
                  <a:gd name="T2" fmla="*/ 227 w 981"/>
                  <a:gd name="T3" fmla="*/ 530 h 862"/>
                  <a:gd name="T4" fmla="*/ 168 w 981"/>
                  <a:gd name="T5" fmla="*/ 430 h 862"/>
                  <a:gd name="T6" fmla="*/ 118 w 981"/>
                  <a:gd name="T7" fmla="*/ 491 h 862"/>
                  <a:gd name="T8" fmla="*/ 99 w 981"/>
                  <a:gd name="T9" fmla="*/ 495 h 862"/>
                  <a:gd name="T10" fmla="*/ 106 w 981"/>
                  <a:gd name="T11" fmla="*/ 530 h 862"/>
                  <a:gd name="T12" fmla="*/ 99 w 981"/>
                  <a:gd name="T13" fmla="*/ 571 h 862"/>
                  <a:gd name="T14" fmla="*/ 96 w 981"/>
                  <a:gd name="T15" fmla="*/ 577 h 862"/>
                  <a:gd name="T16" fmla="*/ 42 w 981"/>
                  <a:gd name="T17" fmla="*/ 580 h 862"/>
                  <a:gd name="T18" fmla="*/ 37 w 981"/>
                  <a:gd name="T19" fmla="*/ 579 h 862"/>
                  <a:gd name="T20" fmla="*/ 0 w 981"/>
                  <a:gd name="T21" fmla="*/ 534 h 862"/>
                  <a:gd name="T22" fmla="*/ 69 w 981"/>
                  <a:gd name="T23" fmla="*/ 441 h 862"/>
                  <a:gd name="T24" fmla="*/ 147 w 981"/>
                  <a:gd name="T25" fmla="*/ 337 h 862"/>
                  <a:gd name="T26" fmla="*/ 226 w 981"/>
                  <a:gd name="T27" fmla="*/ 252 h 862"/>
                  <a:gd name="T28" fmla="*/ 304 w 981"/>
                  <a:gd name="T29" fmla="*/ 206 h 862"/>
                  <a:gd name="T30" fmla="*/ 337 w 981"/>
                  <a:gd name="T31" fmla="*/ 171 h 862"/>
                  <a:gd name="T32" fmla="*/ 346 w 981"/>
                  <a:gd name="T33" fmla="*/ 171 h 862"/>
                  <a:gd name="T34" fmla="*/ 398 w 981"/>
                  <a:gd name="T35" fmla="*/ 223 h 862"/>
                  <a:gd name="T36" fmla="*/ 384 w 981"/>
                  <a:gd name="T37" fmla="*/ 251 h 862"/>
                  <a:gd name="T38" fmla="*/ 382 w 981"/>
                  <a:gd name="T39" fmla="*/ 363 h 862"/>
                  <a:gd name="T40" fmla="*/ 368 w 981"/>
                  <a:gd name="T41" fmla="*/ 395 h 862"/>
                  <a:gd name="T42" fmla="*/ 328 w 981"/>
                  <a:gd name="T43" fmla="*/ 506 h 862"/>
                  <a:gd name="T44" fmla="*/ 396 w 981"/>
                  <a:gd name="T45" fmla="*/ 449 h 862"/>
                  <a:gd name="T46" fmla="*/ 498 w 981"/>
                  <a:gd name="T47" fmla="*/ 373 h 862"/>
                  <a:gd name="T48" fmla="*/ 561 w 981"/>
                  <a:gd name="T49" fmla="*/ 335 h 862"/>
                  <a:gd name="T50" fmla="*/ 622 w 981"/>
                  <a:gd name="T51" fmla="*/ 320 h 862"/>
                  <a:gd name="T52" fmla="*/ 648 w 981"/>
                  <a:gd name="T53" fmla="*/ 259 h 862"/>
                  <a:gd name="T54" fmla="*/ 691 w 981"/>
                  <a:gd name="T55" fmla="*/ 229 h 862"/>
                  <a:gd name="T56" fmla="*/ 683 w 981"/>
                  <a:gd name="T57" fmla="*/ 159 h 862"/>
                  <a:gd name="T58" fmla="*/ 589 w 981"/>
                  <a:gd name="T59" fmla="*/ 167 h 862"/>
                  <a:gd name="T60" fmla="*/ 581 w 981"/>
                  <a:gd name="T61" fmla="*/ 166 h 862"/>
                  <a:gd name="T62" fmla="*/ 536 w 981"/>
                  <a:gd name="T63" fmla="*/ 184 h 862"/>
                  <a:gd name="T64" fmla="*/ 532 w 981"/>
                  <a:gd name="T65" fmla="*/ 165 h 862"/>
                  <a:gd name="T66" fmla="*/ 534 w 981"/>
                  <a:gd name="T67" fmla="*/ 121 h 862"/>
                  <a:gd name="T68" fmla="*/ 589 w 981"/>
                  <a:gd name="T69" fmla="*/ 17 h 862"/>
                  <a:gd name="T70" fmla="*/ 709 w 981"/>
                  <a:gd name="T71" fmla="*/ 52 h 862"/>
                  <a:gd name="T72" fmla="*/ 746 w 981"/>
                  <a:gd name="T73" fmla="*/ 109 h 862"/>
                  <a:gd name="T74" fmla="*/ 749 w 981"/>
                  <a:gd name="T75" fmla="*/ 123 h 862"/>
                  <a:gd name="T76" fmla="*/ 731 w 981"/>
                  <a:gd name="T77" fmla="*/ 138 h 862"/>
                  <a:gd name="T78" fmla="*/ 804 w 981"/>
                  <a:gd name="T79" fmla="*/ 214 h 862"/>
                  <a:gd name="T80" fmla="*/ 817 w 981"/>
                  <a:gd name="T81" fmla="*/ 203 h 862"/>
                  <a:gd name="T82" fmla="*/ 831 w 981"/>
                  <a:gd name="T83" fmla="*/ 208 h 862"/>
                  <a:gd name="T84" fmla="*/ 966 w 981"/>
                  <a:gd name="T85" fmla="*/ 271 h 862"/>
                  <a:gd name="T86" fmla="*/ 880 w 981"/>
                  <a:gd name="T87" fmla="*/ 317 h 862"/>
                  <a:gd name="T88" fmla="*/ 776 w 981"/>
                  <a:gd name="T89" fmla="*/ 335 h 862"/>
                  <a:gd name="T90" fmla="*/ 786 w 981"/>
                  <a:gd name="T91" fmla="*/ 399 h 862"/>
                  <a:gd name="T92" fmla="*/ 767 w 981"/>
                  <a:gd name="T93" fmla="*/ 495 h 862"/>
                  <a:gd name="T94" fmla="*/ 719 w 981"/>
                  <a:gd name="T95" fmla="*/ 489 h 862"/>
                  <a:gd name="T96" fmla="*/ 755 w 981"/>
                  <a:gd name="T97" fmla="*/ 613 h 862"/>
                  <a:gd name="T98" fmla="*/ 796 w 981"/>
                  <a:gd name="T99" fmla="*/ 765 h 862"/>
                  <a:gd name="T100" fmla="*/ 661 w 981"/>
                  <a:gd name="T101" fmla="*/ 830 h 862"/>
                  <a:gd name="T102" fmla="*/ 631 w 981"/>
                  <a:gd name="T103" fmla="*/ 859 h 862"/>
                  <a:gd name="T104" fmla="*/ 627 w 981"/>
                  <a:gd name="T105" fmla="*/ 850 h 862"/>
                  <a:gd name="T106" fmla="*/ 489 w 981"/>
                  <a:gd name="T107" fmla="*/ 806 h 862"/>
                  <a:gd name="T108" fmla="*/ 489 w 981"/>
                  <a:gd name="T109" fmla="*/ 793 h 862"/>
                  <a:gd name="T110" fmla="*/ 412 w 981"/>
                  <a:gd name="T111" fmla="*/ 792 h 862"/>
                  <a:gd name="T112" fmla="*/ 365 w 981"/>
                  <a:gd name="T113" fmla="*/ 779 h 862"/>
                  <a:gd name="T114" fmla="*/ 313 w 981"/>
                  <a:gd name="T115" fmla="*/ 701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81" h="862">
                    <a:moveTo>
                      <a:pt x="328" y="616"/>
                    </a:moveTo>
                    <a:lnTo>
                      <a:pt x="326" y="612"/>
                    </a:lnTo>
                    <a:lnTo>
                      <a:pt x="328" y="608"/>
                    </a:lnTo>
                    <a:lnTo>
                      <a:pt x="306" y="594"/>
                    </a:lnTo>
                    <a:lnTo>
                      <a:pt x="268" y="558"/>
                    </a:lnTo>
                    <a:lnTo>
                      <a:pt x="246" y="523"/>
                    </a:lnTo>
                    <a:lnTo>
                      <a:pt x="242" y="523"/>
                    </a:lnTo>
                    <a:lnTo>
                      <a:pt x="241" y="525"/>
                    </a:lnTo>
                    <a:lnTo>
                      <a:pt x="233" y="529"/>
                    </a:lnTo>
                    <a:lnTo>
                      <a:pt x="227" y="530"/>
                    </a:lnTo>
                    <a:lnTo>
                      <a:pt x="221" y="527"/>
                    </a:lnTo>
                    <a:lnTo>
                      <a:pt x="218" y="521"/>
                    </a:lnTo>
                    <a:lnTo>
                      <a:pt x="176" y="537"/>
                    </a:lnTo>
                    <a:lnTo>
                      <a:pt x="156" y="458"/>
                    </a:lnTo>
                    <a:lnTo>
                      <a:pt x="168" y="430"/>
                    </a:lnTo>
                    <a:lnTo>
                      <a:pt x="150" y="408"/>
                    </a:lnTo>
                    <a:lnTo>
                      <a:pt x="135" y="428"/>
                    </a:lnTo>
                    <a:lnTo>
                      <a:pt x="113" y="435"/>
                    </a:lnTo>
                    <a:lnTo>
                      <a:pt x="118" y="465"/>
                    </a:lnTo>
                    <a:lnTo>
                      <a:pt x="118" y="491"/>
                    </a:lnTo>
                    <a:lnTo>
                      <a:pt x="118" y="495"/>
                    </a:lnTo>
                    <a:lnTo>
                      <a:pt x="111" y="491"/>
                    </a:lnTo>
                    <a:lnTo>
                      <a:pt x="106" y="491"/>
                    </a:lnTo>
                    <a:lnTo>
                      <a:pt x="101" y="491"/>
                    </a:lnTo>
                    <a:lnTo>
                      <a:pt x="99" y="495"/>
                    </a:lnTo>
                    <a:lnTo>
                      <a:pt x="96" y="497"/>
                    </a:lnTo>
                    <a:lnTo>
                      <a:pt x="95" y="502"/>
                    </a:lnTo>
                    <a:lnTo>
                      <a:pt x="95" y="507"/>
                    </a:lnTo>
                    <a:lnTo>
                      <a:pt x="97" y="515"/>
                    </a:lnTo>
                    <a:lnTo>
                      <a:pt x="106" y="530"/>
                    </a:lnTo>
                    <a:lnTo>
                      <a:pt x="106" y="541"/>
                    </a:lnTo>
                    <a:lnTo>
                      <a:pt x="97" y="563"/>
                    </a:lnTo>
                    <a:lnTo>
                      <a:pt x="97" y="564"/>
                    </a:lnTo>
                    <a:lnTo>
                      <a:pt x="98" y="566"/>
                    </a:lnTo>
                    <a:lnTo>
                      <a:pt x="99" y="571"/>
                    </a:lnTo>
                    <a:lnTo>
                      <a:pt x="99" y="573"/>
                    </a:lnTo>
                    <a:lnTo>
                      <a:pt x="99" y="576"/>
                    </a:lnTo>
                    <a:lnTo>
                      <a:pt x="97" y="576"/>
                    </a:lnTo>
                    <a:lnTo>
                      <a:pt x="96" y="576"/>
                    </a:lnTo>
                    <a:lnTo>
                      <a:pt x="96" y="577"/>
                    </a:lnTo>
                    <a:lnTo>
                      <a:pt x="93" y="578"/>
                    </a:lnTo>
                    <a:lnTo>
                      <a:pt x="89" y="578"/>
                    </a:lnTo>
                    <a:lnTo>
                      <a:pt x="85" y="578"/>
                    </a:lnTo>
                    <a:lnTo>
                      <a:pt x="78" y="591"/>
                    </a:lnTo>
                    <a:lnTo>
                      <a:pt x="42" y="580"/>
                    </a:lnTo>
                    <a:lnTo>
                      <a:pt x="28" y="594"/>
                    </a:lnTo>
                    <a:lnTo>
                      <a:pt x="26" y="584"/>
                    </a:lnTo>
                    <a:lnTo>
                      <a:pt x="32" y="582"/>
                    </a:lnTo>
                    <a:lnTo>
                      <a:pt x="35" y="580"/>
                    </a:lnTo>
                    <a:lnTo>
                      <a:pt x="37" y="579"/>
                    </a:lnTo>
                    <a:lnTo>
                      <a:pt x="36" y="578"/>
                    </a:lnTo>
                    <a:lnTo>
                      <a:pt x="33" y="578"/>
                    </a:lnTo>
                    <a:lnTo>
                      <a:pt x="19" y="571"/>
                    </a:lnTo>
                    <a:lnTo>
                      <a:pt x="0" y="549"/>
                    </a:lnTo>
                    <a:lnTo>
                      <a:pt x="0" y="534"/>
                    </a:lnTo>
                    <a:lnTo>
                      <a:pt x="11" y="508"/>
                    </a:lnTo>
                    <a:lnTo>
                      <a:pt x="11" y="491"/>
                    </a:lnTo>
                    <a:lnTo>
                      <a:pt x="33" y="491"/>
                    </a:lnTo>
                    <a:lnTo>
                      <a:pt x="50" y="458"/>
                    </a:lnTo>
                    <a:lnTo>
                      <a:pt x="69" y="441"/>
                    </a:lnTo>
                    <a:lnTo>
                      <a:pt x="56" y="428"/>
                    </a:lnTo>
                    <a:lnTo>
                      <a:pt x="47" y="392"/>
                    </a:lnTo>
                    <a:lnTo>
                      <a:pt x="104" y="371"/>
                    </a:lnTo>
                    <a:lnTo>
                      <a:pt x="106" y="342"/>
                    </a:lnTo>
                    <a:lnTo>
                      <a:pt x="147" y="337"/>
                    </a:lnTo>
                    <a:lnTo>
                      <a:pt x="161" y="316"/>
                    </a:lnTo>
                    <a:lnTo>
                      <a:pt x="163" y="293"/>
                    </a:lnTo>
                    <a:lnTo>
                      <a:pt x="185" y="285"/>
                    </a:lnTo>
                    <a:lnTo>
                      <a:pt x="213" y="256"/>
                    </a:lnTo>
                    <a:lnTo>
                      <a:pt x="226" y="252"/>
                    </a:lnTo>
                    <a:lnTo>
                      <a:pt x="246" y="249"/>
                    </a:lnTo>
                    <a:lnTo>
                      <a:pt x="263" y="235"/>
                    </a:lnTo>
                    <a:lnTo>
                      <a:pt x="276" y="256"/>
                    </a:lnTo>
                    <a:lnTo>
                      <a:pt x="313" y="243"/>
                    </a:lnTo>
                    <a:lnTo>
                      <a:pt x="304" y="206"/>
                    </a:lnTo>
                    <a:lnTo>
                      <a:pt x="313" y="185"/>
                    </a:lnTo>
                    <a:lnTo>
                      <a:pt x="328" y="173"/>
                    </a:lnTo>
                    <a:lnTo>
                      <a:pt x="331" y="173"/>
                    </a:lnTo>
                    <a:lnTo>
                      <a:pt x="333" y="170"/>
                    </a:lnTo>
                    <a:lnTo>
                      <a:pt x="337" y="171"/>
                    </a:lnTo>
                    <a:lnTo>
                      <a:pt x="341" y="172"/>
                    </a:lnTo>
                    <a:lnTo>
                      <a:pt x="341" y="171"/>
                    </a:lnTo>
                    <a:lnTo>
                      <a:pt x="342" y="171"/>
                    </a:lnTo>
                    <a:lnTo>
                      <a:pt x="344" y="171"/>
                    </a:lnTo>
                    <a:lnTo>
                      <a:pt x="346" y="171"/>
                    </a:lnTo>
                    <a:lnTo>
                      <a:pt x="370" y="193"/>
                    </a:lnTo>
                    <a:lnTo>
                      <a:pt x="396" y="164"/>
                    </a:lnTo>
                    <a:lnTo>
                      <a:pt x="420" y="164"/>
                    </a:lnTo>
                    <a:lnTo>
                      <a:pt x="424" y="214"/>
                    </a:lnTo>
                    <a:lnTo>
                      <a:pt x="398" y="223"/>
                    </a:lnTo>
                    <a:lnTo>
                      <a:pt x="396" y="243"/>
                    </a:lnTo>
                    <a:lnTo>
                      <a:pt x="393" y="247"/>
                    </a:lnTo>
                    <a:lnTo>
                      <a:pt x="389" y="250"/>
                    </a:lnTo>
                    <a:lnTo>
                      <a:pt x="386" y="250"/>
                    </a:lnTo>
                    <a:lnTo>
                      <a:pt x="384" y="251"/>
                    </a:lnTo>
                    <a:lnTo>
                      <a:pt x="378" y="252"/>
                    </a:lnTo>
                    <a:lnTo>
                      <a:pt x="382" y="273"/>
                    </a:lnTo>
                    <a:lnTo>
                      <a:pt x="374" y="285"/>
                    </a:lnTo>
                    <a:lnTo>
                      <a:pt x="356" y="299"/>
                    </a:lnTo>
                    <a:lnTo>
                      <a:pt x="382" y="363"/>
                    </a:lnTo>
                    <a:lnTo>
                      <a:pt x="388" y="367"/>
                    </a:lnTo>
                    <a:lnTo>
                      <a:pt x="392" y="371"/>
                    </a:lnTo>
                    <a:lnTo>
                      <a:pt x="392" y="375"/>
                    </a:lnTo>
                    <a:lnTo>
                      <a:pt x="391" y="380"/>
                    </a:lnTo>
                    <a:lnTo>
                      <a:pt x="368" y="395"/>
                    </a:lnTo>
                    <a:lnTo>
                      <a:pt x="363" y="428"/>
                    </a:lnTo>
                    <a:lnTo>
                      <a:pt x="346" y="441"/>
                    </a:lnTo>
                    <a:lnTo>
                      <a:pt x="363" y="463"/>
                    </a:lnTo>
                    <a:lnTo>
                      <a:pt x="348" y="491"/>
                    </a:lnTo>
                    <a:lnTo>
                      <a:pt x="328" y="506"/>
                    </a:lnTo>
                    <a:lnTo>
                      <a:pt x="354" y="513"/>
                    </a:lnTo>
                    <a:lnTo>
                      <a:pt x="361" y="534"/>
                    </a:lnTo>
                    <a:lnTo>
                      <a:pt x="374" y="534"/>
                    </a:lnTo>
                    <a:lnTo>
                      <a:pt x="404" y="501"/>
                    </a:lnTo>
                    <a:lnTo>
                      <a:pt x="396" y="449"/>
                    </a:lnTo>
                    <a:lnTo>
                      <a:pt x="411" y="445"/>
                    </a:lnTo>
                    <a:lnTo>
                      <a:pt x="420" y="423"/>
                    </a:lnTo>
                    <a:lnTo>
                      <a:pt x="432" y="406"/>
                    </a:lnTo>
                    <a:lnTo>
                      <a:pt x="461" y="406"/>
                    </a:lnTo>
                    <a:lnTo>
                      <a:pt x="498" y="373"/>
                    </a:lnTo>
                    <a:lnTo>
                      <a:pt x="520" y="363"/>
                    </a:lnTo>
                    <a:lnTo>
                      <a:pt x="520" y="349"/>
                    </a:lnTo>
                    <a:lnTo>
                      <a:pt x="534" y="337"/>
                    </a:lnTo>
                    <a:lnTo>
                      <a:pt x="548" y="328"/>
                    </a:lnTo>
                    <a:lnTo>
                      <a:pt x="561" y="335"/>
                    </a:lnTo>
                    <a:lnTo>
                      <a:pt x="581" y="330"/>
                    </a:lnTo>
                    <a:lnTo>
                      <a:pt x="596" y="335"/>
                    </a:lnTo>
                    <a:lnTo>
                      <a:pt x="617" y="328"/>
                    </a:lnTo>
                    <a:lnTo>
                      <a:pt x="619" y="323"/>
                    </a:lnTo>
                    <a:lnTo>
                      <a:pt x="622" y="320"/>
                    </a:lnTo>
                    <a:lnTo>
                      <a:pt x="624" y="319"/>
                    </a:lnTo>
                    <a:lnTo>
                      <a:pt x="627" y="321"/>
                    </a:lnTo>
                    <a:lnTo>
                      <a:pt x="634" y="299"/>
                    </a:lnTo>
                    <a:lnTo>
                      <a:pt x="653" y="280"/>
                    </a:lnTo>
                    <a:lnTo>
                      <a:pt x="648" y="259"/>
                    </a:lnTo>
                    <a:lnTo>
                      <a:pt x="663" y="256"/>
                    </a:lnTo>
                    <a:lnTo>
                      <a:pt x="683" y="237"/>
                    </a:lnTo>
                    <a:lnTo>
                      <a:pt x="686" y="235"/>
                    </a:lnTo>
                    <a:lnTo>
                      <a:pt x="689" y="233"/>
                    </a:lnTo>
                    <a:lnTo>
                      <a:pt x="691" y="229"/>
                    </a:lnTo>
                    <a:lnTo>
                      <a:pt x="692" y="227"/>
                    </a:lnTo>
                    <a:lnTo>
                      <a:pt x="680" y="214"/>
                    </a:lnTo>
                    <a:lnTo>
                      <a:pt x="677" y="207"/>
                    </a:lnTo>
                    <a:lnTo>
                      <a:pt x="676" y="202"/>
                    </a:lnTo>
                    <a:lnTo>
                      <a:pt x="683" y="159"/>
                    </a:lnTo>
                    <a:lnTo>
                      <a:pt x="653" y="159"/>
                    </a:lnTo>
                    <a:lnTo>
                      <a:pt x="634" y="166"/>
                    </a:lnTo>
                    <a:lnTo>
                      <a:pt x="591" y="185"/>
                    </a:lnTo>
                    <a:lnTo>
                      <a:pt x="591" y="166"/>
                    </a:lnTo>
                    <a:lnTo>
                      <a:pt x="589" y="167"/>
                    </a:lnTo>
                    <a:lnTo>
                      <a:pt x="588" y="167"/>
                    </a:lnTo>
                    <a:lnTo>
                      <a:pt x="588" y="168"/>
                    </a:lnTo>
                    <a:lnTo>
                      <a:pt x="583" y="169"/>
                    </a:lnTo>
                    <a:lnTo>
                      <a:pt x="581" y="168"/>
                    </a:lnTo>
                    <a:lnTo>
                      <a:pt x="581" y="166"/>
                    </a:lnTo>
                    <a:lnTo>
                      <a:pt x="584" y="165"/>
                    </a:lnTo>
                    <a:lnTo>
                      <a:pt x="589" y="159"/>
                    </a:lnTo>
                    <a:lnTo>
                      <a:pt x="546" y="188"/>
                    </a:lnTo>
                    <a:lnTo>
                      <a:pt x="539" y="186"/>
                    </a:lnTo>
                    <a:lnTo>
                      <a:pt x="536" y="184"/>
                    </a:lnTo>
                    <a:lnTo>
                      <a:pt x="533" y="181"/>
                    </a:lnTo>
                    <a:lnTo>
                      <a:pt x="534" y="178"/>
                    </a:lnTo>
                    <a:lnTo>
                      <a:pt x="535" y="174"/>
                    </a:lnTo>
                    <a:lnTo>
                      <a:pt x="536" y="172"/>
                    </a:lnTo>
                    <a:lnTo>
                      <a:pt x="532" y="165"/>
                    </a:lnTo>
                    <a:lnTo>
                      <a:pt x="528" y="161"/>
                    </a:lnTo>
                    <a:lnTo>
                      <a:pt x="524" y="160"/>
                    </a:lnTo>
                    <a:lnTo>
                      <a:pt x="520" y="164"/>
                    </a:lnTo>
                    <a:lnTo>
                      <a:pt x="527" y="135"/>
                    </a:lnTo>
                    <a:lnTo>
                      <a:pt x="534" y="121"/>
                    </a:lnTo>
                    <a:lnTo>
                      <a:pt x="539" y="102"/>
                    </a:lnTo>
                    <a:lnTo>
                      <a:pt x="577" y="73"/>
                    </a:lnTo>
                    <a:lnTo>
                      <a:pt x="563" y="36"/>
                    </a:lnTo>
                    <a:lnTo>
                      <a:pt x="563" y="14"/>
                    </a:lnTo>
                    <a:lnTo>
                      <a:pt x="589" y="17"/>
                    </a:lnTo>
                    <a:lnTo>
                      <a:pt x="613" y="0"/>
                    </a:lnTo>
                    <a:lnTo>
                      <a:pt x="631" y="28"/>
                    </a:lnTo>
                    <a:lnTo>
                      <a:pt x="653" y="30"/>
                    </a:lnTo>
                    <a:lnTo>
                      <a:pt x="674" y="23"/>
                    </a:lnTo>
                    <a:lnTo>
                      <a:pt x="709" y="52"/>
                    </a:lnTo>
                    <a:lnTo>
                      <a:pt x="739" y="52"/>
                    </a:lnTo>
                    <a:lnTo>
                      <a:pt x="739" y="55"/>
                    </a:lnTo>
                    <a:lnTo>
                      <a:pt x="741" y="57"/>
                    </a:lnTo>
                    <a:lnTo>
                      <a:pt x="748" y="60"/>
                    </a:lnTo>
                    <a:lnTo>
                      <a:pt x="746" y="109"/>
                    </a:lnTo>
                    <a:lnTo>
                      <a:pt x="749" y="114"/>
                    </a:lnTo>
                    <a:lnTo>
                      <a:pt x="750" y="116"/>
                    </a:lnTo>
                    <a:lnTo>
                      <a:pt x="750" y="117"/>
                    </a:lnTo>
                    <a:lnTo>
                      <a:pt x="751" y="119"/>
                    </a:lnTo>
                    <a:lnTo>
                      <a:pt x="749" y="123"/>
                    </a:lnTo>
                    <a:lnTo>
                      <a:pt x="747" y="125"/>
                    </a:lnTo>
                    <a:lnTo>
                      <a:pt x="746" y="125"/>
                    </a:lnTo>
                    <a:lnTo>
                      <a:pt x="746" y="126"/>
                    </a:lnTo>
                    <a:lnTo>
                      <a:pt x="746" y="128"/>
                    </a:lnTo>
                    <a:lnTo>
                      <a:pt x="731" y="138"/>
                    </a:lnTo>
                    <a:lnTo>
                      <a:pt x="753" y="152"/>
                    </a:lnTo>
                    <a:lnTo>
                      <a:pt x="759" y="166"/>
                    </a:lnTo>
                    <a:lnTo>
                      <a:pt x="783" y="178"/>
                    </a:lnTo>
                    <a:lnTo>
                      <a:pt x="803" y="202"/>
                    </a:lnTo>
                    <a:lnTo>
                      <a:pt x="804" y="214"/>
                    </a:lnTo>
                    <a:lnTo>
                      <a:pt x="806" y="215"/>
                    </a:lnTo>
                    <a:lnTo>
                      <a:pt x="808" y="214"/>
                    </a:lnTo>
                    <a:lnTo>
                      <a:pt x="812" y="214"/>
                    </a:lnTo>
                    <a:lnTo>
                      <a:pt x="814" y="209"/>
                    </a:lnTo>
                    <a:lnTo>
                      <a:pt x="817" y="203"/>
                    </a:lnTo>
                    <a:lnTo>
                      <a:pt x="821" y="200"/>
                    </a:lnTo>
                    <a:lnTo>
                      <a:pt x="823" y="197"/>
                    </a:lnTo>
                    <a:lnTo>
                      <a:pt x="826" y="198"/>
                    </a:lnTo>
                    <a:lnTo>
                      <a:pt x="830" y="203"/>
                    </a:lnTo>
                    <a:lnTo>
                      <a:pt x="831" y="208"/>
                    </a:lnTo>
                    <a:lnTo>
                      <a:pt x="833" y="216"/>
                    </a:lnTo>
                    <a:lnTo>
                      <a:pt x="855" y="230"/>
                    </a:lnTo>
                    <a:lnTo>
                      <a:pt x="924" y="249"/>
                    </a:lnTo>
                    <a:lnTo>
                      <a:pt x="931" y="259"/>
                    </a:lnTo>
                    <a:lnTo>
                      <a:pt x="966" y="271"/>
                    </a:lnTo>
                    <a:lnTo>
                      <a:pt x="981" y="302"/>
                    </a:lnTo>
                    <a:lnTo>
                      <a:pt x="898" y="316"/>
                    </a:lnTo>
                    <a:lnTo>
                      <a:pt x="892" y="317"/>
                    </a:lnTo>
                    <a:lnTo>
                      <a:pt x="885" y="318"/>
                    </a:lnTo>
                    <a:lnTo>
                      <a:pt x="880" y="317"/>
                    </a:lnTo>
                    <a:lnTo>
                      <a:pt x="876" y="313"/>
                    </a:lnTo>
                    <a:lnTo>
                      <a:pt x="855" y="280"/>
                    </a:lnTo>
                    <a:lnTo>
                      <a:pt x="824" y="273"/>
                    </a:lnTo>
                    <a:lnTo>
                      <a:pt x="833" y="323"/>
                    </a:lnTo>
                    <a:lnTo>
                      <a:pt x="776" y="335"/>
                    </a:lnTo>
                    <a:lnTo>
                      <a:pt x="767" y="352"/>
                    </a:lnTo>
                    <a:lnTo>
                      <a:pt x="774" y="402"/>
                    </a:lnTo>
                    <a:lnTo>
                      <a:pt x="776" y="399"/>
                    </a:lnTo>
                    <a:lnTo>
                      <a:pt x="782" y="398"/>
                    </a:lnTo>
                    <a:lnTo>
                      <a:pt x="786" y="399"/>
                    </a:lnTo>
                    <a:lnTo>
                      <a:pt x="785" y="401"/>
                    </a:lnTo>
                    <a:lnTo>
                      <a:pt x="781" y="406"/>
                    </a:lnTo>
                    <a:lnTo>
                      <a:pt x="798" y="435"/>
                    </a:lnTo>
                    <a:lnTo>
                      <a:pt x="776" y="465"/>
                    </a:lnTo>
                    <a:lnTo>
                      <a:pt x="767" y="495"/>
                    </a:lnTo>
                    <a:lnTo>
                      <a:pt x="754" y="486"/>
                    </a:lnTo>
                    <a:lnTo>
                      <a:pt x="748" y="484"/>
                    </a:lnTo>
                    <a:lnTo>
                      <a:pt x="743" y="484"/>
                    </a:lnTo>
                    <a:lnTo>
                      <a:pt x="730" y="484"/>
                    </a:lnTo>
                    <a:lnTo>
                      <a:pt x="719" y="489"/>
                    </a:lnTo>
                    <a:lnTo>
                      <a:pt x="700" y="501"/>
                    </a:lnTo>
                    <a:lnTo>
                      <a:pt x="683" y="515"/>
                    </a:lnTo>
                    <a:lnTo>
                      <a:pt x="674" y="537"/>
                    </a:lnTo>
                    <a:lnTo>
                      <a:pt x="689" y="563"/>
                    </a:lnTo>
                    <a:lnTo>
                      <a:pt x="755" y="613"/>
                    </a:lnTo>
                    <a:lnTo>
                      <a:pt x="755" y="637"/>
                    </a:lnTo>
                    <a:lnTo>
                      <a:pt x="820" y="656"/>
                    </a:lnTo>
                    <a:lnTo>
                      <a:pt x="820" y="722"/>
                    </a:lnTo>
                    <a:lnTo>
                      <a:pt x="831" y="730"/>
                    </a:lnTo>
                    <a:lnTo>
                      <a:pt x="796" y="765"/>
                    </a:lnTo>
                    <a:lnTo>
                      <a:pt x="770" y="777"/>
                    </a:lnTo>
                    <a:lnTo>
                      <a:pt x="739" y="772"/>
                    </a:lnTo>
                    <a:lnTo>
                      <a:pt x="733" y="784"/>
                    </a:lnTo>
                    <a:lnTo>
                      <a:pt x="667" y="815"/>
                    </a:lnTo>
                    <a:lnTo>
                      <a:pt x="661" y="830"/>
                    </a:lnTo>
                    <a:lnTo>
                      <a:pt x="639" y="843"/>
                    </a:lnTo>
                    <a:lnTo>
                      <a:pt x="636" y="846"/>
                    </a:lnTo>
                    <a:lnTo>
                      <a:pt x="635" y="852"/>
                    </a:lnTo>
                    <a:lnTo>
                      <a:pt x="632" y="856"/>
                    </a:lnTo>
                    <a:lnTo>
                      <a:pt x="631" y="859"/>
                    </a:lnTo>
                    <a:lnTo>
                      <a:pt x="629" y="861"/>
                    </a:lnTo>
                    <a:lnTo>
                      <a:pt x="629" y="862"/>
                    </a:lnTo>
                    <a:lnTo>
                      <a:pt x="627" y="861"/>
                    </a:lnTo>
                    <a:lnTo>
                      <a:pt x="627" y="859"/>
                    </a:lnTo>
                    <a:lnTo>
                      <a:pt x="627" y="850"/>
                    </a:lnTo>
                    <a:lnTo>
                      <a:pt x="605" y="843"/>
                    </a:lnTo>
                    <a:lnTo>
                      <a:pt x="532" y="856"/>
                    </a:lnTo>
                    <a:lnTo>
                      <a:pt x="520" y="834"/>
                    </a:lnTo>
                    <a:lnTo>
                      <a:pt x="503" y="834"/>
                    </a:lnTo>
                    <a:lnTo>
                      <a:pt x="489" y="806"/>
                    </a:lnTo>
                    <a:lnTo>
                      <a:pt x="489" y="801"/>
                    </a:lnTo>
                    <a:lnTo>
                      <a:pt x="484" y="798"/>
                    </a:lnTo>
                    <a:lnTo>
                      <a:pt x="483" y="797"/>
                    </a:lnTo>
                    <a:lnTo>
                      <a:pt x="484" y="795"/>
                    </a:lnTo>
                    <a:lnTo>
                      <a:pt x="489" y="793"/>
                    </a:lnTo>
                    <a:lnTo>
                      <a:pt x="468" y="791"/>
                    </a:lnTo>
                    <a:lnTo>
                      <a:pt x="439" y="806"/>
                    </a:lnTo>
                    <a:lnTo>
                      <a:pt x="420" y="793"/>
                    </a:lnTo>
                    <a:lnTo>
                      <a:pt x="420" y="790"/>
                    </a:lnTo>
                    <a:lnTo>
                      <a:pt x="412" y="792"/>
                    </a:lnTo>
                    <a:lnTo>
                      <a:pt x="406" y="791"/>
                    </a:lnTo>
                    <a:lnTo>
                      <a:pt x="385" y="777"/>
                    </a:lnTo>
                    <a:lnTo>
                      <a:pt x="375" y="781"/>
                    </a:lnTo>
                    <a:lnTo>
                      <a:pt x="370" y="783"/>
                    </a:lnTo>
                    <a:lnTo>
                      <a:pt x="365" y="779"/>
                    </a:lnTo>
                    <a:lnTo>
                      <a:pt x="363" y="772"/>
                    </a:lnTo>
                    <a:lnTo>
                      <a:pt x="354" y="751"/>
                    </a:lnTo>
                    <a:lnTo>
                      <a:pt x="326" y="798"/>
                    </a:lnTo>
                    <a:lnTo>
                      <a:pt x="335" y="741"/>
                    </a:lnTo>
                    <a:lnTo>
                      <a:pt x="313" y="701"/>
                    </a:lnTo>
                    <a:lnTo>
                      <a:pt x="304" y="656"/>
                    </a:lnTo>
                    <a:lnTo>
                      <a:pt x="318" y="634"/>
                    </a:lnTo>
                    <a:lnTo>
                      <a:pt x="328" y="61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1618">
                <a:extLst>
                  <a:ext uri="{FF2B5EF4-FFF2-40B4-BE49-F238E27FC236}">
                    <a16:creationId xmlns:a16="http://schemas.microsoft.com/office/drawing/2014/main" id="{D7CDB66E-7860-4F43-CB8E-F905D13B36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4" y="856"/>
                <a:ext cx="193" cy="178"/>
              </a:xfrm>
              <a:custGeom>
                <a:avLst/>
                <a:gdLst>
                  <a:gd name="T0" fmla="*/ 316 w 1155"/>
                  <a:gd name="T1" fmla="*/ 1041 h 1072"/>
                  <a:gd name="T2" fmla="*/ 236 w 1155"/>
                  <a:gd name="T3" fmla="*/ 975 h 1072"/>
                  <a:gd name="T4" fmla="*/ 164 w 1155"/>
                  <a:gd name="T5" fmla="*/ 920 h 1072"/>
                  <a:gd name="T6" fmla="*/ 157 w 1155"/>
                  <a:gd name="T7" fmla="*/ 890 h 1072"/>
                  <a:gd name="T8" fmla="*/ 136 w 1155"/>
                  <a:gd name="T9" fmla="*/ 790 h 1072"/>
                  <a:gd name="T10" fmla="*/ 132 w 1155"/>
                  <a:gd name="T11" fmla="*/ 768 h 1072"/>
                  <a:gd name="T12" fmla="*/ 153 w 1155"/>
                  <a:gd name="T13" fmla="*/ 747 h 1072"/>
                  <a:gd name="T14" fmla="*/ 300 w 1155"/>
                  <a:gd name="T15" fmla="*/ 747 h 1072"/>
                  <a:gd name="T16" fmla="*/ 335 w 1155"/>
                  <a:gd name="T17" fmla="*/ 708 h 1072"/>
                  <a:gd name="T18" fmla="*/ 342 w 1155"/>
                  <a:gd name="T19" fmla="*/ 692 h 1072"/>
                  <a:gd name="T20" fmla="*/ 272 w 1155"/>
                  <a:gd name="T21" fmla="*/ 614 h 1072"/>
                  <a:gd name="T22" fmla="*/ 188 w 1155"/>
                  <a:gd name="T23" fmla="*/ 605 h 1072"/>
                  <a:gd name="T24" fmla="*/ 163 w 1155"/>
                  <a:gd name="T25" fmla="*/ 560 h 1072"/>
                  <a:gd name="T26" fmla="*/ 147 w 1155"/>
                  <a:gd name="T27" fmla="*/ 556 h 1072"/>
                  <a:gd name="T28" fmla="*/ 129 w 1155"/>
                  <a:gd name="T29" fmla="*/ 568 h 1072"/>
                  <a:gd name="T30" fmla="*/ 103 w 1155"/>
                  <a:gd name="T31" fmla="*/ 542 h 1072"/>
                  <a:gd name="T32" fmla="*/ 67 w 1155"/>
                  <a:gd name="T33" fmla="*/ 464 h 1072"/>
                  <a:gd name="T34" fmla="*/ 35 w 1155"/>
                  <a:gd name="T35" fmla="*/ 438 h 1072"/>
                  <a:gd name="T36" fmla="*/ 32 w 1155"/>
                  <a:gd name="T37" fmla="*/ 424 h 1072"/>
                  <a:gd name="T38" fmla="*/ 24 w 1155"/>
                  <a:gd name="T39" fmla="*/ 407 h 1072"/>
                  <a:gd name="T40" fmla="*/ 17 w 1155"/>
                  <a:gd name="T41" fmla="*/ 405 h 1072"/>
                  <a:gd name="T42" fmla="*/ 7 w 1155"/>
                  <a:gd name="T43" fmla="*/ 389 h 1072"/>
                  <a:gd name="T44" fmla="*/ 44 w 1155"/>
                  <a:gd name="T45" fmla="*/ 362 h 1072"/>
                  <a:gd name="T46" fmla="*/ 153 w 1155"/>
                  <a:gd name="T47" fmla="*/ 283 h 1072"/>
                  <a:gd name="T48" fmla="*/ 200 w 1155"/>
                  <a:gd name="T49" fmla="*/ 236 h 1072"/>
                  <a:gd name="T50" fmla="*/ 138 w 1155"/>
                  <a:gd name="T51" fmla="*/ 207 h 1072"/>
                  <a:gd name="T52" fmla="*/ 153 w 1155"/>
                  <a:gd name="T53" fmla="*/ 157 h 1072"/>
                  <a:gd name="T54" fmla="*/ 103 w 1155"/>
                  <a:gd name="T55" fmla="*/ 84 h 1072"/>
                  <a:gd name="T56" fmla="*/ 229 w 1155"/>
                  <a:gd name="T57" fmla="*/ 41 h 1072"/>
                  <a:gd name="T58" fmla="*/ 231 w 1155"/>
                  <a:gd name="T59" fmla="*/ 108 h 1072"/>
                  <a:gd name="T60" fmla="*/ 242 w 1155"/>
                  <a:gd name="T61" fmla="*/ 116 h 1072"/>
                  <a:gd name="T62" fmla="*/ 300 w 1155"/>
                  <a:gd name="T63" fmla="*/ 77 h 1072"/>
                  <a:gd name="T64" fmla="*/ 366 w 1155"/>
                  <a:gd name="T65" fmla="*/ 112 h 1072"/>
                  <a:gd name="T66" fmla="*/ 365 w 1155"/>
                  <a:gd name="T67" fmla="*/ 123 h 1072"/>
                  <a:gd name="T68" fmla="*/ 357 w 1155"/>
                  <a:gd name="T69" fmla="*/ 127 h 1072"/>
                  <a:gd name="T70" fmla="*/ 392 w 1155"/>
                  <a:gd name="T71" fmla="*/ 207 h 1072"/>
                  <a:gd name="T72" fmla="*/ 438 w 1155"/>
                  <a:gd name="T73" fmla="*/ 276 h 1072"/>
                  <a:gd name="T74" fmla="*/ 428 w 1155"/>
                  <a:gd name="T75" fmla="*/ 308 h 1072"/>
                  <a:gd name="T76" fmla="*/ 432 w 1155"/>
                  <a:gd name="T77" fmla="*/ 316 h 1072"/>
                  <a:gd name="T78" fmla="*/ 436 w 1155"/>
                  <a:gd name="T79" fmla="*/ 311 h 1072"/>
                  <a:gd name="T80" fmla="*/ 460 w 1155"/>
                  <a:gd name="T81" fmla="*/ 336 h 1072"/>
                  <a:gd name="T82" fmla="*/ 459 w 1155"/>
                  <a:gd name="T83" fmla="*/ 340 h 1072"/>
                  <a:gd name="T84" fmla="*/ 480 w 1155"/>
                  <a:gd name="T85" fmla="*/ 341 h 1072"/>
                  <a:gd name="T86" fmla="*/ 551 w 1155"/>
                  <a:gd name="T87" fmla="*/ 314 h 1072"/>
                  <a:gd name="T88" fmla="*/ 559 w 1155"/>
                  <a:gd name="T89" fmla="*/ 291 h 1072"/>
                  <a:gd name="T90" fmla="*/ 594 w 1155"/>
                  <a:gd name="T91" fmla="*/ 233 h 1072"/>
                  <a:gd name="T92" fmla="*/ 651 w 1155"/>
                  <a:gd name="T93" fmla="*/ 148 h 1072"/>
                  <a:gd name="T94" fmla="*/ 660 w 1155"/>
                  <a:gd name="T95" fmla="*/ 137 h 1072"/>
                  <a:gd name="T96" fmla="*/ 664 w 1155"/>
                  <a:gd name="T97" fmla="*/ 79 h 1072"/>
                  <a:gd name="T98" fmla="*/ 720 w 1155"/>
                  <a:gd name="T99" fmla="*/ 20 h 1072"/>
                  <a:gd name="T100" fmla="*/ 783 w 1155"/>
                  <a:gd name="T101" fmla="*/ 29 h 1072"/>
                  <a:gd name="T102" fmla="*/ 791 w 1155"/>
                  <a:gd name="T103" fmla="*/ 28 h 1072"/>
                  <a:gd name="T104" fmla="*/ 797 w 1155"/>
                  <a:gd name="T105" fmla="*/ 23 h 1072"/>
                  <a:gd name="T106" fmla="*/ 796 w 1155"/>
                  <a:gd name="T107" fmla="*/ 14 h 1072"/>
                  <a:gd name="T108" fmla="*/ 808 w 1155"/>
                  <a:gd name="T109" fmla="*/ 1 h 1072"/>
                  <a:gd name="T110" fmla="*/ 894 w 1155"/>
                  <a:gd name="T111" fmla="*/ 15 h 1072"/>
                  <a:gd name="T112" fmla="*/ 894 w 1155"/>
                  <a:gd name="T113" fmla="*/ 29 h 1072"/>
                  <a:gd name="T114" fmla="*/ 977 w 1155"/>
                  <a:gd name="T115" fmla="*/ 70 h 1072"/>
                  <a:gd name="T116" fmla="*/ 1005 w 1155"/>
                  <a:gd name="T117" fmla="*/ 34 h 1072"/>
                  <a:gd name="T118" fmla="*/ 1120 w 1155"/>
                  <a:gd name="T119" fmla="*/ 100 h 1072"/>
                  <a:gd name="T120" fmla="*/ 1114 w 1155"/>
                  <a:gd name="T121" fmla="*/ 170 h 1072"/>
                  <a:gd name="T122" fmla="*/ 1094 w 1155"/>
                  <a:gd name="T123" fmla="*/ 314 h 1072"/>
                  <a:gd name="T124" fmla="*/ 1051 w 1155"/>
                  <a:gd name="T125" fmla="*/ 414 h 10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55" h="1072">
                    <a:moveTo>
                      <a:pt x="329" y="1072"/>
                    </a:moveTo>
                    <a:lnTo>
                      <a:pt x="316" y="1049"/>
                    </a:lnTo>
                    <a:lnTo>
                      <a:pt x="315" y="1046"/>
                    </a:lnTo>
                    <a:lnTo>
                      <a:pt x="316" y="1041"/>
                    </a:lnTo>
                    <a:lnTo>
                      <a:pt x="324" y="1040"/>
                    </a:lnTo>
                    <a:lnTo>
                      <a:pt x="309" y="1013"/>
                    </a:lnTo>
                    <a:lnTo>
                      <a:pt x="285" y="1013"/>
                    </a:lnTo>
                    <a:lnTo>
                      <a:pt x="236" y="975"/>
                    </a:lnTo>
                    <a:lnTo>
                      <a:pt x="224" y="956"/>
                    </a:lnTo>
                    <a:lnTo>
                      <a:pt x="209" y="940"/>
                    </a:lnTo>
                    <a:lnTo>
                      <a:pt x="181" y="935"/>
                    </a:lnTo>
                    <a:lnTo>
                      <a:pt x="164" y="920"/>
                    </a:lnTo>
                    <a:lnTo>
                      <a:pt x="164" y="897"/>
                    </a:lnTo>
                    <a:lnTo>
                      <a:pt x="160" y="895"/>
                    </a:lnTo>
                    <a:lnTo>
                      <a:pt x="158" y="894"/>
                    </a:lnTo>
                    <a:lnTo>
                      <a:pt x="157" y="890"/>
                    </a:lnTo>
                    <a:lnTo>
                      <a:pt x="159" y="857"/>
                    </a:lnTo>
                    <a:lnTo>
                      <a:pt x="131" y="840"/>
                    </a:lnTo>
                    <a:lnTo>
                      <a:pt x="129" y="818"/>
                    </a:lnTo>
                    <a:lnTo>
                      <a:pt x="136" y="790"/>
                    </a:lnTo>
                    <a:lnTo>
                      <a:pt x="137" y="790"/>
                    </a:lnTo>
                    <a:lnTo>
                      <a:pt x="136" y="785"/>
                    </a:lnTo>
                    <a:lnTo>
                      <a:pt x="132" y="775"/>
                    </a:lnTo>
                    <a:lnTo>
                      <a:pt x="132" y="768"/>
                    </a:lnTo>
                    <a:lnTo>
                      <a:pt x="136" y="763"/>
                    </a:lnTo>
                    <a:lnTo>
                      <a:pt x="139" y="761"/>
                    </a:lnTo>
                    <a:lnTo>
                      <a:pt x="146" y="761"/>
                    </a:lnTo>
                    <a:lnTo>
                      <a:pt x="153" y="747"/>
                    </a:lnTo>
                    <a:lnTo>
                      <a:pt x="188" y="735"/>
                    </a:lnTo>
                    <a:lnTo>
                      <a:pt x="238" y="733"/>
                    </a:lnTo>
                    <a:lnTo>
                      <a:pt x="246" y="740"/>
                    </a:lnTo>
                    <a:lnTo>
                      <a:pt x="300" y="747"/>
                    </a:lnTo>
                    <a:lnTo>
                      <a:pt x="316" y="728"/>
                    </a:lnTo>
                    <a:lnTo>
                      <a:pt x="345" y="711"/>
                    </a:lnTo>
                    <a:lnTo>
                      <a:pt x="339" y="709"/>
                    </a:lnTo>
                    <a:lnTo>
                      <a:pt x="335" y="708"/>
                    </a:lnTo>
                    <a:lnTo>
                      <a:pt x="332" y="704"/>
                    </a:lnTo>
                    <a:lnTo>
                      <a:pt x="331" y="700"/>
                    </a:lnTo>
                    <a:lnTo>
                      <a:pt x="333" y="698"/>
                    </a:lnTo>
                    <a:lnTo>
                      <a:pt x="342" y="692"/>
                    </a:lnTo>
                    <a:lnTo>
                      <a:pt x="345" y="661"/>
                    </a:lnTo>
                    <a:lnTo>
                      <a:pt x="321" y="647"/>
                    </a:lnTo>
                    <a:lnTo>
                      <a:pt x="302" y="626"/>
                    </a:lnTo>
                    <a:lnTo>
                      <a:pt x="272" y="614"/>
                    </a:lnTo>
                    <a:lnTo>
                      <a:pt x="264" y="585"/>
                    </a:lnTo>
                    <a:lnTo>
                      <a:pt x="250" y="578"/>
                    </a:lnTo>
                    <a:lnTo>
                      <a:pt x="209" y="592"/>
                    </a:lnTo>
                    <a:lnTo>
                      <a:pt x="188" y="605"/>
                    </a:lnTo>
                    <a:lnTo>
                      <a:pt x="166" y="578"/>
                    </a:lnTo>
                    <a:lnTo>
                      <a:pt x="164" y="562"/>
                    </a:lnTo>
                    <a:lnTo>
                      <a:pt x="163" y="559"/>
                    </a:lnTo>
                    <a:lnTo>
                      <a:pt x="163" y="560"/>
                    </a:lnTo>
                    <a:lnTo>
                      <a:pt x="157" y="557"/>
                    </a:lnTo>
                    <a:lnTo>
                      <a:pt x="153" y="556"/>
                    </a:lnTo>
                    <a:lnTo>
                      <a:pt x="149" y="555"/>
                    </a:lnTo>
                    <a:lnTo>
                      <a:pt x="147" y="556"/>
                    </a:lnTo>
                    <a:lnTo>
                      <a:pt x="143" y="557"/>
                    </a:lnTo>
                    <a:lnTo>
                      <a:pt x="138" y="560"/>
                    </a:lnTo>
                    <a:lnTo>
                      <a:pt x="133" y="563"/>
                    </a:lnTo>
                    <a:lnTo>
                      <a:pt x="129" y="568"/>
                    </a:lnTo>
                    <a:lnTo>
                      <a:pt x="120" y="562"/>
                    </a:lnTo>
                    <a:lnTo>
                      <a:pt x="112" y="556"/>
                    </a:lnTo>
                    <a:lnTo>
                      <a:pt x="106" y="549"/>
                    </a:lnTo>
                    <a:lnTo>
                      <a:pt x="103" y="542"/>
                    </a:lnTo>
                    <a:lnTo>
                      <a:pt x="122" y="518"/>
                    </a:lnTo>
                    <a:lnTo>
                      <a:pt x="110" y="485"/>
                    </a:lnTo>
                    <a:lnTo>
                      <a:pt x="94" y="472"/>
                    </a:lnTo>
                    <a:lnTo>
                      <a:pt x="67" y="464"/>
                    </a:lnTo>
                    <a:lnTo>
                      <a:pt x="50" y="450"/>
                    </a:lnTo>
                    <a:lnTo>
                      <a:pt x="46" y="435"/>
                    </a:lnTo>
                    <a:lnTo>
                      <a:pt x="39" y="438"/>
                    </a:lnTo>
                    <a:lnTo>
                      <a:pt x="35" y="438"/>
                    </a:lnTo>
                    <a:lnTo>
                      <a:pt x="31" y="435"/>
                    </a:lnTo>
                    <a:lnTo>
                      <a:pt x="29" y="429"/>
                    </a:lnTo>
                    <a:lnTo>
                      <a:pt x="32" y="429"/>
                    </a:lnTo>
                    <a:lnTo>
                      <a:pt x="32" y="424"/>
                    </a:lnTo>
                    <a:lnTo>
                      <a:pt x="31" y="419"/>
                    </a:lnTo>
                    <a:lnTo>
                      <a:pt x="28" y="416"/>
                    </a:lnTo>
                    <a:lnTo>
                      <a:pt x="24" y="414"/>
                    </a:lnTo>
                    <a:lnTo>
                      <a:pt x="24" y="407"/>
                    </a:lnTo>
                    <a:lnTo>
                      <a:pt x="23" y="404"/>
                    </a:lnTo>
                    <a:lnTo>
                      <a:pt x="20" y="403"/>
                    </a:lnTo>
                    <a:lnTo>
                      <a:pt x="18" y="403"/>
                    </a:lnTo>
                    <a:lnTo>
                      <a:pt x="17" y="405"/>
                    </a:lnTo>
                    <a:lnTo>
                      <a:pt x="19" y="401"/>
                    </a:lnTo>
                    <a:lnTo>
                      <a:pt x="12" y="394"/>
                    </a:lnTo>
                    <a:lnTo>
                      <a:pt x="9" y="391"/>
                    </a:lnTo>
                    <a:lnTo>
                      <a:pt x="7" y="389"/>
                    </a:lnTo>
                    <a:lnTo>
                      <a:pt x="7" y="390"/>
                    </a:lnTo>
                    <a:lnTo>
                      <a:pt x="0" y="364"/>
                    </a:lnTo>
                    <a:lnTo>
                      <a:pt x="15" y="370"/>
                    </a:lnTo>
                    <a:lnTo>
                      <a:pt x="44" y="362"/>
                    </a:lnTo>
                    <a:lnTo>
                      <a:pt x="60" y="329"/>
                    </a:lnTo>
                    <a:lnTo>
                      <a:pt x="38" y="314"/>
                    </a:lnTo>
                    <a:lnTo>
                      <a:pt x="64" y="290"/>
                    </a:lnTo>
                    <a:lnTo>
                      <a:pt x="153" y="283"/>
                    </a:lnTo>
                    <a:lnTo>
                      <a:pt x="164" y="290"/>
                    </a:lnTo>
                    <a:lnTo>
                      <a:pt x="203" y="283"/>
                    </a:lnTo>
                    <a:lnTo>
                      <a:pt x="216" y="270"/>
                    </a:lnTo>
                    <a:lnTo>
                      <a:pt x="200" y="236"/>
                    </a:lnTo>
                    <a:lnTo>
                      <a:pt x="192" y="205"/>
                    </a:lnTo>
                    <a:lnTo>
                      <a:pt x="166" y="220"/>
                    </a:lnTo>
                    <a:lnTo>
                      <a:pt x="150" y="214"/>
                    </a:lnTo>
                    <a:lnTo>
                      <a:pt x="138" y="207"/>
                    </a:lnTo>
                    <a:lnTo>
                      <a:pt x="129" y="191"/>
                    </a:lnTo>
                    <a:lnTo>
                      <a:pt x="138" y="177"/>
                    </a:lnTo>
                    <a:lnTo>
                      <a:pt x="131" y="170"/>
                    </a:lnTo>
                    <a:lnTo>
                      <a:pt x="153" y="157"/>
                    </a:lnTo>
                    <a:lnTo>
                      <a:pt x="143" y="141"/>
                    </a:lnTo>
                    <a:lnTo>
                      <a:pt x="129" y="144"/>
                    </a:lnTo>
                    <a:lnTo>
                      <a:pt x="129" y="120"/>
                    </a:lnTo>
                    <a:lnTo>
                      <a:pt x="103" y="84"/>
                    </a:lnTo>
                    <a:lnTo>
                      <a:pt x="86" y="84"/>
                    </a:lnTo>
                    <a:lnTo>
                      <a:pt x="150" y="70"/>
                    </a:lnTo>
                    <a:lnTo>
                      <a:pt x="214" y="22"/>
                    </a:lnTo>
                    <a:lnTo>
                      <a:pt x="229" y="41"/>
                    </a:lnTo>
                    <a:lnTo>
                      <a:pt x="229" y="62"/>
                    </a:lnTo>
                    <a:lnTo>
                      <a:pt x="222" y="94"/>
                    </a:lnTo>
                    <a:lnTo>
                      <a:pt x="231" y="105"/>
                    </a:lnTo>
                    <a:lnTo>
                      <a:pt x="231" y="108"/>
                    </a:lnTo>
                    <a:lnTo>
                      <a:pt x="234" y="113"/>
                    </a:lnTo>
                    <a:lnTo>
                      <a:pt x="236" y="117"/>
                    </a:lnTo>
                    <a:lnTo>
                      <a:pt x="240" y="118"/>
                    </a:lnTo>
                    <a:lnTo>
                      <a:pt x="242" y="116"/>
                    </a:lnTo>
                    <a:lnTo>
                      <a:pt x="243" y="113"/>
                    </a:lnTo>
                    <a:lnTo>
                      <a:pt x="246" y="112"/>
                    </a:lnTo>
                    <a:lnTo>
                      <a:pt x="285" y="122"/>
                    </a:lnTo>
                    <a:lnTo>
                      <a:pt x="300" y="77"/>
                    </a:lnTo>
                    <a:lnTo>
                      <a:pt x="316" y="77"/>
                    </a:lnTo>
                    <a:lnTo>
                      <a:pt x="335" y="91"/>
                    </a:lnTo>
                    <a:lnTo>
                      <a:pt x="357" y="91"/>
                    </a:lnTo>
                    <a:lnTo>
                      <a:pt x="366" y="112"/>
                    </a:lnTo>
                    <a:lnTo>
                      <a:pt x="366" y="115"/>
                    </a:lnTo>
                    <a:lnTo>
                      <a:pt x="366" y="118"/>
                    </a:lnTo>
                    <a:lnTo>
                      <a:pt x="365" y="120"/>
                    </a:lnTo>
                    <a:lnTo>
                      <a:pt x="365" y="123"/>
                    </a:lnTo>
                    <a:lnTo>
                      <a:pt x="363" y="124"/>
                    </a:lnTo>
                    <a:lnTo>
                      <a:pt x="362" y="126"/>
                    </a:lnTo>
                    <a:lnTo>
                      <a:pt x="359" y="126"/>
                    </a:lnTo>
                    <a:lnTo>
                      <a:pt x="357" y="127"/>
                    </a:lnTo>
                    <a:lnTo>
                      <a:pt x="366" y="164"/>
                    </a:lnTo>
                    <a:lnTo>
                      <a:pt x="409" y="179"/>
                    </a:lnTo>
                    <a:lnTo>
                      <a:pt x="423" y="200"/>
                    </a:lnTo>
                    <a:lnTo>
                      <a:pt x="392" y="207"/>
                    </a:lnTo>
                    <a:lnTo>
                      <a:pt x="381" y="222"/>
                    </a:lnTo>
                    <a:lnTo>
                      <a:pt x="388" y="236"/>
                    </a:lnTo>
                    <a:lnTo>
                      <a:pt x="444" y="227"/>
                    </a:lnTo>
                    <a:lnTo>
                      <a:pt x="438" y="276"/>
                    </a:lnTo>
                    <a:lnTo>
                      <a:pt x="414" y="298"/>
                    </a:lnTo>
                    <a:lnTo>
                      <a:pt x="417" y="298"/>
                    </a:lnTo>
                    <a:lnTo>
                      <a:pt x="421" y="300"/>
                    </a:lnTo>
                    <a:lnTo>
                      <a:pt x="428" y="308"/>
                    </a:lnTo>
                    <a:lnTo>
                      <a:pt x="428" y="309"/>
                    </a:lnTo>
                    <a:lnTo>
                      <a:pt x="429" y="311"/>
                    </a:lnTo>
                    <a:lnTo>
                      <a:pt x="431" y="314"/>
                    </a:lnTo>
                    <a:lnTo>
                      <a:pt x="432" y="316"/>
                    </a:lnTo>
                    <a:lnTo>
                      <a:pt x="434" y="317"/>
                    </a:lnTo>
                    <a:lnTo>
                      <a:pt x="434" y="316"/>
                    </a:lnTo>
                    <a:lnTo>
                      <a:pt x="436" y="314"/>
                    </a:lnTo>
                    <a:lnTo>
                      <a:pt x="436" y="311"/>
                    </a:lnTo>
                    <a:lnTo>
                      <a:pt x="438" y="307"/>
                    </a:lnTo>
                    <a:lnTo>
                      <a:pt x="449" y="326"/>
                    </a:lnTo>
                    <a:lnTo>
                      <a:pt x="456" y="334"/>
                    </a:lnTo>
                    <a:lnTo>
                      <a:pt x="460" y="336"/>
                    </a:lnTo>
                    <a:lnTo>
                      <a:pt x="464" y="337"/>
                    </a:lnTo>
                    <a:lnTo>
                      <a:pt x="465" y="337"/>
                    </a:lnTo>
                    <a:lnTo>
                      <a:pt x="462" y="338"/>
                    </a:lnTo>
                    <a:lnTo>
                      <a:pt x="459" y="340"/>
                    </a:lnTo>
                    <a:lnTo>
                      <a:pt x="465" y="342"/>
                    </a:lnTo>
                    <a:lnTo>
                      <a:pt x="469" y="345"/>
                    </a:lnTo>
                    <a:lnTo>
                      <a:pt x="475" y="345"/>
                    </a:lnTo>
                    <a:lnTo>
                      <a:pt x="480" y="341"/>
                    </a:lnTo>
                    <a:lnTo>
                      <a:pt x="482" y="338"/>
                    </a:lnTo>
                    <a:lnTo>
                      <a:pt x="485" y="336"/>
                    </a:lnTo>
                    <a:lnTo>
                      <a:pt x="507" y="340"/>
                    </a:lnTo>
                    <a:lnTo>
                      <a:pt x="551" y="314"/>
                    </a:lnTo>
                    <a:lnTo>
                      <a:pt x="550" y="304"/>
                    </a:lnTo>
                    <a:lnTo>
                      <a:pt x="550" y="297"/>
                    </a:lnTo>
                    <a:lnTo>
                      <a:pt x="554" y="294"/>
                    </a:lnTo>
                    <a:lnTo>
                      <a:pt x="559" y="291"/>
                    </a:lnTo>
                    <a:lnTo>
                      <a:pt x="566" y="292"/>
                    </a:lnTo>
                    <a:lnTo>
                      <a:pt x="564" y="276"/>
                    </a:lnTo>
                    <a:lnTo>
                      <a:pt x="581" y="244"/>
                    </a:lnTo>
                    <a:lnTo>
                      <a:pt x="594" y="233"/>
                    </a:lnTo>
                    <a:lnTo>
                      <a:pt x="631" y="214"/>
                    </a:lnTo>
                    <a:lnTo>
                      <a:pt x="635" y="170"/>
                    </a:lnTo>
                    <a:lnTo>
                      <a:pt x="644" y="150"/>
                    </a:lnTo>
                    <a:lnTo>
                      <a:pt x="651" y="148"/>
                    </a:lnTo>
                    <a:lnTo>
                      <a:pt x="658" y="146"/>
                    </a:lnTo>
                    <a:lnTo>
                      <a:pt x="661" y="144"/>
                    </a:lnTo>
                    <a:lnTo>
                      <a:pt x="661" y="140"/>
                    </a:lnTo>
                    <a:lnTo>
                      <a:pt x="660" y="137"/>
                    </a:lnTo>
                    <a:lnTo>
                      <a:pt x="659" y="136"/>
                    </a:lnTo>
                    <a:lnTo>
                      <a:pt x="644" y="100"/>
                    </a:lnTo>
                    <a:lnTo>
                      <a:pt x="649" y="84"/>
                    </a:lnTo>
                    <a:lnTo>
                      <a:pt x="664" y="79"/>
                    </a:lnTo>
                    <a:lnTo>
                      <a:pt x="687" y="51"/>
                    </a:lnTo>
                    <a:lnTo>
                      <a:pt x="699" y="48"/>
                    </a:lnTo>
                    <a:lnTo>
                      <a:pt x="714" y="34"/>
                    </a:lnTo>
                    <a:lnTo>
                      <a:pt x="720" y="20"/>
                    </a:lnTo>
                    <a:lnTo>
                      <a:pt x="756" y="7"/>
                    </a:lnTo>
                    <a:lnTo>
                      <a:pt x="777" y="15"/>
                    </a:lnTo>
                    <a:lnTo>
                      <a:pt x="779" y="29"/>
                    </a:lnTo>
                    <a:lnTo>
                      <a:pt x="783" y="29"/>
                    </a:lnTo>
                    <a:lnTo>
                      <a:pt x="788" y="29"/>
                    </a:lnTo>
                    <a:lnTo>
                      <a:pt x="788" y="28"/>
                    </a:lnTo>
                    <a:lnTo>
                      <a:pt x="789" y="28"/>
                    </a:lnTo>
                    <a:lnTo>
                      <a:pt x="791" y="28"/>
                    </a:lnTo>
                    <a:lnTo>
                      <a:pt x="794" y="28"/>
                    </a:lnTo>
                    <a:lnTo>
                      <a:pt x="795" y="26"/>
                    </a:lnTo>
                    <a:lnTo>
                      <a:pt x="797" y="25"/>
                    </a:lnTo>
                    <a:lnTo>
                      <a:pt x="797" y="23"/>
                    </a:lnTo>
                    <a:lnTo>
                      <a:pt x="797" y="22"/>
                    </a:lnTo>
                    <a:lnTo>
                      <a:pt x="798" y="22"/>
                    </a:lnTo>
                    <a:lnTo>
                      <a:pt x="799" y="20"/>
                    </a:lnTo>
                    <a:lnTo>
                      <a:pt x="796" y="14"/>
                    </a:lnTo>
                    <a:lnTo>
                      <a:pt x="795" y="9"/>
                    </a:lnTo>
                    <a:lnTo>
                      <a:pt x="796" y="3"/>
                    </a:lnTo>
                    <a:lnTo>
                      <a:pt x="800" y="0"/>
                    </a:lnTo>
                    <a:lnTo>
                      <a:pt x="808" y="1"/>
                    </a:lnTo>
                    <a:lnTo>
                      <a:pt x="829" y="20"/>
                    </a:lnTo>
                    <a:lnTo>
                      <a:pt x="849" y="7"/>
                    </a:lnTo>
                    <a:lnTo>
                      <a:pt x="877" y="7"/>
                    </a:lnTo>
                    <a:lnTo>
                      <a:pt x="894" y="15"/>
                    </a:lnTo>
                    <a:lnTo>
                      <a:pt x="892" y="19"/>
                    </a:lnTo>
                    <a:lnTo>
                      <a:pt x="890" y="22"/>
                    </a:lnTo>
                    <a:lnTo>
                      <a:pt x="891" y="23"/>
                    </a:lnTo>
                    <a:lnTo>
                      <a:pt x="894" y="29"/>
                    </a:lnTo>
                    <a:lnTo>
                      <a:pt x="863" y="48"/>
                    </a:lnTo>
                    <a:lnTo>
                      <a:pt x="877" y="79"/>
                    </a:lnTo>
                    <a:lnTo>
                      <a:pt x="962" y="79"/>
                    </a:lnTo>
                    <a:lnTo>
                      <a:pt x="977" y="70"/>
                    </a:lnTo>
                    <a:lnTo>
                      <a:pt x="972" y="57"/>
                    </a:lnTo>
                    <a:lnTo>
                      <a:pt x="975" y="53"/>
                    </a:lnTo>
                    <a:lnTo>
                      <a:pt x="984" y="51"/>
                    </a:lnTo>
                    <a:lnTo>
                      <a:pt x="1005" y="34"/>
                    </a:lnTo>
                    <a:lnTo>
                      <a:pt x="1022" y="51"/>
                    </a:lnTo>
                    <a:lnTo>
                      <a:pt x="1036" y="51"/>
                    </a:lnTo>
                    <a:lnTo>
                      <a:pt x="1084" y="105"/>
                    </a:lnTo>
                    <a:lnTo>
                      <a:pt x="1120" y="100"/>
                    </a:lnTo>
                    <a:lnTo>
                      <a:pt x="1136" y="107"/>
                    </a:lnTo>
                    <a:lnTo>
                      <a:pt x="1155" y="120"/>
                    </a:lnTo>
                    <a:lnTo>
                      <a:pt x="1134" y="133"/>
                    </a:lnTo>
                    <a:lnTo>
                      <a:pt x="1114" y="170"/>
                    </a:lnTo>
                    <a:lnTo>
                      <a:pt x="1105" y="200"/>
                    </a:lnTo>
                    <a:lnTo>
                      <a:pt x="1084" y="212"/>
                    </a:lnTo>
                    <a:lnTo>
                      <a:pt x="1077" y="307"/>
                    </a:lnTo>
                    <a:lnTo>
                      <a:pt x="1094" y="314"/>
                    </a:lnTo>
                    <a:lnTo>
                      <a:pt x="1101" y="336"/>
                    </a:lnTo>
                    <a:lnTo>
                      <a:pt x="1055" y="350"/>
                    </a:lnTo>
                    <a:lnTo>
                      <a:pt x="1062" y="379"/>
                    </a:lnTo>
                    <a:lnTo>
                      <a:pt x="1051" y="41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1619">
                <a:extLst>
                  <a:ext uri="{FF2B5EF4-FFF2-40B4-BE49-F238E27FC236}">
                    <a16:creationId xmlns:a16="http://schemas.microsoft.com/office/drawing/2014/main" id="{035A6384-9DBF-5DC8-DFE5-BDDF37707A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2" y="925"/>
                <a:ext cx="17" cy="12"/>
              </a:xfrm>
              <a:custGeom>
                <a:avLst/>
                <a:gdLst>
                  <a:gd name="T0" fmla="*/ 102 w 102"/>
                  <a:gd name="T1" fmla="*/ 0 h 76"/>
                  <a:gd name="T2" fmla="*/ 102 w 102"/>
                  <a:gd name="T3" fmla="*/ 19 h 76"/>
                  <a:gd name="T4" fmla="*/ 102 w 102"/>
                  <a:gd name="T5" fmla="*/ 21 h 76"/>
                  <a:gd name="T6" fmla="*/ 91 w 102"/>
                  <a:gd name="T7" fmla="*/ 17 h 76"/>
                  <a:gd name="T8" fmla="*/ 83 w 102"/>
                  <a:gd name="T9" fmla="*/ 16 h 76"/>
                  <a:gd name="T10" fmla="*/ 76 w 102"/>
                  <a:gd name="T11" fmla="*/ 15 h 76"/>
                  <a:gd name="T12" fmla="*/ 71 w 102"/>
                  <a:gd name="T13" fmla="*/ 17 h 76"/>
                  <a:gd name="T14" fmla="*/ 65 w 102"/>
                  <a:gd name="T15" fmla="*/ 19 h 76"/>
                  <a:gd name="T16" fmla="*/ 63 w 102"/>
                  <a:gd name="T17" fmla="*/ 23 h 76"/>
                  <a:gd name="T18" fmla="*/ 62 w 102"/>
                  <a:gd name="T19" fmla="*/ 28 h 76"/>
                  <a:gd name="T20" fmla="*/ 63 w 102"/>
                  <a:gd name="T21" fmla="*/ 36 h 76"/>
                  <a:gd name="T22" fmla="*/ 43 w 102"/>
                  <a:gd name="T23" fmla="*/ 50 h 76"/>
                  <a:gd name="T24" fmla="*/ 6 w 102"/>
                  <a:gd name="T25" fmla="*/ 50 h 76"/>
                  <a:gd name="T26" fmla="*/ 0 w 102"/>
                  <a:gd name="T2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" h="76">
                    <a:moveTo>
                      <a:pt x="102" y="0"/>
                    </a:moveTo>
                    <a:lnTo>
                      <a:pt x="102" y="19"/>
                    </a:lnTo>
                    <a:lnTo>
                      <a:pt x="102" y="21"/>
                    </a:lnTo>
                    <a:lnTo>
                      <a:pt x="91" y="17"/>
                    </a:lnTo>
                    <a:lnTo>
                      <a:pt x="83" y="16"/>
                    </a:lnTo>
                    <a:lnTo>
                      <a:pt x="76" y="15"/>
                    </a:lnTo>
                    <a:lnTo>
                      <a:pt x="71" y="17"/>
                    </a:lnTo>
                    <a:lnTo>
                      <a:pt x="65" y="19"/>
                    </a:lnTo>
                    <a:lnTo>
                      <a:pt x="63" y="23"/>
                    </a:lnTo>
                    <a:lnTo>
                      <a:pt x="62" y="28"/>
                    </a:lnTo>
                    <a:lnTo>
                      <a:pt x="63" y="36"/>
                    </a:lnTo>
                    <a:lnTo>
                      <a:pt x="43" y="50"/>
                    </a:lnTo>
                    <a:lnTo>
                      <a:pt x="6" y="50"/>
                    </a:lnTo>
                    <a:lnTo>
                      <a:pt x="0" y="7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1620">
                <a:extLst>
                  <a:ext uri="{FF2B5EF4-FFF2-40B4-BE49-F238E27FC236}">
                    <a16:creationId xmlns:a16="http://schemas.microsoft.com/office/drawing/2014/main" id="{B9C2B051-1534-0562-EADA-4A16DF0EA4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937"/>
                <a:ext cx="158" cy="131"/>
              </a:xfrm>
              <a:custGeom>
                <a:avLst/>
                <a:gdLst>
                  <a:gd name="T0" fmla="*/ 736 w 950"/>
                  <a:gd name="T1" fmla="*/ 10 h 785"/>
                  <a:gd name="T2" fmla="*/ 786 w 950"/>
                  <a:gd name="T3" fmla="*/ 31 h 785"/>
                  <a:gd name="T4" fmla="*/ 722 w 950"/>
                  <a:gd name="T5" fmla="*/ 74 h 785"/>
                  <a:gd name="T6" fmla="*/ 755 w 950"/>
                  <a:gd name="T7" fmla="*/ 117 h 785"/>
                  <a:gd name="T8" fmla="*/ 790 w 950"/>
                  <a:gd name="T9" fmla="*/ 136 h 785"/>
                  <a:gd name="T10" fmla="*/ 777 w 950"/>
                  <a:gd name="T11" fmla="*/ 171 h 785"/>
                  <a:gd name="T12" fmla="*/ 807 w 950"/>
                  <a:gd name="T13" fmla="*/ 207 h 785"/>
                  <a:gd name="T14" fmla="*/ 819 w 950"/>
                  <a:gd name="T15" fmla="*/ 257 h 785"/>
                  <a:gd name="T16" fmla="*/ 886 w 950"/>
                  <a:gd name="T17" fmla="*/ 271 h 785"/>
                  <a:gd name="T18" fmla="*/ 883 w 950"/>
                  <a:gd name="T19" fmla="*/ 314 h 785"/>
                  <a:gd name="T20" fmla="*/ 898 w 950"/>
                  <a:gd name="T21" fmla="*/ 343 h 785"/>
                  <a:gd name="T22" fmla="*/ 933 w 950"/>
                  <a:gd name="T23" fmla="*/ 385 h 785"/>
                  <a:gd name="T24" fmla="*/ 950 w 950"/>
                  <a:gd name="T25" fmla="*/ 445 h 785"/>
                  <a:gd name="T26" fmla="*/ 864 w 950"/>
                  <a:gd name="T27" fmla="*/ 487 h 785"/>
                  <a:gd name="T28" fmla="*/ 800 w 950"/>
                  <a:gd name="T29" fmla="*/ 500 h 785"/>
                  <a:gd name="T30" fmla="*/ 762 w 950"/>
                  <a:gd name="T31" fmla="*/ 466 h 785"/>
                  <a:gd name="T32" fmla="*/ 727 w 950"/>
                  <a:gd name="T33" fmla="*/ 493 h 785"/>
                  <a:gd name="T34" fmla="*/ 720 w 950"/>
                  <a:gd name="T35" fmla="*/ 485 h 785"/>
                  <a:gd name="T36" fmla="*/ 704 w 950"/>
                  <a:gd name="T37" fmla="*/ 472 h 785"/>
                  <a:gd name="T38" fmla="*/ 688 w 950"/>
                  <a:gd name="T39" fmla="*/ 472 h 785"/>
                  <a:gd name="T40" fmla="*/ 657 w 950"/>
                  <a:gd name="T41" fmla="*/ 445 h 785"/>
                  <a:gd name="T42" fmla="*/ 622 w 950"/>
                  <a:gd name="T43" fmla="*/ 459 h 785"/>
                  <a:gd name="T44" fmla="*/ 598 w 950"/>
                  <a:gd name="T45" fmla="*/ 495 h 785"/>
                  <a:gd name="T46" fmla="*/ 601 w 950"/>
                  <a:gd name="T47" fmla="*/ 530 h 785"/>
                  <a:gd name="T48" fmla="*/ 548 w 950"/>
                  <a:gd name="T49" fmla="*/ 537 h 785"/>
                  <a:gd name="T50" fmla="*/ 498 w 950"/>
                  <a:gd name="T51" fmla="*/ 542 h 785"/>
                  <a:gd name="T52" fmla="*/ 497 w 950"/>
                  <a:gd name="T53" fmla="*/ 548 h 785"/>
                  <a:gd name="T54" fmla="*/ 490 w 950"/>
                  <a:gd name="T55" fmla="*/ 557 h 785"/>
                  <a:gd name="T56" fmla="*/ 484 w 950"/>
                  <a:gd name="T57" fmla="*/ 580 h 785"/>
                  <a:gd name="T58" fmla="*/ 498 w 950"/>
                  <a:gd name="T59" fmla="*/ 604 h 785"/>
                  <a:gd name="T60" fmla="*/ 497 w 950"/>
                  <a:gd name="T61" fmla="*/ 611 h 785"/>
                  <a:gd name="T62" fmla="*/ 499 w 950"/>
                  <a:gd name="T63" fmla="*/ 614 h 785"/>
                  <a:gd name="T64" fmla="*/ 505 w 950"/>
                  <a:gd name="T65" fmla="*/ 615 h 785"/>
                  <a:gd name="T66" fmla="*/ 520 w 950"/>
                  <a:gd name="T67" fmla="*/ 649 h 785"/>
                  <a:gd name="T68" fmla="*/ 501 w 950"/>
                  <a:gd name="T69" fmla="*/ 709 h 785"/>
                  <a:gd name="T70" fmla="*/ 527 w 950"/>
                  <a:gd name="T71" fmla="*/ 752 h 785"/>
                  <a:gd name="T72" fmla="*/ 479 w 950"/>
                  <a:gd name="T73" fmla="*/ 785 h 785"/>
                  <a:gd name="T74" fmla="*/ 474 w 950"/>
                  <a:gd name="T75" fmla="*/ 774 h 785"/>
                  <a:gd name="T76" fmla="*/ 467 w 950"/>
                  <a:gd name="T77" fmla="*/ 774 h 785"/>
                  <a:gd name="T78" fmla="*/ 434 w 950"/>
                  <a:gd name="T79" fmla="*/ 763 h 785"/>
                  <a:gd name="T80" fmla="*/ 405 w 950"/>
                  <a:gd name="T81" fmla="*/ 694 h 785"/>
                  <a:gd name="T82" fmla="*/ 355 w 950"/>
                  <a:gd name="T83" fmla="*/ 663 h 785"/>
                  <a:gd name="T84" fmla="*/ 323 w 950"/>
                  <a:gd name="T85" fmla="*/ 695 h 785"/>
                  <a:gd name="T86" fmla="*/ 319 w 950"/>
                  <a:gd name="T87" fmla="*/ 695 h 785"/>
                  <a:gd name="T88" fmla="*/ 314 w 950"/>
                  <a:gd name="T89" fmla="*/ 692 h 785"/>
                  <a:gd name="T90" fmla="*/ 301 w 950"/>
                  <a:gd name="T91" fmla="*/ 659 h 785"/>
                  <a:gd name="T92" fmla="*/ 235 w 950"/>
                  <a:gd name="T93" fmla="*/ 613 h 785"/>
                  <a:gd name="T94" fmla="*/ 220 w 950"/>
                  <a:gd name="T95" fmla="*/ 578 h 785"/>
                  <a:gd name="T96" fmla="*/ 157 w 950"/>
                  <a:gd name="T97" fmla="*/ 630 h 785"/>
                  <a:gd name="T98" fmla="*/ 59 w 950"/>
                  <a:gd name="T99" fmla="*/ 652 h 785"/>
                  <a:gd name="T100" fmla="*/ 47 w 950"/>
                  <a:gd name="T101" fmla="*/ 659 h 785"/>
                  <a:gd name="T102" fmla="*/ 39 w 950"/>
                  <a:gd name="T103" fmla="*/ 655 h 785"/>
                  <a:gd name="T104" fmla="*/ 7 w 950"/>
                  <a:gd name="T105" fmla="*/ 642 h 785"/>
                  <a:gd name="T106" fmla="*/ 0 w 950"/>
                  <a:gd name="T107" fmla="*/ 587 h 785"/>
                  <a:gd name="T108" fmla="*/ 57 w 950"/>
                  <a:gd name="T109" fmla="*/ 582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50" h="785">
                    <a:moveTo>
                      <a:pt x="677" y="0"/>
                    </a:moveTo>
                    <a:lnTo>
                      <a:pt x="736" y="10"/>
                    </a:lnTo>
                    <a:lnTo>
                      <a:pt x="757" y="22"/>
                    </a:lnTo>
                    <a:lnTo>
                      <a:pt x="786" y="31"/>
                    </a:lnTo>
                    <a:lnTo>
                      <a:pt x="783" y="57"/>
                    </a:lnTo>
                    <a:lnTo>
                      <a:pt x="722" y="74"/>
                    </a:lnTo>
                    <a:lnTo>
                      <a:pt x="750" y="100"/>
                    </a:lnTo>
                    <a:lnTo>
                      <a:pt x="755" y="117"/>
                    </a:lnTo>
                    <a:lnTo>
                      <a:pt x="772" y="136"/>
                    </a:lnTo>
                    <a:lnTo>
                      <a:pt x="790" y="136"/>
                    </a:lnTo>
                    <a:lnTo>
                      <a:pt x="800" y="165"/>
                    </a:lnTo>
                    <a:lnTo>
                      <a:pt x="777" y="171"/>
                    </a:lnTo>
                    <a:lnTo>
                      <a:pt x="779" y="195"/>
                    </a:lnTo>
                    <a:lnTo>
                      <a:pt x="807" y="207"/>
                    </a:lnTo>
                    <a:lnTo>
                      <a:pt x="807" y="238"/>
                    </a:lnTo>
                    <a:lnTo>
                      <a:pt x="819" y="257"/>
                    </a:lnTo>
                    <a:lnTo>
                      <a:pt x="836" y="264"/>
                    </a:lnTo>
                    <a:lnTo>
                      <a:pt x="886" y="271"/>
                    </a:lnTo>
                    <a:lnTo>
                      <a:pt x="883" y="293"/>
                    </a:lnTo>
                    <a:lnTo>
                      <a:pt x="883" y="314"/>
                    </a:lnTo>
                    <a:lnTo>
                      <a:pt x="871" y="343"/>
                    </a:lnTo>
                    <a:lnTo>
                      <a:pt x="898" y="343"/>
                    </a:lnTo>
                    <a:lnTo>
                      <a:pt x="947" y="357"/>
                    </a:lnTo>
                    <a:lnTo>
                      <a:pt x="933" y="385"/>
                    </a:lnTo>
                    <a:lnTo>
                      <a:pt x="926" y="423"/>
                    </a:lnTo>
                    <a:lnTo>
                      <a:pt x="950" y="445"/>
                    </a:lnTo>
                    <a:lnTo>
                      <a:pt x="883" y="463"/>
                    </a:lnTo>
                    <a:lnTo>
                      <a:pt x="864" y="487"/>
                    </a:lnTo>
                    <a:lnTo>
                      <a:pt x="848" y="473"/>
                    </a:lnTo>
                    <a:lnTo>
                      <a:pt x="800" y="500"/>
                    </a:lnTo>
                    <a:lnTo>
                      <a:pt x="790" y="487"/>
                    </a:lnTo>
                    <a:lnTo>
                      <a:pt x="762" y="466"/>
                    </a:lnTo>
                    <a:lnTo>
                      <a:pt x="755" y="480"/>
                    </a:lnTo>
                    <a:lnTo>
                      <a:pt x="727" y="493"/>
                    </a:lnTo>
                    <a:lnTo>
                      <a:pt x="724" y="491"/>
                    </a:lnTo>
                    <a:lnTo>
                      <a:pt x="720" y="485"/>
                    </a:lnTo>
                    <a:lnTo>
                      <a:pt x="714" y="480"/>
                    </a:lnTo>
                    <a:lnTo>
                      <a:pt x="704" y="472"/>
                    </a:lnTo>
                    <a:lnTo>
                      <a:pt x="696" y="470"/>
                    </a:lnTo>
                    <a:lnTo>
                      <a:pt x="688" y="472"/>
                    </a:lnTo>
                    <a:lnTo>
                      <a:pt x="683" y="480"/>
                    </a:lnTo>
                    <a:lnTo>
                      <a:pt x="657" y="445"/>
                    </a:lnTo>
                    <a:lnTo>
                      <a:pt x="636" y="452"/>
                    </a:lnTo>
                    <a:lnTo>
                      <a:pt x="622" y="459"/>
                    </a:lnTo>
                    <a:lnTo>
                      <a:pt x="598" y="480"/>
                    </a:lnTo>
                    <a:lnTo>
                      <a:pt x="598" y="495"/>
                    </a:lnTo>
                    <a:lnTo>
                      <a:pt x="584" y="500"/>
                    </a:lnTo>
                    <a:lnTo>
                      <a:pt x="601" y="530"/>
                    </a:lnTo>
                    <a:lnTo>
                      <a:pt x="557" y="542"/>
                    </a:lnTo>
                    <a:lnTo>
                      <a:pt x="548" y="537"/>
                    </a:lnTo>
                    <a:lnTo>
                      <a:pt x="520" y="552"/>
                    </a:lnTo>
                    <a:lnTo>
                      <a:pt x="498" y="542"/>
                    </a:lnTo>
                    <a:lnTo>
                      <a:pt x="497" y="545"/>
                    </a:lnTo>
                    <a:lnTo>
                      <a:pt x="497" y="548"/>
                    </a:lnTo>
                    <a:lnTo>
                      <a:pt x="497" y="551"/>
                    </a:lnTo>
                    <a:lnTo>
                      <a:pt x="490" y="557"/>
                    </a:lnTo>
                    <a:lnTo>
                      <a:pt x="487" y="563"/>
                    </a:lnTo>
                    <a:lnTo>
                      <a:pt x="484" y="580"/>
                    </a:lnTo>
                    <a:lnTo>
                      <a:pt x="501" y="602"/>
                    </a:lnTo>
                    <a:lnTo>
                      <a:pt x="498" y="604"/>
                    </a:lnTo>
                    <a:lnTo>
                      <a:pt x="497" y="607"/>
                    </a:lnTo>
                    <a:lnTo>
                      <a:pt x="497" y="611"/>
                    </a:lnTo>
                    <a:lnTo>
                      <a:pt x="497" y="612"/>
                    </a:lnTo>
                    <a:lnTo>
                      <a:pt x="499" y="614"/>
                    </a:lnTo>
                    <a:lnTo>
                      <a:pt x="501" y="614"/>
                    </a:lnTo>
                    <a:lnTo>
                      <a:pt x="505" y="615"/>
                    </a:lnTo>
                    <a:lnTo>
                      <a:pt x="527" y="621"/>
                    </a:lnTo>
                    <a:lnTo>
                      <a:pt x="520" y="649"/>
                    </a:lnTo>
                    <a:lnTo>
                      <a:pt x="522" y="673"/>
                    </a:lnTo>
                    <a:lnTo>
                      <a:pt x="501" y="709"/>
                    </a:lnTo>
                    <a:lnTo>
                      <a:pt x="501" y="735"/>
                    </a:lnTo>
                    <a:lnTo>
                      <a:pt x="527" y="752"/>
                    </a:lnTo>
                    <a:lnTo>
                      <a:pt x="515" y="780"/>
                    </a:lnTo>
                    <a:lnTo>
                      <a:pt x="479" y="785"/>
                    </a:lnTo>
                    <a:lnTo>
                      <a:pt x="478" y="778"/>
                    </a:lnTo>
                    <a:lnTo>
                      <a:pt x="474" y="774"/>
                    </a:lnTo>
                    <a:lnTo>
                      <a:pt x="471" y="772"/>
                    </a:lnTo>
                    <a:lnTo>
                      <a:pt x="467" y="774"/>
                    </a:lnTo>
                    <a:lnTo>
                      <a:pt x="463" y="778"/>
                    </a:lnTo>
                    <a:lnTo>
                      <a:pt x="434" y="763"/>
                    </a:lnTo>
                    <a:lnTo>
                      <a:pt x="413" y="763"/>
                    </a:lnTo>
                    <a:lnTo>
                      <a:pt x="405" y="694"/>
                    </a:lnTo>
                    <a:lnTo>
                      <a:pt x="379" y="673"/>
                    </a:lnTo>
                    <a:lnTo>
                      <a:pt x="355" y="663"/>
                    </a:lnTo>
                    <a:lnTo>
                      <a:pt x="327" y="694"/>
                    </a:lnTo>
                    <a:lnTo>
                      <a:pt x="323" y="695"/>
                    </a:lnTo>
                    <a:lnTo>
                      <a:pt x="321" y="695"/>
                    </a:lnTo>
                    <a:lnTo>
                      <a:pt x="319" y="695"/>
                    </a:lnTo>
                    <a:lnTo>
                      <a:pt x="316" y="693"/>
                    </a:lnTo>
                    <a:lnTo>
                      <a:pt x="314" y="692"/>
                    </a:lnTo>
                    <a:lnTo>
                      <a:pt x="313" y="692"/>
                    </a:lnTo>
                    <a:lnTo>
                      <a:pt x="301" y="659"/>
                    </a:lnTo>
                    <a:lnTo>
                      <a:pt x="285" y="656"/>
                    </a:lnTo>
                    <a:lnTo>
                      <a:pt x="235" y="613"/>
                    </a:lnTo>
                    <a:lnTo>
                      <a:pt x="249" y="599"/>
                    </a:lnTo>
                    <a:lnTo>
                      <a:pt x="220" y="578"/>
                    </a:lnTo>
                    <a:lnTo>
                      <a:pt x="185" y="587"/>
                    </a:lnTo>
                    <a:lnTo>
                      <a:pt x="157" y="630"/>
                    </a:lnTo>
                    <a:lnTo>
                      <a:pt x="109" y="628"/>
                    </a:lnTo>
                    <a:lnTo>
                      <a:pt x="59" y="652"/>
                    </a:lnTo>
                    <a:lnTo>
                      <a:pt x="53" y="657"/>
                    </a:lnTo>
                    <a:lnTo>
                      <a:pt x="47" y="659"/>
                    </a:lnTo>
                    <a:lnTo>
                      <a:pt x="43" y="659"/>
                    </a:lnTo>
                    <a:lnTo>
                      <a:pt x="39" y="655"/>
                    </a:lnTo>
                    <a:lnTo>
                      <a:pt x="37" y="649"/>
                    </a:lnTo>
                    <a:lnTo>
                      <a:pt x="7" y="642"/>
                    </a:lnTo>
                    <a:lnTo>
                      <a:pt x="9" y="630"/>
                    </a:lnTo>
                    <a:lnTo>
                      <a:pt x="0" y="587"/>
                    </a:lnTo>
                    <a:lnTo>
                      <a:pt x="37" y="571"/>
                    </a:lnTo>
                    <a:lnTo>
                      <a:pt x="57" y="582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Line 1621">
                <a:extLst>
                  <a:ext uri="{FF2B5EF4-FFF2-40B4-BE49-F238E27FC236}">
                    <a16:creationId xmlns:a16="http://schemas.microsoft.com/office/drawing/2014/main" id="{3D4B44B1-CECB-2756-5077-E909F19691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27" y="922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1622">
                <a:extLst>
                  <a:ext uri="{FF2B5EF4-FFF2-40B4-BE49-F238E27FC236}">
                    <a16:creationId xmlns:a16="http://schemas.microsoft.com/office/drawing/2014/main" id="{3DA64F89-7BA3-40F7-4FE6-BFFCA9818B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1" y="1027"/>
                <a:ext cx="0" cy="0"/>
              </a:xfrm>
              <a:custGeom>
                <a:avLst/>
                <a:gdLst>
                  <a:gd name="T0" fmla="*/ 0 w 4"/>
                  <a:gd name="T1" fmla="*/ 1 h 2"/>
                  <a:gd name="T2" fmla="*/ 1 w 4"/>
                  <a:gd name="T3" fmla="*/ 1 h 2"/>
                  <a:gd name="T4" fmla="*/ 4 w 4"/>
                  <a:gd name="T5" fmla="*/ 2 h 2"/>
                  <a:gd name="T6" fmla="*/ 0 w 4"/>
                  <a:gd name="T7" fmla="*/ 0 h 2"/>
                  <a:gd name="T8" fmla="*/ 0 w 4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lnTo>
                      <a:pt x="1" y="1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1623">
                <a:extLst>
                  <a:ext uri="{FF2B5EF4-FFF2-40B4-BE49-F238E27FC236}">
                    <a16:creationId xmlns:a16="http://schemas.microsoft.com/office/drawing/2014/main" id="{99FCA75A-C2E9-3498-B6F1-C653383DF9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0" y="855"/>
                <a:ext cx="18" cy="16"/>
              </a:xfrm>
              <a:custGeom>
                <a:avLst/>
                <a:gdLst>
                  <a:gd name="T0" fmla="*/ 76 w 104"/>
                  <a:gd name="T1" fmla="*/ 0 h 100"/>
                  <a:gd name="T2" fmla="*/ 14 w 104"/>
                  <a:gd name="T3" fmla="*/ 0 h 100"/>
                  <a:gd name="T4" fmla="*/ 0 w 104"/>
                  <a:gd name="T5" fmla="*/ 21 h 100"/>
                  <a:gd name="T6" fmla="*/ 0 w 104"/>
                  <a:gd name="T7" fmla="*/ 85 h 100"/>
                  <a:gd name="T8" fmla="*/ 41 w 104"/>
                  <a:gd name="T9" fmla="*/ 100 h 100"/>
                  <a:gd name="T10" fmla="*/ 54 w 104"/>
                  <a:gd name="T11" fmla="*/ 78 h 100"/>
                  <a:gd name="T12" fmla="*/ 71 w 104"/>
                  <a:gd name="T13" fmla="*/ 63 h 100"/>
                  <a:gd name="T14" fmla="*/ 97 w 104"/>
                  <a:gd name="T15" fmla="*/ 57 h 100"/>
                  <a:gd name="T16" fmla="*/ 104 w 104"/>
                  <a:gd name="T17" fmla="*/ 28 h 100"/>
                  <a:gd name="T18" fmla="*/ 76 w 104"/>
                  <a:gd name="T1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0">
                    <a:moveTo>
                      <a:pt x="76" y="0"/>
                    </a:moveTo>
                    <a:lnTo>
                      <a:pt x="14" y="0"/>
                    </a:lnTo>
                    <a:lnTo>
                      <a:pt x="0" y="21"/>
                    </a:lnTo>
                    <a:lnTo>
                      <a:pt x="0" y="85"/>
                    </a:lnTo>
                    <a:lnTo>
                      <a:pt x="41" y="100"/>
                    </a:lnTo>
                    <a:lnTo>
                      <a:pt x="54" y="78"/>
                    </a:lnTo>
                    <a:lnTo>
                      <a:pt x="71" y="63"/>
                    </a:lnTo>
                    <a:lnTo>
                      <a:pt x="97" y="57"/>
                    </a:lnTo>
                    <a:lnTo>
                      <a:pt x="104" y="28"/>
                    </a:lnTo>
                    <a:lnTo>
                      <a:pt x="76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1624">
                <a:extLst>
                  <a:ext uri="{FF2B5EF4-FFF2-40B4-BE49-F238E27FC236}">
                    <a16:creationId xmlns:a16="http://schemas.microsoft.com/office/drawing/2014/main" id="{D49D4717-B93F-3C9E-7D24-73539E1BA0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7" y="940"/>
                <a:ext cx="0" cy="1"/>
              </a:xfrm>
              <a:custGeom>
                <a:avLst/>
                <a:gdLst>
                  <a:gd name="T0" fmla="*/ 2 w 2"/>
                  <a:gd name="T1" fmla="*/ 5 h 5"/>
                  <a:gd name="T2" fmla="*/ 0 w 2"/>
                  <a:gd name="T3" fmla="*/ 0 h 5"/>
                  <a:gd name="T4" fmla="*/ 1 w 2"/>
                  <a:gd name="T5" fmla="*/ 4 h 5"/>
                  <a:gd name="T6" fmla="*/ 2 w 2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5">
                    <a:moveTo>
                      <a:pt x="2" y="5"/>
                    </a:moveTo>
                    <a:lnTo>
                      <a:pt x="0" y="0"/>
                    </a:lnTo>
                    <a:lnTo>
                      <a:pt x="1" y="4"/>
                    </a:lnTo>
                    <a:lnTo>
                      <a:pt x="2" y="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1625">
                <a:extLst>
                  <a:ext uri="{FF2B5EF4-FFF2-40B4-BE49-F238E27FC236}">
                    <a16:creationId xmlns:a16="http://schemas.microsoft.com/office/drawing/2014/main" id="{24BC9EF3-5345-CDEE-C250-909CE1C38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1" y="337"/>
                <a:ext cx="199" cy="162"/>
              </a:xfrm>
              <a:custGeom>
                <a:avLst/>
                <a:gdLst>
                  <a:gd name="T0" fmla="*/ 561 w 1200"/>
                  <a:gd name="T1" fmla="*/ 404 h 976"/>
                  <a:gd name="T2" fmla="*/ 570 w 1200"/>
                  <a:gd name="T3" fmla="*/ 435 h 976"/>
                  <a:gd name="T4" fmla="*/ 604 w 1200"/>
                  <a:gd name="T5" fmla="*/ 449 h 976"/>
                  <a:gd name="T6" fmla="*/ 646 w 1200"/>
                  <a:gd name="T7" fmla="*/ 397 h 976"/>
                  <a:gd name="T8" fmla="*/ 672 w 1200"/>
                  <a:gd name="T9" fmla="*/ 375 h 976"/>
                  <a:gd name="T10" fmla="*/ 682 w 1200"/>
                  <a:gd name="T11" fmla="*/ 384 h 976"/>
                  <a:gd name="T12" fmla="*/ 706 w 1200"/>
                  <a:gd name="T13" fmla="*/ 349 h 976"/>
                  <a:gd name="T14" fmla="*/ 746 w 1200"/>
                  <a:gd name="T15" fmla="*/ 226 h 976"/>
                  <a:gd name="T16" fmla="*/ 791 w 1200"/>
                  <a:gd name="T17" fmla="*/ 143 h 976"/>
                  <a:gd name="T18" fmla="*/ 848 w 1200"/>
                  <a:gd name="T19" fmla="*/ 185 h 976"/>
                  <a:gd name="T20" fmla="*/ 948 w 1200"/>
                  <a:gd name="T21" fmla="*/ 155 h 976"/>
                  <a:gd name="T22" fmla="*/ 951 w 1200"/>
                  <a:gd name="T23" fmla="*/ 152 h 976"/>
                  <a:gd name="T24" fmla="*/ 949 w 1200"/>
                  <a:gd name="T25" fmla="*/ 136 h 976"/>
                  <a:gd name="T26" fmla="*/ 995 w 1200"/>
                  <a:gd name="T27" fmla="*/ 178 h 976"/>
                  <a:gd name="T28" fmla="*/ 1045 w 1200"/>
                  <a:gd name="T29" fmla="*/ 197 h 976"/>
                  <a:gd name="T30" fmla="*/ 1074 w 1200"/>
                  <a:gd name="T31" fmla="*/ 125 h 976"/>
                  <a:gd name="T32" fmla="*/ 1091 w 1200"/>
                  <a:gd name="T33" fmla="*/ 311 h 976"/>
                  <a:gd name="T34" fmla="*/ 1074 w 1200"/>
                  <a:gd name="T35" fmla="*/ 376 h 976"/>
                  <a:gd name="T36" fmla="*/ 1069 w 1200"/>
                  <a:gd name="T37" fmla="*/ 382 h 976"/>
                  <a:gd name="T38" fmla="*/ 1074 w 1200"/>
                  <a:gd name="T39" fmla="*/ 543 h 976"/>
                  <a:gd name="T40" fmla="*/ 1088 w 1200"/>
                  <a:gd name="T41" fmla="*/ 532 h 976"/>
                  <a:gd name="T42" fmla="*/ 1120 w 1200"/>
                  <a:gd name="T43" fmla="*/ 531 h 976"/>
                  <a:gd name="T44" fmla="*/ 1152 w 1200"/>
                  <a:gd name="T45" fmla="*/ 563 h 976"/>
                  <a:gd name="T46" fmla="*/ 1176 w 1200"/>
                  <a:gd name="T47" fmla="*/ 654 h 976"/>
                  <a:gd name="T48" fmla="*/ 1102 w 1200"/>
                  <a:gd name="T49" fmla="*/ 767 h 976"/>
                  <a:gd name="T50" fmla="*/ 1064 w 1200"/>
                  <a:gd name="T51" fmla="*/ 886 h 976"/>
                  <a:gd name="T52" fmla="*/ 1017 w 1200"/>
                  <a:gd name="T53" fmla="*/ 963 h 976"/>
                  <a:gd name="T54" fmla="*/ 945 w 1200"/>
                  <a:gd name="T55" fmla="*/ 946 h 976"/>
                  <a:gd name="T56" fmla="*/ 898 w 1200"/>
                  <a:gd name="T57" fmla="*/ 933 h 976"/>
                  <a:gd name="T58" fmla="*/ 867 w 1200"/>
                  <a:gd name="T59" fmla="*/ 942 h 976"/>
                  <a:gd name="T60" fmla="*/ 858 w 1200"/>
                  <a:gd name="T61" fmla="*/ 942 h 976"/>
                  <a:gd name="T62" fmla="*/ 841 w 1200"/>
                  <a:gd name="T63" fmla="*/ 932 h 976"/>
                  <a:gd name="T64" fmla="*/ 769 w 1200"/>
                  <a:gd name="T65" fmla="*/ 882 h 976"/>
                  <a:gd name="T66" fmla="*/ 732 w 1200"/>
                  <a:gd name="T67" fmla="*/ 806 h 976"/>
                  <a:gd name="T68" fmla="*/ 664 w 1200"/>
                  <a:gd name="T69" fmla="*/ 833 h 976"/>
                  <a:gd name="T70" fmla="*/ 655 w 1200"/>
                  <a:gd name="T71" fmla="*/ 839 h 976"/>
                  <a:gd name="T72" fmla="*/ 647 w 1200"/>
                  <a:gd name="T73" fmla="*/ 840 h 976"/>
                  <a:gd name="T74" fmla="*/ 610 w 1200"/>
                  <a:gd name="T75" fmla="*/ 870 h 976"/>
                  <a:gd name="T76" fmla="*/ 598 w 1200"/>
                  <a:gd name="T77" fmla="*/ 826 h 976"/>
                  <a:gd name="T78" fmla="*/ 606 w 1200"/>
                  <a:gd name="T79" fmla="*/ 820 h 976"/>
                  <a:gd name="T80" fmla="*/ 478 w 1200"/>
                  <a:gd name="T81" fmla="*/ 791 h 976"/>
                  <a:gd name="T82" fmla="*/ 369 w 1200"/>
                  <a:gd name="T83" fmla="*/ 761 h 976"/>
                  <a:gd name="T84" fmla="*/ 275 w 1200"/>
                  <a:gd name="T85" fmla="*/ 732 h 976"/>
                  <a:gd name="T86" fmla="*/ 211 w 1200"/>
                  <a:gd name="T87" fmla="*/ 782 h 976"/>
                  <a:gd name="T88" fmla="*/ 185 w 1200"/>
                  <a:gd name="T89" fmla="*/ 796 h 976"/>
                  <a:gd name="T90" fmla="*/ 97 w 1200"/>
                  <a:gd name="T91" fmla="*/ 782 h 976"/>
                  <a:gd name="T92" fmla="*/ 71 w 1200"/>
                  <a:gd name="T93" fmla="*/ 706 h 976"/>
                  <a:gd name="T94" fmla="*/ 64 w 1200"/>
                  <a:gd name="T95" fmla="*/ 591 h 976"/>
                  <a:gd name="T96" fmla="*/ 26 w 1200"/>
                  <a:gd name="T97" fmla="*/ 564 h 976"/>
                  <a:gd name="T98" fmla="*/ 33 w 1200"/>
                  <a:gd name="T99" fmla="*/ 548 h 976"/>
                  <a:gd name="T100" fmla="*/ 22 w 1200"/>
                  <a:gd name="T101" fmla="*/ 533 h 976"/>
                  <a:gd name="T102" fmla="*/ 29 w 1200"/>
                  <a:gd name="T103" fmla="*/ 527 h 976"/>
                  <a:gd name="T104" fmla="*/ 26 w 1200"/>
                  <a:gd name="T105" fmla="*/ 491 h 976"/>
                  <a:gd name="T106" fmla="*/ 50 w 1200"/>
                  <a:gd name="T107" fmla="*/ 368 h 976"/>
                  <a:gd name="T108" fmla="*/ 69 w 1200"/>
                  <a:gd name="T109" fmla="*/ 271 h 976"/>
                  <a:gd name="T110" fmla="*/ 44 w 1200"/>
                  <a:gd name="T111" fmla="*/ 218 h 976"/>
                  <a:gd name="T112" fmla="*/ 33 w 1200"/>
                  <a:gd name="T113" fmla="*/ 211 h 976"/>
                  <a:gd name="T114" fmla="*/ 8 w 1200"/>
                  <a:gd name="T115" fmla="*/ 149 h 976"/>
                  <a:gd name="T116" fmla="*/ 25 w 1200"/>
                  <a:gd name="T117" fmla="*/ 129 h 976"/>
                  <a:gd name="T118" fmla="*/ 26 w 1200"/>
                  <a:gd name="T119" fmla="*/ 120 h 976"/>
                  <a:gd name="T120" fmla="*/ 21 w 1200"/>
                  <a:gd name="T121" fmla="*/ 104 h 976"/>
                  <a:gd name="T122" fmla="*/ 119 w 1200"/>
                  <a:gd name="T123" fmla="*/ 69 h 976"/>
                  <a:gd name="T124" fmla="*/ 204 w 1200"/>
                  <a:gd name="T125" fmla="*/ 14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00" h="976">
                    <a:moveTo>
                      <a:pt x="624" y="349"/>
                    </a:moveTo>
                    <a:lnTo>
                      <a:pt x="589" y="382"/>
                    </a:lnTo>
                    <a:lnTo>
                      <a:pt x="561" y="376"/>
                    </a:lnTo>
                    <a:lnTo>
                      <a:pt x="561" y="404"/>
                    </a:lnTo>
                    <a:lnTo>
                      <a:pt x="566" y="401"/>
                    </a:lnTo>
                    <a:lnTo>
                      <a:pt x="572" y="402"/>
                    </a:lnTo>
                    <a:lnTo>
                      <a:pt x="570" y="406"/>
                    </a:lnTo>
                    <a:lnTo>
                      <a:pt x="570" y="435"/>
                    </a:lnTo>
                    <a:lnTo>
                      <a:pt x="578" y="442"/>
                    </a:lnTo>
                    <a:lnTo>
                      <a:pt x="584" y="468"/>
                    </a:lnTo>
                    <a:lnTo>
                      <a:pt x="584" y="454"/>
                    </a:lnTo>
                    <a:lnTo>
                      <a:pt x="604" y="449"/>
                    </a:lnTo>
                    <a:lnTo>
                      <a:pt x="604" y="435"/>
                    </a:lnTo>
                    <a:lnTo>
                      <a:pt x="613" y="426"/>
                    </a:lnTo>
                    <a:lnTo>
                      <a:pt x="632" y="411"/>
                    </a:lnTo>
                    <a:lnTo>
                      <a:pt x="646" y="397"/>
                    </a:lnTo>
                    <a:lnTo>
                      <a:pt x="660" y="378"/>
                    </a:lnTo>
                    <a:lnTo>
                      <a:pt x="660" y="376"/>
                    </a:lnTo>
                    <a:lnTo>
                      <a:pt x="669" y="375"/>
                    </a:lnTo>
                    <a:lnTo>
                      <a:pt x="672" y="375"/>
                    </a:lnTo>
                    <a:lnTo>
                      <a:pt x="677" y="377"/>
                    </a:lnTo>
                    <a:lnTo>
                      <a:pt x="679" y="378"/>
                    </a:lnTo>
                    <a:lnTo>
                      <a:pt x="681" y="381"/>
                    </a:lnTo>
                    <a:lnTo>
                      <a:pt x="682" y="384"/>
                    </a:lnTo>
                    <a:lnTo>
                      <a:pt x="684" y="389"/>
                    </a:lnTo>
                    <a:lnTo>
                      <a:pt x="726" y="371"/>
                    </a:lnTo>
                    <a:lnTo>
                      <a:pt x="726" y="356"/>
                    </a:lnTo>
                    <a:lnTo>
                      <a:pt x="706" y="349"/>
                    </a:lnTo>
                    <a:lnTo>
                      <a:pt x="689" y="313"/>
                    </a:lnTo>
                    <a:lnTo>
                      <a:pt x="698" y="285"/>
                    </a:lnTo>
                    <a:lnTo>
                      <a:pt x="710" y="263"/>
                    </a:lnTo>
                    <a:lnTo>
                      <a:pt x="746" y="226"/>
                    </a:lnTo>
                    <a:lnTo>
                      <a:pt x="756" y="204"/>
                    </a:lnTo>
                    <a:lnTo>
                      <a:pt x="752" y="176"/>
                    </a:lnTo>
                    <a:lnTo>
                      <a:pt x="763" y="163"/>
                    </a:lnTo>
                    <a:lnTo>
                      <a:pt x="791" y="143"/>
                    </a:lnTo>
                    <a:lnTo>
                      <a:pt x="817" y="128"/>
                    </a:lnTo>
                    <a:lnTo>
                      <a:pt x="832" y="140"/>
                    </a:lnTo>
                    <a:lnTo>
                      <a:pt x="839" y="171"/>
                    </a:lnTo>
                    <a:lnTo>
                      <a:pt x="848" y="185"/>
                    </a:lnTo>
                    <a:lnTo>
                      <a:pt x="874" y="171"/>
                    </a:lnTo>
                    <a:lnTo>
                      <a:pt x="945" y="156"/>
                    </a:lnTo>
                    <a:lnTo>
                      <a:pt x="948" y="156"/>
                    </a:lnTo>
                    <a:lnTo>
                      <a:pt x="948" y="155"/>
                    </a:lnTo>
                    <a:lnTo>
                      <a:pt x="949" y="155"/>
                    </a:lnTo>
                    <a:lnTo>
                      <a:pt x="951" y="155"/>
                    </a:lnTo>
                    <a:lnTo>
                      <a:pt x="951" y="153"/>
                    </a:lnTo>
                    <a:lnTo>
                      <a:pt x="951" y="152"/>
                    </a:lnTo>
                    <a:lnTo>
                      <a:pt x="952" y="152"/>
                    </a:lnTo>
                    <a:lnTo>
                      <a:pt x="951" y="148"/>
                    </a:lnTo>
                    <a:lnTo>
                      <a:pt x="948" y="140"/>
                    </a:lnTo>
                    <a:lnTo>
                      <a:pt x="949" y="136"/>
                    </a:lnTo>
                    <a:lnTo>
                      <a:pt x="952" y="135"/>
                    </a:lnTo>
                    <a:lnTo>
                      <a:pt x="960" y="140"/>
                    </a:lnTo>
                    <a:lnTo>
                      <a:pt x="983" y="150"/>
                    </a:lnTo>
                    <a:lnTo>
                      <a:pt x="995" y="178"/>
                    </a:lnTo>
                    <a:lnTo>
                      <a:pt x="1031" y="154"/>
                    </a:lnTo>
                    <a:lnTo>
                      <a:pt x="1024" y="176"/>
                    </a:lnTo>
                    <a:lnTo>
                      <a:pt x="1026" y="200"/>
                    </a:lnTo>
                    <a:lnTo>
                      <a:pt x="1045" y="197"/>
                    </a:lnTo>
                    <a:lnTo>
                      <a:pt x="1083" y="197"/>
                    </a:lnTo>
                    <a:lnTo>
                      <a:pt x="1076" y="169"/>
                    </a:lnTo>
                    <a:lnTo>
                      <a:pt x="1064" y="151"/>
                    </a:lnTo>
                    <a:lnTo>
                      <a:pt x="1074" y="125"/>
                    </a:lnTo>
                    <a:lnTo>
                      <a:pt x="1097" y="143"/>
                    </a:lnTo>
                    <a:lnTo>
                      <a:pt x="1161" y="172"/>
                    </a:lnTo>
                    <a:lnTo>
                      <a:pt x="1176" y="211"/>
                    </a:lnTo>
                    <a:lnTo>
                      <a:pt x="1091" y="311"/>
                    </a:lnTo>
                    <a:lnTo>
                      <a:pt x="1076" y="319"/>
                    </a:lnTo>
                    <a:lnTo>
                      <a:pt x="1059" y="321"/>
                    </a:lnTo>
                    <a:lnTo>
                      <a:pt x="1067" y="342"/>
                    </a:lnTo>
                    <a:lnTo>
                      <a:pt x="1074" y="376"/>
                    </a:lnTo>
                    <a:lnTo>
                      <a:pt x="1070" y="376"/>
                    </a:lnTo>
                    <a:lnTo>
                      <a:pt x="1069" y="378"/>
                    </a:lnTo>
                    <a:lnTo>
                      <a:pt x="1068" y="379"/>
                    </a:lnTo>
                    <a:lnTo>
                      <a:pt x="1069" y="382"/>
                    </a:lnTo>
                    <a:lnTo>
                      <a:pt x="1069" y="450"/>
                    </a:lnTo>
                    <a:lnTo>
                      <a:pt x="1024" y="528"/>
                    </a:lnTo>
                    <a:lnTo>
                      <a:pt x="1067" y="549"/>
                    </a:lnTo>
                    <a:lnTo>
                      <a:pt x="1074" y="543"/>
                    </a:lnTo>
                    <a:lnTo>
                      <a:pt x="1079" y="539"/>
                    </a:lnTo>
                    <a:lnTo>
                      <a:pt x="1082" y="536"/>
                    </a:lnTo>
                    <a:lnTo>
                      <a:pt x="1085" y="535"/>
                    </a:lnTo>
                    <a:lnTo>
                      <a:pt x="1088" y="532"/>
                    </a:lnTo>
                    <a:lnTo>
                      <a:pt x="1095" y="533"/>
                    </a:lnTo>
                    <a:lnTo>
                      <a:pt x="1101" y="533"/>
                    </a:lnTo>
                    <a:lnTo>
                      <a:pt x="1109" y="532"/>
                    </a:lnTo>
                    <a:lnTo>
                      <a:pt x="1120" y="531"/>
                    </a:lnTo>
                    <a:lnTo>
                      <a:pt x="1130" y="533"/>
                    </a:lnTo>
                    <a:lnTo>
                      <a:pt x="1136" y="535"/>
                    </a:lnTo>
                    <a:lnTo>
                      <a:pt x="1145" y="541"/>
                    </a:lnTo>
                    <a:lnTo>
                      <a:pt x="1152" y="563"/>
                    </a:lnTo>
                    <a:lnTo>
                      <a:pt x="1148" y="585"/>
                    </a:lnTo>
                    <a:lnTo>
                      <a:pt x="1157" y="609"/>
                    </a:lnTo>
                    <a:lnTo>
                      <a:pt x="1158" y="630"/>
                    </a:lnTo>
                    <a:lnTo>
                      <a:pt x="1176" y="654"/>
                    </a:lnTo>
                    <a:lnTo>
                      <a:pt x="1191" y="661"/>
                    </a:lnTo>
                    <a:lnTo>
                      <a:pt x="1200" y="713"/>
                    </a:lnTo>
                    <a:lnTo>
                      <a:pt x="1135" y="764"/>
                    </a:lnTo>
                    <a:lnTo>
                      <a:pt x="1102" y="767"/>
                    </a:lnTo>
                    <a:lnTo>
                      <a:pt x="1045" y="860"/>
                    </a:lnTo>
                    <a:lnTo>
                      <a:pt x="1045" y="863"/>
                    </a:lnTo>
                    <a:lnTo>
                      <a:pt x="1052" y="870"/>
                    </a:lnTo>
                    <a:lnTo>
                      <a:pt x="1064" y="886"/>
                    </a:lnTo>
                    <a:lnTo>
                      <a:pt x="1090" y="906"/>
                    </a:lnTo>
                    <a:lnTo>
                      <a:pt x="1066" y="942"/>
                    </a:lnTo>
                    <a:lnTo>
                      <a:pt x="1052" y="946"/>
                    </a:lnTo>
                    <a:lnTo>
                      <a:pt x="1017" y="963"/>
                    </a:lnTo>
                    <a:lnTo>
                      <a:pt x="1002" y="960"/>
                    </a:lnTo>
                    <a:lnTo>
                      <a:pt x="989" y="969"/>
                    </a:lnTo>
                    <a:lnTo>
                      <a:pt x="952" y="976"/>
                    </a:lnTo>
                    <a:lnTo>
                      <a:pt x="945" y="946"/>
                    </a:lnTo>
                    <a:lnTo>
                      <a:pt x="936" y="944"/>
                    </a:lnTo>
                    <a:lnTo>
                      <a:pt x="927" y="942"/>
                    </a:lnTo>
                    <a:lnTo>
                      <a:pt x="911" y="937"/>
                    </a:lnTo>
                    <a:lnTo>
                      <a:pt x="898" y="933"/>
                    </a:lnTo>
                    <a:lnTo>
                      <a:pt x="888" y="933"/>
                    </a:lnTo>
                    <a:lnTo>
                      <a:pt x="878" y="935"/>
                    </a:lnTo>
                    <a:lnTo>
                      <a:pt x="871" y="941"/>
                    </a:lnTo>
                    <a:lnTo>
                      <a:pt x="867" y="942"/>
                    </a:lnTo>
                    <a:lnTo>
                      <a:pt x="863" y="943"/>
                    </a:lnTo>
                    <a:lnTo>
                      <a:pt x="861" y="942"/>
                    </a:lnTo>
                    <a:lnTo>
                      <a:pt x="860" y="942"/>
                    </a:lnTo>
                    <a:lnTo>
                      <a:pt x="858" y="942"/>
                    </a:lnTo>
                    <a:lnTo>
                      <a:pt x="855" y="941"/>
                    </a:lnTo>
                    <a:lnTo>
                      <a:pt x="854" y="941"/>
                    </a:lnTo>
                    <a:lnTo>
                      <a:pt x="852" y="941"/>
                    </a:lnTo>
                    <a:lnTo>
                      <a:pt x="841" y="932"/>
                    </a:lnTo>
                    <a:lnTo>
                      <a:pt x="824" y="934"/>
                    </a:lnTo>
                    <a:lnTo>
                      <a:pt x="813" y="910"/>
                    </a:lnTo>
                    <a:lnTo>
                      <a:pt x="776" y="910"/>
                    </a:lnTo>
                    <a:lnTo>
                      <a:pt x="769" y="882"/>
                    </a:lnTo>
                    <a:lnTo>
                      <a:pt x="796" y="813"/>
                    </a:lnTo>
                    <a:lnTo>
                      <a:pt x="782" y="782"/>
                    </a:lnTo>
                    <a:lnTo>
                      <a:pt x="760" y="796"/>
                    </a:lnTo>
                    <a:lnTo>
                      <a:pt x="732" y="806"/>
                    </a:lnTo>
                    <a:lnTo>
                      <a:pt x="717" y="820"/>
                    </a:lnTo>
                    <a:lnTo>
                      <a:pt x="670" y="824"/>
                    </a:lnTo>
                    <a:lnTo>
                      <a:pt x="666" y="832"/>
                    </a:lnTo>
                    <a:lnTo>
                      <a:pt x="664" y="833"/>
                    </a:lnTo>
                    <a:lnTo>
                      <a:pt x="663" y="835"/>
                    </a:lnTo>
                    <a:lnTo>
                      <a:pt x="661" y="838"/>
                    </a:lnTo>
                    <a:lnTo>
                      <a:pt x="657" y="839"/>
                    </a:lnTo>
                    <a:lnTo>
                      <a:pt x="655" y="839"/>
                    </a:lnTo>
                    <a:lnTo>
                      <a:pt x="654" y="839"/>
                    </a:lnTo>
                    <a:lnTo>
                      <a:pt x="654" y="840"/>
                    </a:lnTo>
                    <a:lnTo>
                      <a:pt x="649" y="840"/>
                    </a:lnTo>
                    <a:lnTo>
                      <a:pt x="647" y="840"/>
                    </a:lnTo>
                    <a:lnTo>
                      <a:pt x="646" y="840"/>
                    </a:lnTo>
                    <a:lnTo>
                      <a:pt x="646" y="841"/>
                    </a:lnTo>
                    <a:lnTo>
                      <a:pt x="624" y="856"/>
                    </a:lnTo>
                    <a:lnTo>
                      <a:pt x="610" y="870"/>
                    </a:lnTo>
                    <a:lnTo>
                      <a:pt x="613" y="839"/>
                    </a:lnTo>
                    <a:lnTo>
                      <a:pt x="607" y="833"/>
                    </a:lnTo>
                    <a:lnTo>
                      <a:pt x="603" y="827"/>
                    </a:lnTo>
                    <a:lnTo>
                      <a:pt x="598" y="826"/>
                    </a:lnTo>
                    <a:lnTo>
                      <a:pt x="592" y="822"/>
                    </a:lnTo>
                    <a:lnTo>
                      <a:pt x="592" y="820"/>
                    </a:lnTo>
                    <a:lnTo>
                      <a:pt x="596" y="819"/>
                    </a:lnTo>
                    <a:lnTo>
                      <a:pt x="606" y="820"/>
                    </a:lnTo>
                    <a:lnTo>
                      <a:pt x="582" y="796"/>
                    </a:lnTo>
                    <a:lnTo>
                      <a:pt x="539" y="791"/>
                    </a:lnTo>
                    <a:lnTo>
                      <a:pt x="517" y="767"/>
                    </a:lnTo>
                    <a:lnTo>
                      <a:pt x="478" y="791"/>
                    </a:lnTo>
                    <a:lnTo>
                      <a:pt x="456" y="770"/>
                    </a:lnTo>
                    <a:lnTo>
                      <a:pt x="418" y="774"/>
                    </a:lnTo>
                    <a:lnTo>
                      <a:pt x="413" y="763"/>
                    </a:lnTo>
                    <a:lnTo>
                      <a:pt x="369" y="761"/>
                    </a:lnTo>
                    <a:lnTo>
                      <a:pt x="325" y="732"/>
                    </a:lnTo>
                    <a:lnTo>
                      <a:pt x="311" y="713"/>
                    </a:lnTo>
                    <a:lnTo>
                      <a:pt x="289" y="732"/>
                    </a:lnTo>
                    <a:lnTo>
                      <a:pt x="275" y="732"/>
                    </a:lnTo>
                    <a:lnTo>
                      <a:pt x="254" y="741"/>
                    </a:lnTo>
                    <a:lnTo>
                      <a:pt x="247" y="748"/>
                    </a:lnTo>
                    <a:lnTo>
                      <a:pt x="221" y="761"/>
                    </a:lnTo>
                    <a:lnTo>
                      <a:pt x="211" y="782"/>
                    </a:lnTo>
                    <a:lnTo>
                      <a:pt x="197" y="784"/>
                    </a:lnTo>
                    <a:lnTo>
                      <a:pt x="211" y="791"/>
                    </a:lnTo>
                    <a:lnTo>
                      <a:pt x="211" y="813"/>
                    </a:lnTo>
                    <a:lnTo>
                      <a:pt x="185" y="796"/>
                    </a:lnTo>
                    <a:lnTo>
                      <a:pt x="169" y="806"/>
                    </a:lnTo>
                    <a:lnTo>
                      <a:pt x="132" y="832"/>
                    </a:lnTo>
                    <a:lnTo>
                      <a:pt x="126" y="810"/>
                    </a:lnTo>
                    <a:lnTo>
                      <a:pt x="97" y="782"/>
                    </a:lnTo>
                    <a:lnTo>
                      <a:pt x="71" y="774"/>
                    </a:lnTo>
                    <a:lnTo>
                      <a:pt x="56" y="761"/>
                    </a:lnTo>
                    <a:lnTo>
                      <a:pt x="56" y="739"/>
                    </a:lnTo>
                    <a:lnTo>
                      <a:pt x="71" y="706"/>
                    </a:lnTo>
                    <a:lnTo>
                      <a:pt x="62" y="670"/>
                    </a:lnTo>
                    <a:lnTo>
                      <a:pt x="69" y="646"/>
                    </a:lnTo>
                    <a:lnTo>
                      <a:pt x="71" y="606"/>
                    </a:lnTo>
                    <a:lnTo>
                      <a:pt x="64" y="591"/>
                    </a:lnTo>
                    <a:lnTo>
                      <a:pt x="47" y="578"/>
                    </a:lnTo>
                    <a:lnTo>
                      <a:pt x="33" y="578"/>
                    </a:lnTo>
                    <a:lnTo>
                      <a:pt x="21" y="568"/>
                    </a:lnTo>
                    <a:lnTo>
                      <a:pt x="26" y="564"/>
                    </a:lnTo>
                    <a:lnTo>
                      <a:pt x="30" y="560"/>
                    </a:lnTo>
                    <a:lnTo>
                      <a:pt x="35" y="554"/>
                    </a:lnTo>
                    <a:lnTo>
                      <a:pt x="35" y="550"/>
                    </a:lnTo>
                    <a:lnTo>
                      <a:pt x="33" y="548"/>
                    </a:lnTo>
                    <a:lnTo>
                      <a:pt x="30" y="543"/>
                    </a:lnTo>
                    <a:lnTo>
                      <a:pt x="26" y="541"/>
                    </a:lnTo>
                    <a:lnTo>
                      <a:pt x="21" y="536"/>
                    </a:lnTo>
                    <a:lnTo>
                      <a:pt x="22" y="533"/>
                    </a:lnTo>
                    <a:lnTo>
                      <a:pt x="26" y="530"/>
                    </a:lnTo>
                    <a:lnTo>
                      <a:pt x="28" y="528"/>
                    </a:lnTo>
                    <a:lnTo>
                      <a:pt x="28" y="527"/>
                    </a:lnTo>
                    <a:lnTo>
                      <a:pt x="29" y="527"/>
                    </a:lnTo>
                    <a:lnTo>
                      <a:pt x="31" y="527"/>
                    </a:lnTo>
                    <a:lnTo>
                      <a:pt x="36" y="523"/>
                    </a:lnTo>
                    <a:lnTo>
                      <a:pt x="40" y="518"/>
                    </a:lnTo>
                    <a:lnTo>
                      <a:pt x="26" y="491"/>
                    </a:lnTo>
                    <a:lnTo>
                      <a:pt x="47" y="470"/>
                    </a:lnTo>
                    <a:lnTo>
                      <a:pt x="28" y="399"/>
                    </a:lnTo>
                    <a:lnTo>
                      <a:pt x="36" y="378"/>
                    </a:lnTo>
                    <a:lnTo>
                      <a:pt x="50" y="368"/>
                    </a:lnTo>
                    <a:lnTo>
                      <a:pt x="36" y="349"/>
                    </a:lnTo>
                    <a:lnTo>
                      <a:pt x="62" y="319"/>
                    </a:lnTo>
                    <a:lnTo>
                      <a:pt x="56" y="297"/>
                    </a:lnTo>
                    <a:lnTo>
                      <a:pt x="69" y="271"/>
                    </a:lnTo>
                    <a:lnTo>
                      <a:pt x="69" y="235"/>
                    </a:lnTo>
                    <a:lnTo>
                      <a:pt x="40" y="226"/>
                    </a:lnTo>
                    <a:lnTo>
                      <a:pt x="43" y="221"/>
                    </a:lnTo>
                    <a:lnTo>
                      <a:pt x="44" y="218"/>
                    </a:lnTo>
                    <a:lnTo>
                      <a:pt x="43" y="217"/>
                    </a:lnTo>
                    <a:lnTo>
                      <a:pt x="41" y="219"/>
                    </a:lnTo>
                    <a:lnTo>
                      <a:pt x="36" y="216"/>
                    </a:lnTo>
                    <a:lnTo>
                      <a:pt x="33" y="211"/>
                    </a:lnTo>
                    <a:lnTo>
                      <a:pt x="21" y="185"/>
                    </a:lnTo>
                    <a:lnTo>
                      <a:pt x="0" y="169"/>
                    </a:lnTo>
                    <a:lnTo>
                      <a:pt x="0" y="154"/>
                    </a:lnTo>
                    <a:lnTo>
                      <a:pt x="8" y="149"/>
                    </a:lnTo>
                    <a:lnTo>
                      <a:pt x="16" y="145"/>
                    </a:lnTo>
                    <a:lnTo>
                      <a:pt x="21" y="138"/>
                    </a:lnTo>
                    <a:lnTo>
                      <a:pt x="25" y="133"/>
                    </a:lnTo>
                    <a:lnTo>
                      <a:pt x="25" y="129"/>
                    </a:lnTo>
                    <a:lnTo>
                      <a:pt x="25" y="127"/>
                    </a:lnTo>
                    <a:lnTo>
                      <a:pt x="25" y="126"/>
                    </a:lnTo>
                    <a:lnTo>
                      <a:pt x="26" y="126"/>
                    </a:lnTo>
                    <a:lnTo>
                      <a:pt x="26" y="120"/>
                    </a:lnTo>
                    <a:lnTo>
                      <a:pt x="24" y="111"/>
                    </a:lnTo>
                    <a:lnTo>
                      <a:pt x="22" y="107"/>
                    </a:lnTo>
                    <a:lnTo>
                      <a:pt x="21" y="105"/>
                    </a:lnTo>
                    <a:lnTo>
                      <a:pt x="21" y="104"/>
                    </a:lnTo>
                    <a:lnTo>
                      <a:pt x="50" y="93"/>
                    </a:lnTo>
                    <a:lnTo>
                      <a:pt x="62" y="97"/>
                    </a:lnTo>
                    <a:lnTo>
                      <a:pt x="90" y="78"/>
                    </a:lnTo>
                    <a:lnTo>
                      <a:pt x="119" y="69"/>
                    </a:lnTo>
                    <a:lnTo>
                      <a:pt x="140" y="50"/>
                    </a:lnTo>
                    <a:lnTo>
                      <a:pt x="154" y="26"/>
                    </a:lnTo>
                    <a:lnTo>
                      <a:pt x="193" y="41"/>
                    </a:lnTo>
                    <a:lnTo>
                      <a:pt x="204" y="14"/>
                    </a:lnTo>
                    <a:lnTo>
                      <a:pt x="232" y="0"/>
                    </a:lnTo>
                    <a:lnTo>
                      <a:pt x="254" y="21"/>
                    </a:lnTo>
                    <a:lnTo>
                      <a:pt x="262" y="4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1626">
                <a:extLst>
                  <a:ext uri="{FF2B5EF4-FFF2-40B4-BE49-F238E27FC236}">
                    <a16:creationId xmlns:a16="http://schemas.microsoft.com/office/drawing/2014/main" id="{471A216A-E7E9-73D7-22F8-C6481D990A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5" y="408"/>
                <a:ext cx="197" cy="201"/>
              </a:xfrm>
              <a:custGeom>
                <a:avLst/>
                <a:gdLst>
                  <a:gd name="T0" fmla="*/ 951 w 1181"/>
                  <a:gd name="T1" fmla="*/ 83 h 1210"/>
                  <a:gd name="T2" fmla="*/ 1065 w 1181"/>
                  <a:gd name="T3" fmla="*/ 33 h 1210"/>
                  <a:gd name="T4" fmla="*/ 1147 w 1181"/>
                  <a:gd name="T5" fmla="*/ 58 h 1210"/>
                  <a:gd name="T6" fmla="*/ 1127 w 1181"/>
                  <a:gd name="T7" fmla="*/ 127 h 1210"/>
                  <a:gd name="T8" fmla="*/ 1137 w 1181"/>
                  <a:gd name="T9" fmla="*/ 186 h 1210"/>
                  <a:gd name="T10" fmla="*/ 1138 w 1181"/>
                  <a:gd name="T11" fmla="*/ 205 h 1210"/>
                  <a:gd name="T12" fmla="*/ 1087 w 1181"/>
                  <a:gd name="T13" fmla="*/ 234 h 1210"/>
                  <a:gd name="T14" fmla="*/ 1081 w 1181"/>
                  <a:gd name="T15" fmla="*/ 343 h 1210"/>
                  <a:gd name="T16" fmla="*/ 1053 w 1181"/>
                  <a:gd name="T17" fmla="*/ 457 h 1210"/>
                  <a:gd name="T18" fmla="*/ 1017 w 1181"/>
                  <a:gd name="T19" fmla="*/ 541 h 1210"/>
                  <a:gd name="T20" fmla="*/ 1123 w 1181"/>
                  <a:gd name="T21" fmla="*/ 625 h 1210"/>
                  <a:gd name="T22" fmla="*/ 1173 w 1181"/>
                  <a:gd name="T23" fmla="*/ 706 h 1210"/>
                  <a:gd name="T24" fmla="*/ 1131 w 1181"/>
                  <a:gd name="T25" fmla="*/ 849 h 1210"/>
                  <a:gd name="T26" fmla="*/ 1147 w 1181"/>
                  <a:gd name="T27" fmla="*/ 918 h 1210"/>
                  <a:gd name="T28" fmla="*/ 1140 w 1181"/>
                  <a:gd name="T29" fmla="*/ 975 h 1210"/>
                  <a:gd name="T30" fmla="*/ 1097 w 1181"/>
                  <a:gd name="T31" fmla="*/ 1017 h 1210"/>
                  <a:gd name="T32" fmla="*/ 1096 w 1181"/>
                  <a:gd name="T33" fmla="*/ 1010 h 1210"/>
                  <a:gd name="T34" fmla="*/ 1055 w 1181"/>
                  <a:gd name="T35" fmla="*/ 971 h 1210"/>
                  <a:gd name="T36" fmla="*/ 974 w 1181"/>
                  <a:gd name="T37" fmla="*/ 947 h 1210"/>
                  <a:gd name="T38" fmla="*/ 940 w 1181"/>
                  <a:gd name="T39" fmla="*/ 971 h 1210"/>
                  <a:gd name="T40" fmla="*/ 860 w 1181"/>
                  <a:gd name="T41" fmla="*/ 904 h 1210"/>
                  <a:gd name="T42" fmla="*/ 841 w 1181"/>
                  <a:gd name="T43" fmla="*/ 906 h 1210"/>
                  <a:gd name="T44" fmla="*/ 781 w 1181"/>
                  <a:gd name="T45" fmla="*/ 1020 h 1210"/>
                  <a:gd name="T46" fmla="*/ 692 w 1181"/>
                  <a:gd name="T47" fmla="*/ 1056 h 1210"/>
                  <a:gd name="T48" fmla="*/ 596 w 1181"/>
                  <a:gd name="T49" fmla="*/ 1092 h 1210"/>
                  <a:gd name="T50" fmla="*/ 570 w 1181"/>
                  <a:gd name="T51" fmla="*/ 1081 h 1210"/>
                  <a:gd name="T52" fmla="*/ 567 w 1181"/>
                  <a:gd name="T53" fmla="*/ 1071 h 1210"/>
                  <a:gd name="T54" fmla="*/ 550 w 1181"/>
                  <a:gd name="T55" fmla="*/ 1060 h 1210"/>
                  <a:gd name="T56" fmla="*/ 542 w 1181"/>
                  <a:gd name="T57" fmla="*/ 1070 h 1210"/>
                  <a:gd name="T58" fmla="*/ 497 w 1181"/>
                  <a:gd name="T59" fmla="*/ 1106 h 1210"/>
                  <a:gd name="T60" fmla="*/ 427 w 1181"/>
                  <a:gd name="T61" fmla="*/ 1149 h 1210"/>
                  <a:gd name="T62" fmla="*/ 427 w 1181"/>
                  <a:gd name="T63" fmla="*/ 1159 h 1210"/>
                  <a:gd name="T64" fmla="*/ 440 w 1181"/>
                  <a:gd name="T65" fmla="*/ 1160 h 1210"/>
                  <a:gd name="T66" fmla="*/ 363 w 1181"/>
                  <a:gd name="T67" fmla="*/ 1176 h 1210"/>
                  <a:gd name="T68" fmla="*/ 347 w 1181"/>
                  <a:gd name="T69" fmla="*/ 1182 h 1210"/>
                  <a:gd name="T70" fmla="*/ 221 w 1181"/>
                  <a:gd name="T71" fmla="*/ 1162 h 1210"/>
                  <a:gd name="T72" fmla="*/ 90 w 1181"/>
                  <a:gd name="T73" fmla="*/ 1210 h 1210"/>
                  <a:gd name="T74" fmla="*/ 42 w 1181"/>
                  <a:gd name="T75" fmla="*/ 1139 h 1210"/>
                  <a:gd name="T76" fmla="*/ 48 w 1181"/>
                  <a:gd name="T77" fmla="*/ 1082 h 1210"/>
                  <a:gd name="T78" fmla="*/ 33 w 1181"/>
                  <a:gd name="T79" fmla="*/ 1020 h 1210"/>
                  <a:gd name="T80" fmla="*/ 25 w 1181"/>
                  <a:gd name="T81" fmla="*/ 985 h 1210"/>
                  <a:gd name="T82" fmla="*/ 42 w 1181"/>
                  <a:gd name="T83" fmla="*/ 868 h 1210"/>
                  <a:gd name="T84" fmla="*/ 48 w 1181"/>
                  <a:gd name="T85" fmla="*/ 718 h 1210"/>
                  <a:gd name="T86" fmla="*/ 52 w 1181"/>
                  <a:gd name="T87" fmla="*/ 576 h 1210"/>
                  <a:gd name="T88" fmla="*/ 192 w 1181"/>
                  <a:gd name="T89" fmla="*/ 557 h 1210"/>
                  <a:gd name="T90" fmla="*/ 315 w 1181"/>
                  <a:gd name="T91" fmla="*/ 597 h 1210"/>
                  <a:gd name="T92" fmla="*/ 388 w 1181"/>
                  <a:gd name="T93" fmla="*/ 618 h 1210"/>
                  <a:gd name="T94" fmla="*/ 542 w 1181"/>
                  <a:gd name="T95" fmla="*/ 586 h 1210"/>
                  <a:gd name="T96" fmla="*/ 732 w 1181"/>
                  <a:gd name="T97" fmla="*/ 489 h 1210"/>
                  <a:gd name="T98" fmla="*/ 833 w 1181"/>
                  <a:gd name="T99" fmla="*/ 418 h 1210"/>
                  <a:gd name="T100" fmla="*/ 841 w 1181"/>
                  <a:gd name="T101" fmla="*/ 312 h 1210"/>
                  <a:gd name="T102" fmla="*/ 819 w 1181"/>
                  <a:gd name="T103" fmla="*/ 283 h 1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181" h="1210">
                    <a:moveTo>
                      <a:pt x="813" y="271"/>
                    </a:moveTo>
                    <a:lnTo>
                      <a:pt x="841" y="205"/>
                    </a:lnTo>
                    <a:lnTo>
                      <a:pt x="929" y="152"/>
                    </a:lnTo>
                    <a:lnTo>
                      <a:pt x="951" y="83"/>
                    </a:lnTo>
                    <a:lnTo>
                      <a:pt x="1011" y="48"/>
                    </a:lnTo>
                    <a:lnTo>
                      <a:pt x="1049" y="0"/>
                    </a:lnTo>
                    <a:lnTo>
                      <a:pt x="1060" y="20"/>
                    </a:lnTo>
                    <a:lnTo>
                      <a:pt x="1065" y="33"/>
                    </a:lnTo>
                    <a:lnTo>
                      <a:pt x="1110" y="29"/>
                    </a:lnTo>
                    <a:lnTo>
                      <a:pt x="1119" y="34"/>
                    </a:lnTo>
                    <a:lnTo>
                      <a:pt x="1140" y="29"/>
                    </a:lnTo>
                    <a:lnTo>
                      <a:pt x="1147" y="58"/>
                    </a:lnTo>
                    <a:lnTo>
                      <a:pt x="1177" y="70"/>
                    </a:lnTo>
                    <a:lnTo>
                      <a:pt x="1160" y="91"/>
                    </a:lnTo>
                    <a:lnTo>
                      <a:pt x="1140" y="101"/>
                    </a:lnTo>
                    <a:lnTo>
                      <a:pt x="1127" y="127"/>
                    </a:lnTo>
                    <a:lnTo>
                      <a:pt x="1138" y="155"/>
                    </a:lnTo>
                    <a:lnTo>
                      <a:pt x="1131" y="184"/>
                    </a:lnTo>
                    <a:lnTo>
                      <a:pt x="1136" y="185"/>
                    </a:lnTo>
                    <a:lnTo>
                      <a:pt x="1137" y="186"/>
                    </a:lnTo>
                    <a:lnTo>
                      <a:pt x="1139" y="189"/>
                    </a:lnTo>
                    <a:lnTo>
                      <a:pt x="1139" y="191"/>
                    </a:lnTo>
                    <a:lnTo>
                      <a:pt x="1139" y="195"/>
                    </a:lnTo>
                    <a:lnTo>
                      <a:pt x="1138" y="205"/>
                    </a:lnTo>
                    <a:lnTo>
                      <a:pt x="1116" y="193"/>
                    </a:lnTo>
                    <a:lnTo>
                      <a:pt x="1100" y="180"/>
                    </a:lnTo>
                    <a:lnTo>
                      <a:pt x="1092" y="193"/>
                    </a:lnTo>
                    <a:lnTo>
                      <a:pt x="1087" y="234"/>
                    </a:lnTo>
                    <a:lnTo>
                      <a:pt x="1077" y="262"/>
                    </a:lnTo>
                    <a:lnTo>
                      <a:pt x="1050" y="286"/>
                    </a:lnTo>
                    <a:lnTo>
                      <a:pt x="1087" y="341"/>
                    </a:lnTo>
                    <a:lnTo>
                      <a:pt x="1081" y="343"/>
                    </a:lnTo>
                    <a:lnTo>
                      <a:pt x="1055" y="379"/>
                    </a:lnTo>
                    <a:lnTo>
                      <a:pt x="1045" y="433"/>
                    </a:lnTo>
                    <a:lnTo>
                      <a:pt x="1045" y="447"/>
                    </a:lnTo>
                    <a:lnTo>
                      <a:pt x="1053" y="457"/>
                    </a:lnTo>
                    <a:lnTo>
                      <a:pt x="1031" y="486"/>
                    </a:lnTo>
                    <a:lnTo>
                      <a:pt x="1030" y="490"/>
                    </a:lnTo>
                    <a:lnTo>
                      <a:pt x="1014" y="519"/>
                    </a:lnTo>
                    <a:lnTo>
                      <a:pt x="1017" y="541"/>
                    </a:lnTo>
                    <a:lnTo>
                      <a:pt x="1014" y="556"/>
                    </a:lnTo>
                    <a:lnTo>
                      <a:pt x="1105" y="583"/>
                    </a:lnTo>
                    <a:lnTo>
                      <a:pt x="1112" y="604"/>
                    </a:lnTo>
                    <a:lnTo>
                      <a:pt x="1123" y="625"/>
                    </a:lnTo>
                    <a:lnTo>
                      <a:pt x="1160" y="647"/>
                    </a:lnTo>
                    <a:lnTo>
                      <a:pt x="1162" y="664"/>
                    </a:lnTo>
                    <a:lnTo>
                      <a:pt x="1181" y="685"/>
                    </a:lnTo>
                    <a:lnTo>
                      <a:pt x="1173" y="706"/>
                    </a:lnTo>
                    <a:lnTo>
                      <a:pt x="1162" y="718"/>
                    </a:lnTo>
                    <a:lnTo>
                      <a:pt x="1147" y="756"/>
                    </a:lnTo>
                    <a:lnTo>
                      <a:pt x="1131" y="785"/>
                    </a:lnTo>
                    <a:lnTo>
                      <a:pt x="1131" y="849"/>
                    </a:lnTo>
                    <a:lnTo>
                      <a:pt x="1127" y="849"/>
                    </a:lnTo>
                    <a:lnTo>
                      <a:pt x="1127" y="864"/>
                    </a:lnTo>
                    <a:lnTo>
                      <a:pt x="1145" y="877"/>
                    </a:lnTo>
                    <a:lnTo>
                      <a:pt x="1147" y="918"/>
                    </a:lnTo>
                    <a:lnTo>
                      <a:pt x="1160" y="921"/>
                    </a:lnTo>
                    <a:lnTo>
                      <a:pt x="1145" y="940"/>
                    </a:lnTo>
                    <a:lnTo>
                      <a:pt x="1140" y="968"/>
                    </a:lnTo>
                    <a:lnTo>
                      <a:pt x="1140" y="975"/>
                    </a:lnTo>
                    <a:lnTo>
                      <a:pt x="1144" y="1016"/>
                    </a:lnTo>
                    <a:lnTo>
                      <a:pt x="1133" y="1018"/>
                    </a:lnTo>
                    <a:lnTo>
                      <a:pt x="1097" y="1018"/>
                    </a:lnTo>
                    <a:lnTo>
                      <a:pt x="1097" y="1017"/>
                    </a:lnTo>
                    <a:lnTo>
                      <a:pt x="1098" y="1017"/>
                    </a:lnTo>
                    <a:lnTo>
                      <a:pt x="1100" y="1017"/>
                    </a:lnTo>
                    <a:lnTo>
                      <a:pt x="1098" y="1011"/>
                    </a:lnTo>
                    <a:lnTo>
                      <a:pt x="1096" y="1010"/>
                    </a:lnTo>
                    <a:lnTo>
                      <a:pt x="1093" y="1010"/>
                    </a:lnTo>
                    <a:lnTo>
                      <a:pt x="1088" y="1013"/>
                    </a:lnTo>
                    <a:lnTo>
                      <a:pt x="1069" y="982"/>
                    </a:lnTo>
                    <a:lnTo>
                      <a:pt x="1055" y="971"/>
                    </a:lnTo>
                    <a:lnTo>
                      <a:pt x="1040" y="975"/>
                    </a:lnTo>
                    <a:lnTo>
                      <a:pt x="1019" y="975"/>
                    </a:lnTo>
                    <a:lnTo>
                      <a:pt x="1005" y="960"/>
                    </a:lnTo>
                    <a:lnTo>
                      <a:pt x="974" y="947"/>
                    </a:lnTo>
                    <a:lnTo>
                      <a:pt x="960" y="971"/>
                    </a:lnTo>
                    <a:lnTo>
                      <a:pt x="960" y="1003"/>
                    </a:lnTo>
                    <a:lnTo>
                      <a:pt x="953" y="977"/>
                    </a:lnTo>
                    <a:lnTo>
                      <a:pt x="940" y="971"/>
                    </a:lnTo>
                    <a:lnTo>
                      <a:pt x="924" y="949"/>
                    </a:lnTo>
                    <a:lnTo>
                      <a:pt x="917" y="968"/>
                    </a:lnTo>
                    <a:lnTo>
                      <a:pt x="898" y="940"/>
                    </a:lnTo>
                    <a:lnTo>
                      <a:pt x="860" y="904"/>
                    </a:lnTo>
                    <a:lnTo>
                      <a:pt x="868" y="882"/>
                    </a:lnTo>
                    <a:lnTo>
                      <a:pt x="870" y="856"/>
                    </a:lnTo>
                    <a:lnTo>
                      <a:pt x="846" y="892"/>
                    </a:lnTo>
                    <a:lnTo>
                      <a:pt x="841" y="906"/>
                    </a:lnTo>
                    <a:lnTo>
                      <a:pt x="827" y="914"/>
                    </a:lnTo>
                    <a:lnTo>
                      <a:pt x="820" y="925"/>
                    </a:lnTo>
                    <a:lnTo>
                      <a:pt x="777" y="934"/>
                    </a:lnTo>
                    <a:lnTo>
                      <a:pt x="781" y="1020"/>
                    </a:lnTo>
                    <a:lnTo>
                      <a:pt x="762" y="1039"/>
                    </a:lnTo>
                    <a:lnTo>
                      <a:pt x="742" y="1020"/>
                    </a:lnTo>
                    <a:lnTo>
                      <a:pt x="705" y="1056"/>
                    </a:lnTo>
                    <a:lnTo>
                      <a:pt x="692" y="1056"/>
                    </a:lnTo>
                    <a:lnTo>
                      <a:pt x="660" y="1118"/>
                    </a:lnTo>
                    <a:lnTo>
                      <a:pt x="634" y="1120"/>
                    </a:lnTo>
                    <a:lnTo>
                      <a:pt x="618" y="1097"/>
                    </a:lnTo>
                    <a:lnTo>
                      <a:pt x="596" y="1092"/>
                    </a:lnTo>
                    <a:lnTo>
                      <a:pt x="584" y="1082"/>
                    </a:lnTo>
                    <a:lnTo>
                      <a:pt x="578" y="1082"/>
                    </a:lnTo>
                    <a:lnTo>
                      <a:pt x="574" y="1082"/>
                    </a:lnTo>
                    <a:lnTo>
                      <a:pt x="570" y="1081"/>
                    </a:lnTo>
                    <a:lnTo>
                      <a:pt x="568" y="1080"/>
                    </a:lnTo>
                    <a:lnTo>
                      <a:pt x="566" y="1077"/>
                    </a:lnTo>
                    <a:lnTo>
                      <a:pt x="566" y="1075"/>
                    </a:lnTo>
                    <a:lnTo>
                      <a:pt x="567" y="1071"/>
                    </a:lnTo>
                    <a:lnTo>
                      <a:pt x="570" y="1068"/>
                    </a:lnTo>
                    <a:lnTo>
                      <a:pt x="561" y="1064"/>
                    </a:lnTo>
                    <a:lnTo>
                      <a:pt x="553" y="1063"/>
                    </a:lnTo>
                    <a:lnTo>
                      <a:pt x="550" y="1060"/>
                    </a:lnTo>
                    <a:lnTo>
                      <a:pt x="548" y="1060"/>
                    </a:lnTo>
                    <a:lnTo>
                      <a:pt x="545" y="1063"/>
                    </a:lnTo>
                    <a:lnTo>
                      <a:pt x="543" y="1066"/>
                    </a:lnTo>
                    <a:lnTo>
                      <a:pt x="542" y="1070"/>
                    </a:lnTo>
                    <a:lnTo>
                      <a:pt x="506" y="1077"/>
                    </a:lnTo>
                    <a:lnTo>
                      <a:pt x="506" y="1103"/>
                    </a:lnTo>
                    <a:lnTo>
                      <a:pt x="500" y="1104"/>
                    </a:lnTo>
                    <a:lnTo>
                      <a:pt x="497" y="1106"/>
                    </a:lnTo>
                    <a:lnTo>
                      <a:pt x="496" y="1110"/>
                    </a:lnTo>
                    <a:lnTo>
                      <a:pt x="463" y="1160"/>
                    </a:lnTo>
                    <a:lnTo>
                      <a:pt x="440" y="1147"/>
                    </a:lnTo>
                    <a:lnTo>
                      <a:pt x="427" y="1149"/>
                    </a:lnTo>
                    <a:lnTo>
                      <a:pt x="425" y="1152"/>
                    </a:lnTo>
                    <a:lnTo>
                      <a:pt x="425" y="1155"/>
                    </a:lnTo>
                    <a:lnTo>
                      <a:pt x="425" y="1157"/>
                    </a:lnTo>
                    <a:lnTo>
                      <a:pt x="427" y="1159"/>
                    </a:lnTo>
                    <a:lnTo>
                      <a:pt x="428" y="1159"/>
                    </a:lnTo>
                    <a:lnTo>
                      <a:pt x="432" y="1160"/>
                    </a:lnTo>
                    <a:lnTo>
                      <a:pt x="435" y="1160"/>
                    </a:lnTo>
                    <a:lnTo>
                      <a:pt x="440" y="1160"/>
                    </a:lnTo>
                    <a:lnTo>
                      <a:pt x="425" y="1189"/>
                    </a:lnTo>
                    <a:lnTo>
                      <a:pt x="411" y="1160"/>
                    </a:lnTo>
                    <a:lnTo>
                      <a:pt x="368" y="1175"/>
                    </a:lnTo>
                    <a:lnTo>
                      <a:pt x="363" y="1176"/>
                    </a:lnTo>
                    <a:lnTo>
                      <a:pt x="360" y="1176"/>
                    </a:lnTo>
                    <a:lnTo>
                      <a:pt x="357" y="1173"/>
                    </a:lnTo>
                    <a:lnTo>
                      <a:pt x="357" y="1168"/>
                    </a:lnTo>
                    <a:lnTo>
                      <a:pt x="347" y="1182"/>
                    </a:lnTo>
                    <a:lnTo>
                      <a:pt x="335" y="1149"/>
                    </a:lnTo>
                    <a:lnTo>
                      <a:pt x="275" y="1168"/>
                    </a:lnTo>
                    <a:lnTo>
                      <a:pt x="233" y="1170"/>
                    </a:lnTo>
                    <a:lnTo>
                      <a:pt x="221" y="1162"/>
                    </a:lnTo>
                    <a:lnTo>
                      <a:pt x="171" y="1156"/>
                    </a:lnTo>
                    <a:lnTo>
                      <a:pt x="150" y="1160"/>
                    </a:lnTo>
                    <a:lnTo>
                      <a:pt x="107" y="1210"/>
                    </a:lnTo>
                    <a:lnTo>
                      <a:pt x="90" y="1210"/>
                    </a:lnTo>
                    <a:lnTo>
                      <a:pt x="76" y="1184"/>
                    </a:lnTo>
                    <a:lnTo>
                      <a:pt x="55" y="1184"/>
                    </a:lnTo>
                    <a:lnTo>
                      <a:pt x="35" y="1191"/>
                    </a:lnTo>
                    <a:lnTo>
                      <a:pt x="42" y="1139"/>
                    </a:lnTo>
                    <a:lnTo>
                      <a:pt x="76" y="1118"/>
                    </a:lnTo>
                    <a:lnTo>
                      <a:pt x="62" y="1099"/>
                    </a:lnTo>
                    <a:lnTo>
                      <a:pt x="64" y="1084"/>
                    </a:lnTo>
                    <a:lnTo>
                      <a:pt x="48" y="1082"/>
                    </a:lnTo>
                    <a:lnTo>
                      <a:pt x="40" y="1070"/>
                    </a:lnTo>
                    <a:lnTo>
                      <a:pt x="12" y="1075"/>
                    </a:lnTo>
                    <a:lnTo>
                      <a:pt x="0" y="1056"/>
                    </a:lnTo>
                    <a:lnTo>
                      <a:pt x="33" y="1020"/>
                    </a:lnTo>
                    <a:lnTo>
                      <a:pt x="22" y="999"/>
                    </a:lnTo>
                    <a:lnTo>
                      <a:pt x="23" y="994"/>
                    </a:lnTo>
                    <a:lnTo>
                      <a:pt x="25" y="991"/>
                    </a:lnTo>
                    <a:lnTo>
                      <a:pt x="25" y="985"/>
                    </a:lnTo>
                    <a:lnTo>
                      <a:pt x="21" y="982"/>
                    </a:lnTo>
                    <a:lnTo>
                      <a:pt x="17" y="981"/>
                    </a:lnTo>
                    <a:lnTo>
                      <a:pt x="14" y="982"/>
                    </a:lnTo>
                    <a:lnTo>
                      <a:pt x="42" y="868"/>
                    </a:lnTo>
                    <a:lnTo>
                      <a:pt x="64" y="856"/>
                    </a:lnTo>
                    <a:lnTo>
                      <a:pt x="83" y="718"/>
                    </a:lnTo>
                    <a:lnTo>
                      <a:pt x="64" y="725"/>
                    </a:lnTo>
                    <a:lnTo>
                      <a:pt x="48" y="718"/>
                    </a:lnTo>
                    <a:lnTo>
                      <a:pt x="42" y="704"/>
                    </a:lnTo>
                    <a:lnTo>
                      <a:pt x="18" y="697"/>
                    </a:lnTo>
                    <a:lnTo>
                      <a:pt x="26" y="614"/>
                    </a:lnTo>
                    <a:lnTo>
                      <a:pt x="52" y="576"/>
                    </a:lnTo>
                    <a:lnTo>
                      <a:pt x="80" y="566"/>
                    </a:lnTo>
                    <a:lnTo>
                      <a:pt x="155" y="554"/>
                    </a:lnTo>
                    <a:lnTo>
                      <a:pt x="176" y="542"/>
                    </a:lnTo>
                    <a:lnTo>
                      <a:pt x="192" y="557"/>
                    </a:lnTo>
                    <a:lnTo>
                      <a:pt x="221" y="562"/>
                    </a:lnTo>
                    <a:lnTo>
                      <a:pt x="243" y="593"/>
                    </a:lnTo>
                    <a:lnTo>
                      <a:pt x="292" y="583"/>
                    </a:lnTo>
                    <a:lnTo>
                      <a:pt x="315" y="597"/>
                    </a:lnTo>
                    <a:lnTo>
                      <a:pt x="325" y="597"/>
                    </a:lnTo>
                    <a:lnTo>
                      <a:pt x="377" y="607"/>
                    </a:lnTo>
                    <a:lnTo>
                      <a:pt x="385" y="614"/>
                    </a:lnTo>
                    <a:lnTo>
                      <a:pt x="388" y="618"/>
                    </a:lnTo>
                    <a:lnTo>
                      <a:pt x="418" y="633"/>
                    </a:lnTo>
                    <a:lnTo>
                      <a:pt x="471" y="597"/>
                    </a:lnTo>
                    <a:lnTo>
                      <a:pt x="520" y="597"/>
                    </a:lnTo>
                    <a:lnTo>
                      <a:pt x="542" y="586"/>
                    </a:lnTo>
                    <a:lnTo>
                      <a:pt x="570" y="542"/>
                    </a:lnTo>
                    <a:lnTo>
                      <a:pt x="625" y="521"/>
                    </a:lnTo>
                    <a:lnTo>
                      <a:pt x="632" y="505"/>
                    </a:lnTo>
                    <a:lnTo>
                      <a:pt x="732" y="489"/>
                    </a:lnTo>
                    <a:lnTo>
                      <a:pt x="753" y="476"/>
                    </a:lnTo>
                    <a:lnTo>
                      <a:pt x="834" y="455"/>
                    </a:lnTo>
                    <a:lnTo>
                      <a:pt x="827" y="425"/>
                    </a:lnTo>
                    <a:lnTo>
                      <a:pt x="833" y="418"/>
                    </a:lnTo>
                    <a:lnTo>
                      <a:pt x="819" y="378"/>
                    </a:lnTo>
                    <a:lnTo>
                      <a:pt x="821" y="373"/>
                    </a:lnTo>
                    <a:lnTo>
                      <a:pt x="825" y="371"/>
                    </a:lnTo>
                    <a:lnTo>
                      <a:pt x="841" y="312"/>
                    </a:lnTo>
                    <a:lnTo>
                      <a:pt x="834" y="290"/>
                    </a:lnTo>
                    <a:lnTo>
                      <a:pt x="829" y="290"/>
                    </a:lnTo>
                    <a:lnTo>
                      <a:pt x="825" y="289"/>
                    </a:lnTo>
                    <a:lnTo>
                      <a:pt x="819" y="283"/>
                    </a:lnTo>
                    <a:lnTo>
                      <a:pt x="817" y="279"/>
                    </a:lnTo>
                    <a:lnTo>
                      <a:pt x="814" y="273"/>
                    </a:lnTo>
                    <a:lnTo>
                      <a:pt x="813" y="27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1627">
                <a:extLst>
                  <a:ext uri="{FF2B5EF4-FFF2-40B4-BE49-F238E27FC236}">
                    <a16:creationId xmlns:a16="http://schemas.microsoft.com/office/drawing/2014/main" id="{7F376665-2CA9-7FB8-3B5B-9126309B3C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0" y="452"/>
                <a:ext cx="1" cy="1"/>
              </a:xfrm>
              <a:custGeom>
                <a:avLst/>
                <a:gdLst>
                  <a:gd name="T0" fmla="*/ 3 w 3"/>
                  <a:gd name="T1" fmla="*/ 5 h 6"/>
                  <a:gd name="T2" fmla="*/ 1 w 3"/>
                  <a:gd name="T3" fmla="*/ 1 h 6"/>
                  <a:gd name="T4" fmla="*/ 0 w 3"/>
                  <a:gd name="T5" fmla="*/ 0 h 6"/>
                  <a:gd name="T6" fmla="*/ 0 w 3"/>
                  <a:gd name="T7" fmla="*/ 1 h 6"/>
                  <a:gd name="T8" fmla="*/ 2 w 3"/>
                  <a:gd name="T9" fmla="*/ 6 h 6"/>
                  <a:gd name="T10" fmla="*/ 3 w 3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6">
                    <a:moveTo>
                      <a:pt x="3" y="5"/>
                    </a:moveTo>
                    <a:lnTo>
                      <a:pt x="1" y="1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6"/>
                    </a:lnTo>
                    <a:lnTo>
                      <a:pt x="3" y="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1628">
                <a:extLst>
                  <a:ext uri="{FF2B5EF4-FFF2-40B4-BE49-F238E27FC236}">
                    <a16:creationId xmlns:a16="http://schemas.microsoft.com/office/drawing/2014/main" id="{25172A2F-BAE9-F171-7BBD-EF1122F50F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8" y="54"/>
                <a:ext cx="243" cy="170"/>
              </a:xfrm>
              <a:custGeom>
                <a:avLst/>
                <a:gdLst>
                  <a:gd name="T0" fmla="*/ 1283 w 1454"/>
                  <a:gd name="T1" fmla="*/ 448 h 1019"/>
                  <a:gd name="T2" fmla="*/ 1454 w 1454"/>
                  <a:gd name="T3" fmla="*/ 422 h 1019"/>
                  <a:gd name="T4" fmla="*/ 1440 w 1454"/>
                  <a:gd name="T5" fmla="*/ 548 h 1019"/>
                  <a:gd name="T6" fmla="*/ 1416 w 1454"/>
                  <a:gd name="T7" fmla="*/ 558 h 1019"/>
                  <a:gd name="T8" fmla="*/ 1377 w 1454"/>
                  <a:gd name="T9" fmla="*/ 567 h 1019"/>
                  <a:gd name="T10" fmla="*/ 1289 w 1454"/>
                  <a:gd name="T11" fmla="*/ 622 h 1019"/>
                  <a:gd name="T12" fmla="*/ 1288 w 1454"/>
                  <a:gd name="T13" fmla="*/ 634 h 1019"/>
                  <a:gd name="T14" fmla="*/ 1282 w 1454"/>
                  <a:gd name="T15" fmla="*/ 641 h 1019"/>
                  <a:gd name="T16" fmla="*/ 1260 w 1454"/>
                  <a:gd name="T17" fmla="*/ 635 h 1019"/>
                  <a:gd name="T18" fmla="*/ 1209 w 1454"/>
                  <a:gd name="T19" fmla="*/ 755 h 1019"/>
                  <a:gd name="T20" fmla="*/ 1135 w 1454"/>
                  <a:gd name="T21" fmla="*/ 780 h 1019"/>
                  <a:gd name="T22" fmla="*/ 1131 w 1454"/>
                  <a:gd name="T23" fmla="*/ 790 h 1019"/>
                  <a:gd name="T24" fmla="*/ 1130 w 1454"/>
                  <a:gd name="T25" fmla="*/ 797 h 1019"/>
                  <a:gd name="T26" fmla="*/ 1088 w 1454"/>
                  <a:gd name="T27" fmla="*/ 829 h 1019"/>
                  <a:gd name="T28" fmla="*/ 1067 w 1454"/>
                  <a:gd name="T29" fmla="*/ 907 h 1019"/>
                  <a:gd name="T30" fmla="*/ 1066 w 1454"/>
                  <a:gd name="T31" fmla="*/ 918 h 1019"/>
                  <a:gd name="T32" fmla="*/ 984 w 1454"/>
                  <a:gd name="T33" fmla="*/ 957 h 1019"/>
                  <a:gd name="T34" fmla="*/ 999 w 1454"/>
                  <a:gd name="T35" fmla="*/ 866 h 1019"/>
                  <a:gd name="T36" fmla="*/ 987 w 1454"/>
                  <a:gd name="T37" fmla="*/ 864 h 1019"/>
                  <a:gd name="T38" fmla="*/ 971 w 1454"/>
                  <a:gd name="T39" fmla="*/ 868 h 1019"/>
                  <a:gd name="T40" fmla="*/ 905 w 1454"/>
                  <a:gd name="T41" fmla="*/ 841 h 1019"/>
                  <a:gd name="T42" fmla="*/ 812 w 1454"/>
                  <a:gd name="T43" fmla="*/ 844 h 1019"/>
                  <a:gd name="T44" fmla="*/ 733 w 1454"/>
                  <a:gd name="T45" fmla="*/ 876 h 1019"/>
                  <a:gd name="T46" fmla="*/ 732 w 1454"/>
                  <a:gd name="T47" fmla="*/ 882 h 1019"/>
                  <a:gd name="T48" fmla="*/ 718 w 1454"/>
                  <a:gd name="T49" fmla="*/ 884 h 1019"/>
                  <a:gd name="T50" fmla="*/ 668 w 1454"/>
                  <a:gd name="T51" fmla="*/ 879 h 1019"/>
                  <a:gd name="T52" fmla="*/ 549 w 1454"/>
                  <a:gd name="T53" fmla="*/ 833 h 1019"/>
                  <a:gd name="T54" fmla="*/ 457 w 1454"/>
                  <a:gd name="T55" fmla="*/ 962 h 1019"/>
                  <a:gd name="T56" fmla="*/ 347 w 1454"/>
                  <a:gd name="T57" fmla="*/ 993 h 1019"/>
                  <a:gd name="T58" fmla="*/ 292 w 1454"/>
                  <a:gd name="T59" fmla="*/ 991 h 1019"/>
                  <a:gd name="T60" fmla="*/ 224 w 1454"/>
                  <a:gd name="T61" fmla="*/ 986 h 1019"/>
                  <a:gd name="T62" fmla="*/ 133 w 1454"/>
                  <a:gd name="T63" fmla="*/ 979 h 1019"/>
                  <a:gd name="T64" fmla="*/ 0 w 1454"/>
                  <a:gd name="T65" fmla="*/ 727 h 1019"/>
                  <a:gd name="T66" fmla="*/ 100 w 1454"/>
                  <a:gd name="T67" fmla="*/ 741 h 1019"/>
                  <a:gd name="T68" fmla="*/ 135 w 1454"/>
                  <a:gd name="T69" fmla="*/ 668 h 1019"/>
                  <a:gd name="T70" fmla="*/ 190 w 1454"/>
                  <a:gd name="T71" fmla="*/ 601 h 1019"/>
                  <a:gd name="T72" fmla="*/ 57 w 1454"/>
                  <a:gd name="T73" fmla="*/ 558 h 1019"/>
                  <a:gd name="T74" fmla="*/ 64 w 1454"/>
                  <a:gd name="T75" fmla="*/ 394 h 1019"/>
                  <a:gd name="T76" fmla="*/ 33 w 1454"/>
                  <a:gd name="T77" fmla="*/ 292 h 1019"/>
                  <a:gd name="T78" fmla="*/ 68 w 1454"/>
                  <a:gd name="T79" fmla="*/ 238 h 1019"/>
                  <a:gd name="T80" fmla="*/ 178 w 1454"/>
                  <a:gd name="T81" fmla="*/ 187 h 1019"/>
                  <a:gd name="T82" fmla="*/ 340 w 1454"/>
                  <a:gd name="T83" fmla="*/ 42 h 1019"/>
                  <a:gd name="T84" fmla="*/ 397 w 1454"/>
                  <a:gd name="T85" fmla="*/ 45 h 1019"/>
                  <a:gd name="T86" fmla="*/ 347 w 1454"/>
                  <a:gd name="T87" fmla="*/ 223 h 1019"/>
                  <a:gd name="T88" fmla="*/ 425 w 1454"/>
                  <a:gd name="T89" fmla="*/ 280 h 1019"/>
                  <a:gd name="T90" fmla="*/ 535 w 1454"/>
                  <a:gd name="T91" fmla="*/ 216 h 1019"/>
                  <a:gd name="T92" fmla="*/ 668 w 1454"/>
                  <a:gd name="T93" fmla="*/ 263 h 1019"/>
                  <a:gd name="T94" fmla="*/ 642 w 1454"/>
                  <a:gd name="T95" fmla="*/ 380 h 1019"/>
                  <a:gd name="T96" fmla="*/ 713 w 1454"/>
                  <a:gd name="T97" fmla="*/ 387 h 1019"/>
                  <a:gd name="T98" fmla="*/ 719 w 1454"/>
                  <a:gd name="T99" fmla="*/ 381 h 1019"/>
                  <a:gd name="T100" fmla="*/ 796 w 1454"/>
                  <a:gd name="T101" fmla="*/ 406 h 1019"/>
                  <a:gd name="T102" fmla="*/ 875 w 1454"/>
                  <a:gd name="T103" fmla="*/ 322 h 1019"/>
                  <a:gd name="T104" fmla="*/ 970 w 1454"/>
                  <a:gd name="T105" fmla="*/ 256 h 1019"/>
                  <a:gd name="T106" fmla="*/ 1090 w 1454"/>
                  <a:gd name="T107" fmla="*/ 328 h 1019"/>
                  <a:gd name="T108" fmla="*/ 1162 w 1454"/>
                  <a:gd name="T109" fmla="*/ 342 h 1019"/>
                  <a:gd name="T110" fmla="*/ 1133 w 1454"/>
                  <a:gd name="T111" fmla="*/ 422 h 10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454" h="1019">
                    <a:moveTo>
                      <a:pt x="1155" y="444"/>
                    </a:moveTo>
                    <a:lnTo>
                      <a:pt x="1203" y="428"/>
                    </a:lnTo>
                    <a:lnTo>
                      <a:pt x="1219" y="413"/>
                    </a:lnTo>
                    <a:lnTo>
                      <a:pt x="1231" y="442"/>
                    </a:lnTo>
                    <a:lnTo>
                      <a:pt x="1283" y="448"/>
                    </a:lnTo>
                    <a:lnTo>
                      <a:pt x="1290" y="463"/>
                    </a:lnTo>
                    <a:lnTo>
                      <a:pt x="1312" y="451"/>
                    </a:lnTo>
                    <a:lnTo>
                      <a:pt x="1352" y="448"/>
                    </a:lnTo>
                    <a:lnTo>
                      <a:pt x="1359" y="415"/>
                    </a:lnTo>
                    <a:lnTo>
                      <a:pt x="1454" y="422"/>
                    </a:lnTo>
                    <a:lnTo>
                      <a:pt x="1440" y="437"/>
                    </a:lnTo>
                    <a:lnTo>
                      <a:pt x="1433" y="472"/>
                    </a:lnTo>
                    <a:lnTo>
                      <a:pt x="1405" y="501"/>
                    </a:lnTo>
                    <a:lnTo>
                      <a:pt x="1433" y="522"/>
                    </a:lnTo>
                    <a:lnTo>
                      <a:pt x="1440" y="548"/>
                    </a:lnTo>
                    <a:lnTo>
                      <a:pt x="1433" y="544"/>
                    </a:lnTo>
                    <a:lnTo>
                      <a:pt x="1426" y="543"/>
                    </a:lnTo>
                    <a:lnTo>
                      <a:pt x="1422" y="546"/>
                    </a:lnTo>
                    <a:lnTo>
                      <a:pt x="1418" y="550"/>
                    </a:lnTo>
                    <a:lnTo>
                      <a:pt x="1416" y="558"/>
                    </a:lnTo>
                    <a:lnTo>
                      <a:pt x="1390" y="572"/>
                    </a:lnTo>
                    <a:lnTo>
                      <a:pt x="1390" y="574"/>
                    </a:lnTo>
                    <a:lnTo>
                      <a:pt x="1386" y="569"/>
                    </a:lnTo>
                    <a:lnTo>
                      <a:pt x="1383" y="568"/>
                    </a:lnTo>
                    <a:lnTo>
                      <a:pt x="1377" y="567"/>
                    </a:lnTo>
                    <a:lnTo>
                      <a:pt x="1373" y="570"/>
                    </a:lnTo>
                    <a:lnTo>
                      <a:pt x="1362" y="585"/>
                    </a:lnTo>
                    <a:lnTo>
                      <a:pt x="1323" y="615"/>
                    </a:lnTo>
                    <a:lnTo>
                      <a:pt x="1290" y="620"/>
                    </a:lnTo>
                    <a:lnTo>
                      <a:pt x="1289" y="622"/>
                    </a:lnTo>
                    <a:lnTo>
                      <a:pt x="1289" y="625"/>
                    </a:lnTo>
                    <a:lnTo>
                      <a:pt x="1289" y="630"/>
                    </a:lnTo>
                    <a:lnTo>
                      <a:pt x="1288" y="630"/>
                    </a:lnTo>
                    <a:lnTo>
                      <a:pt x="1288" y="632"/>
                    </a:lnTo>
                    <a:lnTo>
                      <a:pt x="1288" y="634"/>
                    </a:lnTo>
                    <a:lnTo>
                      <a:pt x="1287" y="638"/>
                    </a:lnTo>
                    <a:lnTo>
                      <a:pt x="1285" y="638"/>
                    </a:lnTo>
                    <a:lnTo>
                      <a:pt x="1284" y="638"/>
                    </a:lnTo>
                    <a:lnTo>
                      <a:pt x="1284" y="639"/>
                    </a:lnTo>
                    <a:lnTo>
                      <a:pt x="1282" y="641"/>
                    </a:lnTo>
                    <a:lnTo>
                      <a:pt x="1279" y="641"/>
                    </a:lnTo>
                    <a:lnTo>
                      <a:pt x="1275" y="641"/>
                    </a:lnTo>
                    <a:lnTo>
                      <a:pt x="1268" y="635"/>
                    </a:lnTo>
                    <a:lnTo>
                      <a:pt x="1264" y="634"/>
                    </a:lnTo>
                    <a:lnTo>
                      <a:pt x="1260" y="635"/>
                    </a:lnTo>
                    <a:lnTo>
                      <a:pt x="1259" y="641"/>
                    </a:lnTo>
                    <a:lnTo>
                      <a:pt x="1255" y="672"/>
                    </a:lnTo>
                    <a:lnTo>
                      <a:pt x="1205" y="708"/>
                    </a:lnTo>
                    <a:lnTo>
                      <a:pt x="1216" y="722"/>
                    </a:lnTo>
                    <a:lnTo>
                      <a:pt x="1209" y="755"/>
                    </a:lnTo>
                    <a:lnTo>
                      <a:pt x="1195" y="765"/>
                    </a:lnTo>
                    <a:lnTo>
                      <a:pt x="1183" y="777"/>
                    </a:lnTo>
                    <a:lnTo>
                      <a:pt x="1140" y="772"/>
                    </a:lnTo>
                    <a:lnTo>
                      <a:pt x="1142" y="778"/>
                    </a:lnTo>
                    <a:lnTo>
                      <a:pt x="1135" y="780"/>
                    </a:lnTo>
                    <a:lnTo>
                      <a:pt x="1131" y="782"/>
                    </a:lnTo>
                    <a:lnTo>
                      <a:pt x="1130" y="785"/>
                    </a:lnTo>
                    <a:lnTo>
                      <a:pt x="1131" y="787"/>
                    </a:lnTo>
                    <a:lnTo>
                      <a:pt x="1131" y="789"/>
                    </a:lnTo>
                    <a:lnTo>
                      <a:pt x="1131" y="790"/>
                    </a:lnTo>
                    <a:lnTo>
                      <a:pt x="1132" y="792"/>
                    </a:lnTo>
                    <a:lnTo>
                      <a:pt x="1131" y="794"/>
                    </a:lnTo>
                    <a:lnTo>
                      <a:pt x="1130" y="794"/>
                    </a:lnTo>
                    <a:lnTo>
                      <a:pt x="1130" y="795"/>
                    </a:lnTo>
                    <a:lnTo>
                      <a:pt x="1130" y="797"/>
                    </a:lnTo>
                    <a:lnTo>
                      <a:pt x="1125" y="799"/>
                    </a:lnTo>
                    <a:lnTo>
                      <a:pt x="1120" y="799"/>
                    </a:lnTo>
                    <a:lnTo>
                      <a:pt x="1116" y="800"/>
                    </a:lnTo>
                    <a:lnTo>
                      <a:pt x="1110" y="822"/>
                    </a:lnTo>
                    <a:lnTo>
                      <a:pt x="1088" y="829"/>
                    </a:lnTo>
                    <a:lnTo>
                      <a:pt x="1088" y="863"/>
                    </a:lnTo>
                    <a:lnTo>
                      <a:pt x="1074" y="870"/>
                    </a:lnTo>
                    <a:lnTo>
                      <a:pt x="1081" y="879"/>
                    </a:lnTo>
                    <a:lnTo>
                      <a:pt x="1066" y="905"/>
                    </a:lnTo>
                    <a:lnTo>
                      <a:pt x="1067" y="907"/>
                    </a:lnTo>
                    <a:lnTo>
                      <a:pt x="1067" y="908"/>
                    </a:lnTo>
                    <a:lnTo>
                      <a:pt x="1068" y="910"/>
                    </a:lnTo>
                    <a:lnTo>
                      <a:pt x="1069" y="915"/>
                    </a:lnTo>
                    <a:lnTo>
                      <a:pt x="1067" y="916"/>
                    </a:lnTo>
                    <a:lnTo>
                      <a:pt x="1066" y="918"/>
                    </a:lnTo>
                    <a:lnTo>
                      <a:pt x="1062" y="920"/>
                    </a:lnTo>
                    <a:lnTo>
                      <a:pt x="1048" y="922"/>
                    </a:lnTo>
                    <a:lnTo>
                      <a:pt x="1017" y="941"/>
                    </a:lnTo>
                    <a:lnTo>
                      <a:pt x="1010" y="950"/>
                    </a:lnTo>
                    <a:lnTo>
                      <a:pt x="984" y="957"/>
                    </a:lnTo>
                    <a:lnTo>
                      <a:pt x="970" y="950"/>
                    </a:lnTo>
                    <a:lnTo>
                      <a:pt x="977" y="926"/>
                    </a:lnTo>
                    <a:lnTo>
                      <a:pt x="1031" y="887"/>
                    </a:lnTo>
                    <a:lnTo>
                      <a:pt x="1003" y="865"/>
                    </a:lnTo>
                    <a:lnTo>
                      <a:pt x="999" y="866"/>
                    </a:lnTo>
                    <a:lnTo>
                      <a:pt x="995" y="867"/>
                    </a:lnTo>
                    <a:lnTo>
                      <a:pt x="990" y="866"/>
                    </a:lnTo>
                    <a:lnTo>
                      <a:pt x="988" y="863"/>
                    </a:lnTo>
                    <a:lnTo>
                      <a:pt x="987" y="863"/>
                    </a:lnTo>
                    <a:lnTo>
                      <a:pt x="987" y="864"/>
                    </a:lnTo>
                    <a:lnTo>
                      <a:pt x="987" y="866"/>
                    </a:lnTo>
                    <a:lnTo>
                      <a:pt x="986" y="868"/>
                    </a:lnTo>
                    <a:lnTo>
                      <a:pt x="979" y="870"/>
                    </a:lnTo>
                    <a:lnTo>
                      <a:pt x="975" y="871"/>
                    </a:lnTo>
                    <a:lnTo>
                      <a:pt x="971" y="868"/>
                    </a:lnTo>
                    <a:lnTo>
                      <a:pt x="970" y="865"/>
                    </a:lnTo>
                    <a:lnTo>
                      <a:pt x="953" y="850"/>
                    </a:lnTo>
                    <a:lnTo>
                      <a:pt x="948" y="833"/>
                    </a:lnTo>
                    <a:lnTo>
                      <a:pt x="927" y="822"/>
                    </a:lnTo>
                    <a:lnTo>
                      <a:pt x="905" y="841"/>
                    </a:lnTo>
                    <a:lnTo>
                      <a:pt x="903" y="855"/>
                    </a:lnTo>
                    <a:lnTo>
                      <a:pt x="853" y="870"/>
                    </a:lnTo>
                    <a:lnTo>
                      <a:pt x="846" y="857"/>
                    </a:lnTo>
                    <a:lnTo>
                      <a:pt x="827" y="855"/>
                    </a:lnTo>
                    <a:lnTo>
                      <a:pt x="812" y="844"/>
                    </a:lnTo>
                    <a:lnTo>
                      <a:pt x="777" y="857"/>
                    </a:lnTo>
                    <a:lnTo>
                      <a:pt x="753" y="863"/>
                    </a:lnTo>
                    <a:lnTo>
                      <a:pt x="748" y="876"/>
                    </a:lnTo>
                    <a:lnTo>
                      <a:pt x="734" y="876"/>
                    </a:lnTo>
                    <a:lnTo>
                      <a:pt x="733" y="876"/>
                    </a:lnTo>
                    <a:lnTo>
                      <a:pt x="733" y="877"/>
                    </a:lnTo>
                    <a:lnTo>
                      <a:pt x="733" y="879"/>
                    </a:lnTo>
                    <a:lnTo>
                      <a:pt x="732" y="879"/>
                    </a:lnTo>
                    <a:lnTo>
                      <a:pt x="732" y="880"/>
                    </a:lnTo>
                    <a:lnTo>
                      <a:pt x="732" y="882"/>
                    </a:lnTo>
                    <a:lnTo>
                      <a:pt x="730" y="883"/>
                    </a:lnTo>
                    <a:lnTo>
                      <a:pt x="728" y="885"/>
                    </a:lnTo>
                    <a:lnTo>
                      <a:pt x="724" y="885"/>
                    </a:lnTo>
                    <a:lnTo>
                      <a:pt x="720" y="885"/>
                    </a:lnTo>
                    <a:lnTo>
                      <a:pt x="718" y="884"/>
                    </a:lnTo>
                    <a:lnTo>
                      <a:pt x="717" y="884"/>
                    </a:lnTo>
                    <a:lnTo>
                      <a:pt x="715" y="884"/>
                    </a:lnTo>
                    <a:lnTo>
                      <a:pt x="710" y="883"/>
                    </a:lnTo>
                    <a:lnTo>
                      <a:pt x="689" y="893"/>
                    </a:lnTo>
                    <a:lnTo>
                      <a:pt x="668" y="879"/>
                    </a:lnTo>
                    <a:lnTo>
                      <a:pt x="653" y="879"/>
                    </a:lnTo>
                    <a:lnTo>
                      <a:pt x="639" y="863"/>
                    </a:lnTo>
                    <a:lnTo>
                      <a:pt x="618" y="855"/>
                    </a:lnTo>
                    <a:lnTo>
                      <a:pt x="611" y="848"/>
                    </a:lnTo>
                    <a:lnTo>
                      <a:pt x="549" y="833"/>
                    </a:lnTo>
                    <a:lnTo>
                      <a:pt x="549" y="887"/>
                    </a:lnTo>
                    <a:lnTo>
                      <a:pt x="533" y="905"/>
                    </a:lnTo>
                    <a:lnTo>
                      <a:pt x="490" y="922"/>
                    </a:lnTo>
                    <a:lnTo>
                      <a:pt x="468" y="941"/>
                    </a:lnTo>
                    <a:lnTo>
                      <a:pt x="457" y="962"/>
                    </a:lnTo>
                    <a:lnTo>
                      <a:pt x="446" y="950"/>
                    </a:lnTo>
                    <a:lnTo>
                      <a:pt x="413" y="929"/>
                    </a:lnTo>
                    <a:lnTo>
                      <a:pt x="385" y="941"/>
                    </a:lnTo>
                    <a:lnTo>
                      <a:pt x="370" y="976"/>
                    </a:lnTo>
                    <a:lnTo>
                      <a:pt x="347" y="993"/>
                    </a:lnTo>
                    <a:lnTo>
                      <a:pt x="340" y="992"/>
                    </a:lnTo>
                    <a:lnTo>
                      <a:pt x="334" y="990"/>
                    </a:lnTo>
                    <a:lnTo>
                      <a:pt x="329" y="991"/>
                    </a:lnTo>
                    <a:lnTo>
                      <a:pt x="328" y="998"/>
                    </a:lnTo>
                    <a:lnTo>
                      <a:pt x="292" y="991"/>
                    </a:lnTo>
                    <a:lnTo>
                      <a:pt x="235" y="991"/>
                    </a:lnTo>
                    <a:lnTo>
                      <a:pt x="232" y="985"/>
                    </a:lnTo>
                    <a:lnTo>
                      <a:pt x="229" y="984"/>
                    </a:lnTo>
                    <a:lnTo>
                      <a:pt x="226" y="984"/>
                    </a:lnTo>
                    <a:lnTo>
                      <a:pt x="224" y="986"/>
                    </a:lnTo>
                    <a:lnTo>
                      <a:pt x="220" y="989"/>
                    </a:lnTo>
                    <a:lnTo>
                      <a:pt x="218" y="993"/>
                    </a:lnTo>
                    <a:lnTo>
                      <a:pt x="198" y="979"/>
                    </a:lnTo>
                    <a:lnTo>
                      <a:pt x="150" y="993"/>
                    </a:lnTo>
                    <a:lnTo>
                      <a:pt x="133" y="979"/>
                    </a:lnTo>
                    <a:lnTo>
                      <a:pt x="126" y="1000"/>
                    </a:lnTo>
                    <a:lnTo>
                      <a:pt x="105" y="1019"/>
                    </a:lnTo>
                    <a:lnTo>
                      <a:pt x="19" y="1015"/>
                    </a:lnTo>
                    <a:lnTo>
                      <a:pt x="5" y="744"/>
                    </a:lnTo>
                    <a:lnTo>
                      <a:pt x="0" y="727"/>
                    </a:lnTo>
                    <a:lnTo>
                      <a:pt x="22" y="715"/>
                    </a:lnTo>
                    <a:lnTo>
                      <a:pt x="33" y="748"/>
                    </a:lnTo>
                    <a:lnTo>
                      <a:pt x="64" y="744"/>
                    </a:lnTo>
                    <a:lnTo>
                      <a:pt x="83" y="727"/>
                    </a:lnTo>
                    <a:lnTo>
                      <a:pt x="100" y="741"/>
                    </a:lnTo>
                    <a:lnTo>
                      <a:pt x="126" y="715"/>
                    </a:lnTo>
                    <a:lnTo>
                      <a:pt x="118" y="705"/>
                    </a:lnTo>
                    <a:lnTo>
                      <a:pt x="128" y="672"/>
                    </a:lnTo>
                    <a:lnTo>
                      <a:pt x="132" y="669"/>
                    </a:lnTo>
                    <a:lnTo>
                      <a:pt x="135" y="668"/>
                    </a:lnTo>
                    <a:lnTo>
                      <a:pt x="142" y="672"/>
                    </a:lnTo>
                    <a:lnTo>
                      <a:pt x="168" y="670"/>
                    </a:lnTo>
                    <a:lnTo>
                      <a:pt x="190" y="655"/>
                    </a:lnTo>
                    <a:lnTo>
                      <a:pt x="207" y="608"/>
                    </a:lnTo>
                    <a:lnTo>
                      <a:pt x="190" y="601"/>
                    </a:lnTo>
                    <a:lnTo>
                      <a:pt x="157" y="613"/>
                    </a:lnTo>
                    <a:lnTo>
                      <a:pt x="126" y="587"/>
                    </a:lnTo>
                    <a:lnTo>
                      <a:pt x="98" y="598"/>
                    </a:lnTo>
                    <a:lnTo>
                      <a:pt x="72" y="585"/>
                    </a:lnTo>
                    <a:lnTo>
                      <a:pt x="57" y="558"/>
                    </a:lnTo>
                    <a:lnTo>
                      <a:pt x="68" y="548"/>
                    </a:lnTo>
                    <a:lnTo>
                      <a:pt x="72" y="472"/>
                    </a:lnTo>
                    <a:lnTo>
                      <a:pt x="76" y="465"/>
                    </a:lnTo>
                    <a:lnTo>
                      <a:pt x="78" y="463"/>
                    </a:lnTo>
                    <a:lnTo>
                      <a:pt x="64" y="394"/>
                    </a:lnTo>
                    <a:lnTo>
                      <a:pt x="50" y="366"/>
                    </a:lnTo>
                    <a:lnTo>
                      <a:pt x="55" y="352"/>
                    </a:lnTo>
                    <a:lnTo>
                      <a:pt x="48" y="320"/>
                    </a:lnTo>
                    <a:lnTo>
                      <a:pt x="42" y="316"/>
                    </a:lnTo>
                    <a:lnTo>
                      <a:pt x="33" y="292"/>
                    </a:lnTo>
                    <a:lnTo>
                      <a:pt x="40" y="237"/>
                    </a:lnTo>
                    <a:lnTo>
                      <a:pt x="62" y="242"/>
                    </a:lnTo>
                    <a:lnTo>
                      <a:pt x="64" y="238"/>
                    </a:lnTo>
                    <a:lnTo>
                      <a:pt x="66" y="237"/>
                    </a:lnTo>
                    <a:lnTo>
                      <a:pt x="68" y="238"/>
                    </a:lnTo>
                    <a:lnTo>
                      <a:pt x="72" y="242"/>
                    </a:lnTo>
                    <a:lnTo>
                      <a:pt x="92" y="235"/>
                    </a:lnTo>
                    <a:lnTo>
                      <a:pt x="142" y="223"/>
                    </a:lnTo>
                    <a:lnTo>
                      <a:pt x="176" y="200"/>
                    </a:lnTo>
                    <a:lnTo>
                      <a:pt x="178" y="187"/>
                    </a:lnTo>
                    <a:lnTo>
                      <a:pt x="211" y="157"/>
                    </a:lnTo>
                    <a:lnTo>
                      <a:pt x="214" y="144"/>
                    </a:lnTo>
                    <a:lnTo>
                      <a:pt x="285" y="66"/>
                    </a:lnTo>
                    <a:lnTo>
                      <a:pt x="320" y="45"/>
                    </a:lnTo>
                    <a:lnTo>
                      <a:pt x="340" y="42"/>
                    </a:lnTo>
                    <a:lnTo>
                      <a:pt x="368" y="24"/>
                    </a:lnTo>
                    <a:lnTo>
                      <a:pt x="463" y="0"/>
                    </a:lnTo>
                    <a:lnTo>
                      <a:pt x="461" y="24"/>
                    </a:lnTo>
                    <a:lnTo>
                      <a:pt x="433" y="42"/>
                    </a:lnTo>
                    <a:lnTo>
                      <a:pt x="397" y="45"/>
                    </a:lnTo>
                    <a:lnTo>
                      <a:pt x="397" y="85"/>
                    </a:lnTo>
                    <a:lnTo>
                      <a:pt x="304" y="92"/>
                    </a:lnTo>
                    <a:lnTo>
                      <a:pt x="304" y="194"/>
                    </a:lnTo>
                    <a:lnTo>
                      <a:pt x="318" y="213"/>
                    </a:lnTo>
                    <a:lnTo>
                      <a:pt x="347" y="223"/>
                    </a:lnTo>
                    <a:lnTo>
                      <a:pt x="342" y="244"/>
                    </a:lnTo>
                    <a:lnTo>
                      <a:pt x="368" y="272"/>
                    </a:lnTo>
                    <a:lnTo>
                      <a:pt x="392" y="263"/>
                    </a:lnTo>
                    <a:lnTo>
                      <a:pt x="411" y="280"/>
                    </a:lnTo>
                    <a:lnTo>
                      <a:pt x="425" y="280"/>
                    </a:lnTo>
                    <a:lnTo>
                      <a:pt x="457" y="302"/>
                    </a:lnTo>
                    <a:lnTo>
                      <a:pt x="485" y="244"/>
                    </a:lnTo>
                    <a:lnTo>
                      <a:pt x="499" y="223"/>
                    </a:lnTo>
                    <a:lnTo>
                      <a:pt x="525" y="200"/>
                    </a:lnTo>
                    <a:lnTo>
                      <a:pt x="535" y="216"/>
                    </a:lnTo>
                    <a:lnTo>
                      <a:pt x="556" y="187"/>
                    </a:lnTo>
                    <a:lnTo>
                      <a:pt x="632" y="220"/>
                    </a:lnTo>
                    <a:lnTo>
                      <a:pt x="670" y="223"/>
                    </a:lnTo>
                    <a:lnTo>
                      <a:pt x="689" y="237"/>
                    </a:lnTo>
                    <a:lnTo>
                      <a:pt x="668" y="263"/>
                    </a:lnTo>
                    <a:lnTo>
                      <a:pt x="668" y="287"/>
                    </a:lnTo>
                    <a:lnTo>
                      <a:pt x="655" y="313"/>
                    </a:lnTo>
                    <a:lnTo>
                      <a:pt x="649" y="322"/>
                    </a:lnTo>
                    <a:lnTo>
                      <a:pt x="653" y="352"/>
                    </a:lnTo>
                    <a:lnTo>
                      <a:pt x="642" y="380"/>
                    </a:lnTo>
                    <a:lnTo>
                      <a:pt x="663" y="387"/>
                    </a:lnTo>
                    <a:lnTo>
                      <a:pt x="670" y="366"/>
                    </a:lnTo>
                    <a:lnTo>
                      <a:pt x="692" y="356"/>
                    </a:lnTo>
                    <a:lnTo>
                      <a:pt x="703" y="370"/>
                    </a:lnTo>
                    <a:lnTo>
                      <a:pt x="713" y="387"/>
                    </a:lnTo>
                    <a:lnTo>
                      <a:pt x="713" y="385"/>
                    </a:lnTo>
                    <a:lnTo>
                      <a:pt x="714" y="382"/>
                    </a:lnTo>
                    <a:lnTo>
                      <a:pt x="716" y="381"/>
                    </a:lnTo>
                    <a:lnTo>
                      <a:pt x="718" y="380"/>
                    </a:lnTo>
                    <a:lnTo>
                      <a:pt x="719" y="381"/>
                    </a:lnTo>
                    <a:lnTo>
                      <a:pt x="718" y="382"/>
                    </a:lnTo>
                    <a:lnTo>
                      <a:pt x="718" y="385"/>
                    </a:lnTo>
                    <a:lnTo>
                      <a:pt x="720" y="422"/>
                    </a:lnTo>
                    <a:lnTo>
                      <a:pt x="742" y="415"/>
                    </a:lnTo>
                    <a:lnTo>
                      <a:pt x="796" y="406"/>
                    </a:lnTo>
                    <a:lnTo>
                      <a:pt x="798" y="385"/>
                    </a:lnTo>
                    <a:lnTo>
                      <a:pt x="812" y="359"/>
                    </a:lnTo>
                    <a:lnTo>
                      <a:pt x="825" y="352"/>
                    </a:lnTo>
                    <a:lnTo>
                      <a:pt x="842" y="352"/>
                    </a:lnTo>
                    <a:lnTo>
                      <a:pt x="875" y="322"/>
                    </a:lnTo>
                    <a:lnTo>
                      <a:pt x="898" y="309"/>
                    </a:lnTo>
                    <a:lnTo>
                      <a:pt x="903" y="292"/>
                    </a:lnTo>
                    <a:lnTo>
                      <a:pt x="938" y="272"/>
                    </a:lnTo>
                    <a:lnTo>
                      <a:pt x="955" y="216"/>
                    </a:lnTo>
                    <a:lnTo>
                      <a:pt x="970" y="256"/>
                    </a:lnTo>
                    <a:lnTo>
                      <a:pt x="1069" y="244"/>
                    </a:lnTo>
                    <a:lnTo>
                      <a:pt x="1077" y="285"/>
                    </a:lnTo>
                    <a:lnTo>
                      <a:pt x="1088" y="294"/>
                    </a:lnTo>
                    <a:lnTo>
                      <a:pt x="1095" y="316"/>
                    </a:lnTo>
                    <a:lnTo>
                      <a:pt x="1090" y="328"/>
                    </a:lnTo>
                    <a:lnTo>
                      <a:pt x="1110" y="352"/>
                    </a:lnTo>
                    <a:lnTo>
                      <a:pt x="1112" y="313"/>
                    </a:lnTo>
                    <a:lnTo>
                      <a:pt x="1127" y="302"/>
                    </a:lnTo>
                    <a:lnTo>
                      <a:pt x="1153" y="313"/>
                    </a:lnTo>
                    <a:lnTo>
                      <a:pt x="1162" y="342"/>
                    </a:lnTo>
                    <a:lnTo>
                      <a:pt x="1188" y="335"/>
                    </a:lnTo>
                    <a:lnTo>
                      <a:pt x="1153" y="378"/>
                    </a:lnTo>
                    <a:lnTo>
                      <a:pt x="1140" y="385"/>
                    </a:lnTo>
                    <a:lnTo>
                      <a:pt x="1119" y="385"/>
                    </a:lnTo>
                    <a:lnTo>
                      <a:pt x="1133" y="422"/>
                    </a:lnTo>
                    <a:lnTo>
                      <a:pt x="1155" y="44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1629">
                <a:extLst>
                  <a:ext uri="{FF2B5EF4-FFF2-40B4-BE49-F238E27FC236}">
                    <a16:creationId xmlns:a16="http://schemas.microsoft.com/office/drawing/2014/main" id="{4296B990-5AAF-609F-93BB-331CD89B1C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129"/>
                <a:ext cx="6" cy="5"/>
              </a:xfrm>
              <a:custGeom>
                <a:avLst/>
                <a:gdLst>
                  <a:gd name="T0" fmla="*/ 0 w 33"/>
                  <a:gd name="T1" fmla="*/ 0 h 34"/>
                  <a:gd name="T2" fmla="*/ 33 w 33"/>
                  <a:gd name="T3" fmla="*/ 34 h 34"/>
                  <a:gd name="T4" fmla="*/ 14 w 33"/>
                  <a:gd name="T5" fmla="*/ 7 h 34"/>
                  <a:gd name="T6" fmla="*/ 0 w 33"/>
                  <a:gd name="T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4">
                    <a:moveTo>
                      <a:pt x="0" y="0"/>
                    </a:moveTo>
                    <a:lnTo>
                      <a:pt x="33" y="34"/>
                    </a:lnTo>
                    <a:lnTo>
                      <a:pt x="14" y="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1630">
                <a:extLst>
                  <a:ext uri="{FF2B5EF4-FFF2-40B4-BE49-F238E27FC236}">
                    <a16:creationId xmlns:a16="http://schemas.microsoft.com/office/drawing/2014/main" id="{4EDB66A1-ECBB-095E-89A2-54C7A8117B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250"/>
                <a:ext cx="173" cy="85"/>
              </a:xfrm>
              <a:custGeom>
                <a:avLst/>
                <a:gdLst>
                  <a:gd name="T0" fmla="*/ 499 w 1038"/>
                  <a:gd name="T1" fmla="*/ 363 h 513"/>
                  <a:gd name="T2" fmla="*/ 492 w 1038"/>
                  <a:gd name="T3" fmla="*/ 389 h 513"/>
                  <a:gd name="T4" fmla="*/ 480 w 1038"/>
                  <a:gd name="T5" fmla="*/ 443 h 513"/>
                  <a:gd name="T6" fmla="*/ 474 w 1038"/>
                  <a:gd name="T7" fmla="*/ 477 h 513"/>
                  <a:gd name="T8" fmla="*/ 470 w 1038"/>
                  <a:gd name="T9" fmla="*/ 490 h 513"/>
                  <a:gd name="T10" fmla="*/ 467 w 1038"/>
                  <a:gd name="T11" fmla="*/ 493 h 513"/>
                  <a:gd name="T12" fmla="*/ 460 w 1038"/>
                  <a:gd name="T13" fmla="*/ 493 h 513"/>
                  <a:gd name="T14" fmla="*/ 416 w 1038"/>
                  <a:gd name="T15" fmla="*/ 499 h 513"/>
                  <a:gd name="T16" fmla="*/ 397 w 1038"/>
                  <a:gd name="T17" fmla="*/ 501 h 513"/>
                  <a:gd name="T18" fmla="*/ 375 w 1038"/>
                  <a:gd name="T19" fmla="*/ 424 h 513"/>
                  <a:gd name="T20" fmla="*/ 319 w 1038"/>
                  <a:gd name="T21" fmla="*/ 417 h 513"/>
                  <a:gd name="T22" fmla="*/ 321 w 1038"/>
                  <a:gd name="T23" fmla="*/ 441 h 513"/>
                  <a:gd name="T24" fmla="*/ 305 w 1038"/>
                  <a:gd name="T25" fmla="*/ 503 h 513"/>
                  <a:gd name="T26" fmla="*/ 292 w 1038"/>
                  <a:gd name="T27" fmla="*/ 461 h 513"/>
                  <a:gd name="T28" fmla="*/ 226 w 1038"/>
                  <a:gd name="T29" fmla="*/ 385 h 513"/>
                  <a:gd name="T30" fmla="*/ 187 w 1038"/>
                  <a:gd name="T31" fmla="*/ 411 h 513"/>
                  <a:gd name="T32" fmla="*/ 174 w 1038"/>
                  <a:gd name="T33" fmla="*/ 415 h 513"/>
                  <a:gd name="T34" fmla="*/ 140 w 1038"/>
                  <a:gd name="T35" fmla="*/ 377 h 513"/>
                  <a:gd name="T36" fmla="*/ 127 w 1038"/>
                  <a:gd name="T37" fmla="*/ 365 h 513"/>
                  <a:gd name="T38" fmla="*/ 105 w 1038"/>
                  <a:gd name="T39" fmla="*/ 325 h 513"/>
                  <a:gd name="T40" fmla="*/ 105 w 1038"/>
                  <a:gd name="T41" fmla="*/ 291 h 513"/>
                  <a:gd name="T42" fmla="*/ 57 w 1038"/>
                  <a:gd name="T43" fmla="*/ 281 h 513"/>
                  <a:gd name="T44" fmla="*/ 21 w 1038"/>
                  <a:gd name="T45" fmla="*/ 293 h 513"/>
                  <a:gd name="T46" fmla="*/ 43 w 1038"/>
                  <a:gd name="T47" fmla="*/ 213 h 513"/>
                  <a:gd name="T48" fmla="*/ 88 w 1038"/>
                  <a:gd name="T49" fmla="*/ 219 h 513"/>
                  <a:gd name="T50" fmla="*/ 114 w 1038"/>
                  <a:gd name="T51" fmla="*/ 235 h 513"/>
                  <a:gd name="T52" fmla="*/ 125 w 1038"/>
                  <a:gd name="T53" fmla="*/ 262 h 513"/>
                  <a:gd name="T54" fmla="*/ 148 w 1038"/>
                  <a:gd name="T55" fmla="*/ 228 h 513"/>
                  <a:gd name="T56" fmla="*/ 212 w 1038"/>
                  <a:gd name="T57" fmla="*/ 168 h 513"/>
                  <a:gd name="T58" fmla="*/ 285 w 1038"/>
                  <a:gd name="T59" fmla="*/ 218 h 513"/>
                  <a:gd name="T60" fmla="*/ 325 w 1038"/>
                  <a:gd name="T61" fmla="*/ 128 h 513"/>
                  <a:gd name="T62" fmla="*/ 457 w 1038"/>
                  <a:gd name="T63" fmla="*/ 63 h 513"/>
                  <a:gd name="T64" fmla="*/ 590 w 1038"/>
                  <a:gd name="T65" fmla="*/ 89 h 513"/>
                  <a:gd name="T66" fmla="*/ 704 w 1038"/>
                  <a:gd name="T67" fmla="*/ 0 h 513"/>
                  <a:gd name="T68" fmla="*/ 742 w 1038"/>
                  <a:gd name="T69" fmla="*/ 85 h 513"/>
                  <a:gd name="T70" fmla="*/ 886 w 1038"/>
                  <a:gd name="T71" fmla="*/ 112 h 513"/>
                  <a:gd name="T72" fmla="*/ 1021 w 1038"/>
                  <a:gd name="T73" fmla="*/ 200 h 513"/>
                  <a:gd name="T74" fmla="*/ 999 w 1038"/>
                  <a:gd name="T75" fmla="*/ 403 h 513"/>
                  <a:gd name="T76" fmla="*/ 918 w 1038"/>
                  <a:gd name="T77" fmla="*/ 354 h 513"/>
                  <a:gd name="T78" fmla="*/ 825 w 1038"/>
                  <a:gd name="T79" fmla="*/ 361 h 513"/>
                  <a:gd name="T80" fmla="*/ 749 w 1038"/>
                  <a:gd name="T81" fmla="*/ 411 h 513"/>
                  <a:gd name="T82" fmla="*/ 732 w 1038"/>
                  <a:gd name="T83" fmla="*/ 418 h 513"/>
                  <a:gd name="T84" fmla="*/ 683 w 1038"/>
                  <a:gd name="T85" fmla="*/ 433 h 513"/>
                  <a:gd name="T86" fmla="*/ 682 w 1038"/>
                  <a:gd name="T87" fmla="*/ 482 h 513"/>
                  <a:gd name="T88" fmla="*/ 650 w 1038"/>
                  <a:gd name="T89" fmla="*/ 498 h 513"/>
                  <a:gd name="T90" fmla="*/ 640 w 1038"/>
                  <a:gd name="T91" fmla="*/ 498 h 513"/>
                  <a:gd name="T92" fmla="*/ 617 w 1038"/>
                  <a:gd name="T93" fmla="*/ 504 h 513"/>
                  <a:gd name="T94" fmla="*/ 603 w 1038"/>
                  <a:gd name="T95" fmla="*/ 511 h 513"/>
                  <a:gd name="T96" fmla="*/ 611 w 1038"/>
                  <a:gd name="T97" fmla="*/ 496 h 513"/>
                  <a:gd name="T98" fmla="*/ 554 w 1038"/>
                  <a:gd name="T99" fmla="*/ 496 h 513"/>
                  <a:gd name="T100" fmla="*/ 514 w 1038"/>
                  <a:gd name="T101" fmla="*/ 482 h 513"/>
                  <a:gd name="T102" fmla="*/ 513 w 1038"/>
                  <a:gd name="T103" fmla="*/ 445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38" h="513">
                    <a:moveTo>
                      <a:pt x="512" y="377"/>
                    </a:moveTo>
                    <a:lnTo>
                      <a:pt x="503" y="373"/>
                    </a:lnTo>
                    <a:lnTo>
                      <a:pt x="499" y="369"/>
                    </a:lnTo>
                    <a:lnTo>
                      <a:pt x="499" y="363"/>
                    </a:lnTo>
                    <a:lnTo>
                      <a:pt x="504" y="356"/>
                    </a:lnTo>
                    <a:lnTo>
                      <a:pt x="485" y="339"/>
                    </a:lnTo>
                    <a:lnTo>
                      <a:pt x="490" y="361"/>
                    </a:lnTo>
                    <a:lnTo>
                      <a:pt x="492" y="389"/>
                    </a:lnTo>
                    <a:lnTo>
                      <a:pt x="485" y="396"/>
                    </a:lnTo>
                    <a:lnTo>
                      <a:pt x="490" y="418"/>
                    </a:lnTo>
                    <a:lnTo>
                      <a:pt x="477" y="435"/>
                    </a:lnTo>
                    <a:lnTo>
                      <a:pt x="480" y="443"/>
                    </a:lnTo>
                    <a:lnTo>
                      <a:pt x="483" y="451"/>
                    </a:lnTo>
                    <a:lnTo>
                      <a:pt x="480" y="460"/>
                    </a:lnTo>
                    <a:lnTo>
                      <a:pt x="477" y="468"/>
                    </a:lnTo>
                    <a:lnTo>
                      <a:pt x="474" y="477"/>
                    </a:lnTo>
                    <a:lnTo>
                      <a:pt x="473" y="479"/>
                    </a:lnTo>
                    <a:lnTo>
                      <a:pt x="473" y="483"/>
                    </a:lnTo>
                    <a:lnTo>
                      <a:pt x="472" y="487"/>
                    </a:lnTo>
                    <a:lnTo>
                      <a:pt x="470" y="490"/>
                    </a:lnTo>
                    <a:lnTo>
                      <a:pt x="469" y="490"/>
                    </a:lnTo>
                    <a:lnTo>
                      <a:pt x="469" y="491"/>
                    </a:lnTo>
                    <a:lnTo>
                      <a:pt x="469" y="493"/>
                    </a:lnTo>
                    <a:lnTo>
                      <a:pt x="467" y="493"/>
                    </a:lnTo>
                    <a:lnTo>
                      <a:pt x="466" y="493"/>
                    </a:lnTo>
                    <a:lnTo>
                      <a:pt x="466" y="494"/>
                    </a:lnTo>
                    <a:lnTo>
                      <a:pt x="464" y="494"/>
                    </a:lnTo>
                    <a:lnTo>
                      <a:pt x="460" y="493"/>
                    </a:lnTo>
                    <a:lnTo>
                      <a:pt x="457" y="491"/>
                    </a:lnTo>
                    <a:lnTo>
                      <a:pt x="433" y="505"/>
                    </a:lnTo>
                    <a:lnTo>
                      <a:pt x="421" y="498"/>
                    </a:lnTo>
                    <a:lnTo>
                      <a:pt x="416" y="499"/>
                    </a:lnTo>
                    <a:lnTo>
                      <a:pt x="414" y="499"/>
                    </a:lnTo>
                    <a:lnTo>
                      <a:pt x="406" y="496"/>
                    </a:lnTo>
                    <a:lnTo>
                      <a:pt x="400" y="497"/>
                    </a:lnTo>
                    <a:lnTo>
                      <a:pt x="397" y="501"/>
                    </a:lnTo>
                    <a:lnTo>
                      <a:pt x="396" y="504"/>
                    </a:lnTo>
                    <a:lnTo>
                      <a:pt x="397" y="510"/>
                    </a:lnTo>
                    <a:lnTo>
                      <a:pt x="390" y="461"/>
                    </a:lnTo>
                    <a:lnTo>
                      <a:pt x="375" y="424"/>
                    </a:lnTo>
                    <a:lnTo>
                      <a:pt x="375" y="406"/>
                    </a:lnTo>
                    <a:lnTo>
                      <a:pt x="347" y="398"/>
                    </a:lnTo>
                    <a:lnTo>
                      <a:pt x="329" y="424"/>
                    </a:lnTo>
                    <a:lnTo>
                      <a:pt x="319" y="417"/>
                    </a:lnTo>
                    <a:lnTo>
                      <a:pt x="314" y="418"/>
                    </a:lnTo>
                    <a:lnTo>
                      <a:pt x="309" y="425"/>
                    </a:lnTo>
                    <a:lnTo>
                      <a:pt x="307" y="439"/>
                    </a:lnTo>
                    <a:lnTo>
                      <a:pt x="321" y="441"/>
                    </a:lnTo>
                    <a:lnTo>
                      <a:pt x="318" y="463"/>
                    </a:lnTo>
                    <a:lnTo>
                      <a:pt x="329" y="489"/>
                    </a:lnTo>
                    <a:lnTo>
                      <a:pt x="314" y="505"/>
                    </a:lnTo>
                    <a:lnTo>
                      <a:pt x="305" y="503"/>
                    </a:lnTo>
                    <a:lnTo>
                      <a:pt x="297" y="489"/>
                    </a:lnTo>
                    <a:lnTo>
                      <a:pt x="268" y="463"/>
                    </a:lnTo>
                    <a:lnTo>
                      <a:pt x="276" y="441"/>
                    </a:lnTo>
                    <a:lnTo>
                      <a:pt x="292" y="461"/>
                    </a:lnTo>
                    <a:lnTo>
                      <a:pt x="290" y="411"/>
                    </a:lnTo>
                    <a:lnTo>
                      <a:pt x="312" y="398"/>
                    </a:lnTo>
                    <a:lnTo>
                      <a:pt x="247" y="374"/>
                    </a:lnTo>
                    <a:lnTo>
                      <a:pt x="226" y="385"/>
                    </a:lnTo>
                    <a:lnTo>
                      <a:pt x="214" y="398"/>
                    </a:lnTo>
                    <a:lnTo>
                      <a:pt x="192" y="406"/>
                    </a:lnTo>
                    <a:lnTo>
                      <a:pt x="191" y="406"/>
                    </a:lnTo>
                    <a:lnTo>
                      <a:pt x="187" y="411"/>
                    </a:lnTo>
                    <a:lnTo>
                      <a:pt x="183" y="416"/>
                    </a:lnTo>
                    <a:lnTo>
                      <a:pt x="180" y="416"/>
                    </a:lnTo>
                    <a:lnTo>
                      <a:pt x="178" y="416"/>
                    </a:lnTo>
                    <a:lnTo>
                      <a:pt x="174" y="415"/>
                    </a:lnTo>
                    <a:lnTo>
                      <a:pt x="171" y="413"/>
                    </a:lnTo>
                    <a:lnTo>
                      <a:pt x="155" y="424"/>
                    </a:lnTo>
                    <a:lnTo>
                      <a:pt x="142" y="406"/>
                    </a:lnTo>
                    <a:lnTo>
                      <a:pt x="140" y="377"/>
                    </a:lnTo>
                    <a:lnTo>
                      <a:pt x="135" y="375"/>
                    </a:lnTo>
                    <a:lnTo>
                      <a:pt x="131" y="372"/>
                    </a:lnTo>
                    <a:lnTo>
                      <a:pt x="128" y="368"/>
                    </a:lnTo>
                    <a:lnTo>
                      <a:pt x="127" y="365"/>
                    </a:lnTo>
                    <a:lnTo>
                      <a:pt x="128" y="363"/>
                    </a:lnTo>
                    <a:lnTo>
                      <a:pt x="133" y="361"/>
                    </a:lnTo>
                    <a:lnTo>
                      <a:pt x="133" y="328"/>
                    </a:lnTo>
                    <a:lnTo>
                      <a:pt x="105" y="325"/>
                    </a:lnTo>
                    <a:lnTo>
                      <a:pt x="93" y="335"/>
                    </a:lnTo>
                    <a:lnTo>
                      <a:pt x="77" y="318"/>
                    </a:lnTo>
                    <a:lnTo>
                      <a:pt x="107" y="298"/>
                    </a:lnTo>
                    <a:lnTo>
                      <a:pt x="105" y="291"/>
                    </a:lnTo>
                    <a:lnTo>
                      <a:pt x="103" y="288"/>
                    </a:lnTo>
                    <a:lnTo>
                      <a:pt x="86" y="280"/>
                    </a:lnTo>
                    <a:lnTo>
                      <a:pt x="72" y="278"/>
                    </a:lnTo>
                    <a:lnTo>
                      <a:pt x="57" y="281"/>
                    </a:lnTo>
                    <a:lnTo>
                      <a:pt x="43" y="289"/>
                    </a:lnTo>
                    <a:lnTo>
                      <a:pt x="35" y="292"/>
                    </a:lnTo>
                    <a:lnTo>
                      <a:pt x="29" y="294"/>
                    </a:lnTo>
                    <a:lnTo>
                      <a:pt x="21" y="293"/>
                    </a:lnTo>
                    <a:lnTo>
                      <a:pt x="14" y="292"/>
                    </a:lnTo>
                    <a:lnTo>
                      <a:pt x="0" y="275"/>
                    </a:lnTo>
                    <a:lnTo>
                      <a:pt x="7" y="254"/>
                    </a:lnTo>
                    <a:lnTo>
                      <a:pt x="43" y="213"/>
                    </a:lnTo>
                    <a:lnTo>
                      <a:pt x="64" y="211"/>
                    </a:lnTo>
                    <a:lnTo>
                      <a:pt x="72" y="216"/>
                    </a:lnTo>
                    <a:lnTo>
                      <a:pt x="83" y="220"/>
                    </a:lnTo>
                    <a:lnTo>
                      <a:pt x="88" y="219"/>
                    </a:lnTo>
                    <a:lnTo>
                      <a:pt x="90" y="222"/>
                    </a:lnTo>
                    <a:lnTo>
                      <a:pt x="89" y="228"/>
                    </a:lnTo>
                    <a:lnTo>
                      <a:pt x="86" y="235"/>
                    </a:lnTo>
                    <a:lnTo>
                      <a:pt x="114" y="235"/>
                    </a:lnTo>
                    <a:lnTo>
                      <a:pt x="112" y="256"/>
                    </a:lnTo>
                    <a:lnTo>
                      <a:pt x="116" y="258"/>
                    </a:lnTo>
                    <a:lnTo>
                      <a:pt x="123" y="261"/>
                    </a:lnTo>
                    <a:lnTo>
                      <a:pt x="125" y="262"/>
                    </a:lnTo>
                    <a:lnTo>
                      <a:pt x="127" y="261"/>
                    </a:lnTo>
                    <a:lnTo>
                      <a:pt x="129" y="258"/>
                    </a:lnTo>
                    <a:lnTo>
                      <a:pt x="133" y="254"/>
                    </a:lnTo>
                    <a:lnTo>
                      <a:pt x="148" y="228"/>
                    </a:lnTo>
                    <a:lnTo>
                      <a:pt x="162" y="211"/>
                    </a:lnTo>
                    <a:lnTo>
                      <a:pt x="164" y="196"/>
                    </a:lnTo>
                    <a:lnTo>
                      <a:pt x="186" y="161"/>
                    </a:lnTo>
                    <a:lnTo>
                      <a:pt x="212" y="168"/>
                    </a:lnTo>
                    <a:lnTo>
                      <a:pt x="242" y="156"/>
                    </a:lnTo>
                    <a:lnTo>
                      <a:pt x="249" y="189"/>
                    </a:lnTo>
                    <a:lnTo>
                      <a:pt x="271" y="211"/>
                    </a:lnTo>
                    <a:lnTo>
                      <a:pt x="285" y="218"/>
                    </a:lnTo>
                    <a:lnTo>
                      <a:pt x="307" y="198"/>
                    </a:lnTo>
                    <a:lnTo>
                      <a:pt x="342" y="185"/>
                    </a:lnTo>
                    <a:lnTo>
                      <a:pt x="325" y="154"/>
                    </a:lnTo>
                    <a:lnTo>
                      <a:pt x="325" y="128"/>
                    </a:lnTo>
                    <a:lnTo>
                      <a:pt x="355" y="111"/>
                    </a:lnTo>
                    <a:lnTo>
                      <a:pt x="414" y="111"/>
                    </a:lnTo>
                    <a:lnTo>
                      <a:pt x="435" y="100"/>
                    </a:lnTo>
                    <a:lnTo>
                      <a:pt x="457" y="63"/>
                    </a:lnTo>
                    <a:lnTo>
                      <a:pt x="471" y="68"/>
                    </a:lnTo>
                    <a:lnTo>
                      <a:pt x="504" y="76"/>
                    </a:lnTo>
                    <a:lnTo>
                      <a:pt x="539" y="116"/>
                    </a:lnTo>
                    <a:lnTo>
                      <a:pt x="590" y="89"/>
                    </a:lnTo>
                    <a:lnTo>
                      <a:pt x="647" y="68"/>
                    </a:lnTo>
                    <a:lnTo>
                      <a:pt x="661" y="39"/>
                    </a:lnTo>
                    <a:lnTo>
                      <a:pt x="677" y="28"/>
                    </a:lnTo>
                    <a:lnTo>
                      <a:pt x="704" y="0"/>
                    </a:lnTo>
                    <a:lnTo>
                      <a:pt x="747" y="5"/>
                    </a:lnTo>
                    <a:lnTo>
                      <a:pt x="770" y="21"/>
                    </a:lnTo>
                    <a:lnTo>
                      <a:pt x="771" y="49"/>
                    </a:lnTo>
                    <a:lnTo>
                      <a:pt x="742" y="85"/>
                    </a:lnTo>
                    <a:lnTo>
                      <a:pt x="756" y="126"/>
                    </a:lnTo>
                    <a:lnTo>
                      <a:pt x="771" y="109"/>
                    </a:lnTo>
                    <a:lnTo>
                      <a:pt x="844" y="92"/>
                    </a:lnTo>
                    <a:lnTo>
                      <a:pt x="886" y="112"/>
                    </a:lnTo>
                    <a:lnTo>
                      <a:pt x="930" y="91"/>
                    </a:lnTo>
                    <a:lnTo>
                      <a:pt x="991" y="176"/>
                    </a:lnTo>
                    <a:lnTo>
                      <a:pt x="985" y="184"/>
                    </a:lnTo>
                    <a:lnTo>
                      <a:pt x="1021" y="200"/>
                    </a:lnTo>
                    <a:lnTo>
                      <a:pt x="1038" y="335"/>
                    </a:lnTo>
                    <a:lnTo>
                      <a:pt x="1038" y="377"/>
                    </a:lnTo>
                    <a:lnTo>
                      <a:pt x="1025" y="403"/>
                    </a:lnTo>
                    <a:lnTo>
                      <a:pt x="999" y="403"/>
                    </a:lnTo>
                    <a:lnTo>
                      <a:pt x="962" y="418"/>
                    </a:lnTo>
                    <a:lnTo>
                      <a:pt x="934" y="389"/>
                    </a:lnTo>
                    <a:lnTo>
                      <a:pt x="932" y="363"/>
                    </a:lnTo>
                    <a:lnTo>
                      <a:pt x="918" y="354"/>
                    </a:lnTo>
                    <a:lnTo>
                      <a:pt x="918" y="332"/>
                    </a:lnTo>
                    <a:lnTo>
                      <a:pt x="889" y="320"/>
                    </a:lnTo>
                    <a:lnTo>
                      <a:pt x="849" y="335"/>
                    </a:lnTo>
                    <a:lnTo>
                      <a:pt x="825" y="361"/>
                    </a:lnTo>
                    <a:lnTo>
                      <a:pt x="820" y="403"/>
                    </a:lnTo>
                    <a:lnTo>
                      <a:pt x="796" y="389"/>
                    </a:lnTo>
                    <a:lnTo>
                      <a:pt x="768" y="382"/>
                    </a:lnTo>
                    <a:lnTo>
                      <a:pt x="749" y="411"/>
                    </a:lnTo>
                    <a:lnTo>
                      <a:pt x="745" y="403"/>
                    </a:lnTo>
                    <a:lnTo>
                      <a:pt x="743" y="400"/>
                    </a:lnTo>
                    <a:lnTo>
                      <a:pt x="736" y="410"/>
                    </a:lnTo>
                    <a:lnTo>
                      <a:pt x="732" y="418"/>
                    </a:lnTo>
                    <a:lnTo>
                      <a:pt x="690" y="382"/>
                    </a:lnTo>
                    <a:lnTo>
                      <a:pt x="670" y="406"/>
                    </a:lnTo>
                    <a:lnTo>
                      <a:pt x="690" y="427"/>
                    </a:lnTo>
                    <a:lnTo>
                      <a:pt x="683" y="433"/>
                    </a:lnTo>
                    <a:lnTo>
                      <a:pt x="681" y="439"/>
                    </a:lnTo>
                    <a:lnTo>
                      <a:pt x="683" y="445"/>
                    </a:lnTo>
                    <a:lnTo>
                      <a:pt x="690" y="453"/>
                    </a:lnTo>
                    <a:lnTo>
                      <a:pt x="682" y="482"/>
                    </a:lnTo>
                    <a:lnTo>
                      <a:pt x="668" y="498"/>
                    </a:lnTo>
                    <a:lnTo>
                      <a:pt x="649" y="511"/>
                    </a:lnTo>
                    <a:lnTo>
                      <a:pt x="651" y="503"/>
                    </a:lnTo>
                    <a:lnTo>
                      <a:pt x="650" y="498"/>
                    </a:lnTo>
                    <a:lnTo>
                      <a:pt x="647" y="495"/>
                    </a:lnTo>
                    <a:lnTo>
                      <a:pt x="643" y="494"/>
                    </a:lnTo>
                    <a:lnTo>
                      <a:pt x="641" y="495"/>
                    </a:lnTo>
                    <a:lnTo>
                      <a:pt x="640" y="498"/>
                    </a:lnTo>
                    <a:lnTo>
                      <a:pt x="640" y="503"/>
                    </a:lnTo>
                    <a:lnTo>
                      <a:pt x="618" y="503"/>
                    </a:lnTo>
                    <a:lnTo>
                      <a:pt x="617" y="503"/>
                    </a:lnTo>
                    <a:lnTo>
                      <a:pt x="617" y="504"/>
                    </a:lnTo>
                    <a:lnTo>
                      <a:pt x="612" y="511"/>
                    </a:lnTo>
                    <a:lnTo>
                      <a:pt x="610" y="512"/>
                    </a:lnTo>
                    <a:lnTo>
                      <a:pt x="610" y="513"/>
                    </a:lnTo>
                    <a:lnTo>
                      <a:pt x="603" y="511"/>
                    </a:lnTo>
                    <a:lnTo>
                      <a:pt x="602" y="508"/>
                    </a:lnTo>
                    <a:lnTo>
                      <a:pt x="602" y="504"/>
                    </a:lnTo>
                    <a:lnTo>
                      <a:pt x="604" y="502"/>
                    </a:lnTo>
                    <a:lnTo>
                      <a:pt x="611" y="496"/>
                    </a:lnTo>
                    <a:lnTo>
                      <a:pt x="590" y="496"/>
                    </a:lnTo>
                    <a:lnTo>
                      <a:pt x="561" y="503"/>
                    </a:lnTo>
                    <a:lnTo>
                      <a:pt x="554" y="498"/>
                    </a:lnTo>
                    <a:lnTo>
                      <a:pt x="554" y="496"/>
                    </a:lnTo>
                    <a:lnTo>
                      <a:pt x="541" y="493"/>
                    </a:lnTo>
                    <a:lnTo>
                      <a:pt x="536" y="493"/>
                    </a:lnTo>
                    <a:lnTo>
                      <a:pt x="533" y="496"/>
                    </a:lnTo>
                    <a:lnTo>
                      <a:pt x="514" y="482"/>
                    </a:lnTo>
                    <a:lnTo>
                      <a:pt x="521" y="461"/>
                    </a:lnTo>
                    <a:lnTo>
                      <a:pt x="515" y="452"/>
                    </a:lnTo>
                    <a:lnTo>
                      <a:pt x="512" y="448"/>
                    </a:lnTo>
                    <a:lnTo>
                      <a:pt x="513" y="445"/>
                    </a:lnTo>
                    <a:lnTo>
                      <a:pt x="518" y="441"/>
                    </a:lnTo>
                    <a:lnTo>
                      <a:pt x="507" y="396"/>
                    </a:lnTo>
                    <a:lnTo>
                      <a:pt x="512" y="37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1631">
                <a:extLst>
                  <a:ext uri="{FF2B5EF4-FFF2-40B4-BE49-F238E27FC236}">
                    <a16:creationId xmlns:a16="http://schemas.microsoft.com/office/drawing/2014/main" id="{2E59228E-6F43-6C08-CF75-DDA1BA0D6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" y="312"/>
                <a:ext cx="1" cy="1"/>
              </a:xfrm>
              <a:custGeom>
                <a:avLst/>
                <a:gdLst>
                  <a:gd name="T0" fmla="*/ 0 w 5"/>
                  <a:gd name="T1" fmla="*/ 7 h 7"/>
                  <a:gd name="T2" fmla="*/ 3 w 5"/>
                  <a:gd name="T3" fmla="*/ 7 h 7"/>
                  <a:gd name="T4" fmla="*/ 5 w 5"/>
                  <a:gd name="T5" fmla="*/ 2 h 7"/>
                  <a:gd name="T6" fmla="*/ 4 w 5"/>
                  <a:gd name="T7" fmla="*/ 0 h 7"/>
                  <a:gd name="T8" fmla="*/ 2 w 5"/>
                  <a:gd name="T9" fmla="*/ 0 h 7"/>
                  <a:gd name="T10" fmla="*/ 0 w 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7">
                    <a:moveTo>
                      <a:pt x="0" y="7"/>
                    </a:moveTo>
                    <a:lnTo>
                      <a:pt x="3" y="7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1632">
                <a:extLst>
                  <a:ext uri="{FF2B5EF4-FFF2-40B4-BE49-F238E27FC236}">
                    <a16:creationId xmlns:a16="http://schemas.microsoft.com/office/drawing/2014/main" id="{34F9A756-1673-6F71-B70B-B79396B23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4" y="329"/>
                <a:ext cx="74" cy="66"/>
              </a:xfrm>
              <a:custGeom>
                <a:avLst/>
                <a:gdLst>
                  <a:gd name="T0" fmla="*/ 0 w 441"/>
                  <a:gd name="T1" fmla="*/ 93 h 395"/>
                  <a:gd name="T2" fmla="*/ 22 w 441"/>
                  <a:gd name="T3" fmla="*/ 115 h 395"/>
                  <a:gd name="T4" fmla="*/ 43 w 441"/>
                  <a:gd name="T5" fmla="*/ 129 h 395"/>
                  <a:gd name="T6" fmla="*/ 43 w 441"/>
                  <a:gd name="T7" fmla="*/ 109 h 395"/>
                  <a:gd name="T8" fmla="*/ 56 w 441"/>
                  <a:gd name="T9" fmla="*/ 110 h 395"/>
                  <a:gd name="T10" fmla="*/ 58 w 441"/>
                  <a:gd name="T11" fmla="*/ 111 h 395"/>
                  <a:gd name="T12" fmla="*/ 61 w 441"/>
                  <a:gd name="T13" fmla="*/ 113 h 395"/>
                  <a:gd name="T14" fmla="*/ 62 w 441"/>
                  <a:gd name="T15" fmla="*/ 113 h 395"/>
                  <a:gd name="T16" fmla="*/ 64 w 441"/>
                  <a:gd name="T17" fmla="*/ 114 h 395"/>
                  <a:gd name="T18" fmla="*/ 64 w 441"/>
                  <a:gd name="T19" fmla="*/ 113 h 395"/>
                  <a:gd name="T20" fmla="*/ 64 w 441"/>
                  <a:gd name="T21" fmla="*/ 112 h 395"/>
                  <a:gd name="T22" fmla="*/ 65 w 441"/>
                  <a:gd name="T23" fmla="*/ 112 h 395"/>
                  <a:gd name="T24" fmla="*/ 65 w 441"/>
                  <a:gd name="T25" fmla="*/ 110 h 395"/>
                  <a:gd name="T26" fmla="*/ 65 w 441"/>
                  <a:gd name="T27" fmla="*/ 107 h 395"/>
                  <a:gd name="T28" fmla="*/ 87 w 441"/>
                  <a:gd name="T29" fmla="*/ 25 h 395"/>
                  <a:gd name="T30" fmla="*/ 186 w 441"/>
                  <a:gd name="T31" fmla="*/ 3 h 395"/>
                  <a:gd name="T32" fmla="*/ 190 w 441"/>
                  <a:gd name="T33" fmla="*/ 9 h 395"/>
                  <a:gd name="T34" fmla="*/ 195 w 441"/>
                  <a:gd name="T35" fmla="*/ 13 h 395"/>
                  <a:gd name="T36" fmla="*/ 196 w 441"/>
                  <a:gd name="T37" fmla="*/ 14 h 395"/>
                  <a:gd name="T38" fmla="*/ 198 w 441"/>
                  <a:gd name="T39" fmla="*/ 16 h 395"/>
                  <a:gd name="T40" fmla="*/ 202 w 441"/>
                  <a:gd name="T41" fmla="*/ 19 h 395"/>
                  <a:gd name="T42" fmla="*/ 217 w 441"/>
                  <a:gd name="T43" fmla="*/ 23 h 395"/>
                  <a:gd name="T44" fmla="*/ 227 w 441"/>
                  <a:gd name="T45" fmla="*/ 12 h 395"/>
                  <a:gd name="T46" fmla="*/ 243 w 441"/>
                  <a:gd name="T47" fmla="*/ 0 h 395"/>
                  <a:gd name="T48" fmla="*/ 290 w 441"/>
                  <a:gd name="T49" fmla="*/ 17 h 395"/>
                  <a:gd name="T50" fmla="*/ 315 w 441"/>
                  <a:gd name="T51" fmla="*/ 37 h 395"/>
                  <a:gd name="T52" fmla="*/ 319 w 441"/>
                  <a:gd name="T53" fmla="*/ 40 h 395"/>
                  <a:gd name="T54" fmla="*/ 324 w 441"/>
                  <a:gd name="T55" fmla="*/ 44 h 395"/>
                  <a:gd name="T56" fmla="*/ 332 w 441"/>
                  <a:gd name="T57" fmla="*/ 51 h 395"/>
                  <a:gd name="T58" fmla="*/ 334 w 441"/>
                  <a:gd name="T59" fmla="*/ 53 h 395"/>
                  <a:gd name="T60" fmla="*/ 337 w 441"/>
                  <a:gd name="T61" fmla="*/ 54 h 395"/>
                  <a:gd name="T62" fmla="*/ 337 w 441"/>
                  <a:gd name="T63" fmla="*/ 53 h 395"/>
                  <a:gd name="T64" fmla="*/ 338 w 441"/>
                  <a:gd name="T65" fmla="*/ 53 h 395"/>
                  <a:gd name="T66" fmla="*/ 338 w 441"/>
                  <a:gd name="T67" fmla="*/ 52 h 395"/>
                  <a:gd name="T68" fmla="*/ 339 w 441"/>
                  <a:gd name="T69" fmla="*/ 52 h 395"/>
                  <a:gd name="T70" fmla="*/ 354 w 441"/>
                  <a:gd name="T71" fmla="*/ 60 h 395"/>
                  <a:gd name="T72" fmla="*/ 398 w 441"/>
                  <a:gd name="T73" fmla="*/ 59 h 395"/>
                  <a:gd name="T74" fmla="*/ 407 w 441"/>
                  <a:gd name="T75" fmla="*/ 67 h 395"/>
                  <a:gd name="T76" fmla="*/ 393 w 441"/>
                  <a:gd name="T77" fmla="*/ 93 h 395"/>
                  <a:gd name="T78" fmla="*/ 419 w 441"/>
                  <a:gd name="T79" fmla="*/ 115 h 395"/>
                  <a:gd name="T80" fmla="*/ 435 w 441"/>
                  <a:gd name="T81" fmla="*/ 122 h 395"/>
                  <a:gd name="T82" fmla="*/ 441 w 441"/>
                  <a:gd name="T83" fmla="*/ 150 h 395"/>
                  <a:gd name="T84" fmla="*/ 414 w 441"/>
                  <a:gd name="T85" fmla="*/ 172 h 395"/>
                  <a:gd name="T86" fmla="*/ 414 w 441"/>
                  <a:gd name="T87" fmla="*/ 202 h 395"/>
                  <a:gd name="T88" fmla="*/ 400 w 441"/>
                  <a:gd name="T89" fmla="*/ 200 h 395"/>
                  <a:gd name="T90" fmla="*/ 376 w 441"/>
                  <a:gd name="T91" fmla="*/ 222 h 395"/>
                  <a:gd name="T92" fmla="*/ 361 w 441"/>
                  <a:gd name="T93" fmla="*/ 222 h 395"/>
                  <a:gd name="T94" fmla="*/ 321 w 441"/>
                  <a:gd name="T95" fmla="*/ 267 h 395"/>
                  <a:gd name="T96" fmla="*/ 312 w 441"/>
                  <a:gd name="T97" fmla="*/ 289 h 395"/>
                  <a:gd name="T98" fmla="*/ 298 w 441"/>
                  <a:gd name="T99" fmla="*/ 302 h 395"/>
                  <a:gd name="T100" fmla="*/ 326 w 441"/>
                  <a:gd name="T101" fmla="*/ 322 h 395"/>
                  <a:gd name="T102" fmla="*/ 326 w 441"/>
                  <a:gd name="T103" fmla="*/ 326 h 395"/>
                  <a:gd name="T104" fmla="*/ 327 w 441"/>
                  <a:gd name="T105" fmla="*/ 329 h 395"/>
                  <a:gd name="T106" fmla="*/ 329 w 441"/>
                  <a:gd name="T107" fmla="*/ 330 h 395"/>
                  <a:gd name="T108" fmla="*/ 333 w 441"/>
                  <a:gd name="T109" fmla="*/ 331 h 395"/>
                  <a:gd name="T110" fmla="*/ 337 w 441"/>
                  <a:gd name="T111" fmla="*/ 330 h 395"/>
                  <a:gd name="T112" fmla="*/ 338 w 441"/>
                  <a:gd name="T113" fmla="*/ 332 h 395"/>
                  <a:gd name="T114" fmla="*/ 334 w 441"/>
                  <a:gd name="T115" fmla="*/ 335 h 395"/>
                  <a:gd name="T116" fmla="*/ 328 w 441"/>
                  <a:gd name="T117" fmla="*/ 343 h 395"/>
                  <a:gd name="T118" fmla="*/ 357 w 441"/>
                  <a:gd name="T119" fmla="*/ 367 h 395"/>
                  <a:gd name="T120" fmla="*/ 361 w 441"/>
                  <a:gd name="T121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41" h="395">
                    <a:moveTo>
                      <a:pt x="0" y="93"/>
                    </a:moveTo>
                    <a:lnTo>
                      <a:pt x="22" y="115"/>
                    </a:lnTo>
                    <a:lnTo>
                      <a:pt x="43" y="129"/>
                    </a:lnTo>
                    <a:lnTo>
                      <a:pt x="43" y="109"/>
                    </a:lnTo>
                    <a:lnTo>
                      <a:pt x="56" y="110"/>
                    </a:lnTo>
                    <a:lnTo>
                      <a:pt x="58" y="111"/>
                    </a:lnTo>
                    <a:lnTo>
                      <a:pt x="61" y="113"/>
                    </a:lnTo>
                    <a:lnTo>
                      <a:pt x="62" y="113"/>
                    </a:lnTo>
                    <a:lnTo>
                      <a:pt x="64" y="114"/>
                    </a:lnTo>
                    <a:lnTo>
                      <a:pt x="64" y="113"/>
                    </a:lnTo>
                    <a:lnTo>
                      <a:pt x="64" y="112"/>
                    </a:lnTo>
                    <a:lnTo>
                      <a:pt x="65" y="112"/>
                    </a:lnTo>
                    <a:lnTo>
                      <a:pt x="65" y="110"/>
                    </a:lnTo>
                    <a:lnTo>
                      <a:pt x="65" y="107"/>
                    </a:lnTo>
                    <a:lnTo>
                      <a:pt x="87" y="25"/>
                    </a:lnTo>
                    <a:lnTo>
                      <a:pt x="186" y="3"/>
                    </a:lnTo>
                    <a:lnTo>
                      <a:pt x="190" y="9"/>
                    </a:lnTo>
                    <a:lnTo>
                      <a:pt x="195" y="13"/>
                    </a:lnTo>
                    <a:lnTo>
                      <a:pt x="196" y="14"/>
                    </a:lnTo>
                    <a:lnTo>
                      <a:pt x="198" y="16"/>
                    </a:lnTo>
                    <a:lnTo>
                      <a:pt x="202" y="19"/>
                    </a:lnTo>
                    <a:lnTo>
                      <a:pt x="217" y="23"/>
                    </a:lnTo>
                    <a:lnTo>
                      <a:pt x="227" y="12"/>
                    </a:lnTo>
                    <a:lnTo>
                      <a:pt x="243" y="0"/>
                    </a:lnTo>
                    <a:lnTo>
                      <a:pt x="290" y="17"/>
                    </a:lnTo>
                    <a:lnTo>
                      <a:pt x="315" y="37"/>
                    </a:lnTo>
                    <a:lnTo>
                      <a:pt x="319" y="40"/>
                    </a:lnTo>
                    <a:lnTo>
                      <a:pt x="324" y="44"/>
                    </a:lnTo>
                    <a:lnTo>
                      <a:pt x="332" y="51"/>
                    </a:lnTo>
                    <a:lnTo>
                      <a:pt x="334" y="53"/>
                    </a:lnTo>
                    <a:lnTo>
                      <a:pt x="337" y="54"/>
                    </a:lnTo>
                    <a:lnTo>
                      <a:pt x="337" y="53"/>
                    </a:lnTo>
                    <a:lnTo>
                      <a:pt x="338" y="53"/>
                    </a:lnTo>
                    <a:lnTo>
                      <a:pt x="338" y="52"/>
                    </a:lnTo>
                    <a:lnTo>
                      <a:pt x="339" y="52"/>
                    </a:lnTo>
                    <a:lnTo>
                      <a:pt x="354" y="60"/>
                    </a:lnTo>
                    <a:lnTo>
                      <a:pt x="398" y="59"/>
                    </a:lnTo>
                    <a:lnTo>
                      <a:pt x="407" y="67"/>
                    </a:lnTo>
                    <a:lnTo>
                      <a:pt x="393" y="93"/>
                    </a:lnTo>
                    <a:lnTo>
                      <a:pt x="419" y="115"/>
                    </a:lnTo>
                    <a:lnTo>
                      <a:pt x="435" y="122"/>
                    </a:lnTo>
                    <a:lnTo>
                      <a:pt x="441" y="150"/>
                    </a:lnTo>
                    <a:lnTo>
                      <a:pt x="414" y="172"/>
                    </a:lnTo>
                    <a:lnTo>
                      <a:pt x="414" y="202"/>
                    </a:lnTo>
                    <a:lnTo>
                      <a:pt x="400" y="200"/>
                    </a:lnTo>
                    <a:lnTo>
                      <a:pt x="376" y="222"/>
                    </a:lnTo>
                    <a:lnTo>
                      <a:pt x="361" y="222"/>
                    </a:lnTo>
                    <a:lnTo>
                      <a:pt x="321" y="267"/>
                    </a:lnTo>
                    <a:lnTo>
                      <a:pt x="312" y="289"/>
                    </a:lnTo>
                    <a:lnTo>
                      <a:pt x="298" y="302"/>
                    </a:lnTo>
                    <a:lnTo>
                      <a:pt x="326" y="322"/>
                    </a:lnTo>
                    <a:lnTo>
                      <a:pt x="326" y="326"/>
                    </a:lnTo>
                    <a:lnTo>
                      <a:pt x="327" y="329"/>
                    </a:lnTo>
                    <a:lnTo>
                      <a:pt x="329" y="330"/>
                    </a:lnTo>
                    <a:lnTo>
                      <a:pt x="333" y="331"/>
                    </a:lnTo>
                    <a:lnTo>
                      <a:pt x="337" y="330"/>
                    </a:lnTo>
                    <a:lnTo>
                      <a:pt x="338" y="332"/>
                    </a:lnTo>
                    <a:lnTo>
                      <a:pt x="334" y="335"/>
                    </a:lnTo>
                    <a:lnTo>
                      <a:pt x="328" y="343"/>
                    </a:lnTo>
                    <a:lnTo>
                      <a:pt x="357" y="367"/>
                    </a:lnTo>
                    <a:lnTo>
                      <a:pt x="361" y="39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1633">
                <a:extLst>
                  <a:ext uri="{FF2B5EF4-FFF2-40B4-BE49-F238E27FC236}">
                    <a16:creationId xmlns:a16="http://schemas.microsoft.com/office/drawing/2014/main" id="{F15CDA8B-FFBC-C7F7-4E3B-BB88C8F779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395"/>
                <a:ext cx="1" cy="2"/>
              </a:xfrm>
              <a:custGeom>
                <a:avLst/>
                <a:gdLst>
                  <a:gd name="T0" fmla="*/ 5 w 8"/>
                  <a:gd name="T1" fmla="*/ 0 h 14"/>
                  <a:gd name="T2" fmla="*/ 8 w 8"/>
                  <a:gd name="T3" fmla="*/ 14 h 14"/>
                  <a:gd name="T4" fmla="*/ 5 w 8"/>
                  <a:gd name="T5" fmla="*/ 12 h 14"/>
                  <a:gd name="T6" fmla="*/ 2 w 8"/>
                  <a:gd name="T7" fmla="*/ 11 h 14"/>
                  <a:gd name="T8" fmla="*/ 1 w 8"/>
                  <a:gd name="T9" fmla="*/ 11 h 14"/>
                  <a:gd name="T10" fmla="*/ 0 w 8"/>
                  <a:gd name="T11" fmla="*/ 9 h 14"/>
                  <a:gd name="T12" fmla="*/ 1 w 8"/>
                  <a:gd name="T13" fmla="*/ 5 h 14"/>
                  <a:gd name="T14" fmla="*/ 2 w 8"/>
                  <a:gd name="T15" fmla="*/ 2 h 14"/>
                  <a:gd name="T16" fmla="*/ 5 w 8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4">
                    <a:moveTo>
                      <a:pt x="5" y="0"/>
                    </a:moveTo>
                    <a:lnTo>
                      <a:pt x="8" y="14"/>
                    </a:lnTo>
                    <a:lnTo>
                      <a:pt x="5" y="12"/>
                    </a:lnTo>
                    <a:lnTo>
                      <a:pt x="2" y="11"/>
                    </a:lnTo>
                    <a:lnTo>
                      <a:pt x="1" y="11"/>
                    </a:lnTo>
                    <a:lnTo>
                      <a:pt x="0" y="9"/>
                    </a:lnTo>
                    <a:lnTo>
                      <a:pt x="1" y="5"/>
                    </a:lnTo>
                    <a:lnTo>
                      <a:pt x="2" y="2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1634">
                <a:extLst>
                  <a:ext uri="{FF2B5EF4-FFF2-40B4-BE49-F238E27FC236}">
                    <a16:creationId xmlns:a16="http://schemas.microsoft.com/office/drawing/2014/main" id="{2267723D-D0CE-26D4-9C07-186612F242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" y="345"/>
                <a:ext cx="18" cy="11"/>
              </a:xfrm>
              <a:custGeom>
                <a:avLst/>
                <a:gdLst>
                  <a:gd name="T0" fmla="*/ 45 w 107"/>
                  <a:gd name="T1" fmla="*/ 11 h 69"/>
                  <a:gd name="T2" fmla="*/ 24 w 107"/>
                  <a:gd name="T3" fmla="*/ 21 h 69"/>
                  <a:gd name="T4" fmla="*/ 24 w 107"/>
                  <a:gd name="T5" fmla="*/ 41 h 69"/>
                  <a:gd name="T6" fmla="*/ 0 w 107"/>
                  <a:gd name="T7" fmla="*/ 47 h 69"/>
                  <a:gd name="T8" fmla="*/ 14 w 107"/>
                  <a:gd name="T9" fmla="*/ 69 h 69"/>
                  <a:gd name="T10" fmla="*/ 30 w 107"/>
                  <a:gd name="T11" fmla="*/ 57 h 69"/>
                  <a:gd name="T12" fmla="*/ 67 w 107"/>
                  <a:gd name="T13" fmla="*/ 57 h 69"/>
                  <a:gd name="T14" fmla="*/ 80 w 107"/>
                  <a:gd name="T15" fmla="*/ 69 h 69"/>
                  <a:gd name="T16" fmla="*/ 107 w 107"/>
                  <a:gd name="T17" fmla="*/ 43 h 69"/>
                  <a:gd name="T18" fmla="*/ 93 w 107"/>
                  <a:gd name="T19" fmla="*/ 28 h 69"/>
                  <a:gd name="T20" fmla="*/ 67 w 107"/>
                  <a:gd name="T21" fmla="*/ 28 h 69"/>
                  <a:gd name="T22" fmla="*/ 58 w 107"/>
                  <a:gd name="T23" fmla="*/ 19 h 69"/>
                  <a:gd name="T24" fmla="*/ 52 w 107"/>
                  <a:gd name="T25" fmla="*/ 0 h 69"/>
                  <a:gd name="T26" fmla="*/ 45 w 107"/>
                  <a:gd name="T27" fmla="*/ 1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7" h="69">
                    <a:moveTo>
                      <a:pt x="45" y="11"/>
                    </a:moveTo>
                    <a:lnTo>
                      <a:pt x="24" y="21"/>
                    </a:lnTo>
                    <a:lnTo>
                      <a:pt x="24" y="41"/>
                    </a:lnTo>
                    <a:lnTo>
                      <a:pt x="0" y="47"/>
                    </a:lnTo>
                    <a:lnTo>
                      <a:pt x="14" y="69"/>
                    </a:lnTo>
                    <a:lnTo>
                      <a:pt x="30" y="57"/>
                    </a:lnTo>
                    <a:lnTo>
                      <a:pt x="67" y="57"/>
                    </a:lnTo>
                    <a:lnTo>
                      <a:pt x="80" y="69"/>
                    </a:lnTo>
                    <a:lnTo>
                      <a:pt x="107" y="43"/>
                    </a:lnTo>
                    <a:lnTo>
                      <a:pt x="93" y="28"/>
                    </a:lnTo>
                    <a:lnTo>
                      <a:pt x="67" y="28"/>
                    </a:lnTo>
                    <a:lnTo>
                      <a:pt x="58" y="19"/>
                    </a:lnTo>
                    <a:lnTo>
                      <a:pt x="52" y="0"/>
                    </a:lnTo>
                    <a:lnTo>
                      <a:pt x="45" y="1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1635">
                <a:extLst>
                  <a:ext uri="{FF2B5EF4-FFF2-40B4-BE49-F238E27FC236}">
                    <a16:creationId xmlns:a16="http://schemas.microsoft.com/office/drawing/2014/main" id="{3E6E355A-60A4-644E-4E30-92074E04F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4" y="344"/>
                <a:ext cx="0" cy="0"/>
              </a:xfrm>
              <a:custGeom>
                <a:avLst/>
                <a:gdLst>
                  <a:gd name="T0" fmla="*/ 1 w 1"/>
                  <a:gd name="T1" fmla="*/ 3 h 3"/>
                  <a:gd name="T2" fmla="*/ 1 w 1"/>
                  <a:gd name="T3" fmla="*/ 0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Line 1636">
                <a:extLst>
                  <a:ext uri="{FF2B5EF4-FFF2-40B4-BE49-F238E27FC236}">
                    <a16:creationId xmlns:a16="http://schemas.microsoft.com/office/drawing/2014/main" id="{36A8DE3E-73F7-7063-32DE-C6F8B34A77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34" y="344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1637">
                <a:extLst>
                  <a:ext uri="{FF2B5EF4-FFF2-40B4-BE49-F238E27FC236}">
                    <a16:creationId xmlns:a16="http://schemas.microsoft.com/office/drawing/2014/main" id="{918617E7-EA31-2573-E728-9CFCE7635C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366"/>
                <a:ext cx="49" cy="60"/>
              </a:xfrm>
              <a:custGeom>
                <a:avLst/>
                <a:gdLst>
                  <a:gd name="T0" fmla="*/ 9 w 300"/>
                  <a:gd name="T1" fmla="*/ 173 h 359"/>
                  <a:gd name="T2" fmla="*/ 0 w 300"/>
                  <a:gd name="T3" fmla="*/ 192 h 359"/>
                  <a:gd name="T4" fmla="*/ 7 w 300"/>
                  <a:gd name="T5" fmla="*/ 213 h 359"/>
                  <a:gd name="T6" fmla="*/ 2 w 300"/>
                  <a:gd name="T7" fmla="*/ 228 h 359"/>
                  <a:gd name="T8" fmla="*/ 15 w 300"/>
                  <a:gd name="T9" fmla="*/ 235 h 359"/>
                  <a:gd name="T10" fmla="*/ 28 w 300"/>
                  <a:gd name="T11" fmla="*/ 302 h 359"/>
                  <a:gd name="T12" fmla="*/ 17 w 300"/>
                  <a:gd name="T13" fmla="*/ 306 h 359"/>
                  <a:gd name="T14" fmla="*/ 15 w 300"/>
                  <a:gd name="T15" fmla="*/ 335 h 359"/>
                  <a:gd name="T16" fmla="*/ 31 w 300"/>
                  <a:gd name="T17" fmla="*/ 337 h 359"/>
                  <a:gd name="T18" fmla="*/ 88 w 300"/>
                  <a:gd name="T19" fmla="*/ 352 h 359"/>
                  <a:gd name="T20" fmla="*/ 107 w 300"/>
                  <a:gd name="T21" fmla="*/ 337 h 359"/>
                  <a:gd name="T22" fmla="*/ 115 w 300"/>
                  <a:gd name="T23" fmla="*/ 359 h 359"/>
                  <a:gd name="T24" fmla="*/ 117 w 300"/>
                  <a:gd name="T25" fmla="*/ 344 h 359"/>
                  <a:gd name="T26" fmla="*/ 128 w 300"/>
                  <a:gd name="T27" fmla="*/ 321 h 359"/>
                  <a:gd name="T28" fmla="*/ 167 w 300"/>
                  <a:gd name="T29" fmla="*/ 309 h 359"/>
                  <a:gd name="T30" fmla="*/ 187 w 300"/>
                  <a:gd name="T31" fmla="*/ 306 h 359"/>
                  <a:gd name="T32" fmla="*/ 207 w 300"/>
                  <a:gd name="T33" fmla="*/ 292 h 359"/>
                  <a:gd name="T34" fmla="*/ 209 w 300"/>
                  <a:gd name="T35" fmla="*/ 271 h 359"/>
                  <a:gd name="T36" fmla="*/ 221 w 300"/>
                  <a:gd name="T37" fmla="*/ 266 h 359"/>
                  <a:gd name="T38" fmla="*/ 228 w 300"/>
                  <a:gd name="T39" fmla="*/ 259 h 359"/>
                  <a:gd name="T40" fmla="*/ 263 w 300"/>
                  <a:gd name="T41" fmla="*/ 263 h 359"/>
                  <a:gd name="T42" fmla="*/ 285 w 300"/>
                  <a:gd name="T43" fmla="*/ 245 h 359"/>
                  <a:gd name="T44" fmla="*/ 278 w 300"/>
                  <a:gd name="T45" fmla="*/ 223 h 359"/>
                  <a:gd name="T46" fmla="*/ 243 w 300"/>
                  <a:gd name="T47" fmla="*/ 221 h 359"/>
                  <a:gd name="T48" fmla="*/ 236 w 300"/>
                  <a:gd name="T49" fmla="*/ 221 h 359"/>
                  <a:gd name="T50" fmla="*/ 232 w 300"/>
                  <a:gd name="T51" fmla="*/ 222 h 359"/>
                  <a:gd name="T52" fmla="*/ 228 w 300"/>
                  <a:gd name="T53" fmla="*/ 222 h 359"/>
                  <a:gd name="T54" fmla="*/ 221 w 300"/>
                  <a:gd name="T55" fmla="*/ 228 h 359"/>
                  <a:gd name="T56" fmla="*/ 209 w 300"/>
                  <a:gd name="T57" fmla="*/ 195 h 359"/>
                  <a:gd name="T58" fmla="*/ 193 w 300"/>
                  <a:gd name="T59" fmla="*/ 180 h 359"/>
                  <a:gd name="T60" fmla="*/ 185 w 300"/>
                  <a:gd name="T61" fmla="*/ 145 h 359"/>
                  <a:gd name="T62" fmla="*/ 243 w 300"/>
                  <a:gd name="T63" fmla="*/ 121 h 359"/>
                  <a:gd name="T64" fmla="*/ 263 w 300"/>
                  <a:gd name="T65" fmla="*/ 117 h 359"/>
                  <a:gd name="T66" fmla="*/ 263 w 300"/>
                  <a:gd name="T67" fmla="*/ 87 h 359"/>
                  <a:gd name="T68" fmla="*/ 285 w 300"/>
                  <a:gd name="T69" fmla="*/ 80 h 359"/>
                  <a:gd name="T70" fmla="*/ 300 w 300"/>
                  <a:gd name="T71" fmla="*/ 63 h 359"/>
                  <a:gd name="T72" fmla="*/ 295 w 300"/>
                  <a:gd name="T73" fmla="*/ 17 h 359"/>
                  <a:gd name="T74" fmla="*/ 297 w 300"/>
                  <a:gd name="T75" fmla="*/ 15 h 359"/>
                  <a:gd name="T76" fmla="*/ 297 w 300"/>
                  <a:gd name="T77" fmla="*/ 13 h 359"/>
                  <a:gd name="T78" fmla="*/ 298 w 300"/>
                  <a:gd name="T79" fmla="*/ 13 h 359"/>
                  <a:gd name="T80" fmla="*/ 297 w 300"/>
                  <a:gd name="T81" fmla="*/ 11 h 359"/>
                  <a:gd name="T82" fmla="*/ 297 w 300"/>
                  <a:gd name="T83" fmla="*/ 10 h 359"/>
                  <a:gd name="T84" fmla="*/ 296 w 300"/>
                  <a:gd name="T85" fmla="*/ 8 h 359"/>
                  <a:gd name="T86" fmla="*/ 289 w 300"/>
                  <a:gd name="T87" fmla="*/ 4 h 359"/>
                  <a:gd name="T88" fmla="*/ 286 w 300"/>
                  <a:gd name="T89" fmla="*/ 4 h 359"/>
                  <a:gd name="T90" fmla="*/ 284 w 300"/>
                  <a:gd name="T91" fmla="*/ 8 h 359"/>
                  <a:gd name="T92" fmla="*/ 285 w 300"/>
                  <a:gd name="T93" fmla="*/ 17 h 359"/>
                  <a:gd name="T94" fmla="*/ 280 w 300"/>
                  <a:gd name="T95" fmla="*/ 10 h 359"/>
                  <a:gd name="T96" fmla="*/ 278 w 300"/>
                  <a:gd name="T97" fmla="*/ 10 h 359"/>
                  <a:gd name="T98" fmla="*/ 277 w 300"/>
                  <a:gd name="T99" fmla="*/ 15 h 359"/>
                  <a:gd name="T100" fmla="*/ 278 w 300"/>
                  <a:gd name="T101" fmla="*/ 24 h 359"/>
                  <a:gd name="T102" fmla="*/ 263 w 300"/>
                  <a:gd name="T103" fmla="*/ 24 h 359"/>
                  <a:gd name="T104" fmla="*/ 257 w 300"/>
                  <a:gd name="T105" fmla="*/ 30 h 359"/>
                  <a:gd name="T106" fmla="*/ 217 w 300"/>
                  <a:gd name="T107" fmla="*/ 35 h 359"/>
                  <a:gd name="T108" fmla="*/ 167 w 300"/>
                  <a:gd name="T109" fmla="*/ 0 h 359"/>
                  <a:gd name="T110" fmla="*/ 52 w 300"/>
                  <a:gd name="T111" fmla="*/ 123 h 359"/>
                  <a:gd name="T112" fmla="*/ 22 w 300"/>
                  <a:gd name="T113" fmla="*/ 166 h 359"/>
                  <a:gd name="T114" fmla="*/ 9 w 300"/>
                  <a:gd name="T115" fmla="*/ 173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0" h="359">
                    <a:moveTo>
                      <a:pt x="9" y="173"/>
                    </a:moveTo>
                    <a:lnTo>
                      <a:pt x="0" y="192"/>
                    </a:lnTo>
                    <a:lnTo>
                      <a:pt x="7" y="213"/>
                    </a:lnTo>
                    <a:lnTo>
                      <a:pt x="2" y="228"/>
                    </a:lnTo>
                    <a:lnTo>
                      <a:pt x="15" y="235"/>
                    </a:lnTo>
                    <a:lnTo>
                      <a:pt x="28" y="302"/>
                    </a:lnTo>
                    <a:lnTo>
                      <a:pt x="17" y="306"/>
                    </a:lnTo>
                    <a:lnTo>
                      <a:pt x="15" y="335"/>
                    </a:lnTo>
                    <a:lnTo>
                      <a:pt x="31" y="337"/>
                    </a:lnTo>
                    <a:lnTo>
                      <a:pt x="88" y="352"/>
                    </a:lnTo>
                    <a:lnTo>
                      <a:pt x="107" y="337"/>
                    </a:lnTo>
                    <a:lnTo>
                      <a:pt x="115" y="359"/>
                    </a:lnTo>
                    <a:lnTo>
                      <a:pt x="117" y="344"/>
                    </a:lnTo>
                    <a:lnTo>
                      <a:pt x="128" y="321"/>
                    </a:lnTo>
                    <a:lnTo>
                      <a:pt x="167" y="309"/>
                    </a:lnTo>
                    <a:lnTo>
                      <a:pt x="187" y="306"/>
                    </a:lnTo>
                    <a:lnTo>
                      <a:pt x="207" y="292"/>
                    </a:lnTo>
                    <a:lnTo>
                      <a:pt x="209" y="271"/>
                    </a:lnTo>
                    <a:lnTo>
                      <a:pt x="221" y="266"/>
                    </a:lnTo>
                    <a:lnTo>
                      <a:pt x="228" y="259"/>
                    </a:lnTo>
                    <a:lnTo>
                      <a:pt x="263" y="263"/>
                    </a:lnTo>
                    <a:lnTo>
                      <a:pt x="285" y="245"/>
                    </a:lnTo>
                    <a:lnTo>
                      <a:pt x="278" y="223"/>
                    </a:lnTo>
                    <a:lnTo>
                      <a:pt x="243" y="221"/>
                    </a:lnTo>
                    <a:lnTo>
                      <a:pt x="236" y="221"/>
                    </a:lnTo>
                    <a:lnTo>
                      <a:pt x="232" y="222"/>
                    </a:lnTo>
                    <a:lnTo>
                      <a:pt x="228" y="222"/>
                    </a:lnTo>
                    <a:lnTo>
                      <a:pt x="221" y="228"/>
                    </a:lnTo>
                    <a:lnTo>
                      <a:pt x="209" y="195"/>
                    </a:lnTo>
                    <a:lnTo>
                      <a:pt x="193" y="180"/>
                    </a:lnTo>
                    <a:lnTo>
                      <a:pt x="185" y="145"/>
                    </a:lnTo>
                    <a:lnTo>
                      <a:pt x="243" y="121"/>
                    </a:lnTo>
                    <a:lnTo>
                      <a:pt x="263" y="117"/>
                    </a:lnTo>
                    <a:lnTo>
                      <a:pt x="263" y="87"/>
                    </a:lnTo>
                    <a:lnTo>
                      <a:pt x="285" y="80"/>
                    </a:lnTo>
                    <a:lnTo>
                      <a:pt x="300" y="63"/>
                    </a:lnTo>
                    <a:lnTo>
                      <a:pt x="295" y="17"/>
                    </a:lnTo>
                    <a:lnTo>
                      <a:pt x="297" y="15"/>
                    </a:lnTo>
                    <a:lnTo>
                      <a:pt x="297" y="13"/>
                    </a:lnTo>
                    <a:lnTo>
                      <a:pt x="298" y="13"/>
                    </a:lnTo>
                    <a:lnTo>
                      <a:pt x="297" y="11"/>
                    </a:lnTo>
                    <a:lnTo>
                      <a:pt x="297" y="10"/>
                    </a:lnTo>
                    <a:lnTo>
                      <a:pt x="296" y="8"/>
                    </a:lnTo>
                    <a:lnTo>
                      <a:pt x="289" y="4"/>
                    </a:lnTo>
                    <a:lnTo>
                      <a:pt x="286" y="4"/>
                    </a:lnTo>
                    <a:lnTo>
                      <a:pt x="284" y="8"/>
                    </a:lnTo>
                    <a:lnTo>
                      <a:pt x="285" y="17"/>
                    </a:lnTo>
                    <a:lnTo>
                      <a:pt x="280" y="10"/>
                    </a:lnTo>
                    <a:lnTo>
                      <a:pt x="278" y="10"/>
                    </a:lnTo>
                    <a:lnTo>
                      <a:pt x="277" y="15"/>
                    </a:lnTo>
                    <a:lnTo>
                      <a:pt x="278" y="24"/>
                    </a:lnTo>
                    <a:lnTo>
                      <a:pt x="263" y="24"/>
                    </a:lnTo>
                    <a:lnTo>
                      <a:pt x="257" y="30"/>
                    </a:lnTo>
                    <a:lnTo>
                      <a:pt x="217" y="35"/>
                    </a:lnTo>
                    <a:lnTo>
                      <a:pt x="167" y="0"/>
                    </a:lnTo>
                    <a:lnTo>
                      <a:pt x="52" y="123"/>
                    </a:lnTo>
                    <a:lnTo>
                      <a:pt x="22" y="166"/>
                    </a:lnTo>
                    <a:lnTo>
                      <a:pt x="9" y="17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1638">
                <a:extLst>
                  <a:ext uri="{FF2B5EF4-FFF2-40B4-BE49-F238E27FC236}">
                    <a16:creationId xmlns:a16="http://schemas.microsoft.com/office/drawing/2014/main" id="{4F028CFF-8190-8B38-46D6-EC4E62F0B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822"/>
                <a:ext cx="156" cy="99"/>
              </a:xfrm>
              <a:custGeom>
                <a:avLst/>
                <a:gdLst>
                  <a:gd name="T0" fmla="*/ 366 w 934"/>
                  <a:gd name="T1" fmla="*/ 15 h 592"/>
                  <a:gd name="T2" fmla="*/ 427 w 934"/>
                  <a:gd name="T3" fmla="*/ 17 h 592"/>
                  <a:gd name="T4" fmla="*/ 426 w 934"/>
                  <a:gd name="T5" fmla="*/ 36 h 592"/>
                  <a:gd name="T6" fmla="*/ 437 w 934"/>
                  <a:gd name="T7" fmla="*/ 67 h 592"/>
                  <a:gd name="T8" fmla="*/ 501 w 934"/>
                  <a:gd name="T9" fmla="*/ 110 h 592"/>
                  <a:gd name="T10" fmla="*/ 492 w 934"/>
                  <a:gd name="T11" fmla="*/ 165 h 592"/>
                  <a:gd name="T12" fmla="*/ 572 w 934"/>
                  <a:gd name="T13" fmla="*/ 165 h 592"/>
                  <a:gd name="T14" fmla="*/ 634 w 934"/>
                  <a:gd name="T15" fmla="*/ 159 h 592"/>
                  <a:gd name="T16" fmla="*/ 686 w 934"/>
                  <a:gd name="T17" fmla="*/ 157 h 592"/>
                  <a:gd name="T18" fmla="*/ 758 w 934"/>
                  <a:gd name="T19" fmla="*/ 203 h 592"/>
                  <a:gd name="T20" fmla="*/ 822 w 934"/>
                  <a:gd name="T21" fmla="*/ 153 h 592"/>
                  <a:gd name="T22" fmla="*/ 836 w 934"/>
                  <a:gd name="T23" fmla="*/ 136 h 592"/>
                  <a:gd name="T24" fmla="*/ 814 w 934"/>
                  <a:gd name="T25" fmla="*/ 200 h 592"/>
                  <a:gd name="T26" fmla="*/ 877 w 934"/>
                  <a:gd name="T27" fmla="*/ 267 h 592"/>
                  <a:gd name="T28" fmla="*/ 890 w 934"/>
                  <a:gd name="T29" fmla="*/ 263 h 592"/>
                  <a:gd name="T30" fmla="*/ 901 w 934"/>
                  <a:gd name="T31" fmla="*/ 271 h 592"/>
                  <a:gd name="T32" fmla="*/ 922 w 934"/>
                  <a:gd name="T33" fmla="*/ 267 h 592"/>
                  <a:gd name="T34" fmla="*/ 920 w 934"/>
                  <a:gd name="T35" fmla="*/ 331 h 592"/>
                  <a:gd name="T36" fmla="*/ 922 w 934"/>
                  <a:gd name="T37" fmla="*/ 339 h 592"/>
                  <a:gd name="T38" fmla="*/ 923 w 934"/>
                  <a:gd name="T39" fmla="*/ 344 h 592"/>
                  <a:gd name="T40" fmla="*/ 916 w 934"/>
                  <a:gd name="T41" fmla="*/ 340 h 592"/>
                  <a:gd name="T42" fmla="*/ 898 w 934"/>
                  <a:gd name="T43" fmla="*/ 364 h 592"/>
                  <a:gd name="T44" fmla="*/ 822 w 934"/>
                  <a:gd name="T45" fmla="*/ 500 h 592"/>
                  <a:gd name="T46" fmla="*/ 744 w 934"/>
                  <a:gd name="T47" fmla="*/ 578 h 592"/>
                  <a:gd name="T48" fmla="*/ 701 w 934"/>
                  <a:gd name="T49" fmla="*/ 585 h 592"/>
                  <a:gd name="T50" fmla="*/ 665 w 934"/>
                  <a:gd name="T51" fmla="*/ 578 h 592"/>
                  <a:gd name="T52" fmla="*/ 619 w 934"/>
                  <a:gd name="T53" fmla="*/ 576 h 592"/>
                  <a:gd name="T54" fmla="*/ 608 w 934"/>
                  <a:gd name="T55" fmla="*/ 564 h 592"/>
                  <a:gd name="T56" fmla="*/ 535 w 934"/>
                  <a:gd name="T57" fmla="*/ 559 h 592"/>
                  <a:gd name="T58" fmla="*/ 470 w 934"/>
                  <a:gd name="T59" fmla="*/ 500 h 592"/>
                  <a:gd name="T60" fmla="*/ 454 w 934"/>
                  <a:gd name="T61" fmla="*/ 503 h 592"/>
                  <a:gd name="T62" fmla="*/ 401 w 934"/>
                  <a:gd name="T63" fmla="*/ 478 h 592"/>
                  <a:gd name="T64" fmla="*/ 320 w 934"/>
                  <a:gd name="T65" fmla="*/ 492 h 592"/>
                  <a:gd name="T66" fmla="*/ 249 w 934"/>
                  <a:gd name="T67" fmla="*/ 459 h 592"/>
                  <a:gd name="T68" fmla="*/ 187 w 934"/>
                  <a:gd name="T69" fmla="*/ 457 h 592"/>
                  <a:gd name="T70" fmla="*/ 107 w 934"/>
                  <a:gd name="T71" fmla="*/ 431 h 592"/>
                  <a:gd name="T72" fmla="*/ 28 w 934"/>
                  <a:gd name="T73" fmla="*/ 407 h 592"/>
                  <a:gd name="T74" fmla="*/ 16 w 934"/>
                  <a:gd name="T75" fmla="*/ 317 h 592"/>
                  <a:gd name="T76" fmla="*/ 74 w 934"/>
                  <a:gd name="T77" fmla="*/ 314 h 592"/>
                  <a:gd name="T78" fmla="*/ 116 w 934"/>
                  <a:gd name="T79" fmla="*/ 322 h 592"/>
                  <a:gd name="T80" fmla="*/ 200 w 934"/>
                  <a:gd name="T81" fmla="*/ 257 h 592"/>
                  <a:gd name="T82" fmla="*/ 209 w 934"/>
                  <a:gd name="T83" fmla="*/ 204 h 592"/>
                  <a:gd name="T84" fmla="*/ 194 w 934"/>
                  <a:gd name="T85" fmla="*/ 124 h 592"/>
                  <a:gd name="T86" fmla="*/ 207 w 934"/>
                  <a:gd name="T87" fmla="*/ 74 h 592"/>
                  <a:gd name="T88" fmla="*/ 320 w 934"/>
                  <a:gd name="T89" fmla="*/ 31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34" h="592">
                    <a:moveTo>
                      <a:pt x="327" y="24"/>
                    </a:moveTo>
                    <a:lnTo>
                      <a:pt x="349" y="29"/>
                    </a:lnTo>
                    <a:lnTo>
                      <a:pt x="366" y="15"/>
                    </a:lnTo>
                    <a:lnTo>
                      <a:pt x="392" y="11"/>
                    </a:lnTo>
                    <a:lnTo>
                      <a:pt x="413" y="0"/>
                    </a:lnTo>
                    <a:lnTo>
                      <a:pt x="427" y="17"/>
                    </a:lnTo>
                    <a:lnTo>
                      <a:pt x="420" y="29"/>
                    </a:lnTo>
                    <a:lnTo>
                      <a:pt x="424" y="31"/>
                    </a:lnTo>
                    <a:lnTo>
                      <a:pt x="426" y="36"/>
                    </a:lnTo>
                    <a:lnTo>
                      <a:pt x="424" y="40"/>
                    </a:lnTo>
                    <a:lnTo>
                      <a:pt x="420" y="44"/>
                    </a:lnTo>
                    <a:lnTo>
                      <a:pt x="437" y="67"/>
                    </a:lnTo>
                    <a:lnTo>
                      <a:pt x="429" y="87"/>
                    </a:lnTo>
                    <a:lnTo>
                      <a:pt x="470" y="94"/>
                    </a:lnTo>
                    <a:lnTo>
                      <a:pt x="501" y="110"/>
                    </a:lnTo>
                    <a:lnTo>
                      <a:pt x="509" y="131"/>
                    </a:lnTo>
                    <a:lnTo>
                      <a:pt x="492" y="153"/>
                    </a:lnTo>
                    <a:lnTo>
                      <a:pt x="492" y="165"/>
                    </a:lnTo>
                    <a:lnTo>
                      <a:pt x="537" y="196"/>
                    </a:lnTo>
                    <a:lnTo>
                      <a:pt x="549" y="159"/>
                    </a:lnTo>
                    <a:lnTo>
                      <a:pt x="572" y="165"/>
                    </a:lnTo>
                    <a:lnTo>
                      <a:pt x="587" y="157"/>
                    </a:lnTo>
                    <a:lnTo>
                      <a:pt x="605" y="167"/>
                    </a:lnTo>
                    <a:lnTo>
                      <a:pt x="634" y="159"/>
                    </a:lnTo>
                    <a:lnTo>
                      <a:pt x="642" y="153"/>
                    </a:lnTo>
                    <a:lnTo>
                      <a:pt x="672" y="165"/>
                    </a:lnTo>
                    <a:lnTo>
                      <a:pt x="686" y="157"/>
                    </a:lnTo>
                    <a:lnTo>
                      <a:pt x="705" y="179"/>
                    </a:lnTo>
                    <a:lnTo>
                      <a:pt x="742" y="189"/>
                    </a:lnTo>
                    <a:lnTo>
                      <a:pt x="758" y="203"/>
                    </a:lnTo>
                    <a:lnTo>
                      <a:pt x="765" y="179"/>
                    </a:lnTo>
                    <a:lnTo>
                      <a:pt x="794" y="174"/>
                    </a:lnTo>
                    <a:lnTo>
                      <a:pt x="822" y="153"/>
                    </a:lnTo>
                    <a:lnTo>
                      <a:pt x="829" y="143"/>
                    </a:lnTo>
                    <a:lnTo>
                      <a:pt x="832" y="138"/>
                    </a:lnTo>
                    <a:lnTo>
                      <a:pt x="836" y="136"/>
                    </a:lnTo>
                    <a:lnTo>
                      <a:pt x="838" y="138"/>
                    </a:lnTo>
                    <a:lnTo>
                      <a:pt x="840" y="143"/>
                    </a:lnTo>
                    <a:lnTo>
                      <a:pt x="814" y="200"/>
                    </a:lnTo>
                    <a:lnTo>
                      <a:pt x="848" y="217"/>
                    </a:lnTo>
                    <a:lnTo>
                      <a:pt x="862" y="231"/>
                    </a:lnTo>
                    <a:lnTo>
                      <a:pt x="877" y="267"/>
                    </a:lnTo>
                    <a:lnTo>
                      <a:pt x="879" y="266"/>
                    </a:lnTo>
                    <a:lnTo>
                      <a:pt x="885" y="263"/>
                    </a:lnTo>
                    <a:lnTo>
                      <a:pt x="890" y="263"/>
                    </a:lnTo>
                    <a:lnTo>
                      <a:pt x="895" y="263"/>
                    </a:lnTo>
                    <a:lnTo>
                      <a:pt x="898" y="264"/>
                    </a:lnTo>
                    <a:lnTo>
                      <a:pt x="901" y="271"/>
                    </a:lnTo>
                    <a:lnTo>
                      <a:pt x="907" y="273"/>
                    </a:lnTo>
                    <a:lnTo>
                      <a:pt x="913" y="271"/>
                    </a:lnTo>
                    <a:lnTo>
                      <a:pt x="922" y="267"/>
                    </a:lnTo>
                    <a:lnTo>
                      <a:pt x="922" y="286"/>
                    </a:lnTo>
                    <a:lnTo>
                      <a:pt x="934" y="309"/>
                    </a:lnTo>
                    <a:lnTo>
                      <a:pt x="920" y="331"/>
                    </a:lnTo>
                    <a:lnTo>
                      <a:pt x="922" y="335"/>
                    </a:lnTo>
                    <a:lnTo>
                      <a:pt x="922" y="338"/>
                    </a:lnTo>
                    <a:lnTo>
                      <a:pt x="922" y="339"/>
                    </a:lnTo>
                    <a:lnTo>
                      <a:pt x="923" y="342"/>
                    </a:lnTo>
                    <a:lnTo>
                      <a:pt x="923" y="343"/>
                    </a:lnTo>
                    <a:lnTo>
                      <a:pt x="923" y="344"/>
                    </a:lnTo>
                    <a:lnTo>
                      <a:pt x="921" y="343"/>
                    </a:lnTo>
                    <a:lnTo>
                      <a:pt x="920" y="343"/>
                    </a:lnTo>
                    <a:lnTo>
                      <a:pt x="916" y="340"/>
                    </a:lnTo>
                    <a:lnTo>
                      <a:pt x="914" y="338"/>
                    </a:lnTo>
                    <a:lnTo>
                      <a:pt x="905" y="357"/>
                    </a:lnTo>
                    <a:lnTo>
                      <a:pt x="898" y="364"/>
                    </a:lnTo>
                    <a:lnTo>
                      <a:pt x="901" y="424"/>
                    </a:lnTo>
                    <a:lnTo>
                      <a:pt x="836" y="478"/>
                    </a:lnTo>
                    <a:lnTo>
                      <a:pt x="822" y="500"/>
                    </a:lnTo>
                    <a:lnTo>
                      <a:pt x="812" y="559"/>
                    </a:lnTo>
                    <a:lnTo>
                      <a:pt x="827" y="574"/>
                    </a:lnTo>
                    <a:lnTo>
                      <a:pt x="744" y="578"/>
                    </a:lnTo>
                    <a:lnTo>
                      <a:pt x="736" y="588"/>
                    </a:lnTo>
                    <a:lnTo>
                      <a:pt x="720" y="592"/>
                    </a:lnTo>
                    <a:lnTo>
                      <a:pt x="701" y="585"/>
                    </a:lnTo>
                    <a:lnTo>
                      <a:pt x="677" y="585"/>
                    </a:lnTo>
                    <a:lnTo>
                      <a:pt x="671" y="578"/>
                    </a:lnTo>
                    <a:lnTo>
                      <a:pt x="665" y="578"/>
                    </a:lnTo>
                    <a:lnTo>
                      <a:pt x="644" y="592"/>
                    </a:lnTo>
                    <a:lnTo>
                      <a:pt x="627" y="574"/>
                    </a:lnTo>
                    <a:lnTo>
                      <a:pt x="619" y="576"/>
                    </a:lnTo>
                    <a:lnTo>
                      <a:pt x="614" y="575"/>
                    </a:lnTo>
                    <a:lnTo>
                      <a:pt x="609" y="570"/>
                    </a:lnTo>
                    <a:lnTo>
                      <a:pt x="608" y="564"/>
                    </a:lnTo>
                    <a:lnTo>
                      <a:pt x="579" y="566"/>
                    </a:lnTo>
                    <a:lnTo>
                      <a:pt x="555" y="552"/>
                    </a:lnTo>
                    <a:lnTo>
                      <a:pt x="535" y="559"/>
                    </a:lnTo>
                    <a:lnTo>
                      <a:pt x="527" y="538"/>
                    </a:lnTo>
                    <a:lnTo>
                      <a:pt x="513" y="514"/>
                    </a:lnTo>
                    <a:lnTo>
                      <a:pt x="470" y="500"/>
                    </a:lnTo>
                    <a:lnTo>
                      <a:pt x="464" y="503"/>
                    </a:lnTo>
                    <a:lnTo>
                      <a:pt x="459" y="504"/>
                    </a:lnTo>
                    <a:lnTo>
                      <a:pt x="454" y="503"/>
                    </a:lnTo>
                    <a:lnTo>
                      <a:pt x="451" y="502"/>
                    </a:lnTo>
                    <a:lnTo>
                      <a:pt x="435" y="466"/>
                    </a:lnTo>
                    <a:lnTo>
                      <a:pt x="401" y="478"/>
                    </a:lnTo>
                    <a:lnTo>
                      <a:pt x="387" y="494"/>
                    </a:lnTo>
                    <a:lnTo>
                      <a:pt x="359" y="502"/>
                    </a:lnTo>
                    <a:lnTo>
                      <a:pt x="320" y="492"/>
                    </a:lnTo>
                    <a:lnTo>
                      <a:pt x="285" y="488"/>
                    </a:lnTo>
                    <a:lnTo>
                      <a:pt x="270" y="472"/>
                    </a:lnTo>
                    <a:lnTo>
                      <a:pt x="249" y="459"/>
                    </a:lnTo>
                    <a:lnTo>
                      <a:pt x="220" y="472"/>
                    </a:lnTo>
                    <a:lnTo>
                      <a:pt x="202" y="459"/>
                    </a:lnTo>
                    <a:lnTo>
                      <a:pt x="187" y="457"/>
                    </a:lnTo>
                    <a:lnTo>
                      <a:pt x="178" y="442"/>
                    </a:lnTo>
                    <a:lnTo>
                      <a:pt x="124" y="446"/>
                    </a:lnTo>
                    <a:lnTo>
                      <a:pt x="107" y="431"/>
                    </a:lnTo>
                    <a:lnTo>
                      <a:pt x="59" y="414"/>
                    </a:lnTo>
                    <a:lnTo>
                      <a:pt x="57" y="402"/>
                    </a:lnTo>
                    <a:lnTo>
                      <a:pt x="28" y="407"/>
                    </a:lnTo>
                    <a:lnTo>
                      <a:pt x="16" y="372"/>
                    </a:lnTo>
                    <a:lnTo>
                      <a:pt x="0" y="350"/>
                    </a:lnTo>
                    <a:lnTo>
                      <a:pt x="16" y="317"/>
                    </a:lnTo>
                    <a:lnTo>
                      <a:pt x="35" y="309"/>
                    </a:lnTo>
                    <a:lnTo>
                      <a:pt x="64" y="329"/>
                    </a:lnTo>
                    <a:lnTo>
                      <a:pt x="74" y="314"/>
                    </a:lnTo>
                    <a:lnTo>
                      <a:pt x="88" y="309"/>
                    </a:lnTo>
                    <a:lnTo>
                      <a:pt x="107" y="324"/>
                    </a:lnTo>
                    <a:lnTo>
                      <a:pt x="116" y="322"/>
                    </a:lnTo>
                    <a:lnTo>
                      <a:pt x="135" y="302"/>
                    </a:lnTo>
                    <a:lnTo>
                      <a:pt x="157" y="243"/>
                    </a:lnTo>
                    <a:lnTo>
                      <a:pt x="200" y="257"/>
                    </a:lnTo>
                    <a:lnTo>
                      <a:pt x="214" y="224"/>
                    </a:lnTo>
                    <a:lnTo>
                      <a:pt x="214" y="207"/>
                    </a:lnTo>
                    <a:lnTo>
                      <a:pt x="209" y="204"/>
                    </a:lnTo>
                    <a:lnTo>
                      <a:pt x="207" y="200"/>
                    </a:lnTo>
                    <a:lnTo>
                      <a:pt x="185" y="143"/>
                    </a:lnTo>
                    <a:lnTo>
                      <a:pt x="194" y="124"/>
                    </a:lnTo>
                    <a:lnTo>
                      <a:pt x="164" y="117"/>
                    </a:lnTo>
                    <a:lnTo>
                      <a:pt x="166" y="100"/>
                    </a:lnTo>
                    <a:lnTo>
                      <a:pt x="207" y="74"/>
                    </a:lnTo>
                    <a:lnTo>
                      <a:pt x="220" y="44"/>
                    </a:lnTo>
                    <a:lnTo>
                      <a:pt x="242" y="29"/>
                    </a:lnTo>
                    <a:lnTo>
                      <a:pt x="320" y="31"/>
                    </a:lnTo>
                    <a:lnTo>
                      <a:pt x="327" y="2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1639">
                <a:extLst>
                  <a:ext uri="{FF2B5EF4-FFF2-40B4-BE49-F238E27FC236}">
                    <a16:creationId xmlns:a16="http://schemas.microsoft.com/office/drawing/2014/main" id="{D94D4F61-0231-C68D-AFAA-D187EF571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8" y="782"/>
                <a:ext cx="172" cy="127"/>
              </a:xfrm>
              <a:custGeom>
                <a:avLst/>
                <a:gdLst>
                  <a:gd name="T0" fmla="*/ 699 w 1034"/>
                  <a:gd name="T1" fmla="*/ 35 h 761"/>
                  <a:gd name="T2" fmla="*/ 792 w 1034"/>
                  <a:gd name="T3" fmla="*/ 76 h 761"/>
                  <a:gd name="T4" fmla="*/ 821 w 1034"/>
                  <a:gd name="T5" fmla="*/ 140 h 761"/>
                  <a:gd name="T6" fmla="*/ 864 w 1034"/>
                  <a:gd name="T7" fmla="*/ 190 h 761"/>
                  <a:gd name="T8" fmla="*/ 878 w 1034"/>
                  <a:gd name="T9" fmla="*/ 289 h 761"/>
                  <a:gd name="T10" fmla="*/ 915 w 1034"/>
                  <a:gd name="T11" fmla="*/ 310 h 761"/>
                  <a:gd name="T12" fmla="*/ 927 w 1034"/>
                  <a:gd name="T13" fmla="*/ 312 h 761"/>
                  <a:gd name="T14" fmla="*/ 992 w 1034"/>
                  <a:gd name="T15" fmla="*/ 278 h 761"/>
                  <a:gd name="T16" fmla="*/ 1008 w 1034"/>
                  <a:gd name="T17" fmla="*/ 368 h 761"/>
                  <a:gd name="T18" fmla="*/ 916 w 1034"/>
                  <a:gd name="T19" fmla="*/ 370 h 761"/>
                  <a:gd name="T20" fmla="*/ 882 w 1034"/>
                  <a:gd name="T21" fmla="*/ 378 h 761"/>
                  <a:gd name="T22" fmla="*/ 873 w 1034"/>
                  <a:gd name="T23" fmla="*/ 375 h 761"/>
                  <a:gd name="T24" fmla="*/ 816 w 1034"/>
                  <a:gd name="T25" fmla="*/ 396 h 761"/>
                  <a:gd name="T26" fmla="*/ 788 w 1034"/>
                  <a:gd name="T27" fmla="*/ 461 h 761"/>
                  <a:gd name="T28" fmla="*/ 859 w 1034"/>
                  <a:gd name="T29" fmla="*/ 525 h 761"/>
                  <a:gd name="T30" fmla="*/ 984 w 1034"/>
                  <a:gd name="T31" fmla="*/ 496 h 761"/>
                  <a:gd name="T32" fmla="*/ 967 w 1034"/>
                  <a:gd name="T33" fmla="*/ 521 h 761"/>
                  <a:gd name="T34" fmla="*/ 962 w 1034"/>
                  <a:gd name="T35" fmla="*/ 524 h 761"/>
                  <a:gd name="T36" fmla="*/ 956 w 1034"/>
                  <a:gd name="T37" fmla="*/ 520 h 761"/>
                  <a:gd name="T38" fmla="*/ 856 w 1034"/>
                  <a:gd name="T39" fmla="*/ 613 h 761"/>
                  <a:gd name="T40" fmla="*/ 764 w 1034"/>
                  <a:gd name="T41" fmla="*/ 663 h 761"/>
                  <a:gd name="T42" fmla="*/ 681 w 1034"/>
                  <a:gd name="T43" fmla="*/ 639 h 761"/>
                  <a:gd name="T44" fmla="*/ 593 w 1034"/>
                  <a:gd name="T45" fmla="*/ 696 h 761"/>
                  <a:gd name="T46" fmla="*/ 530 w 1034"/>
                  <a:gd name="T47" fmla="*/ 651 h 761"/>
                  <a:gd name="T48" fmla="*/ 518 w 1034"/>
                  <a:gd name="T49" fmla="*/ 649 h 761"/>
                  <a:gd name="T50" fmla="*/ 512 w 1034"/>
                  <a:gd name="T51" fmla="*/ 633 h 761"/>
                  <a:gd name="T52" fmla="*/ 451 w 1034"/>
                  <a:gd name="T53" fmla="*/ 627 h 761"/>
                  <a:gd name="T54" fmla="*/ 381 w 1034"/>
                  <a:gd name="T55" fmla="*/ 727 h 761"/>
                  <a:gd name="T56" fmla="*/ 351 w 1034"/>
                  <a:gd name="T57" fmla="*/ 746 h 761"/>
                  <a:gd name="T58" fmla="*/ 253 w 1034"/>
                  <a:gd name="T59" fmla="*/ 731 h 761"/>
                  <a:gd name="T60" fmla="*/ 200 w 1034"/>
                  <a:gd name="T61" fmla="*/ 727 h 761"/>
                  <a:gd name="T62" fmla="*/ 202 w 1034"/>
                  <a:gd name="T63" fmla="*/ 717 h 761"/>
                  <a:gd name="T64" fmla="*/ 188 w 1034"/>
                  <a:gd name="T65" fmla="*/ 689 h 761"/>
                  <a:gd name="T66" fmla="*/ 86 w 1034"/>
                  <a:gd name="T67" fmla="*/ 711 h 761"/>
                  <a:gd name="T68" fmla="*/ 82 w 1034"/>
                  <a:gd name="T69" fmla="*/ 661 h 761"/>
                  <a:gd name="T70" fmla="*/ 61 w 1034"/>
                  <a:gd name="T71" fmla="*/ 639 h 761"/>
                  <a:gd name="T72" fmla="*/ 66 w 1034"/>
                  <a:gd name="T73" fmla="*/ 632 h 761"/>
                  <a:gd name="T74" fmla="*/ 8 w 1034"/>
                  <a:gd name="T75" fmla="*/ 574 h 761"/>
                  <a:gd name="T76" fmla="*/ 1 w 1034"/>
                  <a:gd name="T77" fmla="*/ 553 h 761"/>
                  <a:gd name="T78" fmla="*/ 25 w 1034"/>
                  <a:gd name="T79" fmla="*/ 532 h 761"/>
                  <a:gd name="T80" fmla="*/ 94 w 1034"/>
                  <a:gd name="T81" fmla="*/ 525 h 761"/>
                  <a:gd name="T82" fmla="*/ 175 w 1034"/>
                  <a:gd name="T83" fmla="*/ 503 h 761"/>
                  <a:gd name="T84" fmla="*/ 151 w 1034"/>
                  <a:gd name="T85" fmla="*/ 456 h 761"/>
                  <a:gd name="T86" fmla="*/ 138 w 1034"/>
                  <a:gd name="T87" fmla="*/ 389 h 761"/>
                  <a:gd name="T88" fmla="*/ 146 w 1034"/>
                  <a:gd name="T89" fmla="*/ 390 h 761"/>
                  <a:gd name="T90" fmla="*/ 203 w 1034"/>
                  <a:gd name="T91" fmla="*/ 318 h 761"/>
                  <a:gd name="T92" fmla="*/ 296 w 1034"/>
                  <a:gd name="T93" fmla="*/ 335 h 761"/>
                  <a:gd name="T94" fmla="*/ 364 w 1034"/>
                  <a:gd name="T95" fmla="*/ 276 h 761"/>
                  <a:gd name="T96" fmla="*/ 363 w 1034"/>
                  <a:gd name="T97" fmla="*/ 291 h 761"/>
                  <a:gd name="T98" fmla="*/ 381 w 1034"/>
                  <a:gd name="T99" fmla="*/ 296 h 761"/>
                  <a:gd name="T100" fmla="*/ 429 w 1034"/>
                  <a:gd name="T101" fmla="*/ 220 h 761"/>
                  <a:gd name="T102" fmla="*/ 429 w 1034"/>
                  <a:gd name="T103" fmla="*/ 234 h 761"/>
                  <a:gd name="T104" fmla="*/ 436 w 1034"/>
                  <a:gd name="T105" fmla="*/ 234 h 761"/>
                  <a:gd name="T106" fmla="*/ 500 w 1034"/>
                  <a:gd name="T107" fmla="*/ 207 h 761"/>
                  <a:gd name="T108" fmla="*/ 497 w 1034"/>
                  <a:gd name="T109" fmla="*/ 198 h 761"/>
                  <a:gd name="T110" fmla="*/ 484 w 1034"/>
                  <a:gd name="T111" fmla="*/ 157 h 761"/>
                  <a:gd name="T112" fmla="*/ 491 w 1034"/>
                  <a:gd name="T113" fmla="*/ 152 h 761"/>
                  <a:gd name="T114" fmla="*/ 488 w 1034"/>
                  <a:gd name="T115" fmla="*/ 142 h 761"/>
                  <a:gd name="T116" fmla="*/ 515 w 1034"/>
                  <a:gd name="T117" fmla="*/ 120 h 761"/>
                  <a:gd name="T118" fmla="*/ 518 w 1034"/>
                  <a:gd name="T119" fmla="*/ 103 h 761"/>
                  <a:gd name="T120" fmla="*/ 643 w 1034"/>
                  <a:gd name="T121" fmla="*/ 21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34" h="761">
                    <a:moveTo>
                      <a:pt x="643" y="21"/>
                    </a:moveTo>
                    <a:lnTo>
                      <a:pt x="657" y="21"/>
                    </a:lnTo>
                    <a:lnTo>
                      <a:pt x="666" y="35"/>
                    </a:lnTo>
                    <a:lnTo>
                      <a:pt x="699" y="35"/>
                    </a:lnTo>
                    <a:lnTo>
                      <a:pt x="721" y="50"/>
                    </a:lnTo>
                    <a:lnTo>
                      <a:pt x="738" y="54"/>
                    </a:lnTo>
                    <a:lnTo>
                      <a:pt x="752" y="68"/>
                    </a:lnTo>
                    <a:lnTo>
                      <a:pt x="792" y="76"/>
                    </a:lnTo>
                    <a:lnTo>
                      <a:pt x="792" y="97"/>
                    </a:lnTo>
                    <a:lnTo>
                      <a:pt x="802" y="107"/>
                    </a:lnTo>
                    <a:lnTo>
                      <a:pt x="802" y="128"/>
                    </a:lnTo>
                    <a:lnTo>
                      <a:pt x="821" y="140"/>
                    </a:lnTo>
                    <a:lnTo>
                      <a:pt x="795" y="161"/>
                    </a:lnTo>
                    <a:lnTo>
                      <a:pt x="802" y="178"/>
                    </a:lnTo>
                    <a:lnTo>
                      <a:pt x="852" y="176"/>
                    </a:lnTo>
                    <a:lnTo>
                      <a:pt x="864" y="190"/>
                    </a:lnTo>
                    <a:lnTo>
                      <a:pt x="856" y="204"/>
                    </a:lnTo>
                    <a:lnTo>
                      <a:pt x="885" y="239"/>
                    </a:lnTo>
                    <a:lnTo>
                      <a:pt x="878" y="254"/>
                    </a:lnTo>
                    <a:lnTo>
                      <a:pt x="878" y="289"/>
                    </a:lnTo>
                    <a:lnTo>
                      <a:pt x="885" y="306"/>
                    </a:lnTo>
                    <a:lnTo>
                      <a:pt x="901" y="308"/>
                    </a:lnTo>
                    <a:lnTo>
                      <a:pt x="908" y="308"/>
                    </a:lnTo>
                    <a:lnTo>
                      <a:pt x="915" y="310"/>
                    </a:lnTo>
                    <a:lnTo>
                      <a:pt x="919" y="310"/>
                    </a:lnTo>
                    <a:lnTo>
                      <a:pt x="923" y="311"/>
                    </a:lnTo>
                    <a:lnTo>
                      <a:pt x="925" y="311"/>
                    </a:lnTo>
                    <a:lnTo>
                      <a:pt x="927" y="312"/>
                    </a:lnTo>
                    <a:lnTo>
                      <a:pt x="938" y="305"/>
                    </a:lnTo>
                    <a:lnTo>
                      <a:pt x="950" y="301"/>
                    </a:lnTo>
                    <a:lnTo>
                      <a:pt x="970" y="290"/>
                    </a:lnTo>
                    <a:lnTo>
                      <a:pt x="992" y="278"/>
                    </a:lnTo>
                    <a:lnTo>
                      <a:pt x="1014" y="289"/>
                    </a:lnTo>
                    <a:lnTo>
                      <a:pt x="1021" y="318"/>
                    </a:lnTo>
                    <a:lnTo>
                      <a:pt x="1034" y="339"/>
                    </a:lnTo>
                    <a:lnTo>
                      <a:pt x="1008" y="368"/>
                    </a:lnTo>
                    <a:lnTo>
                      <a:pt x="988" y="413"/>
                    </a:lnTo>
                    <a:lnTo>
                      <a:pt x="966" y="392"/>
                    </a:lnTo>
                    <a:lnTo>
                      <a:pt x="942" y="378"/>
                    </a:lnTo>
                    <a:lnTo>
                      <a:pt x="916" y="370"/>
                    </a:lnTo>
                    <a:lnTo>
                      <a:pt x="901" y="385"/>
                    </a:lnTo>
                    <a:lnTo>
                      <a:pt x="888" y="375"/>
                    </a:lnTo>
                    <a:lnTo>
                      <a:pt x="885" y="378"/>
                    </a:lnTo>
                    <a:lnTo>
                      <a:pt x="882" y="378"/>
                    </a:lnTo>
                    <a:lnTo>
                      <a:pt x="881" y="378"/>
                    </a:lnTo>
                    <a:lnTo>
                      <a:pt x="881" y="379"/>
                    </a:lnTo>
                    <a:lnTo>
                      <a:pt x="877" y="378"/>
                    </a:lnTo>
                    <a:lnTo>
                      <a:pt x="873" y="375"/>
                    </a:lnTo>
                    <a:lnTo>
                      <a:pt x="859" y="354"/>
                    </a:lnTo>
                    <a:lnTo>
                      <a:pt x="836" y="354"/>
                    </a:lnTo>
                    <a:lnTo>
                      <a:pt x="809" y="375"/>
                    </a:lnTo>
                    <a:lnTo>
                      <a:pt x="816" y="396"/>
                    </a:lnTo>
                    <a:lnTo>
                      <a:pt x="799" y="413"/>
                    </a:lnTo>
                    <a:lnTo>
                      <a:pt x="795" y="439"/>
                    </a:lnTo>
                    <a:lnTo>
                      <a:pt x="781" y="442"/>
                    </a:lnTo>
                    <a:lnTo>
                      <a:pt x="788" y="461"/>
                    </a:lnTo>
                    <a:lnTo>
                      <a:pt x="816" y="475"/>
                    </a:lnTo>
                    <a:lnTo>
                      <a:pt x="821" y="518"/>
                    </a:lnTo>
                    <a:lnTo>
                      <a:pt x="830" y="535"/>
                    </a:lnTo>
                    <a:lnTo>
                      <a:pt x="859" y="525"/>
                    </a:lnTo>
                    <a:lnTo>
                      <a:pt x="888" y="553"/>
                    </a:lnTo>
                    <a:lnTo>
                      <a:pt x="938" y="496"/>
                    </a:lnTo>
                    <a:lnTo>
                      <a:pt x="980" y="485"/>
                    </a:lnTo>
                    <a:lnTo>
                      <a:pt x="984" y="496"/>
                    </a:lnTo>
                    <a:lnTo>
                      <a:pt x="995" y="477"/>
                    </a:lnTo>
                    <a:lnTo>
                      <a:pt x="1014" y="506"/>
                    </a:lnTo>
                    <a:lnTo>
                      <a:pt x="973" y="518"/>
                    </a:lnTo>
                    <a:lnTo>
                      <a:pt x="967" y="521"/>
                    </a:lnTo>
                    <a:lnTo>
                      <a:pt x="965" y="521"/>
                    </a:lnTo>
                    <a:lnTo>
                      <a:pt x="964" y="521"/>
                    </a:lnTo>
                    <a:lnTo>
                      <a:pt x="964" y="522"/>
                    </a:lnTo>
                    <a:lnTo>
                      <a:pt x="962" y="524"/>
                    </a:lnTo>
                    <a:lnTo>
                      <a:pt x="958" y="525"/>
                    </a:lnTo>
                    <a:lnTo>
                      <a:pt x="957" y="525"/>
                    </a:lnTo>
                    <a:lnTo>
                      <a:pt x="956" y="523"/>
                    </a:lnTo>
                    <a:lnTo>
                      <a:pt x="956" y="520"/>
                    </a:lnTo>
                    <a:lnTo>
                      <a:pt x="916" y="577"/>
                    </a:lnTo>
                    <a:lnTo>
                      <a:pt x="901" y="582"/>
                    </a:lnTo>
                    <a:lnTo>
                      <a:pt x="885" y="603"/>
                    </a:lnTo>
                    <a:lnTo>
                      <a:pt x="856" y="613"/>
                    </a:lnTo>
                    <a:lnTo>
                      <a:pt x="845" y="627"/>
                    </a:lnTo>
                    <a:lnTo>
                      <a:pt x="807" y="618"/>
                    </a:lnTo>
                    <a:lnTo>
                      <a:pt x="788" y="653"/>
                    </a:lnTo>
                    <a:lnTo>
                      <a:pt x="764" y="663"/>
                    </a:lnTo>
                    <a:lnTo>
                      <a:pt x="745" y="677"/>
                    </a:lnTo>
                    <a:lnTo>
                      <a:pt x="731" y="663"/>
                    </a:lnTo>
                    <a:lnTo>
                      <a:pt x="710" y="648"/>
                    </a:lnTo>
                    <a:lnTo>
                      <a:pt x="681" y="639"/>
                    </a:lnTo>
                    <a:lnTo>
                      <a:pt x="664" y="624"/>
                    </a:lnTo>
                    <a:lnTo>
                      <a:pt x="645" y="655"/>
                    </a:lnTo>
                    <a:lnTo>
                      <a:pt x="629" y="661"/>
                    </a:lnTo>
                    <a:lnTo>
                      <a:pt x="593" y="696"/>
                    </a:lnTo>
                    <a:lnTo>
                      <a:pt x="579" y="689"/>
                    </a:lnTo>
                    <a:lnTo>
                      <a:pt x="571" y="668"/>
                    </a:lnTo>
                    <a:lnTo>
                      <a:pt x="536" y="648"/>
                    </a:lnTo>
                    <a:lnTo>
                      <a:pt x="530" y="651"/>
                    </a:lnTo>
                    <a:lnTo>
                      <a:pt x="526" y="653"/>
                    </a:lnTo>
                    <a:lnTo>
                      <a:pt x="522" y="653"/>
                    </a:lnTo>
                    <a:lnTo>
                      <a:pt x="520" y="652"/>
                    </a:lnTo>
                    <a:lnTo>
                      <a:pt x="518" y="649"/>
                    </a:lnTo>
                    <a:lnTo>
                      <a:pt x="518" y="645"/>
                    </a:lnTo>
                    <a:lnTo>
                      <a:pt x="519" y="639"/>
                    </a:lnTo>
                    <a:lnTo>
                      <a:pt x="521" y="632"/>
                    </a:lnTo>
                    <a:lnTo>
                      <a:pt x="512" y="633"/>
                    </a:lnTo>
                    <a:lnTo>
                      <a:pt x="506" y="636"/>
                    </a:lnTo>
                    <a:lnTo>
                      <a:pt x="503" y="637"/>
                    </a:lnTo>
                    <a:lnTo>
                      <a:pt x="501" y="641"/>
                    </a:lnTo>
                    <a:lnTo>
                      <a:pt x="451" y="627"/>
                    </a:lnTo>
                    <a:lnTo>
                      <a:pt x="438" y="635"/>
                    </a:lnTo>
                    <a:lnTo>
                      <a:pt x="431" y="655"/>
                    </a:lnTo>
                    <a:lnTo>
                      <a:pt x="414" y="653"/>
                    </a:lnTo>
                    <a:lnTo>
                      <a:pt x="381" y="727"/>
                    </a:lnTo>
                    <a:lnTo>
                      <a:pt x="401" y="755"/>
                    </a:lnTo>
                    <a:lnTo>
                      <a:pt x="386" y="761"/>
                    </a:lnTo>
                    <a:lnTo>
                      <a:pt x="367" y="746"/>
                    </a:lnTo>
                    <a:lnTo>
                      <a:pt x="351" y="746"/>
                    </a:lnTo>
                    <a:lnTo>
                      <a:pt x="322" y="731"/>
                    </a:lnTo>
                    <a:lnTo>
                      <a:pt x="296" y="753"/>
                    </a:lnTo>
                    <a:lnTo>
                      <a:pt x="268" y="753"/>
                    </a:lnTo>
                    <a:lnTo>
                      <a:pt x="253" y="731"/>
                    </a:lnTo>
                    <a:lnTo>
                      <a:pt x="229" y="724"/>
                    </a:lnTo>
                    <a:lnTo>
                      <a:pt x="210" y="733"/>
                    </a:lnTo>
                    <a:lnTo>
                      <a:pt x="203" y="731"/>
                    </a:lnTo>
                    <a:lnTo>
                      <a:pt x="200" y="727"/>
                    </a:lnTo>
                    <a:lnTo>
                      <a:pt x="199" y="726"/>
                    </a:lnTo>
                    <a:lnTo>
                      <a:pt x="199" y="723"/>
                    </a:lnTo>
                    <a:lnTo>
                      <a:pt x="200" y="721"/>
                    </a:lnTo>
                    <a:lnTo>
                      <a:pt x="202" y="717"/>
                    </a:lnTo>
                    <a:lnTo>
                      <a:pt x="202" y="711"/>
                    </a:lnTo>
                    <a:lnTo>
                      <a:pt x="202" y="707"/>
                    </a:lnTo>
                    <a:lnTo>
                      <a:pt x="203" y="705"/>
                    </a:lnTo>
                    <a:lnTo>
                      <a:pt x="188" y="689"/>
                    </a:lnTo>
                    <a:lnTo>
                      <a:pt x="146" y="696"/>
                    </a:lnTo>
                    <a:lnTo>
                      <a:pt x="118" y="689"/>
                    </a:lnTo>
                    <a:lnTo>
                      <a:pt x="118" y="711"/>
                    </a:lnTo>
                    <a:lnTo>
                      <a:pt x="86" y="711"/>
                    </a:lnTo>
                    <a:lnTo>
                      <a:pt x="68" y="696"/>
                    </a:lnTo>
                    <a:lnTo>
                      <a:pt x="51" y="691"/>
                    </a:lnTo>
                    <a:lnTo>
                      <a:pt x="68" y="670"/>
                    </a:lnTo>
                    <a:lnTo>
                      <a:pt x="82" y="661"/>
                    </a:lnTo>
                    <a:lnTo>
                      <a:pt x="75" y="641"/>
                    </a:lnTo>
                    <a:lnTo>
                      <a:pt x="68" y="639"/>
                    </a:lnTo>
                    <a:lnTo>
                      <a:pt x="66" y="639"/>
                    </a:lnTo>
                    <a:lnTo>
                      <a:pt x="61" y="639"/>
                    </a:lnTo>
                    <a:lnTo>
                      <a:pt x="60" y="638"/>
                    </a:lnTo>
                    <a:lnTo>
                      <a:pt x="61" y="635"/>
                    </a:lnTo>
                    <a:lnTo>
                      <a:pt x="63" y="633"/>
                    </a:lnTo>
                    <a:lnTo>
                      <a:pt x="66" y="632"/>
                    </a:lnTo>
                    <a:lnTo>
                      <a:pt x="16" y="639"/>
                    </a:lnTo>
                    <a:lnTo>
                      <a:pt x="1" y="611"/>
                    </a:lnTo>
                    <a:lnTo>
                      <a:pt x="16" y="574"/>
                    </a:lnTo>
                    <a:lnTo>
                      <a:pt x="8" y="574"/>
                    </a:lnTo>
                    <a:lnTo>
                      <a:pt x="3" y="570"/>
                    </a:lnTo>
                    <a:lnTo>
                      <a:pt x="1" y="566"/>
                    </a:lnTo>
                    <a:lnTo>
                      <a:pt x="0" y="560"/>
                    </a:lnTo>
                    <a:lnTo>
                      <a:pt x="1" y="553"/>
                    </a:lnTo>
                    <a:lnTo>
                      <a:pt x="16" y="546"/>
                    </a:lnTo>
                    <a:lnTo>
                      <a:pt x="18" y="541"/>
                    </a:lnTo>
                    <a:lnTo>
                      <a:pt x="18" y="539"/>
                    </a:lnTo>
                    <a:lnTo>
                      <a:pt x="25" y="532"/>
                    </a:lnTo>
                    <a:lnTo>
                      <a:pt x="29" y="535"/>
                    </a:lnTo>
                    <a:lnTo>
                      <a:pt x="32" y="539"/>
                    </a:lnTo>
                    <a:lnTo>
                      <a:pt x="79" y="539"/>
                    </a:lnTo>
                    <a:lnTo>
                      <a:pt x="94" y="525"/>
                    </a:lnTo>
                    <a:lnTo>
                      <a:pt x="129" y="525"/>
                    </a:lnTo>
                    <a:lnTo>
                      <a:pt x="160" y="513"/>
                    </a:lnTo>
                    <a:lnTo>
                      <a:pt x="186" y="513"/>
                    </a:lnTo>
                    <a:lnTo>
                      <a:pt x="175" y="503"/>
                    </a:lnTo>
                    <a:lnTo>
                      <a:pt x="175" y="489"/>
                    </a:lnTo>
                    <a:lnTo>
                      <a:pt x="166" y="470"/>
                    </a:lnTo>
                    <a:lnTo>
                      <a:pt x="153" y="468"/>
                    </a:lnTo>
                    <a:lnTo>
                      <a:pt x="151" y="456"/>
                    </a:lnTo>
                    <a:lnTo>
                      <a:pt x="118" y="413"/>
                    </a:lnTo>
                    <a:lnTo>
                      <a:pt x="132" y="406"/>
                    </a:lnTo>
                    <a:lnTo>
                      <a:pt x="136" y="392"/>
                    </a:lnTo>
                    <a:lnTo>
                      <a:pt x="138" y="389"/>
                    </a:lnTo>
                    <a:lnTo>
                      <a:pt x="142" y="388"/>
                    </a:lnTo>
                    <a:lnTo>
                      <a:pt x="143" y="387"/>
                    </a:lnTo>
                    <a:lnTo>
                      <a:pt x="145" y="388"/>
                    </a:lnTo>
                    <a:lnTo>
                      <a:pt x="146" y="390"/>
                    </a:lnTo>
                    <a:lnTo>
                      <a:pt x="146" y="396"/>
                    </a:lnTo>
                    <a:lnTo>
                      <a:pt x="151" y="382"/>
                    </a:lnTo>
                    <a:lnTo>
                      <a:pt x="144" y="342"/>
                    </a:lnTo>
                    <a:lnTo>
                      <a:pt x="203" y="318"/>
                    </a:lnTo>
                    <a:lnTo>
                      <a:pt x="229" y="339"/>
                    </a:lnTo>
                    <a:lnTo>
                      <a:pt x="236" y="356"/>
                    </a:lnTo>
                    <a:lnTo>
                      <a:pt x="294" y="354"/>
                    </a:lnTo>
                    <a:lnTo>
                      <a:pt x="296" y="335"/>
                    </a:lnTo>
                    <a:lnTo>
                      <a:pt x="314" y="306"/>
                    </a:lnTo>
                    <a:lnTo>
                      <a:pt x="360" y="250"/>
                    </a:lnTo>
                    <a:lnTo>
                      <a:pt x="372" y="254"/>
                    </a:lnTo>
                    <a:lnTo>
                      <a:pt x="364" y="276"/>
                    </a:lnTo>
                    <a:lnTo>
                      <a:pt x="361" y="280"/>
                    </a:lnTo>
                    <a:lnTo>
                      <a:pt x="361" y="284"/>
                    </a:lnTo>
                    <a:lnTo>
                      <a:pt x="361" y="287"/>
                    </a:lnTo>
                    <a:lnTo>
                      <a:pt x="363" y="291"/>
                    </a:lnTo>
                    <a:lnTo>
                      <a:pt x="365" y="292"/>
                    </a:lnTo>
                    <a:lnTo>
                      <a:pt x="369" y="294"/>
                    </a:lnTo>
                    <a:lnTo>
                      <a:pt x="374" y="295"/>
                    </a:lnTo>
                    <a:lnTo>
                      <a:pt x="381" y="296"/>
                    </a:lnTo>
                    <a:lnTo>
                      <a:pt x="414" y="235"/>
                    </a:lnTo>
                    <a:lnTo>
                      <a:pt x="417" y="211"/>
                    </a:lnTo>
                    <a:lnTo>
                      <a:pt x="424" y="192"/>
                    </a:lnTo>
                    <a:lnTo>
                      <a:pt x="429" y="220"/>
                    </a:lnTo>
                    <a:lnTo>
                      <a:pt x="424" y="228"/>
                    </a:lnTo>
                    <a:lnTo>
                      <a:pt x="426" y="231"/>
                    </a:lnTo>
                    <a:lnTo>
                      <a:pt x="427" y="232"/>
                    </a:lnTo>
                    <a:lnTo>
                      <a:pt x="429" y="234"/>
                    </a:lnTo>
                    <a:lnTo>
                      <a:pt x="433" y="236"/>
                    </a:lnTo>
                    <a:lnTo>
                      <a:pt x="433" y="235"/>
                    </a:lnTo>
                    <a:lnTo>
                      <a:pt x="434" y="235"/>
                    </a:lnTo>
                    <a:lnTo>
                      <a:pt x="436" y="234"/>
                    </a:lnTo>
                    <a:lnTo>
                      <a:pt x="438" y="228"/>
                    </a:lnTo>
                    <a:lnTo>
                      <a:pt x="474" y="207"/>
                    </a:lnTo>
                    <a:lnTo>
                      <a:pt x="501" y="211"/>
                    </a:lnTo>
                    <a:lnTo>
                      <a:pt x="500" y="207"/>
                    </a:lnTo>
                    <a:lnTo>
                      <a:pt x="499" y="206"/>
                    </a:lnTo>
                    <a:lnTo>
                      <a:pt x="495" y="202"/>
                    </a:lnTo>
                    <a:lnTo>
                      <a:pt x="496" y="200"/>
                    </a:lnTo>
                    <a:lnTo>
                      <a:pt x="497" y="198"/>
                    </a:lnTo>
                    <a:lnTo>
                      <a:pt x="503" y="196"/>
                    </a:lnTo>
                    <a:lnTo>
                      <a:pt x="479" y="161"/>
                    </a:lnTo>
                    <a:lnTo>
                      <a:pt x="481" y="157"/>
                    </a:lnTo>
                    <a:lnTo>
                      <a:pt x="484" y="157"/>
                    </a:lnTo>
                    <a:lnTo>
                      <a:pt x="487" y="157"/>
                    </a:lnTo>
                    <a:lnTo>
                      <a:pt x="489" y="156"/>
                    </a:lnTo>
                    <a:lnTo>
                      <a:pt x="491" y="155"/>
                    </a:lnTo>
                    <a:lnTo>
                      <a:pt x="491" y="152"/>
                    </a:lnTo>
                    <a:lnTo>
                      <a:pt x="491" y="150"/>
                    </a:lnTo>
                    <a:lnTo>
                      <a:pt x="489" y="145"/>
                    </a:lnTo>
                    <a:lnTo>
                      <a:pt x="488" y="143"/>
                    </a:lnTo>
                    <a:lnTo>
                      <a:pt x="488" y="142"/>
                    </a:lnTo>
                    <a:lnTo>
                      <a:pt x="501" y="140"/>
                    </a:lnTo>
                    <a:lnTo>
                      <a:pt x="503" y="128"/>
                    </a:lnTo>
                    <a:lnTo>
                      <a:pt x="514" y="120"/>
                    </a:lnTo>
                    <a:lnTo>
                      <a:pt x="515" y="120"/>
                    </a:lnTo>
                    <a:lnTo>
                      <a:pt x="515" y="118"/>
                    </a:lnTo>
                    <a:lnTo>
                      <a:pt x="514" y="108"/>
                    </a:lnTo>
                    <a:lnTo>
                      <a:pt x="515" y="104"/>
                    </a:lnTo>
                    <a:lnTo>
                      <a:pt x="518" y="103"/>
                    </a:lnTo>
                    <a:lnTo>
                      <a:pt x="523" y="107"/>
                    </a:lnTo>
                    <a:lnTo>
                      <a:pt x="614" y="78"/>
                    </a:lnTo>
                    <a:lnTo>
                      <a:pt x="623" y="0"/>
                    </a:lnTo>
                    <a:lnTo>
                      <a:pt x="643" y="2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1640">
                <a:extLst>
                  <a:ext uri="{FF2B5EF4-FFF2-40B4-BE49-F238E27FC236}">
                    <a16:creationId xmlns:a16="http://schemas.microsoft.com/office/drawing/2014/main" id="{8A11FA1F-8F37-17F3-F156-FDCE9DAE6C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824"/>
                <a:ext cx="20" cy="16"/>
              </a:xfrm>
              <a:custGeom>
                <a:avLst/>
                <a:gdLst>
                  <a:gd name="T0" fmla="*/ 26 w 119"/>
                  <a:gd name="T1" fmla="*/ 6 h 94"/>
                  <a:gd name="T2" fmla="*/ 0 w 119"/>
                  <a:gd name="T3" fmla="*/ 28 h 94"/>
                  <a:gd name="T4" fmla="*/ 15 w 119"/>
                  <a:gd name="T5" fmla="*/ 83 h 94"/>
                  <a:gd name="T6" fmla="*/ 17 w 119"/>
                  <a:gd name="T7" fmla="*/ 83 h 94"/>
                  <a:gd name="T8" fmla="*/ 18 w 119"/>
                  <a:gd name="T9" fmla="*/ 84 h 94"/>
                  <a:gd name="T10" fmla="*/ 18 w 119"/>
                  <a:gd name="T11" fmla="*/ 88 h 94"/>
                  <a:gd name="T12" fmla="*/ 16 w 119"/>
                  <a:gd name="T13" fmla="*/ 90 h 94"/>
                  <a:gd name="T14" fmla="*/ 17 w 119"/>
                  <a:gd name="T15" fmla="*/ 91 h 94"/>
                  <a:gd name="T16" fmla="*/ 20 w 119"/>
                  <a:gd name="T17" fmla="*/ 90 h 94"/>
                  <a:gd name="T18" fmla="*/ 22 w 119"/>
                  <a:gd name="T19" fmla="*/ 89 h 94"/>
                  <a:gd name="T20" fmla="*/ 26 w 119"/>
                  <a:gd name="T21" fmla="*/ 89 h 94"/>
                  <a:gd name="T22" fmla="*/ 26 w 119"/>
                  <a:gd name="T23" fmla="*/ 92 h 94"/>
                  <a:gd name="T24" fmla="*/ 28 w 119"/>
                  <a:gd name="T25" fmla="*/ 94 h 94"/>
                  <a:gd name="T26" fmla="*/ 30 w 119"/>
                  <a:gd name="T27" fmla="*/ 93 h 94"/>
                  <a:gd name="T28" fmla="*/ 34 w 119"/>
                  <a:gd name="T29" fmla="*/ 93 h 94"/>
                  <a:gd name="T30" fmla="*/ 40 w 119"/>
                  <a:gd name="T31" fmla="*/ 93 h 94"/>
                  <a:gd name="T32" fmla="*/ 52 w 119"/>
                  <a:gd name="T33" fmla="*/ 93 h 94"/>
                  <a:gd name="T34" fmla="*/ 54 w 119"/>
                  <a:gd name="T35" fmla="*/ 92 h 94"/>
                  <a:gd name="T36" fmla="*/ 58 w 119"/>
                  <a:gd name="T37" fmla="*/ 92 h 94"/>
                  <a:gd name="T38" fmla="*/ 64 w 119"/>
                  <a:gd name="T39" fmla="*/ 92 h 94"/>
                  <a:gd name="T40" fmla="*/ 76 w 119"/>
                  <a:gd name="T41" fmla="*/ 92 h 94"/>
                  <a:gd name="T42" fmla="*/ 100 w 119"/>
                  <a:gd name="T43" fmla="*/ 89 h 94"/>
                  <a:gd name="T44" fmla="*/ 101 w 119"/>
                  <a:gd name="T45" fmla="*/ 86 h 94"/>
                  <a:gd name="T46" fmla="*/ 105 w 119"/>
                  <a:gd name="T47" fmla="*/ 82 h 94"/>
                  <a:gd name="T48" fmla="*/ 109 w 119"/>
                  <a:gd name="T49" fmla="*/ 78 h 94"/>
                  <a:gd name="T50" fmla="*/ 111 w 119"/>
                  <a:gd name="T51" fmla="*/ 71 h 94"/>
                  <a:gd name="T52" fmla="*/ 110 w 119"/>
                  <a:gd name="T53" fmla="*/ 68 h 94"/>
                  <a:gd name="T54" fmla="*/ 107 w 119"/>
                  <a:gd name="T55" fmla="*/ 66 h 94"/>
                  <a:gd name="T56" fmla="*/ 104 w 119"/>
                  <a:gd name="T57" fmla="*/ 64 h 94"/>
                  <a:gd name="T58" fmla="*/ 100 w 119"/>
                  <a:gd name="T59" fmla="*/ 63 h 94"/>
                  <a:gd name="T60" fmla="*/ 119 w 119"/>
                  <a:gd name="T61" fmla="*/ 54 h 94"/>
                  <a:gd name="T62" fmla="*/ 100 w 119"/>
                  <a:gd name="T63" fmla="*/ 42 h 94"/>
                  <a:gd name="T64" fmla="*/ 78 w 119"/>
                  <a:gd name="T65" fmla="*/ 54 h 94"/>
                  <a:gd name="T66" fmla="*/ 58 w 119"/>
                  <a:gd name="T67" fmla="*/ 28 h 94"/>
                  <a:gd name="T68" fmla="*/ 54 w 119"/>
                  <a:gd name="T69" fmla="*/ 0 h 94"/>
                  <a:gd name="T70" fmla="*/ 26 w 119"/>
                  <a:gd name="T71" fmla="*/ 6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9" h="94">
                    <a:moveTo>
                      <a:pt x="26" y="6"/>
                    </a:moveTo>
                    <a:lnTo>
                      <a:pt x="0" y="28"/>
                    </a:lnTo>
                    <a:lnTo>
                      <a:pt x="15" y="83"/>
                    </a:lnTo>
                    <a:lnTo>
                      <a:pt x="17" y="83"/>
                    </a:lnTo>
                    <a:lnTo>
                      <a:pt x="18" y="84"/>
                    </a:lnTo>
                    <a:lnTo>
                      <a:pt x="18" y="88"/>
                    </a:lnTo>
                    <a:lnTo>
                      <a:pt x="16" y="90"/>
                    </a:lnTo>
                    <a:lnTo>
                      <a:pt x="17" y="91"/>
                    </a:lnTo>
                    <a:lnTo>
                      <a:pt x="20" y="90"/>
                    </a:lnTo>
                    <a:lnTo>
                      <a:pt x="22" y="89"/>
                    </a:lnTo>
                    <a:lnTo>
                      <a:pt x="26" y="89"/>
                    </a:lnTo>
                    <a:lnTo>
                      <a:pt x="26" y="92"/>
                    </a:lnTo>
                    <a:lnTo>
                      <a:pt x="28" y="94"/>
                    </a:lnTo>
                    <a:lnTo>
                      <a:pt x="30" y="93"/>
                    </a:lnTo>
                    <a:lnTo>
                      <a:pt x="34" y="93"/>
                    </a:lnTo>
                    <a:lnTo>
                      <a:pt x="40" y="93"/>
                    </a:lnTo>
                    <a:lnTo>
                      <a:pt x="52" y="93"/>
                    </a:lnTo>
                    <a:lnTo>
                      <a:pt x="54" y="92"/>
                    </a:lnTo>
                    <a:lnTo>
                      <a:pt x="58" y="92"/>
                    </a:lnTo>
                    <a:lnTo>
                      <a:pt x="64" y="92"/>
                    </a:lnTo>
                    <a:lnTo>
                      <a:pt x="76" y="92"/>
                    </a:lnTo>
                    <a:lnTo>
                      <a:pt x="100" y="89"/>
                    </a:lnTo>
                    <a:lnTo>
                      <a:pt x="101" y="86"/>
                    </a:lnTo>
                    <a:lnTo>
                      <a:pt x="105" y="82"/>
                    </a:lnTo>
                    <a:lnTo>
                      <a:pt x="109" y="78"/>
                    </a:lnTo>
                    <a:lnTo>
                      <a:pt x="111" y="71"/>
                    </a:lnTo>
                    <a:lnTo>
                      <a:pt x="110" y="68"/>
                    </a:lnTo>
                    <a:lnTo>
                      <a:pt x="107" y="66"/>
                    </a:lnTo>
                    <a:lnTo>
                      <a:pt x="104" y="64"/>
                    </a:lnTo>
                    <a:lnTo>
                      <a:pt x="100" y="63"/>
                    </a:lnTo>
                    <a:lnTo>
                      <a:pt x="119" y="54"/>
                    </a:lnTo>
                    <a:lnTo>
                      <a:pt x="100" y="42"/>
                    </a:lnTo>
                    <a:lnTo>
                      <a:pt x="78" y="54"/>
                    </a:lnTo>
                    <a:lnTo>
                      <a:pt x="58" y="28"/>
                    </a:lnTo>
                    <a:lnTo>
                      <a:pt x="54" y="0"/>
                    </a:lnTo>
                    <a:lnTo>
                      <a:pt x="26" y="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1641">
                <a:extLst>
                  <a:ext uri="{FF2B5EF4-FFF2-40B4-BE49-F238E27FC236}">
                    <a16:creationId xmlns:a16="http://schemas.microsoft.com/office/drawing/2014/main" id="{7765FEB2-430E-B277-D82F-48BAA62EBC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7" y="889"/>
                <a:ext cx="10" cy="8"/>
              </a:xfrm>
              <a:custGeom>
                <a:avLst/>
                <a:gdLst>
                  <a:gd name="T0" fmla="*/ 15 w 60"/>
                  <a:gd name="T1" fmla="*/ 35 h 50"/>
                  <a:gd name="T2" fmla="*/ 50 w 60"/>
                  <a:gd name="T3" fmla="*/ 50 h 50"/>
                  <a:gd name="T4" fmla="*/ 60 w 60"/>
                  <a:gd name="T5" fmla="*/ 16 h 50"/>
                  <a:gd name="T6" fmla="*/ 36 w 60"/>
                  <a:gd name="T7" fmla="*/ 16 h 50"/>
                  <a:gd name="T8" fmla="*/ 39 w 60"/>
                  <a:gd name="T9" fmla="*/ 14 h 50"/>
                  <a:gd name="T10" fmla="*/ 40 w 60"/>
                  <a:gd name="T11" fmla="*/ 14 h 50"/>
                  <a:gd name="T12" fmla="*/ 39 w 60"/>
                  <a:gd name="T13" fmla="*/ 10 h 50"/>
                  <a:gd name="T14" fmla="*/ 36 w 60"/>
                  <a:gd name="T15" fmla="*/ 7 h 50"/>
                  <a:gd name="T16" fmla="*/ 29 w 60"/>
                  <a:gd name="T17" fmla="*/ 3 h 50"/>
                  <a:gd name="T18" fmla="*/ 25 w 60"/>
                  <a:gd name="T19" fmla="*/ 1 h 50"/>
                  <a:gd name="T20" fmla="*/ 23 w 60"/>
                  <a:gd name="T21" fmla="*/ 0 h 50"/>
                  <a:gd name="T22" fmla="*/ 22 w 60"/>
                  <a:gd name="T23" fmla="*/ 0 h 50"/>
                  <a:gd name="T24" fmla="*/ 0 w 60"/>
                  <a:gd name="T25" fmla="*/ 16 h 50"/>
                  <a:gd name="T26" fmla="*/ 15 w 60"/>
                  <a:gd name="T27" fmla="*/ 3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0" h="50">
                    <a:moveTo>
                      <a:pt x="15" y="35"/>
                    </a:moveTo>
                    <a:lnTo>
                      <a:pt x="50" y="50"/>
                    </a:lnTo>
                    <a:lnTo>
                      <a:pt x="60" y="16"/>
                    </a:lnTo>
                    <a:lnTo>
                      <a:pt x="36" y="16"/>
                    </a:lnTo>
                    <a:lnTo>
                      <a:pt x="39" y="14"/>
                    </a:lnTo>
                    <a:lnTo>
                      <a:pt x="40" y="14"/>
                    </a:lnTo>
                    <a:lnTo>
                      <a:pt x="39" y="10"/>
                    </a:lnTo>
                    <a:lnTo>
                      <a:pt x="36" y="7"/>
                    </a:lnTo>
                    <a:lnTo>
                      <a:pt x="29" y="3"/>
                    </a:lnTo>
                    <a:lnTo>
                      <a:pt x="25" y="1"/>
                    </a:lnTo>
                    <a:lnTo>
                      <a:pt x="23" y="0"/>
                    </a:lnTo>
                    <a:lnTo>
                      <a:pt x="22" y="0"/>
                    </a:lnTo>
                    <a:lnTo>
                      <a:pt x="0" y="16"/>
                    </a:lnTo>
                    <a:lnTo>
                      <a:pt x="15" y="3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1642">
                <a:extLst>
                  <a:ext uri="{FF2B5EF4-FFF2-40B4-BE49-F238E27FC236}">
                    <a16:creationId xmlns:a16="http://schemas.microsoft.com/office/drawing/2014/main" id="{C1C6F862-97AE-C341-1A9F-6945516E81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823"/>
                <a:ext cx="194" cy="112"/>
              </a:xfrm>
              <a:custGeom>
                <a:avLst/>
                <a:gdLst>
                  <a:gd name="T0" fmla="*/ 807 w 1168"/>
                  <a:gd name="T1" fmla="*/ 477 h 673"/>
                  <a:gd name="T2" fmla="*/ 749 w 1168"/>
                  <a:gd name="T3" fmla="*/ 477 h 673"/>
                  <a:gd name="T4" fmla="*/ 683 w 1168"/>
                  <a:gd name="T5" fmla="*/ 573 h 673"/>
                  <a:gd name="T6" fmla="*/ 757 w 1168"/>
                  <a:gd name="T7" fmla="*/ 623 h 673"/>
                  <a:gd name="T8" fmla="*/ 712 w 1168"/>
                  <a:gd name="T9" fmla="*/ 623 h 673"/>
                  <a:gd name="T10" fmla="*/ 598 w 1168"/>
                  <a:gd name="T11" fmla="*/ 608 h 673"/>
                  <a:gd name="T12" fmla="*/ 578 w 1168"/>
                  <a:gd name="T13" fmla="*/ 616 h 673"/>
                  <a:gd name="T14" fmla="*/ 561 w 1168"/>
                  <a:gd name="T15" fmla="*/ 606 h 673"/>
                  <a:gd name="T16" fmla="*/ 523 w 1168"/>
                  <a:gd name="T17" fmla="*/ 601 h 673"/>
                  <a:gd name="T18" fmla="*/ 555 w 1168"/>
                  <a:gd name="T19" fmla="*/ 634 h 673"/>
                  <a:gd name="T20" fmla="*/ 486 w 1168"/>
                  <a:gd name="T21" fmla="*/ 652 h 673"/>
                  <a:gd name="T22" fmla="*/ 455 w 1168"/>
                  <a:gd name="T23" fmla="*/ 666 h 673"/>
                  <a:gd name="T24" fmla="*/ 446 w 1168"/>
                  <a:gd name="T25" fmla="*/ 661 h 673"/>
                  <a:gd name="T26" fmla="*/ 390 w 1168"/>
                  <a:gd name="T27" fmla="*/ 649 h 673"/>
                  <a:gd name="T28" fmla="*/ 241 w 1168"/>
                  <a:gd name="T29" fmla="*/ 623 h 673"/>
                  <a:gd name="T30" fmla="*/ 178 w 1168"/>
                  <a:gd name="T31" fmla="*/ 621 h 673"/>
                  <a:gd name="T32" fmla="*/ 94 w 1168"/>
                  <a:gd name="T33" fmla="*/ 627 h 673"/>
                  <a:gd name="T34" fmla="*/ 70 w 1168"/>
                  <a:gd name="T35" fmla="*/ 601 h 673"/>
                  <a:gd name="T36" fmla="*/ 222 w 1168"/>
                  <a:gd name="T37" fmla="*/ 470 h 673"/>
                  <a:gd name="T38" fmla="*/ 147 w 1168"/>
                  <a:gd name="T39" fmla="*/ 423 h 673"/>
                  <a:gd name="T40" fmla="*/ 95 w 1168"/>
                  <a:gd name="T41" fmla="*/ 438 h 673"/>
                  <a:gd name="T42" fmla="*/ 46 w 1168"/>
                  <a:gd name="T43" fmla="*/ 490 h 673"/>
                  <a:gd name="T44" fmla="*/ 48 w 1168"/>
                  <a:gd name="T45" fmla="*/ 416 h 673"/>
                  <a:gd name="T46" fmla="*/ 87 w 1168"/>
                  <a:gd name="T47" fmla="*/ 408 h 673"/>
                  <a:gd name="T48" fmla="*/ 100 w 1168"/>
                  <a:gd name="T49" fmla="*/ 356 h 673"/>
                  <a:gd name="T50" fmla="*/ 143 w 1168"/>
                  <a:gd name="T51" fmla="*/ 273 h 673"/>
                  <a:gd name="T52" fmla="*/ 167 w 1168"/>
                  <a:gd name="T53" fmla="*/ 234 h 673"/>
                  <a:gd name="T54" fmla="*/ 163 w 1168"/>
                  <a:gd name="T55" fmla="*/ 223 h 673"/>
                  <a:gd name="T56" fmla="*/ 191 w 1168"/>
                  <a:gd name="T57" fmla="*/ 114 h 673"/>
                  <a:gd name="T58" fmla="*/ 238 w 1168"/>
                  <a:gd name="T59" fmla="*/ 23 h 673"/>
                  <a:gd name="T60" fmla="*/ 246 w 1168"/>
                  <a:gd name="T61" fmla="*/ 14 h 673"/>
                  <a:gd name="T62" fmla="*/ 251 w 1168"/>
                  <a:gd name="T63" fmla="*/ 2 h 673"/>
                  <a:gd name="T64" fmla="*/ 293 w 1168"/>
                  <a:gd name="T65" fmla="*/ 53 h 673"/>
                  <a:gd name="T66" fmla="*/ 267 w 1168"/>
                  <a:gd name="T67" fmla="*/ 103 h 673"/>
                  <a:gd name="T68" fmla="*/ 284 w 1168"/>
                  <a:gd name="T69" fmla="*/ 123 h 673"/>
                  <a:gd name="T70" fmla="*/ 299 w 1168"/>
                  <a:gd name="T71" fmla="*/ 124 h 673"/>
                  <a:gd name="T72" fmla="*/ 379 w 1168"/>
                  <a:gd name="T73" fmla="*/ 151 h 673"/>
                  <a:gd name="T74" fmla="*/ 412 w 1168"/>
                  <a:gd name="T75" fmla="*/ 164 h 673"/>
                  <a:gd name="T76" fmla="*/ 505 w 1168"/>
                  <a:gd name="T77" fmla="*/ 188 h 673"/>
                  <a:gd name="T78" fmla="*/ 714 w 1168"/>
                  <a:gd name="T79" fmla="*/ 159 h 673"/>
                  <a:gd name="T80" fmla="*/ 885 w 1168"/>
                  <a:gd name="T81" fmla="*/ 109 h 673"/>
                  <a:gd name="T82" fmla="*/ 918 w 1168"/>
                  <a:gd name="T83" fmla="*/ 111 h 673"/>
                  <a:gd name="T84" fmla="*/ 915 w 1168"/>
                  <a:gd name="T85" fmla="*/ 134 h 673"/>
                  <a:gd name="T86" fmla="*/ 989 w 1168"/>
                  <a:gd name="T87" fmla="*/ 142 h 673"/>
                  <a:gd name="T88" fmla="*/ 1075 w 1168"/>
                  <a:gd name="T89" fmla="*/ 192 h 673"/>
                  <a:gd name="T90" fmla="*/ 1160 w 1168"/>
                  <a:gd name="T91" fmla="*/ 217 h 673"/>
                  <a:gd name="T92" fmla="*/ 1153 w 1168"/>
                  <a:gd name="T93" fmla="*/ 221 h 673"/>
                  <a:gd name="T94" fmla="*/ 1160 w 1168"/>
                  <a:gd name="T95" fmla="*/ 294 h 673"/>
                  <a:gd name="T96" fmla="*/ 1142 w 1168"/>
                  <a:gd name="T97" fmla="*/ 306 h 673"/>
                  <a:gd name="T98" fmla="*/ 968 w 1168"/>
                  <a:gd name="T99" fmla="*/ 484 h 673"/>
                  <a:gd name="T100" fmla="*/ 883 w 1168"/>
                  <a:gd name="T101" fmla="*/ 442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68" h="673">
                    <a:moveTo>
                      <a:pt x="814" y="478"/>
                    </a:moveTo>
                    <a:lnTo>
                      <a:pt x="813" y="475"/>
                    </a:lnTo>
                    <a:lnTo>
                      <a:pt x="812" y="475"/>
                    </a:lnTo>
                    <a:lnTo>
                      <a:pt x="810" y="475"/>
                    </a:lnTo>
                    <a:lnTo>
                      <a:pt x="807" y="477"/>
                    </a:lnTo>
                    <a:lnTo>
                      <a:pt x="799" y="478"/>
                    </a:lnTo>
                    <a:lnTo>
                      <a:pt x="799" y="477"/>
                    </a:lnTo>
                    <a:lnTo>
                      <a:pt x="792" y="451"/>
                    </a:lnTo>
                    <a:lnTo>
                      <a:pt x="768" y="477"/>
                    </a:lnTo>
                    <a:lnTo>
                      <a:pt x="749" y="477"/>
                    </a:lnTo>
                    <a:lnTo>
                      <a:pt x="742" y="501"/>
                    </a:lnTo>
                    <a:lnTo>
                      <a:pt x="735" y="508"/>
                    </a:lnTo>
                    <a:lnTo>
                      <a:pt x="726" y="551"/>
                    </a:lnTo>
                    <a:lnTo>
                      <a:pt x="683" y="558"/>
                    </a:lnTo>
                    <a:lnTo>
                      <a:pt x="683" y="573"/>
                    </a:lnTo>
                    <a:lnTo>
                      <a:pt x="670" y="586"/>
                    </a:lnTo>
                    <a:lnTo>
                      <a:pt x="678" y="592"/>
                    </a:lnTo>
                    <a:lnTo>
                      <a:pt x="707" y="601"/>
                    </a:lnTo>
                    <a:lnTo>
                      <a:pt x="742" y="601"/>
                    </a:lnTo>
                    <a:lnTo>
                      <a:pt x="757" y="623"/>
                    </a:lnTo>
                    <a:lnTo>
                      <a:pt x="747" y="642"/>
                    </a:lnTo>
                    <a:lnTo>
                      <a:pt x="733" y="662"/>
                    </a:lnTo>
                    <a:lnTo>
                      <a:pt x="707" y="634"/>
                    </a:lnTo>
                    <a:lnTo>
                      <a:pt x="712" y="626"/>
                    </a:lnTo>
                    <a:lnTo>
                      <a:pt x="712" y="623"/>
                    </a:lnTo>
                    <a:lnTo>
                      <a:pt x="710" y="616"/>
                    </a:lnTo>
                    <a:lnTo>
                      <a:pt x="707" y="616"/>
                    </a:lnTo>
                    <a:lnTo>
                      <a:pt x="678" y="616"/>
                    </a:lnTo>
                    <a:lnTo>
                      <a:pt x="628" y="623"/>
                    </a:lnTo>
                    <a:lnTo>
                      <a:pt x="598" y="608"/>
                    </a:lnTo>
                    <a:lnTo>
                      <a:pt x="593" y="615"/>
                    </a:lnTo>
                    <a:lnTo>
                      <a:pt x="589" y="619"/>
                    </a:lnTo>
                    <a:lnTo>
                      <a:pt x="586" y="619"/>
                    </a:lnTo>
                    <a:lnTo>
                      <a:pt x="584" y="619"/>
                    </a:lnTo>
                    <a:lnTo>
                      <a:pt x="578" y="616"/>
                    </a:lnTo>
                    <a:lnTo>
                      <a:pt x="574" y="607"/>
                    </a:lnTo>
                    <a:lnTo>
                      <a:pt x="572" y="604"/>
                    </a:lnTo>
                    <a:lnTo>
                      <a:pt x="571" y="603"/>
                    </a:lnTo>
                    <a:lnTo>
                      <a:pt x="565" y="602"/>
                    </a:lnTo>
                    <a:lnTo>
                      <a:pt x="561" y="606"/>
                    </a:lnTo>
                    <a:lnTo>
                      <a:pt x="548" y="599"/>
                    </a:lnTo>
                    <a:lnTo>
                      <a:pt x="533" y="606"/>
                    </a:lnTo>
                    <a:lnTo>
                      <a:pt x="529" y="603"/>
                    </a:lnTo>
                    <a:lnTo>
                      <a:pt x="525" y="602"/>
                    </a:lnTo>
                    <a:lnTo>
                      <a:pt x="523" y="601"/>
                    </a:lnTo>
                    <a:lnTo>
                      <a:pt x="521" y="602"/>
                    </a:lnTo>
                    <a:lnTo>
                      <a:pt x="517" y="604"/>
                    </a:lnTo>
                    <a:lnTo>
                      <a:pt x="514" y="608"/>
                    </a:lnTo>
                    <a:lnTo>
                      <a:pt x="540" y="616"/>
                    </a:lnTo>
                    <a:lnTo>
                      <a:pt x="555" y="634"/>
                    </a:lnTo>
                    <a:lnTo>
                      <a:pt x="555" y="649"/>
                    </a:lnTo>
                    <a:lnTo>
                      <a:pt x="535" y="656"/>
                    </a:lnTo>
                    <a:lnTo>
                      <a:pt x="490" y="662"/>
                    </a:lnTo>
                    <a:lnTo>
                      <a:pt x="488" y="654"/>
                    </a:lnTo>
                    <a:lnTo>
                      <a:pt x="486" y="652"/>
                    </a:lnTo>
                    <a:lnTo>
                      <a:pt x="482" y="652"/>
                    </a:lnTo>
                    <a:lnTo>
                      <a:pt x="478" y="658"/>
                    </a:lnTo>
                    <a:lnTo>
                      <a:pt x="463" y="663"/>
                    </a:lnTo>
                    <a:lnTo>
                      <a:pt x="458" y="664"/>
                    </a:lnTo>
                    <a:lnTo>
                      <a:pt x="455" y="666"/>
                    </a:lnTo>
                    <a:lnTo>
                      <a:pt x="452" y="667"/>
                    </a:lnTo>
                    <a:lnTo>
                      <a:pt x="450" y="666"/>
                    </a:lnTo>
                    <a:lnTo>
                      <a:pt x="449" y="664"/>
                    </a:lnTo>
                    <a:lnTo>
                      <a:pt x="447" y="662"/>
                    </a:lnTo>
                    <a:lnTo>
                      <a:pt x="446" y="661"/>
                    </a:lnTo>
                    <a:lnTo>
                      <a:pt x="444" y="659"/>
                    </a:lnTo>
                    <a:lnTo>
                      <a:pt x="443" y="658"/>
                    </a:lnTo>
                    <a:lnTo>
                      <a:pt x="400" y="662"/>
                    </a:lnTo>
                    <a:lnTo>
                      <a:pt x="393" y="629"/>
                    </a:lnTo>
                    <a:lnTo>
                      <a:pt x="390" y="649"/>
                    </a:lnTo>
                    <a:lnTo>
                      <a:pt x="362" y="658"/>
                    </a:lnTo>
                    <a:lnTo>
                      <a:pt x="348" y="673"/>
                    </a:lnTo>
                    <a:lnTo>
                      <a:pt x="333" y="642"/>
                    </a:lnTo>
                    <a:lnTo>
                      <a:pt x="283" y="608"/>
                    </a:lnTo>
                    <a:lnTo>
                      <a:pt x="241" y="623"/>
                    </a:lnTo>
                    <a:lnTo>
                      <a:pt x="220" y="619"/>
                    </a:lnTo>
                    <a:lnTo>
                      <a:pt x="209" y="618"/>
                    </a:lnTo>
                    <a:lnTo>
                      <a:pt x="200" y="619"/>
                    </a:lnTo>
                    <a:lnTo>
                      <a:pt x="189" y="619"/>
                    </a:lnTo>
                    <a:lnTo>
                      <a:pt x="178" y="621"/>
                    </a:lnTo>
                    <a:lnTo>
                      <a:pt x="157" y="627"/>
                    </a:lnTo>
                    <a:lnTo>
                      <a:pt x="140" y="630"/>
                    </a:lnTo>
                    <a:lnTo>
                      <a:pt x="123" y="632"/>
                    </a:lnTo>
                    <a:lnTo>
                      <a:pt x="107" y="630"/>
                    </a:lnTo>
                    <a:lnTo>
                      <a:pt x="94" y="627"/>
                    </a:lnTo>
                    <a:lnTo>
                      <a:pt x="88" y="624"/>
                    </a:lnTo>
                    <a:lnTo>
                      <a:pt x="84" y="622"/>
                    </a:lnTo>
                    <a:lnTo>
                      <a:pt x="76" y="617"/>
                    </a:lnTo>
                    <a:lnTo>
                      <a:pt x="71" y="609"/>
                    </a:lnTo>
                    <a:lnTo>
                      <a:pt x="70" y="601"/>
                    </a:lnTo>
                    <a:lnTo>
                      <a:pt x="84" y="564"/>
                    </a:lnTo>
                    <a:lnTo>
                      <a:pt x="172" y="516"/>
                    </a:lnTo>
                    <a:lnTo>
                      <a:pt x="205" y="506"/>
                    </a:lnTo>
                    <a:lnTo>
                      <a:pt x="215" y="494"/>
                    </a:lnTo>
                    <a:lnTo>
                      <a:pt x="222" y="470"/>
                    </a:lnTo>
                    <a:lnTo>
                      <a:pt x="179" y="434"/>
                    </a:lnTo>
                    <a:lnTo>
                      <a:pt x="165" y="434"/>
                    </a:lnTo>
                    <a:lnTo>
                      <a:pt x="157" y="427"/>
                    </a:lnTo>
                    <a:lnTo>
                      <a:pt x="150" y="426"/>
                    </a:lnTo>
                    <a:lnTo>
                      <a:pt x="147" y="423"/>
                    </a:lnTo>
                    <a:lnTo>
                      <a:pt x="144" y="421"/>
                    </a:lnTo>
                    <a:lnTo>
                      <a:pt x="142" y="421"/>
                    </a:lnTo>
                    <a:lnTo>
                      <a:pt x="136" y="423"/>
                    </a:lnTo>
                    <a:lnTo>
                      <a:pt x="114" y="428"/>
                    </a:lnTo>
                    <a:lnTo>
                      <a:pt x="95" y="438"/>
                    </a:lnTo>
                    <a:lnTo>
                      <a:pt x="78" y="449"/>
                    </a:lnTo>
                    <a:lnTo>
                      <a:pt x="65" y="464"/>
                    </a:lnTo>
                    <a:lnTo>
                      <a:pt x="55" y="492"/>
                    </a:lnTo>
                    <a:lnTo>
                      <a:pt x="50" y="494"/>
                    </a:lnTo>
                    <a:lnTo>
                      <a:pt x="46" y="490"/>
                    </a:lnTo>
                    <a:lnTo>
                      <a:pt x="44" y="484"/>
                    </a:lnTo>
                    <a:lnTo>
                      <a:pt x="13" y="470"/>
                    </a:lnTo>
                    <a:lnTo>
                      <a:pt x="0" y="449"/>
                    </a:lnTo>
                    <a:lnTo>
                      <a:pt x="8" y="442"/>
                    </a:lnTo>
                    <a:lnTo>
                      <a:pt x="48" y="416"/>
                    </a:lnTo>
                    <a:lnTo>
                      <a:pt x="65" y="430"/>
                    </a:lnTo>
                    <a:lnTo>
                      <a:pt x="94" y="414"/>
                    </a:lnTo>
                    <a:lnTo>
                      <a:pt x="91" y="414"/>
                    </a:lnTo>
                    <a:lnTo>
                      <a:pt x="88" y="411"/>
                    </a:lnTo>
                    <a:lnTo>
                      <a:pt x="87" y="408"/>
                    </a:lnTo>
                    <a:lnTo>
                      <a:pt x="86" y="404"/>
                    </a:lnTo>
                    <a:lnTo>
                      <a:pt x="87" y="398"/>
                    </a:lnTo>
                    <a:lnTo>
                      <a:pt x="91" y="392"/>
                    </a:lnTo>
                    <a:lnTo>
                      <a:pt x="100" y="371"/>
                    </a:lnTo>
                    <a:lnTo>
                      <a:pt x="100" y="356"/>
                    </a:lnTo>
                    <a:lnTo>
                      <a:pt x="107" y="342"/>
                    </a:lnTo>
                    <a:lnTo>
                      <a:pt x="127" y="330"/>
                    </a:lnTo>
                    <a:lnTo>
                      <a:pt x="148" y="301"/>
                    </a:lnTo>
                    <a:lnTo>
                      <a:pt x="155" y="278"/>
                    </a:lnTo>
                    <a:lnTo>
                      <a:pt x="143" y="273"/>
                    </a:lnTo>
                    <a:lnTo>
                      <a:pt x="150" y="245"/>
                    </a:lnTo>
                    <a:lnTo>
                      <a:pt x="157" y="238"/>
                    </a:lnTo>
                    <a:lnTo>
                      <a:pt x="163" y="238"/>
                    </a:lnTo>
                    <a:lnTo>
                      <a:pt x="166" y="236"/>
                    </a:lnTo>
                    <a:lnTo>
                      <a:pt x="167" y="234"/>
                    </a:lnTo>
                    <a:lnTo>
                      <a:pt x="167" y="233"/>
                    </a:lnTo>
                    <a:lnTo>
                      <a:pt x="168" y="233"/>
                    </a:lnTo>
                    <a:lnTo>
                      <a:pt x="166" y="228"/>
                    </a:lnTo>
                    <a:lnTo>
                      <a:pt x="164" y="225"/>
                    </a:lnTo>
                    <a:lnTo>
                      <a:pt x="163" y="223"/>
                    </a:lnTo>
                    <a:lnTo>
                      <a:pt x="179" y="188"/>
                    </a:lnTo>
                    <a:lnTo>
                      <a:pt x="179" y="159"/>
                    </a:lnTo>
                    <a:lnTo>
                      <a:pt x="176" y="142"/>
                    </a:lnTo>
                    <a:lnTo>
                      <a:pt x="179" y="123"/>
                    </a:lnTo>
                    <a:lnTo>
                      <a:pt x="191" y="114"/>
                    </a:lnTo>
                    <a:lnTo>
                      <a:pt x="191" y="99"/>
                    </a:lnTo>
                    <a:lnTo>
                      <a:pt x="187" y="79"/>
                    </a:lnTo>
                    <a:lnTo>
                      <a:pt x="236" y="29"/>
                    </a:lnTo>
                    <a:lnTo>
                      <a:pt x="236" y="23"/>
                    </a:lnTo>
                    <a:lnTo>
                      <a:pt x="238" y="23"/>
                    </a:lnTo>
                    <a:lnTo>
                      <a:pt x="240" y="23"/>
                    </a:lnTo>
                    <a:lnTo>
                      <a:pt x="240" y="22"/>
                    </a:lnTo>
                    <a:lnTo>
                      <a:pt x="241" y="22"/>
                    </a:lnTo>
                    <a:lnTo>
                      <a:pt x="243" y="21"/>
                    </a:lnTo>
                    <a:lnTo>
                      <a:pt x="246" y="14"/>
                    </a:lnTo>
                    <a:lnTo>
                      <a:pt x="246" y="7"/>
                    </a:lnTo>
                    <a:lnTo>
                      <a:pt x="248" y="4"/>
                    </a:lnTo>
                    <a:lnTo>
                      <a:pt x="249" y="0"/>
                    </a:lnTo>
                    <a:lnTo>
                      <a:pt x="251" y="0"/>
                    </a:lnTo>
                    <a:lnTo>
                      <a:pt x="251" y="2"/>
                    </a:lnTo>
                    <a:lnTo>
                      <a:pt x="253" y="5"/>
                    </a:lnTo>
                    <a:lnTo>
                      <a:pt x="257" y="16"/>
                    </a:lnTo>
                    <a:lnTo>
                      <a:pt x="286" y="31"/>
                    </a:lnTo>
                    <a:lnTo>
                      <a:pt x="300" y="45"/>
                    </a:lnTo>
                    <a:lnTo>
                      <a:pt x="293" y="53"/>
                    </a:lnTo>
                    <a:lnTo>
                      <a:pt x="286" y="86"/>
                    </a:lnTo>
                    <a:lnTo>
                      <a:pt x="275" y="90"/>
                    </a:lnTo>
                    <a:lnTo>
                      <a:pt x="270" y="97"/>
                    </a:lnTo>
                    <a:lnTo>
                      <a:pt x="267" y="100"/>
                    </a:lnTo>
                    <a:lnTo>
                      <a:pt x="267" y="103"/>
                    </a:lnTo>
                    <a:lnTo>
                      <a:pt x="270" y="102"/>
                    </a:lnTo>
                    <a:lnTo>
                      <a:pt x="279" y="128"/>
                    </a:lnTo>
                    <a:lnTo>
                      <a:pt x="279" y="125"/>
                    </a:lnTo>
                    <a:lnTo>
                      <a:pt x="280" y="126"/>
                    </a:lnTo>
                    <a:lnTo>
                      <a:pt x="284" y="123"/>
                    </a:lnTo>
                    <a:lnTo>
                      <a:pt x="289" y="122"/>
                    </a:lnTo>
                    <a:lnTo>
                      <a:pt x="292" y="121"/>
                    </a:lnTo>
                    <a:lnTo>
                      <a:pt x="296" y="122"/>
                    </a:lnTo>
                    <a:lnTo>
                      <a:pt x="297" y="122"/>
                    </a:lnTo>
                    <a:lnTo>
                      <a:pt x="299" y="124"/>
                    </a:lnTo>
                    <a:lnTo>
                      <a:pt x="299" y="126"/>
                    </a:lnTo>
                    <a:lnTo>
                      <a:pt x="300" y="131"/>
                    </a:lnTo>
                    <a:lnTo>
                      <a:pt x="305" y="164"/>
                    </a:lnTo>
                    <a:lnTo>
                      <a:pt x="329" y="181"/>
                    </a:lnTo>
                    <a:lnTo>
                      <a:pt x="379" y="151"/>
                    </a:lnTo>
                    <a:lnTo>
                      <a:pt x="385" y="164"/>
                    </a:lnTo>
                    <a:lnTo>
                      <a:pt x="392" y="161"/>
                    </a:lnTo>
                    <a:lnTo>
                      <a:pt x="398" y="166"/>
                    </a:lnTo>
                    <a:lnTo>
                      <a:pt x="398" y="151"/>
                    </a:lnTo>
                    <a:lnTo>
                      <a:pt x="412" y="164"/>
                    </a:lnTo>
                    <a:lnTo>
                      <a:pt x="429" y="185"/>
                    </a:lnTo>
                    <a:lnTo>
                      <a:pt x="457" y="171"/>
                    </a:lnTo>
                    <a:lnTo>
                      <a:pt x="464" y="207"/>
                    </a:lnTo>
                    <a:lnTo>
                      <a:pt x="478" y="195"/>
                    </a:lnTo>
                    <a:lnTo>
                      <a:pt x="505" y="188"/>
                    </a:lnTo>
                    <a:lnTo>
                      <a:pt x="535" y="185"/>
                    </a:lnTo>
                    <a:lnTo>
                      <a:pt x="550" y="216"/>
                    </a:lnTo>
                    <a:lnTo>
                      <a:pt x="640" y="185"/>
                    </a:lnTo>
                    <a:lnTo>
                      <a:pt x="683" y="192"/>
                    </a:lnTo>
                    <a:lnTo>
                      <a:pt x="714" y="159"/>
                    </a:lnTo>
                    <a:lnTo>
                      <a:pt x="754" y="181"/>
                    </a:lnTo>
                    <a:lnTo>
                      <a:pt x="792" y="151"/>
                    </a:lnTo>
                    <a:lnTo>
                      <a:pt x="818" y="145"/>
                    </a:lnTo>
                    <a:lnTo>
                      <a:pt x="846" y="121"/>
                    </a:lnTo>
                    <a:lnTo>
                      <a:pt x="885" y="109"/>
                    </a:lnTo>
                    <a:lnTo>
                      <a:pt x="896" y="92"/>
                    </a:lnTo>
                    <a:lnTo>
                      <a:pt x="907" y="102"/>
                    </a:lnTo>
                    <a:lnTo>
                      <a:pt x="913" y="102"/>
                    </a:lnTo>
                    <a:lnTo>
                      <a:pt x="915" y="106"/>
                    </a:lnTo>
                    <a:lnTo>
                      <a:pt x="918" y="111"/>
                    </a:lnTo>
                    <a:lnTo>
                      <a:pt x="919" y="116"/>
                    </a:lnTo>
                    <a:lnTo>
                      <a:pt x="920" y="123"/>
                    </a:lnTo>
                    <a:lnTo>
                      <a:pt x="915" y="128"/>
                    </a:lnTo>
                    <a:lnTo>
                      <a:pt x="915" y="133"/>
                    </a:lnTo>
                    <a:lnTo>
                      <a:pt x="915" y="134"/>
                    </a:lnTo>
                    <a:lnTo>
                      <a:pt x="917" y="136"/>
                    </a:lnTo>
                    <a:lnTo>
                      <a:pt x="925" y="138"/>
                    </a:lnTo>
                    <a:lnTo>
                      <a:pt x="949" y="145"/>
                    </a:lnTo>
                    <a:lnTo>
                      <a:pt x="963" y="157"/>
                    </a:lnTo>
                    <a:lnTo>
                      <a:pt x="989" y="142"/>
                    </a:lnTo>
                    <a:lnTo>
                      <a:pt x="996" y="178"/>
                    </a:lnTo>
                    <a:lnTo>
                      <a:pt x="1018" y="151"/>
                    </a:lnTo>
                    <a:lnTo>
                      <a:pt x="1042" y="185"/>
                    </a:lnTo>
                    <a:lnTo>
                      <a:pt x="1042" y="209"/>
                    </a:lnTo>
                    <a:lnTo>
                      <a:pt x="1075" y="192"/>
                    </a:lnTo>
                    <a:lnTo>
                      <a:pt x="1120" y="192"/>
                    </a:lnTo>
                    <a:lnTo>
                      <a:pt x="1139" y="178"/>
                    </a:lnTo>
                    <a:lnTo>
                      <a:pt x="1153" y="192"/>
                    </a:lnTo>
                    <a:lnTo>
                      <a:pt x="1160" y="216"/>
                    </a:lnTo>
                    <a:lnTo>
                      <a:pt x="1160" y="217"/>
                    </a:lnTo>
                    <a:lnTo>
                      <a:pt x="1160" y="219"/>
                    </a:lnTo>
                    <a:lnTo>
                      <a:pt x="1156" y="220"/>
                    </a:lnTo>
                    <a:lnTo>
                      <a:pt x="1154" y="220"/>
                    </a:lnTo>
                    <a:lnTo>
                      <a:pt x="1153" y="220"/>
                    </a:lnTo>
                    <a:lnTo>
                      <a:pt x="1153" y="221"/>
                    </a:lnTo>
                    <a:lnTo>
                      <a:pt x="1153" y="223"/>
                    </a:lnTo>
                    <a:lnTo>
                      <a:pt x="1148" y="223"/>
                    </a:lnTo>
                    <a:lnTo>
                      <a:pt x="1142" y="245"/>
                    </a:lnTo>
                    <a:lnTo>
                      <a:pt x="1168" y="251"/>
                    </a:lnTo>
                    <a:lnTo>
                      <a:pt x="1160" y="294"/>
                    </a:lnTo>
                    <a:lnTo>
                      <a:pt x="1153" y="294"/>
                    </a:lnTo>
                    <a:lnTo>
                      <a:pt x="1148" y="293"/>
                    </a:lnTo>
                    <a:lnTo>
                      <a:pt x="1145" y="295"/>
                    </a:lnTo>
                    <a:lnTo>
                      <a:pt x="1142" y="299"/>
                    </a:lnTo>
                    <a:lnTo>
                      <a:pt x="1142" y="306"/>
                    </a:lnTo>
                    <a:lnTo>
                      <a:pt x="1139" y="327"/>
                    </a:lnTo>
                    <a:lnTo>
                      <a:pt x="1092" y="464"/>
                    </a:lnTo>
                    <a:lnTo>
                      <a:pt x="1053" y="484"/>
                    </a:lnTo>
                    <a:lnTo>
                      <a:pt x="985" y="477"/>
                    </a:lnTo>
                    <a:lnTo>
                      <a:pt x="968" y="484"/>
                    </a:lnTo>
                    <a:lnTo>
                      <a:pt x="956" y="492"/>
                    </a:lnTo>
                    <a:lnTo>
                      <a:pt x="925" y="464"/>
                    </a:lnTo>
                    <a:lnTo>
                      <a:pt x="907" y="458"/>
                    </a:lnTo>
                    <a:lnTo>
                      <a:pt x="899" y="430"/>
                    </a:lnTo>
                    <a:lnTo>
                      <a:pt x="883" y="442"/>
                    </a:lnTo>
                    <a:lnTo>
                      <a:pt x="857" y="423"/>
                    </a:lnTo>
                    <a:lnTo>
                      <a:pt x="835" y="430"/>
                    </a:lnTo>
                    <a:lnTo>
                      <a:pt x="814" y="478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1643">
                <a:extLst>
                  <a:ext uri="{FF2B5EF4-FFF2-40B4-BE49-F238E27FC236}">
                    <a16:creationId xmlns:a16="http://schemas.microsoft.com/office/drawing/2014/main" id="{2C6C8E7F-FE51-B7F5-0805-EB1F85D66A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" y="892"/>
                <a:ext cx="24" cy="25"/>
              </a:xfrm>
              <a:custGeom>
                <a:avLst/>
                <a:gdLst>
                  <a:gd name="T0" fmla="*/ 79 w 142"/>
                  <a:gd name="T1" fmla="*/ 13 h 150"/>
                  <a:gd name="T2" fmla="*/ 81 w 142"/>
                  <a:gd name="T3" fmla="*/ 15 h 150"/>
                  <a:gd name="T4" fmla="*/ 81 w 142"/>
                  <a:gd name="T5" fmla="*/ 11 h 150"/>
                  <a:gd name="T6" fmla="*/ 81 w 142"/>
                  <a:gd name="T7" fmla="*/ 9 h 150"/>
                  <a:gd name="T8" fmla="*/ 81 w 142"/>
                  <a:gd name="T9" fmla="*/ 8 h 150"/>
                  <a:gd name="T10" fmla="*/ 82 w 142"/>
                  <a:gd name="T11" fmla="*/ 8 h 150"/>
                  <a:gd name="T12" fmla="*/ 83 w 142"/>
                  <a:gd name="T13" fmla="*/ 2 h 150"/>
                  <a:gd name="T14" fmla="*/ 97 w 142"/>
                  <a:gd name="T15" fmla="*/ 0 h 150"/>
                  <a:gd name="T16" fmla="*/ 97 w 142"/>
                  <a:gd name="T17" fmla="*/ 20 h 150"/>
                  <a:gd name="T18" fmla="*/ 118 w 142"/>
                  <a:gd name="T19" fmla="*/ 44 h 150"/>
                  <a:gd name="T20" fmla="*/ 126 w 142"/>
                  <a:gd name="T21" fmla="*/ 59 h 150"/>
                  <a:gd name="T22" fmla="*/ 120 w 142"/>
                  <a:gd name="T23" fmla="*/ 64 h 150"/>
                  <a:gd name="T24" fmla="*/ 119 w 142"/>
                  <a:gd name="T25" fmla="*/ 70 h 150"/>
                  <a:gd name="T26" fmla="*/ 121 w 142"/>
                  <a:gd name="T27" fmla="*/ 71 h 150"/>
                  <a:gd name="T28" fmla="*/ 126 w 142"/>
                  <a:gd name="T29" fmla="*/ 70 h 150"/>
                  <a:gd name="T30" fmla="*/ 135 w 142"/>
                  <a:gd name="T31" fmla="*/ 70 h 150"/>
                  <a:gd name="T32" fmla="*/ 142 w 142"/>
                  <a:gd name="T33" fmla="*/ 113 h 150"/>
                  <a:gd name="T34" fmla="*/ 129 w 142"/>
                  <a:gd name="T35" fmla="*/ 135 h 150"/>
                  <a:gd name="T36" fmla="*/ 126 w 142"/>
                  <a:gd name="T37" fmla="*/ 150 h 150"/>
                  <a:gd name="T38" fmla="*/ 68 w 142"/>
                  <a:gd name="T39" fmla="*/ 128 h 150"/>
                  <a:gd name="T40" fmla="*/ 42 w 142"/>
                  <a:gd name="T41" fmla="*/ 102 h 150"/>
                  <a:gd name="T42" fmla="*/ 26 w 142"/>
                  <a:gd name="T43" fmla="*/ 100 h 150"/>
                  <a:gd name="T44" fmla="*/ 18 w 142"/>
                  <a:gd name="T45" fmla="*/ 87 h 150"/>
                  <a:gd name="T46" fmla="*/ 0 w 142"/>
                  <a:gd name="T47" fmla="*/ 80 h 150"/>
                  <a:gd name="T48" fmla="*/ 26 w 142"/>
                  <a:gd name="T49" fmla="*/ 59 h 150"/>
                  <a:gd name="T50" fmla="*/ 40 w 142"/>
                  <a:gd name="T51" fmla="*/ 37 h 150"/>
                  <a:gd name="T52" fmla="*/ 55 w 142"/>
                  <a:gd name="T53" fmla="*/ 37 h 150"/>
                  <a:gd name="T54" fmla="*/ 64 w 142"/>
                  <a:gd name="T55" fmla="*/ 9 h 150"/>
                  <a:gd name="T56" fmla="*/ 79 w 142"/>
                  <a:gd name="T57" fmla="*/ 13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42" h="150">
                    <a:moveTo>
                      <a:pt x="79" y="13"/>
                    </a:moveTo>
                    <a:lnTo>
                      <a:pt x="81" y="15"/>
                    </a:lnTo>
                    <a:lnTo>
                      <a:pt x="81" y="11"/>
                    </a:lnTo>
                    <a:lnTo>
                      <a:pt x="81" y="9"/>
                    </a:lnTo>
                    <a:lnTo>
                      <a:pt x="81" y="8"/>
                    </a:lnTo>
                    <a:lnTo>
                      <a:pt x="82" y="8"/>
                    </a:lnTo>
                    <a:lnTo>
                      <a:pt x="83" y="2"/>
                    </a:lnTo>
                    <a:lnTo>
                      <a:pt x="97" y="0"/>
                    </a:lnTo>
                    <a:lnTo>
                      <a:pt x="97" y="20"/>
                    </a:lnTo>
                    <a:lnTo>
                      <a:pt x="118" y="44"/>
                    </a:lnTo>
                    <a:lnTo>
                      <a:pt x="126" y="59"/>
                    </a:lnTo>
                    <a:lnTo>
                      <a:pt x="120" y="64"/>
                    </a:lnTo>
                    <a:lnTo>
                      <a:pt x="119" y="70"/>
                    </a:lnTo>
                    <a:lnTo>
                      <a:pt x="121" y="71"/>
                    </a:lnTo>
                    <a:lnTo>
                      <a:pt x="126" y="70"/>
                    </a:lnTo>
                    <a:lnTo>
                      <a:pt x="135" y="70"/>
                    </a:lnTo>
                    <a:lnTo>
                      <a:pt x="142" y="113"/>
                    </a:lnTo>
                    <a:lnTo>
                      <a:pt x="129" y="135"/>
                    </a:lnTo>
                    <a:lnTo>
                      <a:pt x="126" y="150"/>
                    </a:lnTo>
                    <a:lnTo>
                      <a:pt x="68" y="128"/>
                    </a:lnTo>
                    <a:lnTo>
                      <a:pt x="42" y="102"/>
                    </a:lnTo>
                    <a:lnTo>
                      <a:pt x="26" y="100"/>
                    </a:lnTo>
                    <a:lnTo>
                      <a:pt x="18" y="87"/>
                    </a:lnTo>
                    <a:lnTo>
                      <a:pt x="0" y="80"/>
                    </a:lnTo>
                    <a:lnTo>
                      <a:pt x="26" y="59"/>
                    </a:lnTo>
                    <a:lnTo>
                      <a:pt x="40" y="37"/>
                    </a:lnTo>
                    <a:lnTo>
                      <a:pt x="55" y="37"/>
                    </a:lnTo>
                    <a:lnTo>
                      <a:pt x="64" y="9"/>
                    </a:lnTo>
                    <a:lnTo>
                      <a:pt x="79" y="1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1644">
                <a:extLst>
                  <a:ext uri="{FF2B5EF4-FFF2-40B4-BE49-F238E27FC236}">
                    <a16:creationId xmlns:a16="http://schemas.microsoft.com/office/drawing/2014/main" id="{C9D2024A-EC15-A891-A4EF-7637D7A4D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0" y="1015"/>
                <a:ext cx="170" cy="124"/>
              </a:xfrm>
              <a:custGeom>
                <a:avLst/>
                <a:gdLst>
                  <a:gd name="T0" fmla="*/ 1010 w 1020"/>
                  <a:gd name="T1" fmla="*/ 402 h 750"/>
                  <a:gd name="T2" fmla="*/ 988 w 1020"/>
                  <a:gd name="T3" fmla="*/ 487 h 750"/>
                  <a:gd name="T4" fmla="*/ 993 w 1020"/>
                  <a:gd name="T5" fmla="*/ 488 h 750"/>
                  <a:gd name="T6" fmla="*/ 991 w 1020"/>
                  <a:gd name="T7" fmla="*/ 504 h 750"/>
                  <a:gd name="T8" fmla="*/ 924 w 1020"/>
                  <a:gd name="T9" fmla="*/ 621 h 750"/>
                  <a:gd name="T10" fmla="*/ 774 w 1020"/>
                  <a:gd name="T11" fmla="*/ 587 h 750"/>
                  <a:gd name="T12" fmla="*/ 703 w 1020"/>
                  <a:gd name="T13" fmla="*/ 635 h 750"/>
                  <a:gd name="T14" fmla="*/ 639 w 1020"/>
                  <a:gd name="T15" fmla="*/ 688 h 750"/>
                  <a:gd name="T16" fmla="*/ 578 w 1020"/>
                  <a:gd name="T17" fmla="*/ 600 h 750"/>
                  <a:gd name="T18" fmla="*/ 519 w 1020"/>
                  <a:gd name="T19" fmla="*/ 636 h 750"/>
                  <a:gd name="T20" fmla="*/ 478 w 1020"/>
                  <a:gd name="T21" fmla="*/ 674 h 750"/>
                  <a:gd name="T22" fmla="*/ 413 w 1020"/>
                  <a:gd name="T23" fmla="*/ 692 h 750"/>
                  <a:gd name="T24" fmla="*/ 368 w 1020"/>
                  <a:gd name="T25" fmla="*/ 535 h 750"/>
                  <a:gd name="T26" fmla="*/ 402 w 1020"/>
                  <a:gd name="T27" fmla="*/ 466 h 750"/>
                  <a:gd name="T28" fmla="*/ 411 w 1020"/>
                  <a:gd name="T29" fmla="*/ 459 h 750"/>
                  <a:gd name="T30" fmla="*/ 420 w 1020"/>
                  <a:gd name="T31" fmla="*/ 455 h 750"/>
                  <a:gd name="T32" fmla="*/ 434 w 1020"/>
                  <a:gd name="T33" fmla="*/ 443 h 750"/>
                  <a:gd name="T34" fmla="*/ 428 w 1020"/>
                  <a:gd name="T35" fmla="*/ 437 h 750"/>
                  <a:gd name="T36" fmla="*/ 347 w 1020"/>
                  <a:gd name="T37" fmla="*/ 409 h 750"/>
                  <a:gd name="T38" fmla="*/ 289 w 1020"/>
                  <a:gd name="T39" fmla="*/ 397 h 750"/>
                  <a:gd name="T40" fmla="*/ 286 w 1020"/>
                  <a:gd name="T41" fmla="*/ 372 h 750"/>
                  <a:gd name="T42" fmla="*/ 214 w 1020"/>
                  <a:gd name="T43" fmla="*/ 415 h 750"/>
                  <a:gd name="T44" fmla="*/ 91 w 1020"/>
                  <a:gd name="T45" fmla="*/ 528 h 750"/>
                  <a:gd name="T46" fmla="*/ 33 w 1020"/>
                  <a:gd name="T47" fmla="*/ 437 h 750"/>
                  <a:gd name="T48" fmla="*/ 94 w 1020"/>
                  <a:gd name="T49" fmla="*/ 379 h 750"/>
                  <a:gd name="T50" fmla="*/ 99 w 1020"/>
                  <a:gd name="T51" fmla="*/ 374 h 750"/>
                  <a:gd name="T52" fmla="*/ 157 w 1020"/>
                  <a:gd name="T53" fmla="*/ 267 h 750"/>
                  <a:gd name="T54" fmla="*/ 128 w 1020"/>
                  <a:gd name="T55" fmla="*/ 139 h 750"/>
                  <a:gd name="T56" fmla="*/ 43 w 1020"/>
                  <a:gd name="T57" fmla="*/ 136 h 750"/>
                  <a:gd name="T58" fmla="*/ 26 w 1020"/>
                  <a:gd name="T59" fmla="*/ 136 h 750"/>
                  <a:gd name="T60" fmla="*/ 61 w 1020"/>
                  <a:gd name="T61" fmla="*/ 46 h 750"/>
                  <a:gd name="T62" fmla="*/ 263 w 1020"/>
                  <a:gd name="T63" fmla="*/ 10 h 750"/>
                  <a:gd name="T64" fmla="*/ 271 w 1020"/>
                  <a:gd name="T65" fmla="*/ 6 h 750"/>
                  <a:gd name="T66" fmla="*/ 318 w 1020"/>
                  <a:gd name="T67" fmla="*/ 0 h 750"/>
                  <a:gd name="T68" fmla="*/ 435 w 1020"/>
                  <a:gd name="T69" fmla="*/ 37 h 750"/>
                  <a:gd name="T70" fmla="*/ 448 w 1020"/>
                  <a:gd name="T71" fmla="*/ 33 h 750"/>
                  <a:gd name="T72" fmla="*/ 464 w 1020"/>
                  <a:gd name="T73" fmla="*/ 24 h 750"/>
                  <a:gd name="T74" fmla="*/ 539 w 1020"/>
                  <a:gd name="T75" fmla="*/ 46 h 750"/>
                  <a:gd name="T76" fmla="*/ 568 w 1020"/>
                  <a:gd name="T77" fmla="*/ 65 h 750"/>
                  <a:gd name="T78" fmla="*/ 492 w 1020"/>
                  <a:gd name="T79" fmla="*/ 115 h 750"/>
                  <a:gd name="T80" fmla="*/ 495 w 1020"/>
                  <a:gd name="T81" fmla="*/ 124 h 750"/>
                  <a:gd name="T82" fmla="*/ 489 w 1020"/>
                  <a:gd name="T83" fmla="*/ 130 h 750"/>
                  <a:gd name="T84" fmla="*/ 528 w 1020"/>
                  <a:gd name="T85" fmla="*/ 217 h 750"/>
                  <a:gd name="T86" fmla="*/ 536 w 1020"/>
                  <a:gd name="T87" fmla="*/ 204 h 750"/>
                  <a:gd name="T88" fmla="*/ 591 w 1020"/>
                  <a:gd name="T89" fmla="*/ 184 h 750"/>
                  <a:gd name="T90" fmla="*/ 598 w 1020"/>
                  <a:gd name="T91" fmla="*/ 181 h 750"/>
                  <a:gd name="T92" fmla="*/ 600 w 1020"/>
                  <a:gd name="T93" fmla="*/ 173 h 750"/>
                  <a:gd name="T94" fmla="*/ 689 w 1020"/>
                  <a:gd name="T95" fmla="*/ 143 h 750"/>
                  <a:gd name="T96" fmla="*/ 839 w 1020"/>
                  <a:gd name="T97" fmla="*/ 160 h 750"/>
                  <a:gd name="T98" fmla="*/ 868 w 1020"/>
                  <a:gd name="T99" fmla="*/ 246 h 750"/>
                  <a:gd name="T100" fmla="*/ 941 w 1020"/>
                  <a:gd name="T101" fmla="*/ 307 h 750"/>
                  <a:gd name="T102" fmla="*/ 884 w 1020"/>
                  <a:gd name="T103" fmla="*/ 331 h 750"/>
                  <a:gd name="T104" fmla="*/ 913 w 1020"/>
                  <a:gd name="T105" fmla="*/ 407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20" h="750">
                    <a:moveTo>
                      <a:pt x="961" y="385"/>
                    </a:moveTo>
                    <a:lnTo>
                      <a:pt x="981" y="381"/>
                    </a:lnTo>
                    <a:lnTo>
                      <a:pt x="989" y="389"/>
                    </a:lnTo>
                    <a:lnTo>
                      <a:pt x="1005" y="393"/>
                    </a:lnTo>
                    <a:lnTo>
                      <a:pt x="1010" y="402"/>
                    </a:lnTo>
                    <a:lnTo>
                      <a:pt x="955" y="452"/>
                    </a:lnTo>
                    <a:lnTo>
                      <a:pt x="970" y="467"/>
                    </a:lnTo>
                    <a:lnTo>
                      <a:pt x="970" y="471"/>
                    </a:lnTo>
                    <a:lnTo>
                      <a:pt x="973" y="475"/>
                    </a:lnTo>
                    <a:lnTo>
                      <a:pt x="988" y="487"/>
                    </a:lnTo>
                    <a:lnTo>
                      <a:pt x="990" y="490"/>
                    </a:lnTo>
                    <a:lnTo>
                      <a:pt x="991" y="490"/>
                    </a:lnTo>
                    <a:lnTo>
                      <a:pt x="993" y="491"/>
                    </a:lnTo>
                    <a:lnTo>
                      <a:pt x="993" y="490"/>
                    </a:lnTo>
                    <a:lnTo>
                      <a:pt x="993" y="488"/>
                    </a:lnTo>
                    <a:lnTo>
                      <a:pt x="994" y="488"/>
                    </a:lnTo>
                    <a:lnTo>
                      <a:pt x="996" y="485"/>
                    </a:lnTo>
                    <a:lnTo>
                      <a:pt x="1020" y="500"/>
                    </a:lnTo>
                    <a:lnTo>
                      <a:pt x="1003" y="502"/>
                    </a:lnTo>
                    <a:lnTo>
                      <a:pt x="991" y="504"/>
                    </a:lnTo>
                    <a:lnTo>
                      <a:pt x="991" y="502"/>
                    </a:lnTo>
                    <a:lnTo>
                      <a:pt x="974" y="531"/>
                    </a:lnTo>
                    <a:lnTo>
                      <a:pt x="967" y="571"/>
                    </a:lnTo>
                    <a:lnTo>
                      <a:pt x="981" y="600"/>
                    </a:lnTo>
                    <a:lnTo>
                      <a:pt x="924" y="621"/>
                    </a:lnTo>
                    <a:lnTo>
                      <a:pt x="903" y="595"/>
                    </a:lnTo>
                    <a:lnTo>
                      <a:pt x="855" y="607"/>
                    </a:lnTo>
                    <a:lnTo>
                      <a:pt x="820" y="593"/>
                    </a:lnTo>
                    <a:lnTo>
                      <a:pt x="805" y="581"/>
                    </a:lnTo>
                    <a:lnTo>
                      <a:pt x="774" y="587"/>
                    </a:lnTo>
                    <a:lnTo>
                      <a:pt x="761" y="557"/>
                    </a:lnTo>
                    <a:lnTo>
                      <a:pt x="727" y="578"/>
                    </a:lnTo>
                    <a:lnTo>
                      <a:pt x="727" y="607"/>
                    </a:lnTo>
                    <a:lnTo>
                      <a:pt x="718" y="624"/>
                    </a:lnTo>
                    <a:lnTo>
                      <a:pt x="703" y="635"/>
                    </a:lnTo>
                    <a:lnTo>
                      <a:pt x="685" y="692"/>
                    </a:lnTo>
                    <a:lnTo>
                      <a:pt x="646" y="695"/>
                    </a:lnTo>
                    <a:lnTo>
                      <a:pt x="642" y="692"/>
                    </a:lnTo>
                    <a:lnTo>
                      <a:pt x="641" y="690"/>
                    </a:lnTo>
                    <a:lnTo>
                      <a:pt x="639" y="688"/>
                    </a:lnTo>
                    <a:lnTo>
                      <a:pt x="639" y="687"/>
                    </a:lnTo>
                    <a:lnTo>
                      <a:pt x="625" y="700"/>
                    </a:lnTo>
                    <a:lnTo>
                      <a:pt x="598" y="680"/>
                    </a:lnTo>
                    <a:lnTo>
                      <a:pt x="592" y="643"/>
                    </a:lnTo>
                    <a:lnTo>
                      <a:pt x="578" y="600"/>
                    </a:lnTo>
                    <a:lnTo>
                      <a:pt x="585" y="587"/>
                    </a:lnTo>
                    <a:lnTo>
                      <a:pt x="554" y="574"/>
                    </a:lnTo>
                    <a:lnTo>
                      <a:pt x="549" y="617"/>
                    </a:lnTo>
                    <a:lnTo>
                      <a:pt x="526" y="628"/>
                    </a:lnTo>
                    <a:lnTo>
                      <a:pt x="519" y="636"/>
                    </a:lnTo>
                    <a:lnTo>
                      <a:pt x="517" y="635"/>
                    </a:lnTo>
                    <a:lnTo>
                      <a:pt x="516" y="635"/>
                    </a:lnTo>
                    <a:lnTo>
                      <a:pt x="513" y="635"/>
                    </a:lnTo>
                    <a:lnTo>
                      <a:pt x="500" y="663"/>
                    </a:lnTo>
                    <a:lnTo>
                      <a:pt x="478" y="674"/>
                    </a:lnTo>
                    <a:lnTo>
                      <a:pt x="489" y="692"/>
                    </a:lnTo>
                    <a:lnTo>
                      <a:pt x="476" y="750"/>
                    </a:lnTo>
                    <a:lnTo>
                      <a:pt x="442" y="728"/>
                    </a:lnTo>
                    <a:lnTo>
                      <a:pt x="433" y="707"/>
                    </a:lnTo>
                    <a:lnTo>
                      <a:pt x="413" y="692"/>
                    </a:lnTo>
                    <a:lnTo>
                      <a:pt x="400" y="678"/>
                    </a:lnTo>
                    <a:lnTo>
                      <a:pt x="376" y="678"/>
                    </a:lnTo>
                    <a:lnTo>
                      <a:pt x="361" y="543"/>
                    </a:lnTo>
                    <a:lnTo>
                      <a:pt x="364" y="536"/>
                    </a:lnTo>
                    <a:lnTo>
                      <a:pt x="368" y="535"/>
                    </a:lnTo>
                    <a:lnTo>
                      <a:pt x="383" y="465"/>
                    </a:lnTo>
                    <a:lnTo>
                      <a:pt x="400" y="459"/>
                    </a:lnTo>
                    <a:lnTo>
                      <a:pt x="399" y="461"/>
                    </a:lnTo>
                    <a:lnTo>
                      <a:pt x="400" y="465"/>
                    </a:lnTo>
                    <a:lnTo>
                      <a:pt x="402" y="466"/>
                    </a:lnTo>
                    <a:lnTo>
                      <a:pt x="406" y="467"/>
                    </a:lnTo>
                    <a:lnTo>
                      <a:pt x="406" y="466"/>
                    </a:lnTo>
                    <a:lnTo>
                      <a:pt x="407" y="466"/>
                    </a:lnTo>
                    <a:lnTo>
                      <a:pt x="409" y="465"/>
                    </a:lnTo>
                    <a:lnTo>
                      <a:pt x="411" y="459"/>
                    </a:lnTo>
                    <a:lnTo>
                      <a:pt x="411" y="458"/>
                    </a:lnTo>
                    <a:lnTo>
                      <a:pt x="412" y="458"/>
                    </a:lnTo>
                    <a:lnTo>
                      <a:pt x="414" y="458"/>
                    </a:lnTo>
                    <a:lnTo>
                      <a:pt x="418" y="457"/>
                    </a:lnTo>
                    <a:lnTo>
                      <a:pt x="420" y="455"/>
                    </a:lnTo>
                    <a:lnTo>
                      <a:pt x="420" y="454"/>
                    </a:lnTo>
                    <a:lnTo>
                      <a:pt x="422" y="454"/>
                    </a:lnTo>
                    <a:lnTo>
                      <a:pt x="424" y="454"/>
                    </a:lnTo>
                    <a:lnTo>
                      <a:pt x="427" y="448"/>
                    </a:lnTo>
                    <a:lnTo>
                      <a:pt x="434" y="443"/>
                    </a:lnTo>
                    <a:lnTo>
                      <a:pt x="438" y="439"/>
                    </a:lnTo>
                    <a:lnTo>
                      <a:pt x="439" y="436"/>
                    </a:lnTo>
                    <a:lnTo>
                      <a:pt x="435" y="435"/>
                    </a:lnTo>
                    <a:lnTo>
                      <a:pt x="432" y="435"/>
                    </a:lnTo>
                    <a:lnTo>
                      <a:pt x="428" y="437"/>
                    </a:lnTo>
                    <a:lnTo>
                      <a:pt x="420" y="415"/>
                    </a:lnTo>
                    <a:lnTo>
                      <a:pt x="400" y="424"/>
                    </a:lnTo>
                    <a:lnTo>
                      <a:pt x="371" y="428"/>
                    </a:lnTo>
                    <a:lnTo>
                      <a:pt x="354" y="422"/>
                    </a:lnTo>
                    <a:lnTo>
                      <a:pt x="347" y="409"/>
                    </a:lnTo>
                    <a:lnTo>
                      <a:pt x="304" y="389"/>
                    </a:lnTo>
                    <a:lnTo>
                      <a:pt x="300" y="393"/>
                    </a:lnTo>
                    <a:lnTo>
                      <a:pt x="296" y="396"/>
                    </a:lnTo>
                    <a:lnTo>
                      <a:pt x="292" y="397"/>
                    </a:lnTo>
                    <a:lnTo>
                      <a:pt x="289" y="397"/>
                    </a:lnTo>
                    <a:lnTo>
                      <a:pt x="288" y="396"/>
                    </a:lnTo>
                    <a:lnTo>
                      <a:pt x="286" y="392"/>
                    </a:lnTo>
                    <a:lnTo>
                      <a:pt x="285" y="386"/>
                    </a:lnTo>
                    <a:lnTo>
                      <a:pt x="285" y="379"/>
                    </a:lnTo>
                    <a:lnTo>
                      <a:pt x="286" y="372"/>
                    </a:lnTo>
                    <a:lnTo>
                      <a:pt x="285" y="372"/>
                    </a:lnTo>
                    <a:lnTo>
                      <a:pt x="283" y="374"/>
                    </a:lnTo>
                    <a:lnTo>
                      <a:pt x="257" y="367"/>
                    </a:lnTo>
                    <a:lnTo>
                      <a:pt x="240" y="402"/>
                    </a:lnTo>
                    <a:lnTo>
                      <a:pt x="214" y="415"/>
                    </a:lnTo>
                    <a:lnTo>
                      <a:pt x="178" y="452"/>
                    </a:lnTo>
                    <a:lnTo>
                      <a:pt x="157" y="485"/>
                    </a:lnTo>
                    <a:lnTo>
                      <a:pt x="128" y="502"/>
                    </a:lnTo>
                    <a:lnTo>
                      <a:pt x="111" y="517"/>
                    </a:lnTo>
                    <a:lnTo>
                      <a:pt x="91" y="528"/>
                    </a:lnTo>
                    <a:lnTo>
                      <a:pt x="76" y="531"/>
                    </a:lnTo>
                    <a:lnTo>
                      <a:pt x="55" y="507"/>
                    </a:lnTo>
                    <a:lnTo>
                      <a:pt x="55" y="485"/>
                    </a:lnTo>
                    <a:lnTo>
                      <a:pt x="35" y="457"/>
                    </a:lnTo>
                    <a:lnTo>
                      <a:pt x="33" y="437"/>
                    </a:lnTo>
                    <a:lnTo>
                      <a:pt x="69" y="422"/>
                    </a:lnTo>
                    <a:lnTo>
                      <a:pt x="85" y="402"/>
                    </a:lnTo>
                    <a:lnTo>
                      <a:pt x="91" y="378"/>
                    </a:lnTo>
                    <a:lnTo>
                      <a:pt x="93" y="379"/>
                    </a:lnTo>
                    <a:lnTo>
                      <a:pt x="94" y="379"/>
                    </a:lnTo>
                    <a:lnTo>
                      <a:pt x="96" y="380"/>
                    </a:lnTo>
                    <a:lnTo>
                      <a:pt x="96" y="378"/>
                    </a:lnTo>
                    <a:lnTo>
                      <a:pt x="96" y="377"/>
                    </a:lnTo>
                    <a:lnTo>
                      <a:pt x="97" y="377"/>
                    </a:lnTo>
                    <a:lnTo>
                      <a:pt x="99" y="374"/>
                    </a:lnTo>
                    <a:lnTo>
                      <a:pt x="100" y="374"/>
                    </a:lnTo>
                    <a:lnTo>
                      <a:pt x="115" y="381"/>
                    </a:lnTo>
                    <a:lnTo>
                      <a:pt x="128" y="359"/>
                    </a:lnTo>
                    <a:lnTo>
                      <a:pt x="178" y="309"/>
                    </a:lnTo>
                    <a:lnTo>
                      <a:pt x="157" y="267"/>
                    </a:lnTo>
                    <a:lnTo>
                      <a:pt x="161" y="202"/>
                    </a:lnTo>
                    <a:lnTo>
                      <a:pt x="119" y="189"/>
                    </a:lnTo>
                    <a:lnTo>
                      <a:pt x="100" y="179"/>
                    </a:lnTo>
                    <a:lnTo>
                      <a:pt x="121" y="158"/>
                    </a:lnTo>
                    <a:lnTo>
                      <a:pt x="128" y="139"/>
                    </a:lnTo>
                    <a:lnTo>
                      <a:pt x="83" y="132"/>
                    </a:lnTo>
                    <a:lnTo>
                      <a:pt x="82" y="127"/>
                    </a:lnTo>
                    <a:lnTo>
                      <a:pt x="82" y="126"/>
                    </a:lnTo>
                    <a:lnTo>
                      <a:pt x="76" y="124"/>
                    </a:lnTo>
                    <a:lnTo>
                      <a:pt x="43" y="136"/>
                    </a:lnTo>
                    <a:lnTo>
                      <a:pt x="41" y="132"/>
                    </a:lnTo>
                    <a:lnTo>
                      <a:pt x="34" y="125"/>
                    </a:lnTo>
                    <a:lnTo>
                      <a:pt x="30" y="124"/>
                    </a:lnTo>
                    <a:lnTo>
                      <a:pt x="27" y="127"/>
                    </a:lnTo>
                    <a:lnTo>
                      <a:pt x="26" y="136"/>
                    </a:lnTo>
                    <a:lnTo>
                      <a:pt x="0" y="110"/>
                    </a:lnTo>
                    <a:lnTo>
                      <a:pt x="35" y="89"/>
                    </a:lnTo>
                    <a:lnTo>
                      <a:pt x="26" y="72"/>
                    </a:lnTo>
                    <a:lnTo>
                      <a:pt x="28" y="58"/>
                    </a:lnTo>
                    <a:lnTo>
                      <a:pt x="61" y="46"/>
                    </a:lnTo>
                    <a:lnTo>
                      <a:pt x="219" y="37"/>
                    </a:lnTo>
                    <a:lnTo>
                      <a:pt x="235" y="22"/>
                    </a:lnTo>
                    <a:lnTo>
                      <a:pt x="250" y="22"/>
                    </a:lnTo>
                    <a:lnTo>
                      <a:pt x="257" y="8"/>
                    </a:lnTo>
                    <a:lnTo>
                      <a:pt x="263" y="10"/>
                    </a:lnTo>
                    <a:lnTo>
                      <a:pt x="268" y="9"/>
                    </a:lnTo>
                    <a:lnTo>
                      <a:pt x="268" y="8"/>
                    </a:lnTo>
                    <a:lnTo>
                      <a:pt x="269" y="8"/>
                    </a:lnTo>
                    <a:lnTo>
                      <a:pt x="271" y="8"/>
                    </a:lnTo>
                    <a:lnTo>
                      <a:pt x="271" y="6"/>
                    </a:lnTo>
                    <a:lnTo>
                      <a:pt x="271" y="5"/>
                    </a:lnTo>
                    <a:lnTo>
                      <a:pt x="272" y="5"/>
                    </a:lnTo>
                    <a:lnTo>
                      <a:pt x="271" y="0"/>
                    </a:lnTo>
                    <a:lnTo>
                      <a:pt x="300" y="8"/>
                    </a:lnTo>
                    <a:lnTo>
                      <a:pt x="318" y="0"/>
                    </a:lnTo>
                    <a:lnTo>
                      <a:pt x="335" y="0"/>
                    </a:lnTo>
                    <a:lnTo>
                      <a:pt x="406" y="8"/>
                    </a:lnTo>
                    <a:lnTo>
                      <a:pt x="397" y="37"/>
                    </a:lnTo>
                    <a:lnTo>
                      <a:pt x="418" y="43"/>
                    </a:lnTo>
                    <a:lnTo>
                      <a:pt x="435" y="37"/>
                    </a:lnTo>
                    <a:lnTo>
                      <a:pt x="438" y="35"/>
                    </a:lnTo>
                    <a:lnTo>
                      <a:pt x="441" y="35"/>
                    </a:lnTo>
                    <a:lnTo>
                      <a:pt x="443" y="35"/>
                    </a:lnTo>
                    <a:lnTo>
                      <a:pt x="444" y="36"/>
                    </a:lnTo>
                    <a:lnTo>
                      <a:pt x="448" y="33"/>
                    </a:lnTo>
                    <a:lnTo>
                      <a:pt x="451" y="31"/>
                    </a:lnTo>
                    <a:lnTo>
                      <a:pt x="451" y="30"/>
                    </a:lnTo>
                    <a:lnTo>
                      <a:pt x="450" y="30"/>
                    </a:lnTo>
                    <a:lnTo>
                      <a:pt x="454" y="22"/>
                    </a:lnTo>
                    <a:lnTo>
                      <a:pt x="464" y="24"/>
                    </a:lnTo>
                    <a:lnTo>
                      <a:pt x="470" y="30"/>
                    </a:lnTo>
                    <a:lnTo>
                      <a:pt x="496" y="15"/>
                    </a:lnTo>
                    <a:lnTo>
                      <a:pt x="506" y="30"/>
                    </a:lnTo>
                    <a:lnTo>
                      <a:pt x="526" y="32"/>
                    </a:lnTo>
                    <a:lnTo>
                      <a:pt x="539" y="46"/>
                    </a:lnTo>
                    <a:lnTo>
                      <a:pt x="561" y="53"/>
                    </a:lnTo>
                    <a:lnTo>
                      <a:pt x="558" y="60"/>
                    </a:lnTo>
                    <a:lnTo>
                      <a:pt x="558" y="61"/>
                    </a:lnTo>
                    <a:lnTo>
                      <a:pt x="560" y="63"/>
                    </a:lnTo>
                    <a:lnTo>
                      <a:pt x="568" y="65"/>
                    </a:lnTo>
                    <a:lnTo>
                      <a:pt x="561" y="89"/>
                    </a:lnTo>
                    <a:lnTo>
                      <a:pt x="535" y="93"/>
                    </a:lnTo>
                    <a:lnTo>
                      <a:pt x="511" y="79"/>
                    </a:lnTo>
                    <a:lnTo>
                      <a:pt x="485" y="96"/>
                    </a:lnTo>
                    <a:lnTo>
                      <a:pt x="492" y="115"/>
                    </a:lnTo>
                    <a:lnTo>
                      <a:pt x="495" y="117"/>
                    </a:lnTo>
                    <a:lnTo>
                      <a:pt x="495" y="119"/>
                    </a:lnTo>
                    <a:lnTo>
                      <a:pt x="495" y="120"/>
                    </a:lnTo>
                    <a:lnTo>
                      <a:pt x="496" y="122"/>
                    </a:lnTo>
                    <a:lnTo>
                      <a:pt x="495" y="124"/>
                    </a:lnTo>
                    <a:lnTo>
                      <a:pt x="495" y="127"/>
                    </a:lnTo>
                    <a:lnTo>
                      <a:pt x="493" y="128"/>
                    </a:lnTo>
                    <a:lnTo>
                      <a:pt x="492" y="130"/>
                    </a:lnTo>
                    <a:lnTo>
                      <a:pt x="490" y="130"/>
                    </a:lnTo>
                    <a:lnTo>
                      <a:pt x="489" y="130"/>
                    </a:lnTo>
                    <a:lnTo>
                      <a:pt x="489" y="132"/>
                    </a:lnTo>
                    <a:lnTo>
                      <a:pt x="489" y="196"/>
                    </a:lnTo>
                    <a:lnTo>
                      <a:pt x="504" y="202"/>
                    </a:lnTo>
                    <a:lnTo>
                      <a:pt x="511" y="215"/>
                    </a:lnTo>
                    <a:lnTo>
                      <a:pt x="528" y="217"/>
                    </a:lnTo>
                    <a:lnTo>
                      <a:pt x="530" y="212"/>
                    </a:lnTo>
                    <a:lnTo>
                      <a:pt x="531" y="207"/>
                    </a:lnTo>
                    <a:lnTo>
                      <a:pt x="531" y="204"/>
                    </a:lnTo>
                    <a:lnTo>
                      <a:pt x="533" y="203"/>
                    </a:lnTo>
                    <a:lnTo>
                      <a:pt x="536" y="204"/>
                    </a:lnTo>
                    <a:lnTo>
                      <a:pt x="542" y="207"/>
                    </a:lnTo>
                    <a:lnTo>
                      <a:pt x="556" y="186"/>
                    </a:lnTo>
                    <a:lnTo>
                      <a:pt x="585" y="181"/>
                    </a:lnTo>
                    <a:lnTo>
                      <a:pt x="590" y="184"/>
                    </a:lnTo>
                    <a:lnTo>
                      <a:pt x="591" y="184"/>
                    </a:lnTo>
                    <a:lnTo>
                      <a:pt x="593" y="185"/>
                    </a:lnTo>
                    <a:lnTo>
                      <a:pt x="595" y="183"/>
                    </a:lnTo>
                    <a:lnTo>
                      <a:pt x="595" y="181"/>
                    </a:lnTo>
                    <a:lnTo>
                      <a:pt x="596" y="181"/>
                    </a:lnTo>
                    <a:lnTo>
                      <a:pt x="598" y="181"/>
                    </a:lnTo>
                    <a:lnTo>
                      <a:pt x="599" y="179"/>
                    </a:lnTo>
                    <a:lnTo>
                      <a:pt x="602" y="178"/>
                    </a:lnTo>
                    <a:lnTo>
                      <a:pt x="600" y="176"/>
                    </a:lnTo>
                    <a:lnTo>
                      <a:pt x="600" y="175"/>
                    </a:lnTo>
                    <a:lnTo>
                      <a:pt x="600" y="173"/>
                    </a:lnTo>
                    <a:lnTo>
                      <a:pt x="596" y="167"/>
                    </a:lnTo>
                    <a:lnTo>
                      <a:pt x="613" y="158"/>
                    </a:lnTo>
                    <a:lnTo>
                      <a:pt x="625" y="167"/>
                    </a:lnTo>
                    <a:lnTo>
                      <a:pt x="654" y="181"/>
                    </a:lnTo>
                    <a:lnTo>
                      <a:pt x="689" y="143"/>
                    </a:lnTo>
                    <a:lnTo>
                      <a:pt x="713" y="160"/>
                    </a:lnTo>
                    <a:lnTo>
                      <a:pt x="748" y="174"/>
                    </a:lnTo>
                    <a:lnTo>
                      <a:pt x="789" y="165"/>
                    </a:lnTo>
                    <a:lnTo>
                      <a:pt x="827" y="172"/>
                    </a:lnTo>
                    <a:lnTo>
                      <a:pt x="839" y="160"/>
                    </a:lnTo>
                    <a:lnTo>
                      <a:pt x="861" y="158"/>
                    </a:lnTo>
                    <a:lnTo>
                      <a:pt x="848" y="186"/>
                    </a:lnTo>
                    <a:lnTo>
                      <a:pt x="853" y="200"/>
                    </a:lnTo>
                    <a:lnTo>
                      <a:pt x="846" y="222"/>
                    </a:lnTo>
                    <a:lnTo>
                      <a:pt x="868" y="246"/>
                    </a:lnTo>
                    <a:lnTo>
                      <a:pt x="861" y="265"/>
                    </a:lnTo>
                    <a:lnTo>
                      <a:pt x="891" y="274"/>
                    </a:lnTo>
                    <a:lnTo>
                      <a:pt x="891" y="289"/>
                    </a:lnTo>
                    <a:lnTo>
                      <a:pt x="905" y="307"/>
                    </a:lnTo>
                    <a:lnTo>
                      <a:pt x="941" y="307"/>
                    </a:lnTo>
                    <a:lnTo>
                      <a:pt x="924" y="317"/>
                    </a:lnTo>
                    <a:lnTo>
                      <a:pt x="927" y="324"/>
                    </a:lnTo>
                    <a:lnTo>
                      <a:pt x="927" y="345"/>
                    </a:lnTo>
                    <a:lnTo>
                      <a:pt x="903" y="345"/>
                    </a:lnTo>
                    <a:lnTo>
                      <a:pt x="884" y="331"/>
                    </a:lnTo>
                    <a:lnTo>
                      <a:pt x="863" y="343"/>
                    </a:lnTo>
                    <a:lnTo>
                      <a:pt x="848" y="378"/>
                    </a:lnTo>
                    <a:lnTo>
                      <a:pt x="868" y="381"/>
                    </a:lnTo>
                    <a:lnTo>
                      <a:pt x="884" y="367"/>
                    </a:lnTo>
                    <a:lnTo>
                      <a:pt x="913" y="407"/>
                    </a:lnTo>
                    <a:lnTo>
                      <a:pt x="941" y="409"/>
                    </a:lnTo>
                    <a:lnTo>
                      <a:pt x="961" y="38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1645">
                <a:extLst>
                  <a:ext uri="{FF2B5EF4-FFF2-40B4-BE49-F238E27FC236}">
                    <a16:creationId xmlns:a16="http://schemas.microsoft.com/office/drawing/2014/main" id="{824361A1-45F4-0F70-02E5-06FFD68C90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4" y="1082"/>
                <a:ext cx="34" cy="27"/>
              </a:xfrm>
              <a:custGeom>
                <a:avLst/>
                <a:gdLst>
                  <a:gd name="T0" fmla="*/ 202 w 202"/>
                  <a:gd name="T1" fmla="*/ 93 h 165"/>
                  <a:gd name="T2" fmla="*/ 181 w 202"/>
                  <a:gd name="T3" fmla="*/ 72 h 165"/>
                  <a:gd name="T4" fmla="*/ 159 w 202"/>
                  <a:gd name="T5" fmla="*/ 69 h 165"/>
                  <a:gd name="T6" fmla="*/ 157 w 202"/>
                  <a:gd name="T7" fmla="*/ 29 h 165"/>
                  <a:gd name="T8" fmla="*/ 135 w 202"/>
                  <a:gd name="T9" fmla="*/ 41 h 165"/>
                  <a:gd name="T10" fmla="*/ 115 w 202"/>
                  <a:gd name="T11" fmla="*/ 22 h 165"/>
                  <a:gd name="T12" fmla="*/ 108 w 202"/>
                  <a:gd name="T13" fmla="*/ 23 h 165"/>
                  <a:gd name="T14" fmla="*/ 104 w 202"/>
                  <a:gd name="T15" fmla="*/ 25 h 165"/>
                  <a:gd name="T16" fmla="*/ 100 w 202"/>
                  <a:gd name="T17" fmla="*/ 26 h 165"/>
                  <a:gd name="T18" fmla="*/ 98 w 202"/>
                  <a:gd name="T19" fmla="*/ 27 h 165"/>
                  <a:gd name="T20" fmla="*/ 92 w 202"/>
                  <a:gd name="T21" fmla="*/ 23 h 165"/>
                  <a:gd name="T22" fmla="*/ 91 w 202"/>
                  <a:gd name="T23" fmla="*/ 19 h 165"/>
                  <a:gd name="T24" fmla="*/ 93 w 202"/>
                  <a:gd name="T25" fmla="*/ 13 h 165"/>
                  <a:gd name="T26" fmla="*/ 100 w 202"/>
                  <a:gd name="T27" fmla="*/ 7 h 165"/>
                  <a:gd name="T28" fmla="*/ 94 w 202"/>
                  <a:gd name="T29" fmla="*/ 1 h 165"/>
                  <a:gd name="T30" fmla="*/ 90 w 202"/>
                  <a:gd name="T31" fmla="*/ 0 h 165"/>
                  <a:gd name="T32" fmla="*/ 85 w 202"/>
                  <a:gd name="T33" fmla="*/ 4 h 165"/>
                  <a:gd name="T34" fmla="*/ 81 w 202"/>
                  <a:gd name="T35" fmla="*/ 15 h 165"/>
                  <a:gd name="T36" fmla="*/ 65 w 202"/>
                  <a:gd name="T37" fmla="*/ 15 h 165"/>
                  <a:gd name="T38" fmla="*/ 28 w 202"/>
                  <a:gd name="T39" fmla="*/ 7 h 165"/>
                  <a:gd name="T40" fmla="*/ 10 w 202"/>
                  <a:gd name="T41" fmla="*/ 35 h 165"/>
                  <a:gd name="T42" fmla="*/ 28 w 202"/>
                  <a:gd name="T43" fmla="*/ 43 h 165"/>
                  <a:gd name="T44" fmla="*/ 22 w 202"/>
                  <a:gd name="T45" fmla="*/ 69 h 165"/>
                  <a:gd name="T46" fmla="*/ 7 w 202"/>
                  <a:gd name="T47" fmla="*/ 72 h 165"/>
                  <a:gd name="T48" fmla="*/ 0 w 202"/>
                  <a:gd name="T49" fmla="*/ 100 h 165"/>
                  <a:gd name="T50" fmla="*/ 0 w 202"/>
                  <a:gd name="T51" fmla="*/ 99 h 165"/>
                  <a:gd name="T52" fmla="*/ 1 w 202"/>
                  <a:gd name="T53" fmla="*/ 99 h 165"/>
                  <a:gd name="T54" fmla="*/ 3 w 202"/>
                  <a:gd name="T55" fmla="*/ 94 h 165"/>
                  <a:gd name="T56" fmla="*/ 6 w 202"/>
                  <a:gd name="T57" fmla="*/ 93 h 165"/>
                  <a:gd name="T58" fmla="*/ 10 w 202"/>
                  <a:gd name="T59" fmla="*/ 94 h 165"/>
                  <a:gd name="T60" fmla="*/ 15 w 202"/>
                  <a:gd name="T61" fmla="*/ 98 h 165"/>
                  <a:gd name="T62" fmla="*/ 43 w 202"/>
                  <a:gd name="T63" fmla="*/ 93 h 165"/>
                  <a:gd name="T64" fmla="*/ 93 w 202"/>
                  <a:gd name="T65" fmla="*/ 76 h 165"/>
                  <a:gd name="T66" fmla="*/ 128 w 202"/>
                  <a:gd name="T67" fmla="*/ 72 h 165"/>
                  <a:gd name="T68" fmla="*/ 128 w 202"/>
                  <a:gd name="T69" fmla="*/ 119 h 165"/>
                  <a:gd name="T70" fmla="*/ 100 w 202"/>
                  <a:gd name="T71" fmla="*/ 148 h 165"/>
                  <a:gd name="T72" fmla="*/ 143 w 202"/>
                  <a:gd name="T73" fmla="*/ 162 h 165"/>
                  <a:gd name="T74" fmla="*/ 167 w 202"/>
                  <a:gd name="T75" fmla="*/ 165 h 165"/>
                  <a:gd name="T76" fmla="*/ 174 w 202"/>
                  <a:gd name="T77" fmla="*/ 122 h 165"/>
                  <a:gd name="T78" fmla="*/ 187 w 202"/>
                  <a:gd name="T79" fmla="*/ 105 h 165"/>
                  <a:gd name="T80" fmla="*/ 202 w 202"/>
                  <a:gd name="T81" fmla="*/ 105 h 165"/>
                  <a:gd name="T82" fmla="*/ 202 w 202"/>
                  <a:gd name="T83" fmla="*/ 93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2" h="165">
                    <a:moveTo>
                      <a:pt x="202" y="93"/>
                    </a:moveTo>
                    <a:lnTo>
                      <a:pt x="181" y="72"/>
                    </a:lnTo>
                    <a:lnTo>
                      <a:pt x="159" y="69"/>
                    </a:lnTo>
                    <a:lnTo>
                      <a:pt x="157" y="29"/>
                    </a:lnTo>
                    <a:lnTo>
                      <a:pt x="135" y="41"/>
                    </a:lnTo>
                    <a:lnTo>
                      <a:pt x="115" y="22"/>
                    </a:lnTo>
                    <a:lnTo>
                      <a:pt x="108" y="23"/>
                    </a:lnTo>
                    <a:lnTo>
                      <a:pt x="104" y="25"/>
                    </a:lnTo>
                    <a:lnTo>
                      <a:pt x="100" y="26"/>
                    </a:lnTo>
                    <a:lnTo>
                      <a:pt x="98" y="27"/>
                    </a:lnTo>
                    <a:lnTo>
                      <a:pt x="92" y="23"/>
                    </a:lnTo>
                    <a:lnTo>
                      <a:pt x="91" y="19"/>
                    </a:lnTo>
                    <a:lnTo>
                      <a:pt x="93" y="13"/>
                    </a:lnTo>
                    <a:lnTo>
                      <a:pt x="100" y="7"/>
                    </a:lnTo>
                    <a:lnTo>
                      <a:pt x="94" y="1"/>
                    </a:lnTo>
                    <a:lnTo>
                      <a:pt x="90" y="0"/>
                    </a:lnTo>
                    <a:lnTo>
                      <a:pt x="85" y="4"/>
                    </a:lnTo>
                    <a:lnTo>
                      <a:pt x="81" y="15"/>
                    </a:lnTo>
                    <a:lnTo>
                      <a:pt x="65" y="15"/>
                    </a:lnTo>
                    <a:lnTo>
                      <a:pt x="28" y="7"/>
                    </a:lnTo>
                    <a:lnTo>
                      <a:pt x="10" y="35"/>
                    </a:lnTo>
                    <a:lnTo>
                      <a:pt x="28" y="43"/>
                    </a:lnTo>
                    <a:lnTo>
                      <a:pt x="22" y="69"/>
                    </a:lnTo>
                    <a:lnTo>
                      <a:pt x="7" y="72"/>
                    </a:lnTo>
                    <a:lnTo>
                      <a:pt x="0" y="100"/>
                    </a:lnTo>
                    <a:lnTo>
                      <a:pt x="0" y="99"/>
                    </a:lnTo>
                    <a:lnTo>
                      <a:pt x="1" y="99"/>
                    </a:lnTo>
                    <a:lnTo>
                      <a:pt x="3" y="94"/>
                    </a:lnTo>
                    <a:lnTo>
                      <a:pt x="6" y="93"/>
                    </a:lnTo>
                    <a:lnTo>
                      <a:pt x="10" y="94"/>
                    </a:lnTo>
                    <a:lnTo>
                      <a:pt x="15" y="98"/>
                    </a:lnTo>
                    <a:lnTo>
                      <a:pt x="43" y="93"/>
                    </a:lnTo>
                    <a:lnTo>
                      <a:pt x="93" y="76"/>
                    </a:lnTo>
                    <a:lnTo>
                      <a:pt x="128" y="72"/>
                    </a:lnTo>
                    <a:lnTo>
                      <a:pt x="128" y="119"/>
                    </a:lnTo>
                    <a:lnTo>
                      <a:pt x="100" y="148"/>
                    </a:lnTo>
                    <a:lnTo>
                      <a:pt x="143" y="162"/>
                    </a:lnTo>
                    <a:lnTo>
                      <a:pt x="167" y="165"/>
                    </a:lnTo>
                    <a:lnTo>
                      <a:pt x="174" y="122"/>
                    </a:lnTo>
                    <a:lnTo>
                      <a:pt x="187" y="105"/>
                    </a:lnTo>
                    <a:lnTo>
                      <a:pt x="202" y="105"/>
                    </a:lnTo>
                    <a:lnTo>
                      <a:pt x="202" y="9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1646">
                <a:extLst>
                  <a:ext uri="{FF2B5EF4-FFF2-40B4-BE49-F238E27FC236}">
                    <a16:creationId xmlns:a16="http://schemas.microsoft.com/office/drawing/2014/main" id="{41036CFC-FFF0-CFBE-CC0F-963891D5A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1126"/>
                <a:ext cx="143" cy="158"/>
              </a:xfrm>
              <a:custGeom>
                <a:avLst/>
                <a:gdLst>
                  <a:gd name="T0" fmla="*/ 178 w 856"/>
                  <a:gd name="T1" fmla="*/ 128 h 953"/>
                  <a:gd name="T2" fmla="*/ 204 w 856"/>
                  <a:gd name="T3" fmla="*/ 126 h 953"/>
                  <a:gd name="T4" fmla="*/ 226 w 856"/>
                  <a:gd name="T5" fmla="*/ 181 h 953"/>
                  <a:gd name="T6" fmla="*/ 248 w 856"/>
                  <a:gd name="T7" fmla="*/ 197 h 953"/>
                  <a:gd name="T8" fmla="*/ 283 w 856"/>
                  <a:gd name="T9" fmla="*/ 200 h 953"/>
                  <a:gd name="T10" fmla="*/ 350 w 856"/>
                  <a:gd name="T11" fmla="*/ 164 h 953"/>
                  <a:gd name="T12" fmla="*/ 386 w 856"/>
                  <a:gd name="T13" fmla="*/ 168 h 953"/>
                  <a:gd name="T14" fmla="*/ 391 w 856"/>
                  <a:gd name="T15" fmla="*/ 161 h 953"/>
                  <a:gd name="T16" fmla="*/ 395 w 856"/>
                  <a:gd name="T17" fmla="*/ 146 h 953"/>
                  <a:gd name="T18" fmla="*/ 386 w 856"/>
                  <a:gd name="T19" fmla="*/ 117 h 953"/>
                  <a:gd name="T20" fmla="*/ 411 w 856"/>
                  <a:gd name="T21" fmla="*/ 69 h 953"/>
                  <a:gd name="T22" fmla="*/ 476 w 856"/>
                  <a:gd name="T23" fmla="*/ 76 h 953"/>
                  <a:gd name="T24" fmla="*/ 513 w 856"/>
                  <a:gd name="T25" fmla="*/ 197 h 953"/>
                  <a:gd name="T26" fmla="*/ 568 w 856"/>
                  <a:gd name="T27" fmla="*/ 194 h 953"/>
                  <a:gd name="T28" fmla="*/ 574 w 856"/>
                  <a:gd name="T29" fmla="*/ 172 h 953"/>
                  <a:gd name="T30" fmla="*/ 561 w 856"/>
                  <a:gd name="T31" fmla="*/ 164 h 953"/>
                  <a:gd name="T32" fmla="*/ 542 w 856"/>
                  <a:gd name="T33" fmla="*/ 139 h 953"/>
                  <a:gd name="T34" fmla="*/ 542 w 856"/>
                  <a:gd name="T35" fmla="*/ 114 h 953"/>
                  <a:gd name="T36" fmla="*/ 556 w 856"/>
                  <a:gd name="T37" fmla="*/ 50 h 953"/>
                  <a:gd name="T38" fmla="*/ 618 w 856"/>
                  <a:gd name="T39" fmla="*/ 84 h 953"/>
                  <a:gd name="T40" fmla="*/ 679 w 856"/>
                  <a:gd name="T41" fmla="*/ 99 h 953"/>
                  <a:gd name="T42" fmla="*/ 704 w 856"/>
                  <a:gd name="T43" fmla="*/ 150 h 953"/>
                  <a:gd name="T44" fmla="*/ 804 w 856"/>
                  <a:gd name="T45" fmla="*/ 264 h 953"/>
                  <a:gd name="T46" fmla="*/ 799 w 856"/>
                  <a:gd name="T47" fmla="*/ 275 h 953"/>
                  <a:gd name="T48" fmla="*/ 728 w 856"/>
                  <a:gd name="T49" fmla="*/ 354 h 953"/>
                  <a:gd name="T50" fmla="*/ 620 w 856"/>
                  <a:gd name="T51" fmla="*/ 449 h 953"/>
                  <a:gd name="T52" fmla="*/ 518 w 856"/>
                  <a:gd name="T53" fmla="*/ 499 h 953"/>
                  <a:gd name="T54" fmla="*/ 500 w 856"/>
                  <a:gd name="T55" fmla="*/ 578 h 953"/>
                  <a:gd name="T56" fmla="*/ 656 w 856"/>
                  <a:gd name="T57" fmla="*/ 540 h 953"/>
                  <a:gd name="T58" fmla="*/ 806 w 856"/>
                  <a:gd name="T59" fmla="*/ 582 h 953"/>
                  <a:gd name="T60" fmla="*/ 835 w 856"/>
                  <a:gd name="T61" fmla="*/ 684 h 953"/>
                  <a:gd name="T62" fmla="*/ 798 w 856"/>
                  <a:gd name="T63" fmla="*/ 747 h 953"/>
                  <a:gd name="T64" fmla="*/ 791 w 856"/>
                  <a:gd name="T65" fmla="*/ 871 h 953"/>
                  <a:gd name="T66" fmla="*/ 813 w 856"/>
                  <a:gd name="T67" fmla="*/ 851 h 953"/>
                  <a:gd name="T68" fmla="*/ 839 w 856"/>
                  <a:gd name="T69" fmla="*/ 839 h 953"/>
                  <a:gd name="T70" fmla="*/ 774 w 856"/>
                  <a:gd name="T71" fmla="*/ 939 h 953"/>
                  <a:gd name="T72" fmla="*/ 761 w 856"/>
                  <a:gd name="T73" fmla="*/ 932 h 953"/>
                  <a:gd name="T74" fmla="*/ 642 w 856"/>
                  <a:gd name="T75" fmla="*/ 917 h 953"/>
                  <a:gd name="T76" fmla="*/ 518 w 856"/>
                  <a:gd name="T77" fmla="*/ 884 h 953"/>
                  <a:gd name="T78" fmla="*/ 489 w 856"/>
                  <a:gd name="T79" fmla="*/ 847 h 953"/>
                  <a:gd name="T80" fmla="*/ 438 w 856"/>
                  <a:gd name="T81" fmla="*/ 843 h 953"/>
                  <a:gd name="T82" fmla="*/ 397 w 856"/>
                  <a:gd name="T83" fmla="*/ 799 h 953"/>
                  <a:gd name="T84" fmla="*/ 357 w 856"/>
                  <a:gd name="T85" fmla="*/ 682 h 953"/>
                  <a:gd name="T86" fmla="*/ 247 w 856"/>
                  <a:gd name="T87" fmla="*/ 648 h 953"/>
                  <a:gd name="T88" fmla="*/ 226 w 856"/>
                  <a:gd name="T89" fmla="*/ 634 h 953"/>
                  <a:gd name="T90" fmla="*/ 148 w 856"/>
                  <a:gd name="T91" fmla="*/ 685 h 953"/>
                  <a:gd name="T92" fmla="*/ 133 w 856"/>
                  <a:gd name="T93" fmla="*/ 654 h 953"/>
                  <a:gd name="T94" fmla="*/ 193 w 856"/>
                  <a:gd name="T95" fmla="*/ 569 h 953"/>
                  <a:gd name="T96" fmla="*/ 191 w 856"/>
                  <a:gd name="T97" fmla="*/ 528 h 953"/>
                  <a:gd name="T98" fmla="*/ 43 w 856"/>
                  <a:gd name="T99" fmla="*/ 525 h 953"/>
                  <a:gd name="T100" fmla="*/ 42 w 856"/>
                  <a:gd name="T101" fmla="*/ 472 h 953"/>
                  <a:gd name="T102" fmla="*/ 76 w 856"/>
                  <a:gd name="T103" fmla="*/ 456 h 953"/>
                  <a:gd name="T104" fmla="*/ 71 w 856"/>
                  <a:gd name="T105" fmla="*/ 349 h 953"/>
                  <a:gd name="T106" fmla="*/ 43 w 856"/>
                  <a:gd name="T107" fmla="*/ 184 h 953"/>
                  <a:gd name="T108" fmla="*/ 16 w 856"/>
                  <a:gd name="T109" fmla="*/ 148 h 953"/>
                  <a:gd name="T110" fmla="*/ 23 w 856"/>
                  <a:gd name="T111" fmla="*/ 130 h 953"/>
                  <a:gd name="T112" fmla="*/ 29 w 856"/>
                  <a:gd name="T113" fmla="*/ 95 h 953"/>
                  <a:gd name="T114" fmla="*/ 86 w 856"/>
                  <a:gd name="T115" fmla="*/ 143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56" h="953">
                    <a:moveTo>
                      <a:pt x="86" y="143"/>
                    </a:moveTo>
                    <a:lnTo>
                      <a:pt x="107" y="147"/>
                    </a:lnTo>
                    <a:lnTo>
                      <a:pt x="126" y="140"/>
                    </a:lnTo>
                    <a:lnTo>
                      <a:pt x="150" y="121"/>
                    </a:lnTo>
                    <a:lnTo>
                      <a:pt x="178" y="128"/>
                    </a:lnTo>
                    <a:lnTo>
                      <a:pt x="192" y="120"/>
                    </a:lnTo>
                    <a:lnTo>
                      <a:pt x="195" y="117"/>
                    </a:lnTo>
                    <a:lnTo>
                      <a:pt x="199" y="118"/>
                    </a:lnTo>
                    <a:lnTo>
                      <a:pt x="201" y="121"/>
                    </a:lnTo>
                    <a:lnTo>
                      <a:pt x="204" y="126"/>
                    </a:lnTo>
                    <a:lnTo>
                      <a:pt x="235" y="128"/>
                    </a:lnTo>
                    <a:lnTo>
                      <a:pt x="204" y="184"/>
                    </a:lnTo>
                    <a:lnTo>
                      <a:pt x="219" y="186"/>
                    </a:lnTo>
                    <a:lnTo>
                      <a:pt x="225" y="183"/>
                    </a:lnTo>
                    <a:lnTo>
                      <a:pt x="226" y="181"/>
                    </a:lnTo>
                    <a:lnTo>
                      <a:pt x="228" y="181"/>
                    </a:lnTo>
                    <a:lnTo>
                      <a:pt x="233" y="184"/>
                    </a:lnTo>
                    <a:lnTo>
                      <a:pt x="243" y="194"/>
                    </a:lnTo>
                    <a:lnTo>
                      <a:pt x="247" y="197"/>
                    </a:lnTo>
                    <a:lnTo>
                      <a:pt x="248" y="197"/>
                    </a:lnTo>
                    <a:lnTo>
                      <a:pt x="250" y="197"/>
                    </a:lnTo>
                    <a:lnTo>
                      <a:pt x="252" y="193"/>
                    </a:lnTo>
                    <a:lnTo>
                      <a:pt x="254" y="186"/>
                    </a:lnTo>
                    <a:lnTo>
                      <a:pt x="283" y="193"/>
                    </a:lnTo>
                    <a:lnTo>
                      <a:pt x="283" y="200"/>
                    </a:lnTo>
                    <a:lnTo>
                      <a:pt x="286" y="208"/>
                    </a:lnTo>
                    <a:lnTo>
                      <a:pt x="291" y="204"/>
                    </a:lnTo>
                    <a:lnTo>
                      <a:pt x="300" y="176"/>
                    </a:lnTo>
                    <a:lnTo>
                      <a:pt x="311" y="154"/>
                    </a:lnTo>
                    <a:lnTo>
                      <a:pt x="350" y="164"/>
                    </a:lnTo>
                    <a:lnTo>
                      <a:pt x="361" y="176"/>
                    </a:lnTo>
                    <a:lnTo>
                      <a:pt x="385" y="171"/>
                    </a:lnTo>
                    <a:lnTo>
                      <a:pt x="385" y="169"/>
                    </a:lnTo>
                    <a:lnTo>
                      <a:pt x="385" y="168"/>
                    </a:lnTo>
                    <a:lnTo>
                      <a:pt x="386" y="168"/>
                    </a:lnTo>
                    <a:lnTo>
                      <a:pt x="388" y="166"/>
                    </a:lnTo>
                    <a:lnTo>
                      <a:pt x="388" y="164"/>
                    </a:lnTo>
                    <a:lnTo>
                      <a:pt x="388" y="163"/>
                    </a:lnTo>
                    <a:lnTo>
                      <a:pt x="389" y="163"/>
                    </a:lnTo>
                    <a:lnTo>
                      <a:pt x="391" y="161"/>
                    </a:lnTo>
                    <a:lnTo>
                      <a:pt x="391" y="157"/>
                    </a:lnTo>
                    <a:lnTo>
                      <a:pt x="391" y="154"/>
                    </a:lnTo>
                    <a:lnTo>
                      <a:pt x="391" y="153"/>
                    </a:lnTo>
                    <a:lnTo>
                      <a:pt x="393" y="153"/>
                    </a:lnTo>
                    <a:lnTo>
                      <a:pt x="395" y="146"/>
                    </a:lnTo>
                    <a:lnTo>
                      <a:pt x="394" y="138"/>
                    </a:lnTo>
                    <a:lnTo>
                      <a:pt x="393" y="132"/>
                    </a:lnTo>
                    <a:lnTo>
                      <a:pt x="390" y="125"/>
                    </a:lnTo>
                    <a:lnTo>
                      <a:pt x="389" y="121"/>
                    </a:lnTo>
                    <a:lnTo>
                      <a:pt x="386" y="117"/>
                    </a:lnTo>
                    <a:lnTo>
                      <a:pt x="383" y="115"/>
                    </a:lnTo>
                    <a:lnTo>
                      <a:pt x="376" y="114"/>
                    </a:lnTo>
                    <a:lnTo>
                      <a:pt x="383" y="93"/>
                    </a:lnTo>
                    <a:lnTo>
                      <a:pt x="406" y="79"/>
                    </a:lnTo>
                    <a:lnTo>
                      <a:pt x="411" y="69"/>
                    </a:lnTo>
                    <a:lnTo>
                      <a:pt x="419" y="69"/>
                    </a:lnTo>
                    <a:lnTo>
                      <a:pt x="421" y="69"/>
                    </a:lnTo>
                    <a:lnTo>
                      <a:pt x="426" y="64"/>
                    </a:lnTo>
                    <a:lnTo>
                      <a:pt x="450" y="62"/>
                    </a:lnTo>
                    <a:lnTo>
                      <a:pt x="476" y="76"/>
                    </a:lnTo>
                    <a:lnTo>
                      <a:pt x="506" y="84"/>
                    </a:lnTo>
                    <a:lnTo>
                      <a:pt x="492" y="112"/>
                    </a:lnTo>
                    <a:lnTo>
                      <a:pt x="492" y="147"/>
                    </a:lnTo>
                    <a:lnTo>
                      <a:pt x="506" y="171"/>
                    </a:lnTo>
                    <a:lnTo>
                      <a:pt x="513" y="197"/>
                    </a:lnTo>
                    <a:lnTo>
                      <a:pt x="535" y="214"/>
                    </a:lnTo>
                    <a:lnTo>
                      <a:pt x="563" y="200"/>
                    </a:lnTo>
                    <a:lnTo>
                      <a:pt x="567" y="198"/>
                    </a:lnTo>
                    <a:lnTo>
                      <a:pt x="568" y="196"/>
                    </a:lnTo>
                    <a:lnTo>
                      <a:pt x="568" y="194"/>
                    </a:lnTo>
                    <a:lnTo>
                      <a:pt x="566" y="188"/>
                    </a:lnTo>
                    <a:lnTo>
                      <a:pt x="566" y="185"/>
                    </a:lnTo>
                    <a:lnTo>
                      <a:pt x="569" y="183"/>
                    </a:lnTo>
                    <a:lnTo>
                      <a:pt x="571" y="176"/>
                    </a:lnTo>
                    <a:lnTo>
                      <a:pt x="574" y="172"/>
                    </a:lnTo>
                    <a:lnTo>
                      <a:pt x="575" y="168"/>
                    </a:lnTo>
                    <a:lnTo>
                      <a:pt x="575" y="166"/>
                    </a:lnTo>
                    <a:lnTo>
                      <a:pt x="573" y="164"/>
                    </a:lnTo>
                    <a:lnTo>
                      <a:pt x="569" y="163"/>
                    </a:lnTo>
                    <a:lnTo>
                      <a:pt x="561" y="164"/>
                    </a:lnTo>
                    <a:lnTo>
                      <a:pt x="561" y="140"/>
                    </a:lnTo>
                    <a:lnTo>
                      <a:pt x="556" y="144"/>
                    </a:lnTo>
                    <a:lnTo>
                      <a:pt x="547" y="142"/>
                    </a:lnTo>
                    <a:lnTo>
                      <a:pt x="543" y="140"/>
                    </a:lnTo>
                    <a:lnTo>
                      <a:pt x="542" y="139"/>
                    </a:lnTo>
                    <a:lnTo>
                      <a:pt x="541" y="136"/>
                    </a:lnTo>
                    <a:lnTo>
                      <a:pt x="542" y="134"/>
                    </a:lnTo>
                    <a:lnTo>
                      <a:pt x="543" y="131"/>
                    </a:lnTo>
                    <a:lnTo>
                      <a:pt x="547" y="128"/>
                    </a:lnTo>
                    <a:lnTo>
                      <a:pt x="542" y="114"/>
                    </a:lnTo>
                    <a:lnTo>
                      <a:pt x="568" y="76"/>
                    </a:lnTo>
                    <a:lnTo>
                      <a:pt x="549" y="64"/>
                    </a:lnTo>
                    <a:lnTo>
                      <a:pt x="550" y="62"/>
                    </a:lnTo>
                    <a:lnTo>
                      <a:pt x="552" y="61"/>
                    </a:lnTo>
                    <a:lnTo>
                      <a:pt x="556" y="50"/>
                    </a:lnTo>
                    <a:lnTo>
                      <a:pt x="585" y="19"/>
                    </a:lnTo>
                    <a:lnTo>
                      <a:pt x="582" y="0"/>
                    </a:lnTo>
                    <a:lnTo>
                      <a:pt x="635" y="5"/>
                    </a:lnTo>
                    <a:lnTo>
                      <a:pt x="604" y="69"/>
                    </a:lnTo>
                    <a:lnTo>
                      <a:pt x="618" y="84"/>
                    </a:lnTo>
                    <a:lnTo>
                      <a:pt x="628" y="86"/>
                    </a:lnTo>
                    <a:lnTo>
                      <a:pt x="655" y="89"/>
                    </a:lnTo>
                    <a:lnTo>
                      <a:pt x="663" y="91"/>
                    </a:lnTo>
                    <a:lnTo>
                      <a:pt x="671" y="95"/>
                    </a:lnTo>
                    <a:lnTo>
                      <a:pt x="679" y="99"/>
                    </a:lnTo>
                    <a:lnTo>
                      <a:pt x="686" y="106"/>
                    </a:lnTo>
                    <a:lnTo>
                      <a:pt x="691" y="111"/>
                    </a:lnTo>
                    <a:lnTo>
                      <a:pt x="696" y="118"/>
                    </a:lnTo>
                    <a:lnTo>
                      <a:pt x="704" y="134"/>
                    </a:lnTo>
                    <a:lnTo>
                      <a:pt x="704" y="150"/>
                    </a:lnTo>
                    <a:lnTo>
                      <a:pt x="739" y="176"/>
                    </a:lnTo>
                    <a:lnTo>
                      <a:pt x="785" y="197"/>
                    </a:lnTo>
                    <a:lnTo>
                      <a:pt x="778" y="214"/>
                    </a:lnTo>
                    <a:lnTo>
                      <a:pt x="804" y="262"/>
                    </a:lnTo>
                    <a:lnTo>
                      <a:pt x="804" y="264"/>
                    </a:lnTo>
                    <a:lnTo>
                      <a:pt x="802" y="268"/>
                    </a:lnTo>
                    <a:lnTo>
                      <a:pt x="802" y="272"/>
                    </a:lnTo>
                    <a:lnTo>
                      <a:pt x="800" y="274"/>
                    </a:lnTo>
                    <a:lnTo>
                      <a:pt x="799" y="274"/>
                    </a:lnTo>
                    <a:lnTo>
                      <a:pt x="799" y="275"/>
                    </a:lnTo>
                    <a:lnTo>
                      <a:pt x="799" y="277"/>
                    </a:lnTo>
                    <a:lnTo>
                      <a:pt x="791" y="286"/>
                    </a:lnTo>
                    <a:lnTo>
                      <a:pt x="782" y="304"/>
                    </a:lnTo>
                    <a:lnTo>
                      <a:pt x="761" y="332"/>
                    </a:lnTo>
                    <a:lnTo>
                      <a:pt x="728" y="354"/>
                    </a:lnTo>
                    <a:lnTo>
                      <a:pt x="698" y="449"/>
                    </a:lnTo>
                    <a:lnTo>
                      <a:pt x="678" y="497"/>
                    </a:lnTo>
                    <a:lnTo>
                      <a:pt x="626" y="464"/>
                    </a:lnTo>
                    <a:lnTo>
                      <a:pt x="627" y="463"/>
                    </a:lnTo>
                    <a:lnTo>
                      <a:pt x="620" y="449"/>
                    </a:lnTo>
                    <a:lnTo>
                      <a:pt x="585" y="447"/>
                    </a:lnTo>
                    <a:lnTo>
                      <a:pt x="554" y="475"/>
                    </a:lnTo>
                    <a:lnTo>
                      <a:pt x="518" y="464"/>
                    </a:lnTo>
                    <a:lnTo>
                      <a:pt x="500" y="482"/>
                    </a:lnTo>
                    <a:lnTo>
                      <a:pt x="518" y="499"/>
                    </a:lnTo>
                    <a:lnTo>
                      <a:pt x="492" y="519"/>
                    </a:lnTo>
                    <a:lnTo>
                      <a:pt x="454" y="528"/>
                    </a:lnTo>
                    <a:lnTo>
                      <a:pt x="461" y="547"/>
                    </a:lnTo>
                    <a:lnTo>
                      <a:pt x="463" y="575"/>
                    </a:lnTo>
                    <a:lnTo>
                      <a:pt x="500" y="578"/>
                    </a:lnTo>
                    <a:lnTo>
                      <a:pt x="518" y="611"/>
                    </a:lnTo>
                    <a:lnTo>
                      <a:pt x="554" y="561"/>
                    </a:lnTo>
                    <a:lnTo>
                      <a:pt x="618" y="528"/>
                    </a:lnTo>
                    <a:lnTo>
                      <a:pt x="648" y="532"/>
                    </a:lnTo>
                    <a:lnTo>
                      <a:pt x="656" y="540"/>
                    </a:lnTo>
                    <a:lnTo>
                      <a:pt x="704" y="554"/>
                    </a:lnTo>
                    <a:lnTo>
                      <a:pt x="713" y="590"/>
                    </a:lnTo>
                    <a:lnTo>
                      <a:pt x="739" y="575"/>
                    </a:lnTo>
                    <a:lnTo>
                      <a:pt x="754" y="590"/>
                    </a:lnTo>
                    <a:lnTo>
                      <a:pt x="806" y="582"/>
                    </a:lnTo>
                    <a:lnTo>
                      <a:pt x="813" y="590"/>
                    </a:lnTo>
                    <a:lnTo>
                      <a:pt x="832" y="584"/>
                    </a:lnTo>
                    <a:lnTo>
                      <a:pt x="839" y="618"/>
                    </a:lnTo>
                    <a:lnTo>
                      <a:pt x="856" y="642"/>
                    </a:lnTo>
                    <a:lnTo>
                      <a:pt x="835" y="684"/>
                    </a:lnTo>
                    <a:lnTo>
                      <a:pt x="832" y="697"/>
                    </a:lnTo>
                    <a:lnTo>
                      <a:pt x="806" y="728"/>
                    </a:lnTo>
                    <a:lnTo>
                      <a:pt x="809" y="731"/>
                    </a:lnTo>
                    <a:lnTo>
                      <a:pt x="802" y="736"/>
                    </a:lnTo>
                    <a:lnTo>
                      <a:pt x="798" y="747"/>
                    </a:lnTo>
                    <a:lnTo>
                      <a:pt x="804" y="767"/>
                    </a:lnTo>
                    <a:lnTo>
                      <a:pt x="778" y="791"/>
                    </a:lnTo>
                    <a:lnTo>
                      <a:pt x="778" y="832"/>
                    </a:lnTo>
                    <a:lnTo>
                      <a:pt x="770" y="854"/>
                    </a:lnTo>
                    <a:lnTo>
                      <a:pt x="791" y="871"/>
                    </a:lnTo>
                    <a:lnTo>
                      <a:pt x="806" y="867"/>
                    </a:lnTo>
                    <a:lnTo>
                      <a:pt x="805" y="861"/>
                    </a:lnTo>
                    <a:lnTo>
                      <a:pt x="806" y="855"/>
                    </a:lnTo>
                    <a:lnTo>
                      <a:pt x="809" y="852"/>
                    </a:lnTo>
                    <a:lnTo>
                      <a:pt x="813" y="851"/>
                    </a:lnTo>
                    <a:lnTo>
                      <a:pt x="820" y="854"/>
                    </a:lnTo>
                    <a:lnTo>
                      <a:pt x="820" y="849"/>
                    </a:lnTo>
                    <a:lnTo>
                      <a:pt x="822" y="846"/>
                    </a:lnTo>
                    <a:lnTo>
                      <a:pt x="832" y="841"/>
                    </a:lnTo>
                    <a:lnTo>
                      <a:pt x="839" y="839"/>
                    </a:lnTo>
                    <a:lnTo>
                      <a:pt x="839" y="884"/>
                    </a:lnTo>
                    <a:lnTo>
                      <a:pt x="832" y="897"/>
                    </a:lnTo>
                    <a:lnTo>
                      <a:pt x="789" y="917"/>
                    </a:lnTo>
                    <a:lnTo>
                      <a:pt x="791" y="941"/>
                    </a:lnTo>
                    <a:lnTo>
                      <a:pt x="774" y="939"/>
                    </a:lnTo>
                    <a:lnTo>
                      <a:pt x="771" y="940"/>
                    </a:lnTo>
                    <a:lnTo>
                      <a:pt x="769" y="941"/>
                    </a:lnTo>
                    <a:lnTo>
                      <a:pt x="765" y="939"/>
                    </a:lnTo>
                    <a:lnTo>
                      <a:pt x="763" y="936"/>
                    </a:lnTo>
                    <a:lnTo>
                      <a:pt x="761" y="932"/>
                    </a:lnTo>
                    <a:lnTo>
                      <a:pt x="761" y="927"/>
                    </a:lnTo>
                    <a:lnTo>
                      <a:pt x="720" y="899"/>
                    </a:lnTo>
                    <a:lnTo>
                      <a:pt x="698" y="903"/>
                    </a:lnTo>
                    <a:lnTo>
                      <a:pt x="696" y="919"/>
                    </a:lnTo>
                    <a:lnTo>
                      <a:pt x="642" y="917"/>
                    </a:lnTo>
                    <a:lnTo>
                      <a:pt x="568" y="953"/>
                    </a:lnTo>
                    <a:lnTo>
                      <a:pt x="576" y="917"/>
                    </a:lnTo>
                    <a:lnTo>
                      <a:pt x="554" y="919"/>
                    </a:lnTo>
                    <a:lnTo>
                      <a:pt x="554" y="891"/>
                    </a:lnTo>
                    <a:lnTo>
                      <a:pt x="518" y="884"/>
                    </a:lnTo>
                    <a:lnTo>
                      <a:pt x="500" y="871"/>
                    </a:lnTo>
                    <a:lnTo>
                      <a:pt x="502" y="867"/>
                    </a:lnTo>
                    <a:lnTo>
                      <a:pt x="501" y="856"/>
                    </a:lnTo>
                    <a:lnTo>
                      <a:pt x="497" y="850"/>
                    </a:lnTo>
                    <a:lnTo>
                      <a:pt x="489" y="847"/>
                    </a:lnTo>
                    <a:lnTo>
                      <a:pt x="454" y="854"/>
                    </a:lnTo>
                    <a:lnTo>
                      <a:pt x="450" y="847"/>
                    </a:lnTo>
                    <a:lnTo>
                      <a:pt x="447" y="843"/>
                    </a:lnTo>
                    <a:lnTo>
                      <a:pt x="444" y="842"/>
                    </a:lnTo>
                    <a:lnTo>
                      <a:pt x="438" y="843"/>
                    </a:lnTo>
                    <a:lnTo>
                      <a:pt x="433" y="847"/>
                    </a:lnTo>
                    <a:lnTo>
                      <a:pt x="419" y="839"/>
                    </a:lnTo>
                    <a:lnTo>
                      <a:pt x="404" y="817"/>
                    </a:lnTo>
                    <a:lnTo>
                      <a:pt x="404" y="806"/>
                    </a:lnTo>
                    <a:lnTo>
                      <a:pt x="397" y="799"/>
                    </a:lnTo>
                    <a:lnTo>
                      <a:pt x="397" y="771"/>
                    </a:lnTo>
                    <a:lnTo>
                      <a:pt x="404" y="725"/>
                    </a:lnTo>
                    <a:lnTo>
                      <a:pt x="383" y="692"/>
                    </a:lnTo>
                    <a:lnTo>
                      <a:pt x="363" y="668"/>
                    </a:lnTo>
                    <a:lnTo>
                      <a:pt x="357" y="682"/>
                    </a:lnTo>
                    <a:lnTo>
                      <a:pt x="300" y="692"/>
                    </a:lnTo>
                    <a:lnTo>
                      <a:pt x="263" y="678"/>
                    </a:lnTo>
                    <a:lnTo>
                      <a:pt x="254" y="654"/>
                    </a:lnTo>
                    <a:lnTo>
                      <a:pt x="250" y="649"/>
                    </a:lnTo>
                    <a:lnTo>
                      <a:pt x="247" y="648"/>
                    </a:lnTo>
                    <a:lnTo>
                      <a:pt x="241" y="649"/>
                    </a:lnTo>
                    <a:lnTo>
                      <a:pt x="240" y="642"/>
                    </a:lnTo>
                    <a:lnTo>
                      <a:pt x="237" y="636"/>
                    </a:lnTo>
                    <a:lnTo>
                      <a:pt x="235" y="642"/>
                    </a:lnTo>
                    <a:lnTo>
                      <a:pt x="226" y="634"/>
                    </a:lnTo>
                    <a:lnTo>
                      <a:pt x="211" y="642"/>
                    </a:lnTo>
                    <a:lnTo>
                      <a:pt x="185" y="692"/>
                    </a:lnTo>
                    <a:lnTo>
                      <a:pt x="169" y="697"/>
                    </a:lnTo>
                    <a:lnTo>
                      <a:pt x="157" y="684"/>
                    </a:lnTo>
                    <a:lnTo>
                      <a:pt x="148" y="685"/>
                    </a:lnTo>
                    <a:lnTo>
                      <a:pt x="141" y="685"/>
                    </a:lnTo>
                    <a:lnTo>
                      <a:pt x="138" y="684"/>
                    </a:lnTo>
                    <a:lnTo>
                      <a:pt x="137" y="684"/>
                    </a:lnTo>
                    <a:lnTo>
                      <a:pt x="136" y="682"/>
                    </a:lnTo>
                    <a:lnTo>
                      <a:pt x="133" y="654"/>
                    </a:lnTo>
                    <a:lnTo>
                      <a:pt x="148" y="634"/>
                    </a:lnTo>
                    <a:lnTo>
                      <a:pt x="143" y="599"/>
                    </a:lnTo>
                    <a:lnTo>
                      <a:pt x="162" y="597"/>
                    </a:lnTo>
                    <a:lnTo>
                      <a:pt x="171" y="578"/>
                    </a:lnTo>
                    <a:lnTo>
                      <a:pt x="193" y="569"/>
                    </a:lnTo>
                    <a:lnTo>
                      <a:pt x="204" y="535"/>
                    </a:lnTo>
                    <a:lnTo>
                      <a:pt x="200" y="537"/>
                    </a:lnTo>
                    <a:lnTo>
                      <a:pt x="196" y="536"/>
                    </a:lnTo>
                    <a:lnTo>
                      <a:pt x="194" y="534"/>
                    </a:lnTo>
                    <a:lnTo>
                      <a:pt x="191" y="528"/>
                    </a:lnTo>
                    <a:lnTo>
                      <a:pt x="115" y="525"/>
                    </a:lnTo>
                    <a:lnTo>
                      <a:pt x="93" y="485"/>
                    </a:lnTo>
                    <a:lnTo>
                      <a:pt x="76" y="519"/>
                    </a:lnTo>
                    <a:lnTo>
                      <a:pt x="62" y="528"/>
                    </a:lnTo>
                    <a:lnTo>
                      <a:pt x="43" y="525"/>
                    </a:lnTo>
                    <a:lnTo>
                      <a:pt x="28" y="492"/>
                    </a:lnTo>
                    <a:lnTo>
                      <a:pt x="41" y="485"/>
                    </a:lnTo>
                    <a:lnTo>
                      <a:pt x="38" y="481"/>
                    </a:lnTo>
                    <a:lnTo>
                      <a:pt x="38" y="479"/>
                    </a:lnTo>
                    <a:lnTo>
                      <a:pt x="42" y="472"/>
                    </a:lnTo>
                    <a:lnTo>
                      <a:pt x="44" y="469"/>
                    </a:lnTo>
                    <a:lnTo>
                      <a:pt x="46" y="468"/>
                    </a:lnTo>
                    <a:lnTo>
                      <a:pt x="47" y="468"/>
                    </a:lnTo>
                    <a:lnTo>
                      <a:pt x="48" y="471"/>
                    </a:lnTo>
                    <a:lnTo>
                      <a:pt x="76" y="456"/>
                    </a:lnTo>
                    <a:lnTo>
                      <a:pt x="91" y="432"/>
                    </a:lnTo>
                    <a:lnTo>
                      <a:pt x="86" y="412"/>
                    </a:lnTo>
                    <a:lnTo>
                      <a:pt x="98" y="404"/>
                    </a:lnTo>
                    <a:lnTo>
                      <a:pt x="91" y="356"/>
                    </a:lnTo>
                    <a:lnTo>
                      <a:pt x="71" y="349"/>
                    </a:lnTo>
                    <a:lnTo>
                      <a:pt x="78" y="328"/>
                    </a:lnTo>
                    <a:lnTo>
                      <a:pt x="62" y="304"/>
                    </a:lnTo>
                    <a:lnTo>
                      <a:pt x="50" y="297"/>
                    </a:lnTo>
                    <a:lnTo>
                      <a:pt x="0" y="234"/>
                    </a:lnTo>
                    <a:lnTo>
                      <a:pt x="43" y="184"/>
                    </a:lnTo>
                    <a:lnTo>
                      <a:pt x="22" y="164"/>
                    </a:lnTo>
                    <a:lnTo>
                      <a:pt x="17" y="161"/>
                    </a:lnTo>
                    <a:lnTo>
                      <a:pt x="15" y="158"/>
                    </a:lnTo>
                    <a:lnTo>
                      <a:pt x="15" y="156"/>
                    </a:lnTo>
                    <a:lnTo>
                      <a:pt x="16" y="148"/>
                    </a:lnTo>
                    <a:lnTo>
                      <a:pt x="17" y="143"/>
                    </a:lnTo>
                    <a:lnTo>
                      <a:pt x="20" y="139"/>
                    </a:lnTo>
                    <a:lnTo>
                      <a:pt x="20" y="136"/>
                    </a:lnTo>
                    <a:lnTo>
                      <a:pt x="21" y="134"/>
                    </a:lnTo>
                    <a:lnTo>
                      <a:pt x="23" y="130"/>
                    </a:lnTo>
                    <a:lnTo>
                      <a:pt x="24" y="121"/>
                    </a:lnTo>
                    <a:lnTo>
                      <a:pt x="23" y="113"/>
                    </a:lnTo>
                    <a:lnTo>
                      <a:pt x="24" y="107"/>
                    </a:lnTo>
                    <a:lnTo>
                      <a:pt x="27" y="98"/>
                    </a:lnTo>
                    <a:lnTo>
                      <a:pt x="29" y="95"/>
                    </a:lnTo>
                    <a:lnTo>
                      <a:pt x="34" y="94"/>
                    </a:lnTo>
                    <a:lnTo>
                      <a:pt x="43" y="97"/>
                    </a:lnTo>
                    <a:lnTo>
                      <a:pt x="43" y="112"/>
                    </a:lnTo>
                    <a:lnTo>
                      <a:pt x="69" y="119"/>
                    </a:lnTo>
                    <a:lnTo>
                      <a:pt x="86" y="14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1647">
                <a:extLst>
                  <a:ext uri="{FF2B5EF4-FFF2-40B4-BE49-F238E27FC236}">
                    <a16:creationId xmlns:a16="http://schemas.microsoft.com/office/drawing/2014/main" id="{23A32E85-3369-7C4B-0440-44A7341249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8" y="1161"/>
                <a:ext cx="156" cy="144"/>
              </a:xfrm>
              <a:custGeom>
                <a:avLst/>
                <a:gdLst>
                  <a:gd name="T0" fmla="*/ 349 w 937"/>
                  <a:gd name="T1" fmla="*/ 827 h 865"/>
                  <a:gd name="T2" fmla="*/ 352 w 937"/>
                  <a:gd name="T3" fmla="*/ 865 h 865"/>
                  <a:gd name="T4" fmla="*/ 259 w 937"/>
                  <a:gd name="T5" fmla="*/ 850 h 865"/>
                  <a:gd name="T6" fmla="*/ 213 w 937"/>
                  <a:gd name="T7" fmla="*/ 820 h 865"/>
                  <a:gd name="T8" fmla="*/ 170 w 937"/>
                  <a:gd name="T9" fmla="*/ 847 h 865"/>
                  <a:gd name="T10" fmla="*/ 160 w 937"/>
                  <a:gd name="T11" fmla="*/ 856 h 865"/>
                  <a:gd name="T12" fmla="*/ 153 w 937"/>
                  <a:gd name="T13" fmla="*/ 855 h 865"/>
                  <a:gd name="T14" fmla="*/ 156 w 937"/>
                  <a:gd name="T15" fmla="*/ 845 h 865"/>
                  <a:gd name="T16" fmla="*/ 152 w 937"/>
                  <a:gd name="T17" fmla="*/ 844 h 865"/>
                  <a:gd name="T18" fmla="*/ 152 w 937"/>
                  <a:gd name="T19" fmla="*/ 777 h 865"/>
                  <a:gd name="T20" fmla="*/ 209 w 937"/>
                  <a:gd name="T21" fmla="*/ 670 h 865"/>
                  <a:gd name="T22" fmla="*/ 87 w 937"/>
                  <a:gd name="T23" fmla="*/ 551 h 865"/>
                  <a:gd name="T24" fmla="*/ 23 w 937"/>
                  <a:gd name="T25" fmla="*/ 506 h 865"/>
                  <a:gd name="T26" fmla="*/ 31 w 937"/>
                  <a:gd name="T27" fmla="*/ 484 h 865"/>
                  <a:gd name="T28" fmla="*/ 23 w 937"/>
                  <a:gd name="T29" fmla="*/ 475 h 865"/>
                  <a:gd name="T30" fmla="*/ 52 w 937"/>
                  <a:gd name="T31" fmla="*/ 392 h 865"/>
                  <a:gd name="T32" fmla="*/ 25 w 937"/>
                  <a:gd name="T33" fmla="*/ 342 h 865"/>
                  <a:gd name="T34" fmla="*/ 13 w 937"/>
                  <a:gd name="T35" fmla="*/ 344 h 865"/>
                  <a:gd name="T36" fmla="*/ 63 w 937"/>
                  <a:gd name="T37" fmla="*/ 257 h 865"/>
                  <a:gd name="T38" fmla="*/ 72 w 937"/>
                  <a:gd name="T39" fmla="*/ 243 h 865"/>
                  <a:gd name="T40" fmla="*/ 187 w 937"/>
                  <a:gd name="T41" fmla="*/ 185 h 865"/>
                  <a:gd name="T42" fmla="*/ 263 w 937"/>
                  <a:gd name="T43" fmla="*/ 185 h 865"/>
                  <a:gd name="T44" fmla="*/ 323 w 937"/>
                  <a:gd name="T45" fmla="*/ 174 h 865"/>
                  <a:gd name="T46" fmla="*/ 409 w 937"/>
                  <a:gd name="T47" fmla="*/ 107 h 865"/>
                  <a:gd name="T48" fmla="*/ 421 w 937"/>
                  <a:gd name="T49" fmla="*/ 95 h 865"/>
                  <a:gd name="T50" fmla="*/ 494 w 937"/>
                  <a:gd name="T51" fmla="*/ 107 h 865"/>
                  <a:gd name="T52" fmla="*/ 514 w 937"/>
                  <a:gd name="T53" fmla="*/ 104 h 865"/>
                  <a:gd name="T54" fmla="*/ 570 w 937"/>
                  <a:gd name="T55" fmla="*/ 78 h 865"/>
                  <a:gd name="T56" fmla="*/ 570 w 937"/>
                  <a:gd name="T57" fmla="*/ 59 h 865"/>
                  <a:gd name="T58" fmla="*/ 655 w 937"/>
                  <a:gd name="T59" fmla="*/ 0 h 865"/>
                  <a:gd name="T60" fmla="*/ 700 w 937"/>
                  <a:gd name="T61" fmla="*/ 107 h 865"/>
                  <a:gd name="T62" fmla="*/ 741 w 937"/>
                  <a:gd name="T63" fmla="*/ 57 h 865"/>
                  <a:gd name="T64" fmla="*/ 798 w 937"/>
                  <a:gd name="T65" fmla="*/ 31 h 865"/>
                  <a:gd name="T66" fmla="*/ 852 w 937"/>
                  <a:gd name="T67" fmla="*/ 41 h 865"/>
                  <a:gd name="T68" fmla="*/ 850 w 937"/>
                  <a:gd name="T69" fmla="*/ 52 h 865"/>
                  <a:gd name="T70" fmla="*/ 936 w 937"/>
                  <a:gd name="T71" fmla="*/ 106 h 865"/>
                  <a:gd name="T72" fmla="*/ 928 w 937"/>
                  <a:gd name="T73" fmla="*/ 112 h 865"/>
                  <a:gd name="T74" fmla="*/ 883 w 937"/>
                  <a:gd name="T75" fmla="*/ 164 h 865"/>
                  <a:gd name="T76" fmla="*/ 872 w 937"/>
                  <a:gd name="T77" fmla="*/ 154 h 865"/>
                  <a:gd name="T78" fmla="*/ 857 w 937"/>
                  <a:gd name="T79" fmla="*/ 164 h 865"/>
                  <a:gd name="T80" fmla="*/ 757 w 937"/>
                  <a:gd name="T81" fmla="*/ 159 h 865"/>
                  <a:gd name="T82" fmla="*/ 778 w 937"/>
                  <a:gd name="T83" fmla="*/ 259 h 865"/>
                  <a:gd name="T84" fmla="*/ 783 w 937"/>
                  <a:gd name="T85" fmla="*/ 270 h 865"/>
                  <a:gd name="T86" fmla="*/ 722 w 937"/>
                  <a:gd name="T87" fmla="*/ 335 h 865"/>
                  <a:gd name="T88" fmla="*/ 723 w 937"/>
                  <a:gd name="T89" fmla="*/ 341 h 865"/>
                  <a:gd name="T90" fmla="*/ 720 w 937"/>
                  <a:gd name="T91" fmla="*/ 344 h 865"/>
                  <a:gd name="T92" fmla="*/ 722 w 937"/>
                  <a:gd name="T93" fmla="*/ 370 h 865"/>
                  <a:gd name="T94" fmla="*/ 721 w 937"/>
                  <a:gd name="T95" fmla="*/ 384 h 865"/>
                  <a:gd name="T96" fmla="*/ 729 w 937"/>
                  <a:gd name="T97" fmla="*/ 383 h 865"/>
                  <a:gd name="T98" fmla="*/ 833 w 937"/>
                  <a:gd name="T99" fmla="*/ 435 h 865"/>
                  <a:gd name="T100" fmla="*/ 837 w 937"/>
                  <a:gd name="T101" fmla="*/ 487 h 865"/>
                  <a:gd name="T102" fmla="*/ 849 w 937"/>
                  <a:gd name="T103" fmla="*/ 604 h 865"/>
                  <a:gd name="T104" fmla="*/ 865 w 937"/>
                  <a:gd name="T105" fmla="*/ 635 h 865"/>
                  <a:gd name="T106" fmla="*/ 776 w 937"/>
                  <a:gd name="T107" fmla="*/ 663 h 865"/>
                  <a:gd name="T108" fmla="*/ 715 w 937"/>
                  <a:gd name="T109" fmla="*/ 713 h 865"/>
                  <a:gd name="T110" fmla="*/ 658 w 937"/>
                  <a:gd name="T111" fmla="*/ 741 h 865"/>
                  <a:gd name="T112" fmla="*/ 585 w 937"/>
                  <a:gd name="T113" fmla="*/ 787 h 865"/>
                  <a:gd name="T114" fmla="*/ 530 w 937"/>
                  <a:gd name="T115" fmla="*/ 715 h 865"/>
                  <a:gd name="T116" fmla="*/ 487 w 937"/>
                  <a:gd name="T117" fmla="*/ 710 h 865"/>
                  <a:gd name="T118" fmla="*/ 420 w 937"/>
                  <a:gd name="T119" fmla="*/ 707 h 865"/>
                  <a:gd name="T120" fmla="*/ 342 w 937"/>
                  <a:gd name="T121" fmla="*/ 770 h 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37" h="865">
                    <a:moveTo>
                      <a:pt x="323" y="744"/>
                    </a:moveTo>
                    <a:lnTo>
                      <a:pt x="335" y="791"/>
                    </a:lnTo>
                    <a:lnTo>
                      <a:pt x="337" y="820"/>
                    </a:lnTo>
                    <a:lnTo>
                      <a:pt x="349" y="827"/>
                    </a:lnTo>
                    <a:lnTo>
                      <a:pt x="352" y="844"/>
                    </a:lnTo>
                    <a:lnTo>
                      <a:pt x="365" y="836"/>
                    </a:lnTo>
                    <a:lnTo>
                      <a:pt x="378" y="848"/>
                    </a:lnTo>
                    <a:lnTo>
                      <a:pt x="352" y="865"/>
                    </a:lnTo>
                    <a:lnTo>
                      <a:pt x="335" y="863"/>
                    </a:lnTo>
                    <a:lnTo>
                      <a:pt x="315" y="857"/>
                    </a:lnTo>
                    <a:lnTo>
                      <a:pt x="287" y="841"/>
                    </a:lnTo>
                    <a:lnTo>
                      <a:pt x="259" y="850"/>
                    </a:lnTo>
                    <a:lnTo>
                      <a:pt x="252" y="857"/>
                    </a:lnTo>
                    <a:lnTo>
                      <a:pt x="252" y="807"/>
                    </a:lnTo>
                    <a:lnTo>
                      <a:pt x="244" y="794"/>
                    </a:lnTo>
                    <a:lnTo>
                      <a:pt x="213" y="820"/>
                    </a:lnTo>
                    <a:lnTo>
                      <a:pt x="173" y="844"/>
                    </a:lnTo>
                    <a:lnTo>
                      <a:pt x="171" y="846"/>
                    </a:lnTo>
                    <a:lnTo>
                      <a:pt x="170" y="846"/>
                    </a:lnTo>
                    <a:lnTo>
                      <a:pt x="170" y="847"/>
                    </a:lnTo>
                    <a:lnTo>
                      <a:pt x="170" y="849"/>
                    </a:lnTo>
                    <a:lnTo>
                      <a:pt x="166" y="855"/>
                    </a:lnTo>
                    <a:lnTo>
                      <a:pt x="162" y="856"/>
                    </a:lnTo>
                    <a:lnTo>
                      <a:pt x="160" y="856"/>
                    </a:lnTo>
                    <a:lnTo>
                      <a:pt x="159" y="856"/>
                    </a:lnTo>
                    <a:lnTo>
                      <a:pt x="159" y="857"/>
                    </a:lnTo>
                    <a:lnTo>
                      <a:pt x="155" y="856"/>
                    </a:lnTo>
                    <a:lnTo>
                      <a:pt x="153" y="855"/>
                    </a:lnTo>
                    <a:lnTo>
                      <a:pt x="152" y="855"/>
                    </a:lnTo>
                    <a:lnTo>
                      <a:pt x="155" y="852"/>
                    </a:lnTo>
                    <a:lnTo>
                      <a:pt x="157" y="850"/>
                    </a:lnTo>
                    <a:lnTo>
                      <a:pt x="156" y="845"/>
                    </a:lnTo>
                    <a:lnTo>
                      <a:pt x="156" y="842"/>
                    </a:lnTo>
                    <a:lnTo>
                      <a:pt x="155" y="839"/>
                    </a:lnTo>
                    <a:lnTo>
                      <a:pt x="153" y="839"/>
                    </a:lnTo>
                    <a:lnTo>
                      <a:pt x="152" y="844"/>
                    </a:lnTo>
                    <a:lnTo>
                      <a:pt x="143" y="820"/>
                    </a:lnTo>
                    <a:lnTo>
                      <a:pt x="130" y="807"/>
                    </a:lnTo>
                    <a:lnTo>
                      <a:pt x="123" y="791"/>
                    </a:lnTo>
                    <a:lnTo>
                      <a:pt x="152" y="777"/>
                    </a:lnTo>
                    <a:lnTo>
                      <a:pt x="171" y="755"/>
                    </a:lnTo>
                    <a:lnTo>
                      <a:pt x="192" y="755"/>
                    </a:lnTo>
                    <a:lnTo>
                      <a:pt x="178" y="707"/>
                    </a:lnTo>
                    <a:lnTo>
                      <a:pt x="209" y="670"/>
                    </a:lnTo>
                    <a:lnTo>
                      <a:pt x="145" y="655"/>
                    </a:lnTo>
                    <a:lnTo>
                      <a:pt x="135" y="598"/>
                    </a:lnTo>
                    <a:lnTo>
                      <a:pt x="116" y="585"/>
                    </a:lnTo>
                    <a:lnTo>
                      <a:pt x="87" y="551"/>
                    </a:lnTo>
                    <a:lnTo>
                      <a:pt x="28" y="535"/>
                    </a:lnTo>
                    <a:lnTo>
                      <a:pt x="17" y="509"/>
                    </a:lnTo>
                    <a:lnTo>
                      <a:pt x="21" y="507"/>
                    </a:lnTo>
                    <a:lnTo>
                      <a:pt x="23" y="506"/>
                    </a:lnTo>
                    <a:lnTo>
                      <a:pt x="25" y="506"/>
                    </a:lnTo>
                    <a:lnTo>
                      <a:pt x="30" y="495"/>
                    </a:lnTo>
                    <a:lnTo>
                      <a:pt x="35" y="485"/>
                    </a:lnTo>
                    <a:lnTo>
                      <a:pt x="31" y="484"/>
                    </a:lnTo>
                    <a:lnTo>
                      <a:pt x="29" y="484"/>
                    </a:lnTo>
                    <a:lnTo>
                      <a:pt x="26" y="482"/>
                    </a:lnTo>
                    <a:lnTo>
                      <a:pt x="23" y="477"/>
                    </a:lnTo>
                    <a:lnTo>
                      <a:pt x="23" y="475"/>
                    </a:lnTo>
                    <a:lnTo>
                      <a:pt x="28" y="472"/>
                    </a:lnTo>
                    <a:lnTo>
                      <a:pt x="37" y="422"/>
                    </a:lnTo>
                    <a:lnTo>
                      <a:pt x="52" y="416"/>
                    </a:lnTo>
                    <a:lnTo>
                      <a:pt x="52" y="392"/>
                    </a:lnTo>
                    <a:lnTo>
                      <a:pt x="57" y="370"/>
                    </a:lnTo>
                    <a:lnTo>
                      <a:pt x="50" y="342"/>
                    </a:lnTo>
                    <a:lnTo>
                      <a:pt x="28" y="342"/>
                    </a:lnTo>
                    <a:lnTo>
                      <a:pt x="25" y="342"/>
                    </a:lnTo>
                    <a:lnTo>
                      <a:pt x="21" y="346"/>
                    </a:lnTo>
                    <a:lnTo>
                      <a:pt x="18" y="348"/>
                    </a:lnTo>
                    <a:lnTo>
                      <a:pt x="16" y="347"/>
                    </a:lnTo>
                    <a:lnTo>
                      <a:pt x="13" y="344"/>
                    </a:lnTo>
                    <a:lnTo>
                      <a:pt x="0" y="328"/>
                    </a:lnTo>
                    <a:lnTo>
                      <a:pt x="9" y="302"/>
                    </a:lnTo>
                    <a:lnTo>
                      <a:pt x="43" y="278"/>
                    </a:lnTo>
                    <a:lnTo>
                      <a:pt x="63" y="257"/>
                    </a:lnTo>
                    <a:lnTo>
                      <a:pt x="63" y="252"/>
                    </a:lnTo>
                    <a:lnTo>
                      <a:pt x="64" y="247"/>
                    </a:lnTo>
                    <a:lnTo>
                      <a:pt x="68" y="246"/>
                    </a:lnTo>
                    <a:lnTo>
                      <a:pt x="72" y="243"/>
                    </a:lnTo>
                    <a:lnTo>
                      <a:pt x="78" y="242"/>
                    </a:lnTo>
                    <a:lnTo>
                      <a:pt x="95" y="242"/>
                    </a:lnTo>
                    <a:lnTo>
                      <a:pt x="152" y="181"/>
                    </a:lnTo>
                    <a:lnTo>
                      <a:pt x="187" y="185"/>
                    </a:lnTo>
                    <a:lnTo>
                      <a:pt x="202" y="178"/>
                    </a:lnTo>
                    <a:lnTo>
                      <a:pt x="230" y="174"/>
                    </a:lnTo>
                    <a:lnTo>
                      <a:pt x="244" y="185"/>
                    </a:lnTo>
                    <a:lnTo>
                      <a:pt x="263" y="185"/>
                    </a:lnTo>
                    <a:lnTo>
                      <a:pt x="278" y="202"/>
                    </a:lnTo>
                    <a:lnTo>
                      <a:pt x="299" y="185"/>
                    </a:lnTo>
                    <a:lnTo>
                      <a:pt x="302" y="159"/>
                    </a:lnTo>
                    <a:lnTo>
                      <a:pt x="323" y="174"/>
                    </a:lnTo>
                    <a:lnTo>
                      <a:pt x="356" y="164"/>
                    </a:lnTo>
                    <a:lnTo>
                      <a:pt x="394" y="128"/>
                    </a:lnTo>
                    <a:lnTo>
                      <a:pt x="406" y="107"/>
                    </a:lnTo>
                    <a:lnTo>
                      <a:pt x="409" y="107"/>
                    </a:lnTo>
                    <a:lnTo>
                      <a:pt x="415" y="107"/>
                    </a:lnTo>
                    <a:lnTo>
                      <a:pt x="415" y="98"/>
                    </a:lnTo>
                    <a:lnTo>
                      <a:pt x="418" y="94"/>
                    </a:lnTo>
                    <a:lnTo>
                      <a:pt x="421" y="95"/>
                    </a:lnTo>
                    <a:lnTo>
                      <a:pt x="428" y="102"/>
                    </a:lnTo>
                    <a:lnTo>
                      <a:pt x="444" y="94"/>
                    </a:lnTo>
                    <a:lnTo>
                      <a:pt x="480" y="114"/>
                    </a:lnTo>
                    <a:lnTo>
                      <a:pt x="494" y="107"/>
                    </a:lnTo>
                    <a:lnTo>
                      <a:pt x="498" y="104"/>
                    </a:lnTo>
                    <a:lnTo>
                      <a:pt x="504" y="103"/>
                    </a:lnTo>
                    <a:lnTo>
                      <a:pt x="512" y="103"/>
                    </a:lnTo>
                    <a:lnTo>
                      <a:pt x="514" y="104"/>
                    </a:lnTo>
                    <a:lnTo>
                      <a:pt x="517" y="107"/>
                    </a:lnTo>
                    <a:lnTo>
                      <a:pt x="522" y="116"/>
                    </a:lnTo>
                    <a:lnTo>
                      <a:pt x="556" y="107"/>
                    </a:lnTo>
                    <a:lnTo>
                      <a:pt x="570" y="78"/>
                    </a:lnTo>
                    <a:lnTo>
                      <a:pt x="565" y="66"/>
                    </a:lnTo>
                    <a:lnTo>
                      <a:pt x="564" y="63"/>
                    </a:lnTo>
                    <a:lnTo>
                      <a:pt x="567" y="61"/>
                    </a:lnTo>
                    <a:lnTo>
                      <a:pt x="570" y="59"/>
                    </a:lnTo>
                    <a:lnTo>
                      <a:pt x="577" y="57"/>
                    </a:lnTo>
                    <a:lnTo>
                      <a:pt x="622" y="28"/>
                    </a:lnTo>
                    <a:lnTo>
                      <a:pt x="629" y="16"/>
                    </a:lnTo>
                    <a:lnTo>
                      <a:pt x="655" y="0"/>
                    </a:lnTo>
                    <a:lnTo>
                      <a:pt x="672" y="42"/>
                    </a:lnTo>
                    <a:lnTo>
                      <a:pt x="658" y="64"/>
                    </a:lnTo>
                    <a:lnTo>
                      <a:pt x="684" y="92"/>
                    </a:lnTo>
                    <a:lnTo>
                      <a:pt x="700" y="107"/>
                    </a:lnTo>
                    <a:lnTo>
                      <a:pt x="722" y="114"/>
                    </a:lnTo>
                    <a:lnTo>
                      <a:pt x="729" y="78"/>
                    </a:lnTo>
                    <a:lnTo>
                      <a:pt x="741" y="74"/>
                    </a:lnTo>
                    <a:lnTo>
                      <a:pt x="741" y="57"/>
                    </a:lnTo>
                    <a:lnTo>
                      <a:pt x="748" y="50"/>
                    </a:lnTo>
                    <a:lnTo>
                      <a:pt x="750" y="35"/>
                    </a:lnTo>
                    <a:lnTo>
                      <a:pt x="763" y="22"/>
                    </a:lnTo>
                    <a:lnTo>
                      <a:pt x="798" y="31"/>
                    </a:lnTo>
                    <a:lnTo>
                      <a:pt x="848" y="38"/>
                    </a:lnTo>
                    <a:lnTo>
                      <a:pt x="850" y="38"/>
                    </a:lnTo>
                    <a:lnTo>
                      <a:pt x="852" y="40"/>
                    </a:lnTo>
                    <a:lnTo>
                      <a:pt x="852" y="41"/>
                    </a:lnTo>
                    <a:lnTo>
                      <a:pt x="853" y="43"/>
                    </a:lnTo>
                    <a:lnTo>
                      <a:pt x="854" y="48"/>
                    </a:lnTo>
                    <a:lnTo>
                      <a:pt x="853" y="50"/>
                    </a:lnTo>
                    <a:lnTo>
                      <a:pt x="850" y="52"/>
                    </a:lnTo>
                    <a:lnTo>
                      <a:pt x="913" y="92"/>
                    </a:lnTo>
                    <a:lnTo>
                      <a:pt x="935" y="102"/>
                    </a:lnTo>
                    <a:lnTo>
                      <a:pt x="937" y="106"/>
                    </a:lnTo>
                    <a:lnTo>
                      <a:pt x="936" y="106"/>
                    </a:lnTo>
                    <a:lnTo>
                      <a:pt x="936" y="107"/>
                    </a:lnTo>
                    <a:lnTo>
                      <a:pt x="935" y="109"/>
                    </a:lnTo>
                    <a:lnTo>
                      <a:pt x="931" y="110"/>
                    </a:lnTo>
                    <a:lnTo>
                      <a:pt x="928" y="112"/>
                    </a:lnTo>
                    <a:lnTo>
                      <a:pt x="921" y="116"/>
                    </a:lnTo>
                    <a:lnTo>
                      <a:pt x="913" y="119"/>
                    </a:lnTo>
                    <a:lnTo>
                      <a:pt x="905" y="124"/>
                    </a:lnTo>
                    <a:lnTo>
                      <a:pt x="883" y="164"/>
                    </a:lnTo>
                    <a:lnTo>
                      <a:pt x="881" y="164"/>
                    </a:lnTo>
                    <a:lnTo>
                      <a:pt x="877" y="156"/>
                    </a:lnTo>
                    <a:lnTo>
                      <a:pt x="874" y="154"/>
                    </a:lnTo>
                    <a:lnTo>
                      <a:pt x="872" y="154"/>
                    </a:lnTo>
                    <a:lnTo>
                      <a:pt x="868" y="154"/>
                    </a:lnTo>
                    <a:lnTo>
                      <a:pt x="865" y="156"/>
                    </a:lnTo>
                    <a:lnTo>
                      <a:pt x="860" y="159"/>
                    </a:lnTo>
                    <a:lnTo>
                      <a:pt x="857" y="164"/>
                    </a:lnTo>
                    <a:lnTo>
                      <a:pt x="855" y="152"/>
                    </a:lnTo>
                    <a:lnTo>
                      <a:pt x="813" y="157"/>
                    </a:lnTo>
                    <a:lnTo>
                      <a:pt x="765" y="144"/>
                    </a:lnTo>
                    <a:lnTo>
                      <a:pt x="757" y="159"/>
                    </a:lnTo>
                    <a:lnTo>
                      <a:pt x="772" y="178"/>
                    </a:lnTo>
                    <a:lnTo>
                      <a:pt x="763" y="207"/>
                    </a:lnTo>
                    <a:lnTo>
                      <a:pt x="776" y="259"/>
                    </a:lnTo>
                    <a:lnTo>
                      <a:pt x="778" y="259"/>
                    </a:lnTo>
                    <a:lnTo>
                      <a:pt x="780" y="261"/>
                    </a:lnTo>
                    <a:lnTo>
                      <a:pt x="782" y="264"/>
                    </a:lnTo>
                    <a:lnTo>
                      <a:pt x="783" y="268"/>
                    </a:lnTo>
                    <a:lnTo>
                      <a:pt x="783" y="270"/>
                    </a:lnTo>
                    <a:lnTo>
                      <a:pt x="783" y="273"/>
                    </a:lnTo>
                    <a:lnTo>
                      <a:pt x="798" y="294"/>
                    </a:lnTo>
                    <a:lnTo>
                      <a:pt x="755" y="299"/>
                    </a:lnTo>
                    <a:lnTo>
                      <a:pt x="722" y="335"/>
                    </a:lnTo>
                    <a:lnTo>
                      <a:pt x="724" y="337"/>
                    </a:lnTo>
                    <a:lnTo>
                      <a:pt x="724" y="340"/>
                    </a:lnTo>
                    <a:lnTo>
                      <a:pt x="723" y="340"/>
                    </a:lnTo>
                    <a:lnTo>
                      <a:pt x="723" y="341"/>
                    </a:lnTo>
                    <a:lnTo>
                      <a:pt x="723" y="343"/>
                    </a:lnTo>
                    <a:lnTo>
                      <a:pt x="721" y="343"/>
                    </a:lnTo>
                    <a:lnTo>
                      <a:pt x="720" y="343"/>
                    </a:lnTo>
                    <a:lnTo>
                      <a:pt x="720" y="344"/>
                    </a:lnTo>
                    <a:lnTo>
                      <a:pt x="715" y="344"/>
                    </a:lnTo>
                    <a:lnTo>
                      <a:pt x="729" y="366"/>
                    </a:lnTo>
                    <a:lnTo>
                      <a:pt x="724" y="368"/>
                    </a:lnTo>
                    <a:lnTo>
                      <a:pt x="722" y="370"/>
                    </a:lnTo>
                    <a:lnTo>
                      <a:pt x="720" y="371"/>
                    </a:lnTo>
                    <a:lnTo>
                      <a:pt x="720" y="372"/>
                    </a:lnTo>
                    <a:lnTo>
                      <a:pt x="720" y="381"/>
                    </a:lnTo>
                    <a:lnTo>
                      <a:pt x="721" y="384"/>
                    </a:lnTo>
                    <a:lnTo>
                      <a:pt x="723" y="386"/>
                    </a:lnTo>
                    <a:lnTo>
                      <a:pt x="725" y="386"/>
                    </a:lnTo>
                    <a:lnTo>
                      <a:pt x="727" y="385"/>
                    </a:lnTo>
                    <a:lnTo>
                      <a:pt x="729" y="383"/>
                    </a:lnTo>
                    <a:lnTo>
                      <a:pt x="734" y="380"/>
                    </a:lnTo>
                    <a:lnTo>
                      <a:pt x="757" y="406"/>
                    </a:lnTo>
                    <a:lnTo>
                      <a:pt x="833" y="394"/>
                    </a:lnTo>
                    <a:lnTo>
                      <a:pt x="833" y="435"/>
                    </a:lnTo>
                    <a:lnTo>
                      <a:pt x="855" y="420"/>
                    </a:lnTo>
                    <a:lnTo>
                      <a:pt x="857" y="444"/>
                    </a:lnTo>
                    <a:lnTo>
                      <a:pt x="837" y="463"/>
                    </a:lnTo>
                    <a:lnTo>
                      <a:pt x="837" y="487"/>
                    </a:lnTo>
                    <a:lnTo>
                      <a:pt x="865" y="494"/>
                    </a:lnTo>
                    <a:lnTo>
                      <a:pt x="872" y="509"/>
                    </a:lnTo>
                    <a:lnTo>
                      <a:pt x="843" y="601"/>
                    </a:lnTo>
                    <a:lnTo>
                      <a:pt x="849" y="604"/>
                    </a:lnTo>
                    <a:lnTo>
                      <a:pt x="853" y="610"/>
                    </a:lnTo>
                    <a:lnTo>
                      <a:pt x="853" y="617"/>
                    </a:lnTo>
                    <a:lnTo>
                      <a:pt x="850" y="627"/>
                    </a:lnTo>
                    <a:lnTo>
                      <a:pt x="865" y="635"/>
                    </a:lnTo>
                    <a:lnTo>
                      <a:pt x="833" y="637"/>
                    </a:lnTo>
                    <a:lnTo>
                      <a:pt x="826" y="648"/>
                    </a:lnTo>
                    <a:lnTo>
                      <a:pt x="807" y="659"/>
                    </a:lnTo>
                    <a:lnTo>
                      <a:pt x="776" y="663"/>
                    </a:lnTo>
                    <a:lnTo>
                      <a:pt x="772" y="701"/>
                    </a:lnTo>
                    <a:lnTo>
                      <a:pt x="750" y="735"/>
                    </a:lnTo>
                    <a:lnTo>
                      <a:pt x="722" y="705"/>
                    </a:lnTo>
                    <a:lnTo>
                      <a:pt x="715" y="713"/>
                    </a:lnTo>
                    <a:lnTo>
                      <a:pt x="705" y="735"/>
                    </a:lnTo>
                    <a:lnTo>
                      <a:pt x="694" y="741"/>
                    </a:lnTo>
                    <a:lnTo>
                      <a:pt x="684" y="737"/>
                    </a:lnTo>
                    <a:lnTo>
                      <a:pt x="658" y="741"/>
                    </a:lnTo>
                    <a:lnTo>
                      <a:pt x="637" y="755"/>
                    </a:lnTo>
                    <a:lnTo>
                      <a:pt x="629" y="770"/>
                    </a:lnTo>
                    <a:lnTo>
                      <a:pt x="613" y="772"/>
                    </a:lnTo>
                    <a:lnTo>
                      <a:pt x="585" y="787"/>
                    </a:lnTo>
                    <a:lnTo>
                      <a:pt x="572" y="744"/>
                    </a:lnTo>
                    <a:lnTo>
                      <a:pt x="551" y="741"/>
                    </a:lnTo>
                    <a:lnTo>
                      <a:pt x="548" y="727"/>
                    </a:lnTo>
                    <a:lnTo>
                      <a:pt x="530" y="715"/>
                    </a:lnTo>
                    <a:lnTo>
                      <a:pt x="506" y="720"/>
                    </a:lnTo>
                    <a:lnTo>
                      <a:pt x="494" y="713"/>
                    </a:lnTo>
                    <a:lnTo>
                      <a:pt x="490" y="710"/>
                    </a:lnTo>
                    <a:lnTo>
                      <a:pt x="487" y="710"/>
                    </a:lnTo>
                    <a:lnTo>
                      <a:pt x="483" y="711"/>
                    </a:lnTo>
                    <a:lnTo>
                      <a:pt x="480" y="715"/>
                    </a:lnTo>
                    <a:lnTo>
                      <a:pt x="456" y="694"/>
                    </a:lnTo>
                    <a:lnTo>
                      <a:pt x="420" y="707"/>
                    </a:lnTo>
                    <a:lnTo>
                      <a:pt x="409" y="751"/>
                    </a:lnTo>
                    <a:lnTo>
                      <a:pt x="370" y="784"/>
                    </a:lnTo>
                    <a:lnTo>
                      <a:pt x="363" y="770"/>
                    </a:lnTo>
                    <a:lnTo>
                      <a:pt x="342" y="770"/>
                    </a:lnTo>
                    <a:lnTo>
                      <a:pt x="323" y="74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Line 1648">
                <a:extLst>
                  <a:ext uri="{FF2B5EF4-FFF2-40B4-BE49-F238E27FC236}">
                    <a16:creationId xmlns:a16="http://schemas.microsoft.com/office/drawing/2014/main" id="{CD20B95D-EE53-7DB3-43A6-EDA1C1059A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05" y="935"/>
                <a:ext cx="4" cy="0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1649">
                <a:extLst>
                  <a:ext uri="{FF2B5EF4-FFF2-40B4-BE49-F238E27FC236}">
                    <a16:creationId xmlns:a16="http://schemas.microsoft.com/office/drawing/2014/main" id="{4231A814-2D2B-1FC1-1D7A-336153113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9" y="935"/>
                <a:ext cx="3" cy="3"/>
              </a:xfrm>
              <a:custGeom>
                <a:avLst/>
                <a:gdLst>
                  <a:gd name="T0" fmla="*/ 0 w 22"/>
                  <a:gd name="T1" fmla="*/ 0 h 14"/>
                  <a:gd name="T2" fmla="*/ 3 w 22"/>
                  <a:gd name="T3" fmla="*/ 10 h 14"/>
                  <a:gd name="T4" fmla="*/ 6 w 22"/>
                  <a:gd name="T5" fmla="*/ 13 h 14"/>
                  <a:gd name="T6" fmla="*/ 10 w 22"/>
                  <a:gd name="T7" fmla="*/ 14 h 14"/>
                  <a:gd name="T8" fmla="*/ 16 w 22"/>
                  <a:gd name="T9" fmla="*/ 13 h 14"/>
                  <a:gd name="T10" fmla="*/ 22 w 22"/>
                  <a:gd name="T11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0" y="0"/>
                    </a:moveTo>
                    <a:lnTo>
                      <a:pt x="3" y="10"/>
                    </a:lnTo>
                    <a:lnTo>
                      <a:pt x="6" y="13"/>
                    </a:lnTo>
                    <a:lnTo>
                      <a:pt x="10" y="14"/>
                    </a:lnTo>
                    <a:lnTo>
                      <a:pt x="16" y="13"/>
                    </a:lnTo>
                    <a:lnTo>
                      <a:pt x="22" y="1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1650">
                <a:extLst>
                  <a:ext uri="{FF2B5EF4-FFF2-40B4-BE49-F238E27FC236}">
                    <a16:creationId xmlns:a16="http://schemas.microsoft.com/office/drawing/2014/main" id="{9E6A7558-BA9A-592F-A1A5-0884FC8F47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1034"/>
                <a:ext cx="1" cy="1"/>
              </a:xfrm>
              <a:custGeom>
                <a:avLst/>
                <a:gdLst>
                  <a:gd name="T0" fmla="*/ 0 w 4"/>
                  <a:gd name="T1" fmla="*/ 0 h 3"/>
                  <a:gd name="T2" fmla="*/ 2 w 4"/>
                  <a:gd name="T3" fmla="*/ 3 h 3"/>
                  <a:gd name="T4" fmla="*/ 4 w 4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0" y="0"/>
                    </a:moveTo>
                    <a:lnTo>
                      <a:pt x="2" y="3"/>
                    </a:lnTo>
                    <a:lnTo>
                      <a:pt x="4" y="2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1651">
                <a:extLst>
                  <a:ext uri="{FF2B5EF4-FFF2-40B4-BE49-F238E27FC236}">
                    <a16:creationId xmlns:a16="http://schemas.microsoft.com/office/drawing/2014/main" id="{B4E87FE5-15D2-23FB-D374-C4B6CC5D7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1034"/>
                <a:ext cx="3" cy="2"/>
              </a:xfrm>
              <a:custGeom>
                <a:avLst/>
                <a:gdLst>
                  <a:gd name="T0" fmla="*/ 0 w 17"/>
                  <a:gd name="T1" fmla="*/ 5 h 13"/>
                  <a:gd name="T2" fmla="*/ 17 w 17"/>
                  <a:gd name="T3" fmla="*/ 13 h 13"/>
                  <a:gd name="T4" fmla="*/ 17 w 17"/>
                  <a:gd name="T5" fmla="*/ 8 h 13"/>
                  <a:gd name="T6" fmla="*/ 13 w 17"/>
                  <a:gd name="T7" fmla="*/ 3 h 13"/>
                  <a:gd name="T8" fmla="*/ 11 w 17"/>
                  <a:gd name="T9" fmla="*/ 1 h 13"/>
                  <a:gd name="T10" fmla="*/ 10 w 17"/>
                  <a:gd name="T11" fmla="*/ 1 h 13"/>
                  <a:gd name="T12" fmla="*/ 7 w 17"/>
                  <a:gd name="T13" fmla="*/ 0 h 13"/>
                  <a:gd name="T14" fmla="*/ 5 w 17"/>
                  <a:gd name="T15" fmla="*/ 1 h 13"/>
                  <a:gd name="T16" fmla="*/ 2 w 17"/>
                  <a:gd name="T17" fmla="*/ 2 h 13"/>
                  <a:gd name="T18" fmla="*/ 0 w 17"/>
                  <a:gd name="T19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3">
                    <a:moveTo>
                      <a:pt x="0" y="5"/>
                    </a:moveTo>
                    <a:lnTo>
                      <a:pt x="17" y="13"/>
                    </a:lnTo>
                    <a:lnTo>
                      <a:pt x="17" y="8"/>
                    </a:lnTo>
                    <a:lnTo>
                      <a:pt x="13" y="3"/>
                    </a:lnTo>
                    <a:lnTo>
                      <a:pt x="11" y="1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2" y="2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Line 1652">
                <a:extLst>
                  <a:ext uri="{FF2B5EF4-FFF2-40B4-BE49-F238E27FC236}">
                    <a16:creationId xmlns:a16="http://schemas.microsoft.com/office/drawing/2014/main" id="{4073D0ED-7499-0C98-0AE0-44EF438042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09" y="1034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1653">
                <a:extLst>
                  <a:ext uri="{FF2B5EF4-FFF2-40B4-BE49-F238E27FC236}">
                    <a16:creationId xmlns:a16="http://schemas.microsoft.com/office/drawing/2014/main" id="{8234A153-90C7-7E73-4923-FCE4C148A5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0" y="1284"/>
                <a:ext cx="2" cy="1"/>
              </a:xfrm>
              <a:custGeom>
                <a:avLst/>
                <a:gdLst>
                  <a:gd name="T0" fmla="*/ 8 w 8"/>
                  <a:gd name="T1" fmla="*/ 4 h 4"/>
                  <a:gd name="T2" fmla="*/ 8 w 8"/>
                  <a:gd name="T3" fmla="*/ 0 h 4"/>
                  <a:gd name="T4" fmla="*/ 1 w 8"/>
                  <a:gd name="T5" fmla="*/ 0 h 4"/>
                  <a:gd name="T6" fmla="*/ 0 w 8"/>
                  <a:gd name="T7" fmla="*/ 1 h 4"/>
                  <a:gd name="T8" fmla="*/ 1 w 8"/>
                  <a:gd name="T9" fmla="*/ 2 h 4"/>
                  <a:gd name="T10" fmla="*/ 8 w 8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">
                    <a:moveTo>
                      <a:pt x="8" y="4"/>
                    </a:moveTo>
                    <a:lnTo>
                      <a:pt x="8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8" y="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1654">
                <a:extLst>
                  <a:ext uri="{FF2B5EF4-FFF2-40B4-BE49-F238E27FC236}">
                    <a16:creationId xmlns:a16="http://schemas.microsoft.com/office/drawing/2014/main" id="{2BF25F08-4AB4-C25D-F0E7-A629D7AF3A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1595"/>
                <a:ext cx="216" cy="368"/>
              </a:xfrm>
              <a:custGeom>
                <a:avLst/>
                <a:gdLst>
                  <a:gd name="T0" fmla="*/ 1077 w 1295"/>
                  <a:gd name="T1" fmla="*/ 204 h 2207"/>
                  <a:gd name="T2" fmla="*/ 1145 w 1295"/>
                  <a:gd name="T3" fmla="*/ 256 h 2207"/>
                  <a:gd name="T4" fmla="*/ 1217 w 1295"/>
                  <a:gd name="T5" fmla="*/ 318 h 2207"/>
                  <a:gd name="T6" fmla="*/ 1227 w 1295"/>
                  <a:gd name="T7" fmla="*/ 461 h 2207"/>
                  <a:gd name="T8" fmla="*/ 1247 w 1295"/>
                  <a:gd name="T9" fmla="*/ 585 h 2207"/>
                  <a:gd name="T10" fmla="*/ 1247 w 1295"/>
                  <a:gd name="T11" fmla="*/ 599 h 2207"/>
                  <a:gd name="T12" fmla="*/ 1281 w 1295"/>
                  <a:gd name="T13" fmla="*/ 681 h 2207"/>
                  <a:gd name="T14" fmla="*/ 1188 w 1295"/>
                  <a:gd name="T15" fmla="*/ 881 h 2207"/>
                  <a:gd name="T16" fmla="*/ 1238 w 1295"/>
                  <a:gd name="T17" fmla="*/ 909 h 2207"/>
                  <a:gd name="T18" fmla="*/ 1134 w 1295"/>
                  <a:gd name="T19" fmla="*/ 1024 h 2207"/>
                  <a:gd name="T20" fmla="*/ 1234 w 1295"/>
                  <a:gd name="T21" fmla="*/ 1140 h 2207"/>
                  <a:gd name="T22" fmla="*/ 1140 w 1295"/>
                  <a:gd name="T23" fmla="*/ 1166 h 2207"/>
                  <a:gd name="T24" fmla="*/ 1103 w 1295"/>
                  <a:gd name="T25" fmla="*/ 1404 h 2207"/>
                  <a:gd name="T26" fmla="*/ 1155 w 1295"/>
                  <a:gd name="T27" fmla="*/ 1426 h 2207"/>
                  <a:gd name="T28" fmla="*/ 1231 w 1295"/>
                  <a:gd name="T29" fmla="*/ 1437 h 2207"/>
                  <a:gd name="T30" fmla="*/ 1281 w 1295"/>
                  <a:gd name="T31" fmla="*/ 1559 h 2207"/>
                  <a:gd name="T32" fmla="*/ 1245 w 1295"/>
                  <a:gd name="T33" fmla="*/ 1709 h 2207"/>
                  <a:gd name="T34" fmla="*/ 1153 w 1295"/>
                  <a:gd name="T35" fmla="*/ 1901 h 2207"/>
                  <a:gd name="T36" fmla="*/ 1095 w 1295"/>
                  <a:gd name="T37" fmla="*/ 2068 h 2207"/>
                  <a:gd name="T38" fmla="*/ 1037 w 1295"/>
                  <a:gd name="T39" fmla="*/ 2166 h 2207"/>
                  <a:gd name="T40" fmla="*/ 984 w 1295"/>
                  <a:gd name="T41" fmla="*/ 2157 h 2207"/>
                  <a:gd name="T42" fmla="*/ 899 w 1295"/>
                  <a:gd name="T43" fmla="*/ 2101 h 2207"/>
                  <a:gd name="T44" fmla="*/ 810 w 1295"/>
                  <a:gd name="T45" fmla="*/ 1974 h 2207"/>
                  <a:gd name="T46" fmla="*/ 603 w 1295"/>
                  <a:gd name="T47" fmla="*/ 1968 h 2207"/>
                  <a:gd name="T48" fmla="*/ 561 w 1295"/>
                  <a:gd name="T49" fmla="*/ 1997 h 2207"/>
                  <a:gd name="T50" fmla="*/ 547 w 1295"/>
                  <a:gd name="T51" fmla="*/ 1989 h 2207"/>
                  <a:gd name="T52" fmla="*/ 385 w 1295"/>
                  <a:gd name="T53" fmla="*/ 1961 h 2207"/>
                  <a:gd name="T54" fmla="*/ 325 w 1295"/>
                  <a:gd name="T55" fmla="*/ 1818 h 2207"/>
                  <a:gd name="T56" fmla="*/ 257 w 1295"/>
                  <a:gd name="T57" fmla="*/ 1666 h 2207"/>
                  <a:gd name="T58" fmla="*/ 221 w 1295"/>
                  <a:gd name="T59" fmla="*/ 1568 h 2207"/>
                  <a:gd name="T60" fmla="*/ 198 w 1295"/>
                  <a:gd name="T61" fmla="*/ 1487 h 2207"/>
                  <a:gd name="T62" fmla="*/ 207 w 1295"/>
                  <a:gd name="T63" fmla="*/ 1361 h 2207"/>
                  <a:gd name="T64" fmla="*/ 181 w 1295"/>
                  <a:gd name="T65" fmla="*/ 1222 h 2207"/>
                  <a:gd name="T66" fmla="*/ 176 w 1295"/>
                  <a:gd name="T67" fmla="*/ 1209 h 2207"/>
                  <a:gd name="T68" fmla="*/ 187 w 1295"/>
                  <a:gd name="T69" fmla="*/ 1187 h 2207"/>
                  <a:gd name="T70" fmla="*/ 183 w 1295"/>
                  <a:gd name="T71" fmla="*/ 1126 h 2207"/>
                  <a:gd name="T72" fmla="*/ 164 w 1295"/>
                  <a:gd name="T73" fmla="*/ 998 h 2207"/>
                  <a:gd name="T74" fmla="*/ 133 w 1295"/>
                  <a:gd name="T75" fmla="*/ 912 h 2207"/>
                  <a:gd name="T76" fmla="*/ 49 w 1295"/>
                  <a:gd name="T77" fmla="*/ 806 h 2207"/>
                  <a:gd name="T78" fmla="*/ 48 w 1295"/>
                  <a:gd name="T79" fmla="*/ 758 h 2207"/>
                  <a:gd name="T80" fmla="*/ 62 w 1295"/>
                  <a:gd name="T81" fmla="*/ 731 h 2207"/>
                  <a:gd name="T82" fmla="*/ 190 w 1295"/>
                  <a:gd name="T83" fmla="*/ 603 h 2207"/>
                  <a:gd name="T84" fmla="*/ 171 w 1295"/>
                  <a:gd name="T85" fmla="*/ 503 h 2207"/>
                  <a:gd name="T86" fmla="*/ 158 w 1295"/>
                  <a:gd name="T87" fmla="*/ 450 h 2207"/>
                  <a:gd name="T88" fmla="*/ 205 w 1295"/>
                  <a:gd name="T89" fmla="*/ 299 h 2207"/>
                  <a:gd name="T90" fmla="*/ 50 w 1295"/>
                  <a:gd name="T91" fmla="*/ 239 h 2207"/>
                  <a:gd name="T92" fmla="*/ 6 w 1295"/>
                  <a:gd name="T93" fmla="*/ 173 h 2207"/>
                  <a:gd name="T94" fmla="*/ 126 w 1295"/>
                  <a:gd name="T95" fmla="*/ 26 h 2207"/>
                  <a:gd name="T96" fmla="*/ 257 w 1295"/>
                  <a:gd name="T97" fmla="*/ 111 h 2207"/>
                  <a:gd name="T98" fmla="*/ 328 w 1295"/>
                  <a:gd name="T99" fmla="*/ 68 h 2207"/>
                  <a:gd name="T100" fmla="*/ 497 w 1295"/>
                  <a:gd name="T101" fmla="*/ 40 h 2207"/>
                  <a:gd name="T102" fmla="*/ 520 w 1295"/>
                  <a:gd name="T103" fmla="*/ 42 h 2207"/>
                  <a:gd name="T104" fmla="*/ 615 w 1295"/>
                  <a:gd name="T105" fmla="*/ 73 h 2207"/>
                  <a:gd name="T106" fmla="*/ 570 w 1295"/>
                  <a:gd name="T107" fmla="*/ 157 h 2207"/>
                  <a:gd name="T108" fmla="*/ 700 w 1295"/>
                  <a:gd name="T109" fmla="*/ 149 h 2207"/>
                  <a:gd name="T110" fmla="*/ 740 w 1295"/>
                  <a:gd name="T111" fmla="*/ 120 h 2207"/>
                  <a:gd name="T112" fmla="*/ 803 w 1295"/>
                  <a:gd name="T113" fmla="*/ 189 h 2207"/>
                  <a:gd name="T114" fmla="*/ 783 w 1295"/>
                  <a:gd name="T115" fmla="*/ 208 h 2207"/>
                  <a:gd name="T116" fmla="*/ 834 w 1295"/>
                  <a:gd name="T117" fmla="*/ 250 h 2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95" h="2207">
                    <a:moveTo>
                      <a:pt x="960" y="235"/>
                    </a:moveTo>
                    <a:lnTo>
                      <a:pt x="984" y="242"/>
                    </a:lnTo>
                    <a:lnTo>
                      <a:pt x="1012" y="235"/>
                    </a:lnTo>
                    <a:lnTo>
                      <a:pt x="1020" y="242"/>
                    </a:lnTo>
                    <a:lnTo>
                      <a:pt x="1041" y="239"/>
                    </a:lnTo>
                    <a:lnTo>
                      <a:pt x="1053" y="211"/>
                    </a:lnTo>
                    <a:lnTo>
                      <a:pt x="1077" y="204"/>
                    </a:lnTo>
                    <a:lnTo>
                      <a:pt x="1077" y="218"/>
                    </a:lnTo>
                    <a:lnTo>
                      <a:pt x="1098" y="226"/>
                    </a:lnTo>
                    <a:lnTo>
                      <a:pt x="1088" y="254"/>
                    </a:lnTo>
                    <a:lnTo>
                      <a:pt x="1091" y="278"/>
                    </a:lnTo>
                    <a:lnTo>
                      <a:pt x="1127" y="285"/>
                    </a:lnTo>
                    <a:lnTo>
                      <a:pt x="1145" y="268"/>
                    </a:lnTo>
                    <a:lnTo>
                      <a:pt x="1145" y="256"/>
                    </a:lnTo>
                    <a:lnTo>
                      <a:pt x="1160" y="250"/>
                    </a:lnTo>
                    <a:lnTo>
                      <a:pt x="1177" y="235"/>
                    </a:lnTo>
                    <a:lnTo>
                      <a:pt x="1190" y="254"/>
                    </a:lnTo>
                    <a:lnTo>
                      <a:pt x="1190" y="270"/>
                    </a:lnTo>
                    <a:lnTo>
                      <a:pt x="1197" y="283"/>
                    </a:lnTo>
                    <a:lnTo>
                      <a:pt x="1212" y="296"/>
                    </a:lnTo>
                    <a:lnTo>
                      <a:pt x="1217" y="318"/>
                    </a:lnTo>
                    <a:lnTo>
                      <a:pt x="1219" y="339"/>
                    </a:lnTo>
                    <a:lnTo>
                      <a:pt x="1238" y="346"/>
                    </a:lnTo>
                    <a:lnTo>
                      <a:pt x="1223" y="385"/>
                    </a:lnTo>
                    <a:lnTo>
                      <a:pt x="1217" y="413"/>
                    </a:lnTo>
                    <a:lnTo>
                      <a:pt x="1190" y="439"/>
                    </a:lnTo>
                    <a:lnTo>
                      <a:pt x="1190" y="468"/>
                    </a:lnTo>
                    <a:lnTo>
                      <a:pt x="1227" y="461"/>
                    </a:lnTo>
                    <a:lnTo>
                      <a:pt x="1260" y="489"/>
                    </a:lnTo>
                    <a:lnTo>
                      <a:pt x="1240" y="503"/>
                    </a:lnTo>
                    <a:lnTo>
                      <a:pt x="1238" y="541"/>
                    </a:lnTo>
                    <a:lnTo>
                      <a:pt x="1240" y="541"/>
                    </a:lnTo>
                    <a:lnTo>
                      <a:pt x="1245" y="548"/>
                    </a:lnTo>
                    <a:lnTo>
                      <a:pt x="1253" y="574"/>
                    </a:lnTo>
                    <a:lnTo>
                      <a:pt x="1247" y="585"/>
                    </a:lnTo>
                    <a:lnTo>
                      <a:pt x="1253" y="585"/>
                    </a:lnTo>
                    <a:lnTo>
                      <a:pt x="1256" y="587"/>
                    </a:lnTo>
                    <a:lnTo>
                      <a:pt x="1257" y="589"/>
                    </a:lnTo>
                    <a:lnTo>
                      <a:pt x="1256" y="592"/>
                    </a:lnTo>
                    <a:lnTo>
                      <a:pt x="1255" y="596"/>
                    </a:lnTo>
                    <a:lnTo>
                      <a:pt x="1248" y="598"/>
                    </a:lnTo>
                    <a:lnTo>
                      <a:pt x="1247" y="599"/>
                    </a:lnTo>
                    <a:lnTo>
                      <a:pt x="1248" y="601"/>
                    </a:lnTo>
                    <a:lnTo>
                      <a:pt x="1252" y="603"/>
                    </a:lnTo>
                    <a:lnTo>
                      <a:pt x="1260" y="605"/>
                    </a:lnTo>
                    <a:lnTo>
                      <a:pt x="1295" y="648"/>
                    </a:lnTo>
                    <a:lnTo>
                      <a:pt x="1288" y="674"/>
                    </a:lnTo>
                    <a:lnTo>
                      <a:pt x="1284" y="675"/>
                    </a:lnTo>
                    <a:lnTo>
                      <a:pt x="1281" y="681"/>
                    </a:lnTo>
                    <a:lnTo>
                      <a:pt x="1281" y="713"/>
                    </a:lnTo>
                    <a:lnTo>
                      <a:pt x="1273" y="733"/>
                    </a:lnTo>
                    <a:lnTo>
                      <a:pt x="1238" y="739"/>
                    </a:lnTo>
                    <a:lnTo>
                      <a:pt x="1203" y="739"/>
                    </a:lnTo>
                    <a:lnTo>
                      <a:pt x="1197" y="789"/>
                    </a:lnTo>
                    <a:lnTo>
                      <a:pt x="1167" y="810"/>
                    </a:lnTo>
                    <a:lnTo>
                      <a:pt x="1188" y="881"/>
                    </a:lnTo>
                    <a:lnTo>
                      <a:pt x="1191" y="881"/>
                    </a:lnTo>
                    <a:lnTo>
                      <a:pt x="1192" y="881"/>
                    </a:lnTo>
                    <a:lnTo>
                      <a:pt x="1194" y="876"/>
                    </a:lnTo>
                    <a:lnTo>
                      <a:pt x="1196" y="875"/>
                    </a:lnTo>
                    <a:lnTo>
                      <a:pt x="1199" y="877"/>
                    </a:lnTo>
                    <a:lnTo>
                      <a:pt x="1203" y="883"/>
                    </a:lnTo>
                    <a:lnTo>
                      <a:pt x="1238" y="909"/>
                    </a:lnTo>
                    <a:lnTo>
                      <a:pt x="1238" y="926"/>
                    </a:lnTo>
                    <a:lnTo>
                      <a:pt x="1234" y="939"/>
                    </a:lnTo>
                    <a:lnTo>
                      <a:pt x="1210" y="976"/>
                    </a:lnTo>
                    <a:lnTo>
                      <a:pt x="1190" y="988"/>
                    </a:lnTo>
                    <a:lnTo>
                      <a:pt x="1181" y="1005"/>
                    </a:lnTo>
                    <a:lnTo>
                      <a:pt x="1148" y="1009"/>
                    </a:lnTo>
                    <a:lnTo>
                      <a:pt x="1134" y="1024"/>
                    </a:lnTo>
                    <a:lnTo>
                      <a:pt x="1160" y="1033"/>
                    </a:lnTo>
                    <a:lnTo>
                      <a:pt x="1155" y="1055"/>
                    </a:lnTo>
                    <a:lnTo>
                      <a:pt x="1148" y="1069"/>
                    </a:lnTo>
                    <a:lnTo>
                      <a:pt x="1160" y="1088"/>
                    </a:lnTo>
                    <a:lnTo>
                      <a:pt x="1217" y="1096"/>
                    </a:lnTo>
                    <a:lnTo>
                      <a:pt x="1238" y="1096"/>
                    </a:lnTo>
                    <a:lnTo>
                      <a:pt x="1234" y="1140"/>
                    </a:lnTo>
                    <a:lnTo>
                      <a:pt x="1238" y="1152"/>
                    </a:lnTo>
                    <a:lnTo>
                      <a:pt x="1234" y="1174"/>
                    </a:lnTo>
                    <a:lnTo>
                      <a:pt x="1217" y="1190"/>
                    </a:lnTo>
                    <a:lnTo>
                      <a:pt x="1217" y="1211"/>
                    </a:lnTo>
                    <a:lnTo>
                      <a:pt x="1174" y="1188"/>
                    </a:lnTo>
                    <a:lnTo>
                      <a:pt x="1162" y="1174"/>
                    </a:lnTo>
                    <a:lnTo>
                      <a:pt x="1140" y="1166"/>
                    </a:lnTo>
                    <a:lnTo>
                      <a:pt x="1103" y="1181"/>
                    </a:lnTo>
                    <a:lnTo>
                      <a:pt x="1088" y="1195"/>
                    </a:lnTo>
                    <a:lnTo>
                      <a:pt x="1077" y="1238"/>
                    </a:lnTo>
                    <a:lnTo>
                      <a:pt x="1067" y="1259"/>
                    </a:lnTo>
                    <a:lnTo>
                      <a:pt x="1088" y="1381"/>
                    </a:lnTo>
                    <a:lnTo>
                      <a:pt x="1110" y="1397"/>
                    </a:lnTo>
                    <a:lnTo>
                      <a:pt x="1103" y="1404"/>
                    </a:lnTo>
                    <a:lnTo>
                      <a:pt x="1091" y="1423"/>
                    </a:lnTo>
                    <a:lnTo>
                      <a:pt x="1093" y="1420"/>
                    </a:lnTo>
                    <a:lnTo>
                      <a:pt x="1098" y="1419"/>
                    </a:lnTo>
                    <a:lnTo>
                      <a:pt x="1108" y="1420"/>
                    </a:lnTo>
                    <a:lnTo>
                      <a:pt x="1117" y="1426"/>
                    </a:lnTo>
                    <a:lnTo>
                      <a:pt x="1131" y="1418"/>
                    </a:lnTo>
                    <a:lnTo>
                      <a:pt x="1155" y="1426"/>
                    </a:lnTo>
                    <a:lnTo>
                      <a:pt x="1169" y="1416"/>
                    </a:lnTo>
                    <a:lnTo>
                      <a:pt x="1169" y="1394"/>
                    </a:lnTo>
                    <a:lnTo>
                      <a:pt x="1177" y="1383"/>
                    </a:lnTo>
                    <a:lnTo>
                      <a:pt x="1195" y="1390"/>
                    </a:lnTo>
                    <a:lnTo>
                      <a:pt x="1223" y="1383"/>
                    </a:lnTo>
                    <a:lnTo>
                      <a:pt x="1212" y="1423"/>
                    </a:lnTo>
                    <a:lnTo>
                      <a:pt x="1231" y="1437"/>
                    </a:lnTo>
                    <a:lnTo>
                      <a:pt x="1234" y="1452"/>
                    </a:lnTo>
                    <a:lnTo>
                      <a:pt x="1253" y="1447"/>
                    </a:lnTo>
                    <a:lnTo>
                      <a:pt x="1262" y="1461"/>
                    </a:lnTo>
                    <a:lnTo>
                      <a:pt x="1283" y="1483"/>
                    </a:lnTo>
                    <a:lnTo>
                      <a:pt x="1262" y="1494"/>
                    </a:lnTo>
                    <a:lnTo>
                      <a:pt x="1260" y="1537"/>
                    </a:lnTo>
                    <a:lnTo>
                      <a:pt x="1281" y="1559"/>
                    </a:lnTo>
                    <a:lnTo>
                      <a:pt x="1277" y="1580"/>
                    </a:lnTo>
                    <a:lnTo>
                      <a:pt x="1262" y="1596"/>
                    </a:lnTo>
                    <a:lnTo>
                      <a:pt x="1255" y="1618"/>
                    </a:lnTo>
                    <a:lnTo>
                      <a:pt x="1247" y="1633"/>
                    </a:lnTo>
                    <a:lnTo>
                      <a:pt x="1269" y="1666"/>
                    </a:lnTo>
                    <a:lnTo>
                      <a:pt x="1255" y="1675"/>
                    </a:lnTo>
                    <a:lnTo>
                      <a:pt x="1245" y="1709"/>
                    </a:lnTo>
                    <a:lnTo>
                      <a:pt x="1247" y="1729"/>
                    </a:lnTo>
                    <a:lnTo>
                      <a:pt x="1181" y="1737"/>
                    </a:lnTo>
                    <a:lnTo>
                      <a:pt x="1131" y="1737"/>
                    </a:lnTo>
                    <a:lnTo>
                      <a:pt x="1134" y="1761"/>
                    </a:lnTo>
                    <a:lnTo>
                      <a:pt x="1127" y="1822"/>
                    </a:lnTo>
                    <a:lnTo>
                      <a:pt x="1140" y="1887"/>
                    </a:lnTo>
                    <a:lnTo>
                      <a:pt x="1153" y="1901"/>
                    </a:lnTo>
                    <a:lnTo>
                      <a:pt x="1134" y="1911"/>
                    </a:lnTo>
                    <a:lnTo>
                      <a:pt x="1105" y="1944"/>
                    </a:lnTo>
                    <a:lnTo>
                      <a:pt x="1117" y="1974"/>
                    </a:lnTo>
                    <a:lnTo>
                      <a:pt x="1112" y="2001"/>
                    </a:lnTo>
                    <a:lnTo>
                      <a:pt x="1098" y="2007"/>
                    </a:lnTo>
                    <a:lnTo>
                      <a:pt x="1077" y="2024"/>
                    </a:lnTo>
                    <a:lnTo>
                      <a:pt x="1095" y="2068"/>
                    </a:lnTo>
                    <a:lnTo>
                      <a:pt x="1088" y="2089"/>
                    </a:lnTo>
                    <a:lnTo>
                      <a:pt x="1077" y="2096"/>
                    </a:lnTo>
                    <a:lnTo>
                      <a:pt x="1077" y="2131"/>
                    </a:lnTo>
                    <a:lnTo>
                      <a:pt x="1060" y="2146"/>
                    </a:lnTo>
                    <a:lnTo>
                      <a:pt x="1041" y="2146"/>
                    </a:lnTo>
                    <a:lnTo>
                      <a:pt x="1041" y="2160"/>
                    </a:lnTo>
                    <a:lnTo>
                      <a:pt x="1037" y="2166"/>
                    </a:lnTo>
                    <a:lnTo>
                      <a:pt x="1031" y="2172"/>
                    </a:lnTo>
                    <a:lnTo>
                      <a:pt x="1025" y="2174"/>
                    </a:lnTo>
                    <a:lnTo>
                      <a:pt x="1025" y="2188"/>
                    </a:lnTo>
                    <a:lnTo>
                      <a:pt x="1010" y="2207"/>
                    </a:lnTo>
                    <a:lnTo>
                      <a:pt x="981" y="2203"/>
                    </a:lnTo>
                    <a:lnTo>
                      <a:pt x="975" y="2172"/>
                    </a:lnTo>
                    <a:lnTo>
                      <a:pt x="984" y="2157"/>
                    </a:lnTo>
                    <a:lnTo>
                      <a:pt x="962" y="2144"/>
                    </a:lnTo>
                    <a:lnTo>
                      <a:pt x="941" y="2153"/>
                    </a:lnTo>
                    <a:lnTo>
                      <a:pt x="925" y="2144"/>
                    </a:lnTo>
                    <a:lnTo>
                      <a:pt x="912" y="2138"/>
                    </a:lnTo>
                    <a:lnTo>
                      <a:pt x="912" y="2118"/>
                    </a:lnTo>
                    <a:lnTo>
                      <a:pt x="905" y="2110"/>
                    </a:lnTo>
                    <a:lnTo>
                      <a:pt x="899" y="2101"/>
                    </a:lnTo>
                    <a:lnTo>
                      <a:pt x="870" y="2089"/>
                    </a:lnTo>
                    <a:lnTo>
                      <a:pt x="875" y="2103"/>
                    </a:lnTo>
                    <a:lnTo>
                      <a:pt x="862" y="2131"/>
                    </a:lnTo>
                    <a:lnTo>
                      <a:pt x="846" y="2024"/>
                    </a:lnTo>
                    <a:lnTo>
                      <a:pt x="832" y="1996"/>
                    </a:lnTo>
                    <a:lnTo>
                      <a:pt x="820" y="1996"/>
                    </a:lnTo>
                    <a:lnTo>
                      <a:pt x="810" y="1974"/>
                    </a:lnTo>
                    <a:lnTo>
                      <a:pt x="770" y="1972"/>
                    </a:lnTo>
                    <a:lnTo>
                      <a:pt x="740" y="2001"/>
                    </a:lnTo>
                    <a:lnTo>
                      <a:pt x="706" y="1974"/>
                    </a:lnTo>
                    <a:lnTo>
                      <a:pt x="699" y="1961"/>
                    </a:lnTo>
                    <a:lnTo>
                      <a:pt x="684" y="1944"/>
                    </a:lnTo>
                    <a:lnTo>
                      <a:pt x="649" y="1972"/>
                    </a:lnTo>
                    <a:lnTo>
                      <a:pt x="603" y="1968"/>
                    </a:lnTo>
                    <a:lnTo>
                      <a:pt x="597" y="1979"/>
                    </a:lnTo>
                    <a:lnTo>
                      <a:pt x="583" y="1981"/>
                    </a:lnTo>
                    <a:lnTo>
                      <a:pt x="570" y="1989"/>
                    </a:lnTo>
                    <a:lnTo>
                      <a:pt x="569" y="1994"/>
                    </a:lnTo>
                    <a:lnTo>
                      <a:pt x="567" y="1997"/>
                    </a:lnTo>
                    <a:lnTo>
                      <a:pt x="565" y="1999"/>
                    </a:lnTo>
                    <a:lnTo>
                      <a:pt x="561" y="1997"/>
                    </a:lnTo>
                    <a:lnTo>
                      <a:pt x="556" y="1994"/>
                    </a:lnTo>
                    <a:lnTo>
                      <a:pt x="554" y="1994"/>
                    </a:lnTo>
                    <a:lnTo>
                      <a:pt x="552" y="2000"/>
                    </a:lnTo>
                    <a:lnTo>
                      <a:pt x="550" y="2001"/>
                    </a:lnTo>
                    <a:lnTo>
                      <a:pt x="548" y="1997"/>
                    </a:lnTo>
                    <a:lnTo>
                      <a:pt x="547" y="1993"/>
                    </a:lnTo>
                    <a:lnTo>
                      <a:pt x="547" y="1989"/>
                    </a:lnTo>
                    <a:lnTo>
                      <a:pt x="520" y="1974"/>
                    </a:lnTo>
                    <a:lnTo>
                      <a:pt x="503" y="1953"/>
                    </a:lnTo>
                    <a:lnTo>
                      <a:pt x="477" y="1968"/>
                    </a:lnTo>
                    <a:lnTo>
                      <a:pt x="397" y="1972"/>
                    </a:lnTo>
                    <a:lnTo>
                      <a:pt x="396" y="1968"/>
                    </a:lnTo>
                    <a:lnTo>
                      <a:pt x="396" y="1966"/>
                    </a:lnTo>
                    <a:lnTo>
                      <a:pt x="385" y="1961"/>
                    </a:lnTo>
                    <a:lnTo>
                      <a:pt x="378" y="1937"/>
                    </a:lnTo>
                    <a:lnTo>
                      <a:pt x="371" y="1903"/>
                    </a:lnTo>
                    <a:lnTo>
                      <a:pt x="357" y="1901"/>
                    </a:lnTo>
                    <a:lnTo>
                      <a:pt x="364" y="1894"/>
                    </a:lnTo>
                    <a:lnTo>
                      <a:pt x="340" y="1879"/>
                    </a:lnTo>
                    <a:lnTo>
                      <a:pt x="325" y="1859"/>
                    </a:lnTo>
                    <a:lnTo>
                      <a:pt x="325" y="1818"/>
                    </a:lnTo>
                    <a:lnTo>
                      <a:pt x="299" y="1809"/>
                    </a:lnTo>
                    <a:lnTo>
                      <a:pt x="276" y="1794"/>
                    </a:lnTo>
                    <a:lnTo>
                      <a:pt x="273" y="1791"/>
                    </a:lnTo>
                    <a:lnTo>
                      <a:pt x="283" y="1787"/>
                    </a:lnTo>
                    <a:lnTo>
                      <a:pt x="264" y="1722"/>
                    </a:lnTo>
                    <a:lnTo>
                      <a:pt x="271" y="1711"/>
                    </a:lnTo>
                    <a:lnTo>
                      <a:pt x="257" y="1666"/>
                    </a:lnTo>
                    <a:lnTo>
                      <a:pt x="262" y="1639"/>
                    </a:lnTo>
                    <a:lnTo>
                      <a:pt x="276" y="1630"/>
                    </a:lnTo>
                    <a:lnTo>
                      <a:pt x="279" y="1604"/>
                    </a:lnTo>
                    <a:lnTo>
                      <a:pt x="290" y="1587"/>
                    </a:lnTo>
                    <a:lnTo>
                      <a:pt x="264" y="1587"/>
                    </a:lnTo>
                    <a:lnTo>
                      <a:pt x="240" y="1568"/>
                    </a:lnTo>
                    <a:lnTo>
                      <a:pt x="221" y="1568"/>
                    </a:lnTo>
                    <a:lnTo>
                      <a:pt x="221" y="1540"/>
                    </a:lnTo>
                    <a:lnTo>
                      <a:pt x="207" y="1523"/>
                    </a:lnTo>
                    <a:lnTo>
                      <a:pt x="212" y="1502"/>
                    </a:lnTo>
                    <a:lnTo>
                      <a:pt x="205" y="1505"/>
                    </a:lnTo>
                    <a:lnTo>
                      <a:pt x="201" y="1498"/>
                    </a:lnTo>
                    <a:lnTo>
                      <a:pt x="199" y="1494"/>
                    </a:lnTo>
                    <a:lnTo>
                      <a:pt x="198" y="1487"/>
                    </a:lnTo>
                    <a:lnTo>
                      <a:pt x="200" y="1482"/>
                    </a:lnTo>
                    <a:lnTo>
                      <a:pt x="207" y="1480"/>
                    </a:lnTo>
                    <a:lnTo>
                      <a:pt x="185" y="1423"/>
                    </a:lnTo>
                    <a:lnTo>
                      <a:pt x="185" y="1402"/>
                    </a:lnTo>
                    <a:lnTo>
                      <a:pt x="200" y="1383"/>
                    </a:lnTo>
                    <a:lnTo>
                      <a:pt x="212" y="1381"/>
                    </a:lnTo>
                    <a:lnTo>
                      <a:pt x="207" y="1361"/>
                    </a:lnTo>
                    <a:lnTo>
                      <a:pt x="250" y="1318"/>
                    </a:lnTo>
                    <a:lnTo>
                      <a:pt x="268" y="1274"/>
                    </a:lnTo>
                    <a:lnTo>
                      <a:pt x="255" y="1244"/>
                    </a:lnTo>
                    <a:lnTo>
                      <a:pt x="221" y="1231"/>
                    </a:lnTo>
                    <a:lnTo>
                      <a:pt x="179" y="1226"/>
                    </a:lnTo>
                    <a:lnTo>
                      <a:pt x="181" y="1224"/>
                    </a:lnTo>
                    <a:lnTo>
                      <a:pt x="181" y="1222"/>
                    </a:lnTo>
                    <a:lnTo>
                      <a:pt x="181" y="1221"/>
                    </a:lnTo>
                    <a:lnTo>
                      <a:pt x="182" y="1221"/>
                    </a:lnTo>
                    <a:lnTo>
                      <a:pt x="184" y="1218"/>
                    </a:lnTo>
                    <a:lnTo>
                      <a:pt x="185" y="1212"/>
                    </a:lnTo>
                    <a:lnTo>
                      <a:pt x="184" y="1209"/>
                    </a:lnTo>
                    <a:lnTo>
                      <a:pt x="181" y="1208"/>
                    </a:lnTo>
                    <a:lnTo>
                      <a:pt x="176" y="1209"/>
                    </a:lnTo>
                    <a:lnTo>
                      <a:pt x="171" y="1181"/>
                    </a:lnTo>
                    <a:lnTo>
                      <a:pt x="175" y="1179"/>
                    </a:lnTo>
                    <a:lnTo>
                      <a:pt x="179" y="1180"/>
                    </a:lnTo>
                    <a:lnTo>
                      <a:pt x="181" y="1181"/>
                    </a:lnTo>
                    <a:lnTo>
                      <a:pt x="184" y="1185"/>
                    </a:lnTo>
                    <a:lnTo>
                      <a:pt x="186" y="1187"/>
                    </a:lnTo>
                    <a:lnTo>
                      <a:pt x="187" y="1187"/>
                    </a:lnTo>
                    <a:lnTo>
                      <a:pt x="189" y="1188"/>
                    </a:lnTo>
                    <a:lnTo>
                      <a:pt x="189" y="1187"/>
                    </a:lnTo>
                    <a:lnTo>
                      <a:pt x="189" y="1186"/>
                    </a:lnTo>
                    <a:lnTo>
                      <a:pt x="190" y="1186"/>
                    </a:lnTo>
                    <a:lnTo>
                      <a:pt x="192" y="1183"/>
                    </a:lnTo>
                    <a:lnTo>
                      <a:pt x="198" y="1140"/>
                    </a:lnTo>
                    <a:lnTo>
                      <a:pt x="183" y="1126"/>
                    </a:lnTo>
                    <a:lnTo>
                      <a:pt x="198" y="1112"/>
                    </a:lnTo>
                    <a:lnTo>
                      <a:pt x="221" y="1105"/>
                    </a:lnTo>
                    <a:lnTo>
                      <a:pt x="190" y="1076"/>
                    </a:lnTo>
                    <a:lnTo>
                      <a:pt x="192" y="1055"/>
                    </a:lnTo>
                    <a:lnTo>
                      <a:pt x="183" y="1031"/>
                    </a:lnTo>
                    <a:lnTo>
                      <a:pt x="190" y="1009"/>
                    </a:lnTo>
                    <a:lnTo>
                      <a:pt x="164" y="998"/>
                    </a:lnTo>
                    <a:lnTo>
                      <a:pt x="157" y="983"/>
                    </a:lnTo>
                    <a:lnTo>
                      <a:pt x="157" y="981"/>
                    </a:lnTo>
                    <a:lnTo>
                      <a:pt x="162" y="974"/>
                    </a:lnTo>
                    <a:lnTo>
                      <a:pt x="150" y="962"/>
                    </a:lnTo>
                    <a:lnTo>
                      <a:pt x="171" y="933"/>
                    </a:lnTo>
                    <a:lnTo>
                      <a:pt x="148" y="912"/>
                    </a:lnTo>
                    <a:lnTo>
                      <a:pt x="133" y="912"/>
                    </a:lnTo>
                    <a:lnTo>
                      <a:pt x="114" y="889"/>
                    </a:lnTo>
                    <a:lnTo>
                      <a:pt x="112" y="870"/>
                    </a:lnTo>
                    <a:lnTo>
                      <a:pt x="57" y="827"/>
                    </a:lnTo>
                    <a:lnTo>
                      <a:pt x="57" y="813"/>
                    </a:lnTo>
                    <a:lnTo>
                      <a:pt x="53" y="812"/>
                    </a:lnTo>
                    <a:lnTo>
                      <a:pt x="52" y="812"/>
                    </a:lnTo>
                    <a:lnTo>
                      <a:pt x="49" y="806"/>
                    </a:lnTo>
                    <a:lnTo>
                      <a:pt x="48" y="803"/>
                    </a:lnTo>
                    <a:lnTo>
                      <a:pt x="48" y="798"/>
                    </a:lnTo>
                    <a:lnTo>
                      <a:pt x="33" y="796"/>
                    </a:lnTo>
                    <a:lnTo>
                      <a:pt x="50" y="777"/>
                    </a:lnTo>
                    <a:lnTo>
                      <a:pt x="52" y="770"/>
                    </a:lnTo>
                    <a:lnTo>
                      <a:pt x="52" y="764"/>
                    </a:lnTo>
                    <a:lnTo>
                      <a:pt x="48" y="758"/>
                    </a:lnTo>
                    <a:lnTo>
                      <a:pt x="40" y="755"/>
                    </a:lnTo>
                    <a:lnTo>
                      <a:pt x="39" y="743"/>
                    </a:lnTo>
                    <a:lnTo>
                      <a:pt x="40" y="738"/>
                    </a:lnTo>
                    <a:lnTo>
                      <a:pt x="44" y="735"/>
                    </a:lnTo>
                    <a:lnTo>
                      <a:pt x="46" y="731"/>
                    </a:lnTo>
                    <a:lnTo>
                      <a:pt x="50" y="730"/>
                    </a:lnTo>
                    <a:lnTo>
                      <a:pt x="62" y="731"/>
                    </a:lnTo>
                    <a:lnTo>
                      <a:pt x="79" y="681"/>
                    </a:lnTo>
                    <a:lnTo>
                      <a:pt x="92" y="661"/>
                    </a:lnTo>
                    <a:lnTo>
                      <a:pt x="83" y="646"/>
                    </a:lnTo>
                    <a:lnTo>
                      <a:pt x="150" y="620"/>
                    </a:lnTo>
                    <a:lnTo>
                      <a:pt x="168" y="624"/>
                    </a:lnTo>
                    <a:lnTo>
                      <a:pt x="179" y="618"/>
                    </a:lnTo>
                    <a:lnTo>
                      <a:pt x="190" y="603"/>
                    </a:lnTo>
                    <a:lnTo>
                      <a:pt x="198" y="589"/>
                    </a:lnTo>
                    <a:lnTo>
                      <a:pt x="176" y="585"/>
                    </a:lnTo>
                    <a:lnTo>
                      <a:pt x="164" y="570"/>
                    </a:lnTo>
                    <a:lnTo>
                      <a:pt x="135" y="561"/>
                    </a:lnTo>
                    <a:lnTo>
                      <a:pt x="162" y="539"/>
                    </a:lnTo>
                    <a:lnTo>
                      <a:pt x="164" y="513"/>
                    </a:lnTo>
                    <a:lnTo>
                      <a:pt x="171" y="503"/>
                    </a:lnTo>
                    <a:lnTo>
                      <a:pt x="162" y="470"/>
                    </a:lnTo>
                    <a:lnTo>
                      <a:pt x="168" y="456"/>
                    </a:lnTo>
                    <a:lnTo>
                      <a:pt x="169" y="450"/>
                    </a:lnTo>
                    <a:lnTo>
                      <a:pt x="168" y="448"/>
                    </a:lnTo>
                    <a:lnTo>
                      <a:pt x="167" y="448"/>
                    </a:lnTo>
                    <a:lnTo>
                      <a:pt x="162" y="449"/>
                    </a:lnTo>
                    <a:lnTo>
                      <a:pt x="158" y="450"/>
                    </a:lnTo>
                    <a:lnTo>
                      <a:pt x="155" y="454"/>
                    </a:lnTo>
                    <a:lnTo>
                      <a:pt x="179" y="413"/>
                    </a:lnTo>
                    <a:lnTo>
                      <a:pt x="168" y="385"/>
                    </a:lnTo>
                    <a:lnTo>
                      <a:pt x="183" y="370"/>
                    </a:lnTo>
                    <a:lnTo>
                      <a:pt x="198" y="361"/>
                    </a:lnTo>
                    <a:lnTo>
                      <a:pt x="205" y="328"/>
                    </a:lnTo>
                    <a:lnTo>
                      <a:pt x="205" y="299"/>
                    </a:lnTo>
                    <a:lnTo>
                      <a:pt x="176" y="304"/>
                    </a:lnTo>
                    <a:lnTo>
                      <a:pt x="157" y="304"/>
                    </a:lnTo>
                    <a:lnTo>
                      <a:pt x="126" y="320"/>
                    </a:lnTo>
                    <a:lnTo>
                      <a:pt x="98" y="318"/>
                    </a:lnTo>
                    <a:lnTo>
                      <a:pt x="83" y="304"/>
                    </a:lnTo>
                    <a:lnTo>
                      <a:pt x="76" y="278"/>
                    </a:lnTo>
                    <a:lnTo>
                      <a:pt x="50" y="239"/>
                    </a:lnTo>
                    <a:lnTo>
                      <a:pt x="29" y="233"/>
                    </a:lnTo>
                    <a:lnTo>
                      <a:pt x="22" y="220"/>
                    </a:lnTo>
                    <a:lnTo>
                      <a:pt x="0" y="220"/>
                    </a:lnTo>
                    <a:lnTo>
                      <a:pt x="12" y="185"/>
                    </a:lnTo>
                    <a:lnTo>
                      <a:pt x="9" y="183"/>
                    </a:lnTo>
                    <a:lnTo>
                      <a:pt x="6" y="176"/>
                    </a:lnTo>
                    <a:lnTo>
                      <a:pt x="6" y="173"/>
                    </a:lnTo>
                    <a:lnTo>
                      <a:pt x="7" y="171"/>
                    </a:lnTo>
                    <a:lnTo>
                      <a:pt x="12" y="176"/>
                    </a:lnTo>
                    <a:lnTo>
                      <a:pt x="12" y="111"/>
                    </a:lnTo>
                    <a:lnTo>
                      <a:pt x="36" y="111"/>
                    </a:lnTo>
                    <a:lnTo>
                      <a:pt x="79" y="47"/>
                    </a:lnTo>
                    <a:lnTo>
                      <a:pt x="112" y="28"/>
                    </a:lnTo>
                    <a:lnTo>
                      <a:pt x="126" y="26"/>
                    </a:lnTo>
                    <a:lnTo>
                      <a:pt x="140" y="18"/>
                    </a:lnTo>
                    <a:lnTo>
                      <a:pt x="162" y="26"/>
                    </a:lnTo>
                    <a:lnTo>
                      <a:pt x="176" y="0"/>
                    </a:lnTo>
                    <a:lnTo>
                      <a:pt x="179" y="33"/>
                    </a:lnTo>
                    <a:lnTo>
                      <a:pt x="200" y="42"/>
                    </a:lnTo>
                    <a:lnTo>
                      <a:pt x="226" y="90"/>
                    </a:lnTo>
                    <a:lnTo>
                      <a:pt x="257" y="111"/>
                    </a:lnTo>
                    <a:lnTo>
                      <a:pt x="276" y="100"/>
                    </a:lnTo>
                    <a:lnTo>
                      <a:pt x="285" y="85"/>
                    </a:lnTo>
                    <a:lnTo>
                      <a:pt x="307" y="85"/>
                    </a:lnTo>
                    <a:lnTo>
                      <a:pt x="368" y="104"/>
                    </a:lnTo>
                    <a:lnTo>
                      <a:pt x="357" y="83"/>
                    </a:lnTo>
                    <a:lnTo>
                      <a:pt x="333" y="83"/>
                    </a:lnTo>
                    <a:lnTo>
                      <a:pt x="328" y="68"/>
                    </a:lnTo>
                    <a:lnTo>
                      <a:pt x="347" y="40"/>
                    </a:lnTo>
                    <a:lnTo>
                      <a:pt x="368" y="35"/>
                    </a:lnTo>
                    <a:lnTo>
                      <a:pt x="385" y="35"/>
                    </a:lnTo>
                    <a:lnTo>
                      <a:pt x="411" y="11"/>
                    </a:lnTo>
                    <a:lnTo>
                      <a:pt x="461" y="21"/>
                    </a:lnTo>
                    <a:lnTo>
                      <a:pt x="457" y="47"/>
                    </a:lnTo>
                    <a:lnTo>
                      <a:pt x="497" y="40"/>
                    </a:lnTo>
                    <a:lnTo>
                      <a:pt x="498" y="37"/>
                    </a:lnTo>
                    <a:lnTo>
                      <a:pt x="502" y="35"/>
                    </a:lnTo>
                    <a:lnTo>
                      <a:pt x="503" y="35"/>
                    </a:lnTo>
                    <a:lnTo>
                      <a:pt x="506" y="37"/>
                    </a:lnTo>
                    <a:lnTo>
                      <a:pt x="513" y="38"/>
                    </a:lnTo>
                    <a:lnTo>
                      <a:pt x="516" y="39"/>
                    </a:lnTo>
                    <a:lnTo>
                      <a:pt x="520" y="42"/>
                    </a:lnTo>
                    <a:lnTo>
                      <a:pt x="533" y="63"/>
                    </a:lnTo>
                    <a:lnTo>
                      <a:pt x="549" y="42"/>
                    </a:lnTo>
                    <a:lnTo>
                      <a:pt x="564" y="18"/>
                    </a:lnTo>
                    <a:lnTo>
                      <a:pt x="599" y="7"/>
                    </a:lnTo>
                    <a:lnTo>
                      <a:pt x="632" y="42"/>
                    </a:lnTo>
                    <a:lnTo>
                      <a:pt x="618" y="76"/>
                    </a:lnTo>
                    <a:lnTo>
                      <a:pt x="615" y="73"/>
                    </a:lnTo>
                    <a:lnTo>
                      <a:pt x="615" y="76"/>
                    </a:lnTo>
                    <a:lnTo>
                      <a:pt x="615" y="80"/>
                    </a:lnTo>
                    <a:lnTo>
                      <a:pt x="613" y="82"/>
                    </a:lnTo>
                    <a:lnTo>
                      <a:pt x="611" y="85"/>
                    </a:lnTo>
                    <a:lnTo>
                      <a:pt x="597" y="100"/>
                    </a:lnTo>
                    <a:lnTo>
                      <a:pt x="585" y="133"/>
                    </a:lnTo>
                    <a:lnTo>
                      <a:pt x="570" y="157"/>
                    </a:lnTo>
                    <a:lnTo>
                      <a:pt x="592" y="168"/>
                    </a:lnTo>
                    <a:lnTo>
                      <a:pt x="627" y="178"/>
                    </a:lnTo>
                    <a:lnTo>
                      <a:pt x="646" y="196"/>
                    </a:lnTo>
                    <a:lnTo>
                      <a:pt x="653" y="176"/>
                    </a:lnTo>
                    <a:lnTo>
                      <a:pt x="692" y="146"/>
                    </a:lnTo>
                    <a:lnTo>
                      <a:pt x="696" y="150"/>
                    </a:lnTo>
                    <a:lnTo>
                      <a:pt x="700" y="149"/>
                    </a:lnTo>
                    <a:lnTo>
                      <a:pt x="700" y="148"/>
                    </a:lnTo>
                    <a:lnTo>
                      <a:pt x="701" y="148"/>
                    </a:lnTo>
                    <a:lnTo>
                      <a:pt x="703" y="148"/>
                    </a:lnTo>
                    <a:lnTo>
                      <a:pt x="705" y="144"/>
                    </a:lnTo>
                    <a:lnTo>
                      <a:pt x="706" y="140"/>
                    </a:lnTo>
                    <a:lnTo>
                      <a:pt x="725" y="120"/>
                    </a:lnTo>
                    <a:lnTo>
                      <a:pt x="740" y="120"/>
                    </a:lnTo>
                    <a:lnTo>
                      <a:pt x="760" y="140"/>
                    </a:lnTo>
                    <a:lnTo>
                      <a:pt x="777" y="142"/>
                    </a:lnTo>
                    <a:lnTo>
                      <a:pt x="792" y="104"/>
                    </a:lnTo>
                    <a:lnTo>
                      <a:pt x="818" y="104"/>
                    </a:lnTo>
                    <a:lnTo>
                      <a:pt x="827" y="133"/>
                    </a:lnTo>
                    <a:lnTo>
                      <a:pt x="818" y="163"/>
                    </a:lnTo>
                    <a:lnTo>
                      <a:pt x="803" y="189"/>
                    </a:lnTo>
                    <a:lnTo>
                      <a:pt x="775" y="185"/>
                    </a:lnTo>
                    <a:lnTo>
                      <a:pt x="777" y="193"/>
                    </a:lnTo>
                    <a:lnTo>
                      <a:pt x="780" y="197"/>
                    </a:lnTo>
                    <a:lnTo>
                      <a:pt x="782" y="200"/>
                    </a:lnTo>
                    <a:lnTo>
                      <a:pt x="784" y="203"/>
                    </a:lnTo>
                    <a:lnTo>
                      <a:pt x="785" y="207"/>
                    </a:lnTo>
                    <a:lnTo>
                      <a:pt x="783" y="208"/>
                    </a:lnTo>
                    <a:lnTo>
                      <a:pt x="782" y="210"/>
                    </a:lnTo>
                    <a:lnTo>
                      <a:pt x="780" y="210"/>
                    </a:lnTo>
                    <a:lnTo>
                      <a:pt x="779" y="210"/>
                    </a:lnTo>
                    <a:lnTo>
                      <a:pt x="779" y="211"/>
                    </a:lnTo>
                    <a:lnTo>
                      <a:pt x="777" y="213"/>
                    </a:lnTo>
                    <a:lnTo>
                      <a:pt x="803" y="235"/>
                    </a:lnTo>
                    <a:lnTo>
                      <a:pt x="834" y="250"/>
                    </a:lnTo>
                    <a:lnTo>
                      <a:pt x="882" y="226"/>
                    </a:lnTo>
                    <a:lnTo>
                      <a:pt x="920" y="226"/>
                    </a:lnTo>
                    <a:lnTo>
                      <a:pt x="948" y="220"/>
                    </a:lnTo>
                    <a:lnTo>
                      <a:pt x="960" y="23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1655">
                <a:extLst>
                  <a:ext uri="{FF2B5EF4-FFF2-40B4-BE49-F238E27FC236}">
                    <a16:creationId xmlns:a16="http://schemas.microsoft.com/office/drawing/2014/main" id="{64C65A5E-CA37-5FB3-F0A6-C18665F1FE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5" y="1847"/>
                <a:ext cx="40" cy="31"/>
              </a:xfrm>
              <a:custGeom>
                <a:avLst/>
                <a:gdLst>
                  <a:gd name="T0" fmla="*/ 7 w 240"/>
                  <a:gd name="T1" fmla="*/ 65 h 186"/>
                  <a:gd name="T2" fmla="*/ 12 w 240"/>
                  <a:gd name="T3" fmla="*/ 91 h 186"/>
                  <a:gd name="T4" fmla="*/ 0 w 240"/>
                  <a:gd name="T5" fmla="*/ 120 h 186"/>
                  <a:gd name="T6" fmla="*/ 14 w 240"/>
                  <a:gd name="T7" fmla="*/ 151 h 186"/>
                  <a:gd name="T8" fmla="*/ 62 w 240"/>
                  <a:gd name="T9" fmla="*/ 162 h 186"/>
                  <a:gd name="T10" fmla="*/ 140 w 240"/>
                  <a:gd name="T11" fmla="*/ 156 h 186"/>
                  <a:gd name="T12" fmla="*/ 157 w 240"/>
                  <a:gd name="T13" fmla="*/ 150 h 186"/>
                  <a:gd name="T14" fmla="*/ 161 w 240"/>
                  <a:gd name="T15" fmla="*/ 139 h 186"/>
                  <a:gd name="T16" fmla="*/ 167 w 240"/>
                  <a:gd name="T17" fmla="*/ 142 h 186"/>
                  <a:gd name="T18" fmla="*/ 172 w 240"/>
                  <a:gd name="T19" fmla="*/ 149 h 186"/>
                  <a:gd name="T20" fmla="*/ 176 w 240"/>
                  <a:gd name="T21" fmla="*/ 150 h 186"/>
                  <a:gd name="T22" fmla="*/ 178 w 240"/>
                  <a:gd name="T23" fmla="*/ 148 h 186"/>
                  <a:gd name="T24" fmla="*/ 179 w 240"/>
                  <a:gd name="T25" fmla="*/ 147 h 186"/>
                  <a:gd name="T26" fmla="*/ 181 w 240"/>
                  <a:gd name="T27" fmla="*/ 137 h 186"/>
                  <a:gd name="T28" fmla="*/ 182 w 240"/>
                  <a:gd name="T29" fmla="*/ 145 h 186"/>
                  <a:gd name="T30" fmla="*/ 207 w 240"/>
                  <a:gd name="T31" fmla="*/ 134 h 186"/>
                  <a:gd name="T32" fmla="*/ 225 w 240"/>
                  <a:gd name="T33" fmla="*/ 120 h 186"/>
                  <a:gd name="T34" fmla="*/ 235 w 240"/>
                  <a:gd name="T35" fmla="*/ 106 h 186"/>
                  <a:gd name="T36" fmla="*/ 240 w 240"/>
                  <a:gd name="T37" fmla="*/ 97 h 186"/>
                  <a:gd name="T38" fmla="*/ 236 w 240"/>
                  <a:gd name="T39" fmla="*/ 91 h 186"/>
                  <a:gd name="T40" fmla="*/ 233 w 240"/>
                  <a:gd name="T41" fmla="*/ 70 h 186"/>
                  <a:gd name="T42" fmla="*/ 218 w 240"/>
                  <a:gd name="T43" fmla="*/ 36 h 186"/>
                  <a:gd name="T44" fmla="*/ 178 w 240"/>
                  <a:gd name="T45" fmla="*/ 13 h 186"/>
                  <a:gd name="T46" fmla="*/ 179 w 240"/>
                  <a:gd name="T47" fmla="*/ 22 h 186"/>
                  <a:gd name="T48" fmla="*/ 177 w 240"/>
                  <a:gd name="T49" fmla="*/ 26 h 186"/>
                  <a:gd name="T50" fmla="*/ 171 w 240"/>
                  <a:gd name="T51" fmla="*/ 30 h 186"/>
                  <a:gd name="T52" fmla="*/ 118 w 240"/>
                  <a:gd name="T53" fmla="*/ 27 h 186"/>
                  <a:gd name="T54" fmla="*/ 99 w 240"/>
                  <a:gd name="T55" fmla="*/ 6 h 186"/>
                  <a:gd name="T56" fmla="*/ 95 w 240"/>
                  <a:gd name="T57" fmla="*/ 0 h 186"/>
                  <a:gd name="T58" fmla="*/ 96 w 240"/>
                  <a:gd name="T59" fmla="*/ 5 h 186"/>
                  <a:gd name="T60" fmla="*/ 57 w 240"/>
                  <a:gd name="T61" fmla="*/ 23 h 186"/>
                  <a:gd name="T62" fmla="*/ 29 w 240"/>
                  <a:gd name="T63" fmla="*/ 3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0" h="186">
                    <a:moveTo>
                      <a:pt x="14" y="51"/>
                    </a:moveTo>
                    <a:lnTo>
                      <a:pt x="7" y="65"/>
                    </a:lnTo>
                    <a:lnTo>
                      <a:pt x="7" y="77"/>
                    </a:lnTo>
                    <a:lnTo>
                      <a:pt x="12" y="91"/>
                    </a:lnTo>
                    <a:lnTo>
                      <a:pt x="5" y="101"/>
                    </a:lnTo>
                    <a:lnTo>
                      <a:pt x="0" y="120"/>
                    </a:lnTo>
                    <a:lnTo>
                      <a:pt x="26" y="134"/>
                    </a:lnTo>
                    <a:lnTo>
                      <a:pt x="14" y="151"/>
                    </a:lnTo>
                    <a:lnTo>
                      <a:pt x="29" y="186"/>
                    </a:lnTo>
                    <a:lnTo>
                      <a:pt x="62" y="162"/>
                    </a:lnTo>
                    <a:lnTo>
                      <a:pt x="92" y="162"/>
                    </a:lnTo>
                    <a:lnTo>
                      <a:pt x="140" y="156"/>
                    </a:lnTo>
                    <a:lnTo>
                      <a:pt x="161" y="156"/>
                    </a:lnTo>
                    <a:lnTo>
                      <a:pt x="157" y="150"/>
                    </a:lnTo>
                    <a:lnTo>
                      <a:pt x="159" y="144"/>
                    </a:lnTo>
                    <a:lnTo>
                      <a:pt x="161" y="139"/>
                    </a:lnTo>
                    <a:lnTo>
                      <a:pt x="165" y="139"/>
                    </a:lnTo>
                    <a:lnTo>
                      <a:pt x="167" y="142"/>
                    </a:lnTo>
                    <a:lnTo>
                      <a:pt x="171" y="149"/>
                    </a:lnTo>
                    <a:lnTo>
                      <a:pt x="172" y="149"/>
                    </a:lnTo>
                    <a:lnTo>
                      <a:pt x="175" y="150"/>
                    </a:lnTo>
                    <a:lnTo>
                      <a:pt x="176" y="150"/>
                    </a:lnTo>
                    <a:lnTo>
                      <a:pt x="178" y="150"/>
                    </a:lnTo>
                    <a:lnTo>
                      <a:pt x="178" y="148"/>
                    </a:lnTo>
                    <a:lnTo>
                      <a:pt x="178" y="147"/>
                    </a:lnTo>
                    <a:lnTo>
                      <a:pt x="179" y="147"/>
                    </a:lnTo>
                    <a:lnTo>
                      <a:pt x="181" y="144"/>
                    </a:lnTo>
                    <a:lnTo>
                      <a:pt x="181" y="137"/>
                    </a:lnTo>
                    <a:lnTo>
                      <a:pt x="181" y="141"/>
                    </a:lnTo>
                    <a:lnTo>
                      <a:pt x="182" y="145"/>
                    </a:lnTo>
                    <a:lnTo>
                      <a:pt x="185" y="149"/>
                    </a:lnTo>
                    <a:lnTo>
                      <a:pt x="207" y="134"/>
                    </a:lnTo>
                    <a:lnTo>
                      <a:pt x="211" y="123"/>
                    </a:lnTo>
                    <a:lnTo>
                      <a:pt x="225" y="120"/>
                    </a:lnTo>
                    <a:lnTo>
                      <a:pt x="228" y="115"/>
                    </a:lnTo>
                    <a:lnTo>
                      <a:pt x="235" y="106"/>
                    </a:lnTo>
                    <a:lnTo>
                      <a:pt x="239" y="99"/>
                    </a:lnTo>
                    <a:lnTo>
                      <a:pt x="240" y="97"/>
                    </a:lnTo>
                    <a:lnTo>
                      <a:pt x="240" y="95"/>
                    </a:lnTo>
                    <a:lnTo>
                      <a:pt x="236" y="91"/>
                    </a:lnTo>
                    <a:lnTo>
                      <a:pt x="228" y="91"/>
                    </a:lnTo>
                    <a:lnTo>
                      <a:pt x="233" y="70"/>
                    </a:lnTo>
                    <a:lnTo>
                      <a:pt x="233" y="56"/>
                    </a:lnTo>
                    <a:lnTo>
                      <a:pt x="218" y="36"/>
                    </a:lnTo>
                    <a:lnTo>
                      <a:pt x="197" y="20"/>
                    </a:lnTo>
                    <a:lnTo>
                      <a:pt x="178" y="13"/>
                    </a:lnTo>
                    <a:lnTo>
                      <a:pt x="179" y="20"/>
                    </a:lnTo>
                    <a:lnTo>
                      <a:pt x="179" y="22"/>
                    </a:lnTo>
                    <a:lnTo>
                      <a:pt x="179" y="25"/>
                    </a:lnTo>
                    <a:lnTo>
                      <a:pt x="177" y="26"/>
                    </a:lnTo>
                    <a:lnTo>
                      <a:pt x="176" y="28"/>
                    </a:lnTo>
                    <a:lnTo>
                      <a:pt x="171" y="30"/>
                    </a:lnTo>
                    <a:lnTo>
                      <a:pt x="128" y="49"/>
                    </a:lnTo>
                    <a:lnTo>
                      <a:pt x="118" y="27"/>
                    </a:lnTo>
                    <a:lnTo>
                      <a:pt x="100" y="13"/>
                    </a:lnTo>
                    <a:lnTo>
                      <a:pt x="99" y="6"/>
                    </a:lnTo>
                    <a:lnTo>
                      <a:pt x="96" y="1"/>
                    </a:lnTo>
                    <a:lnTo>
                      <a:pt x="95" y="0"/>
                    </a:lnTo>
                    <a:lnTo>
                      <a:pt x="96" y="2"/>
                    </a:lnTo>
                    <a:lnTo>
                      <a:pt x="96" y="5"/>
                    </a:lnTo>
                    <a:lnTo>
                      <a:pt x="92" y="13"/>
                    </a:lnTo>
                    <a:lnTo>
                      <a:pt x="57" y="23"/>
                    </a:lnTo>
                    <a:lnTo>
                      <a:pt x="50" y="34"/>
                    </a:lnTo>
                    <a:lnTo>
                      <a:pt x="29" y="36"/>
                    </a:lnTo>
                    <a:lnTo>
                      <a:pt x="14" y="5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Rectangle 1656">
                <a:extLst>
                  <a:ext uri="{FF2B5EF4-FFF2-40B4-BE49-F238E27FC236}">
                    <a16:creationId xmlns:a16="http://schemas.microsoft.com/office/drawing/2014/main" id="{2D67A4A8-2919-F84A-053B-6DF404976C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5" y="1267"/>
                <a:ext cx="1" cy="1"/>
              </a:xfrm>
              <a:prstGeom prst="rect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1657">
                <a:extLst>
                  <a:ext uri="{FF2B5EF4-FFF2-40B4-BE49-F238E27FC236}">
                    <a16:creationId xmlns:a16="http://schemas.microsoft.com/office/drawing/2014/main" id="{363132E0-D6C5-80BF-794B-3C683DE9B5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6" y="2263"/>
                <a:ext cx="168" cy="504"/>
              </a:xfrm>
              <a:custGeom>
                <a:avLst/>
                <a:gdLst>
                  <a:gd name="T0" fmla="*/ 642 w 1004"/>
                  <a:gd name="T1" fmla="*/ 6 h 3027"/>
                  <a:gd name="T2" fmla="*/ 709 w 1004"/>
                  <a:gd name="T3" fmla="*/ 61 h 3027"/>
                  <a:gd name="T4" fmla="*/ 650 w 1004"/>
                  <a:gd name="T5" fmla="*/ 141 h 3027"/>
                  <a:gd name="T6" fmla="*/ 689 w 1004"/>
                  <a:gd name="T7" fmla="*/ 199 h 3027"/>
                  <a:gd name="T8" fmla="*/ 759 w 1004"/>
                  <a:gd name="T9" fmla="*/ 242 h 3027"/>
                  <a:gd name="T10" fmla="*/ 664 w 1004"/>
                  <a:gd name="T11" fmla="*/ 349 h 3027"/>
                  <a:gd name="T12" fmla="*/ 719 w 1004"/>
                  <a:gd name="T13" fmla="*/ 399 h 3027"/>
                  <a:gd name="T14" fmla="*/ 681 w 1004"/>
                  <a:gd name="T15" fmla="*/ 581 h 3027"/>
                  <a:gd name="T16" fmla="*/ 663 w 1004"/>
                  <a:gd name="T17" fmla="*/ 584 h 3027"/>
                  <a:gd name="T18" fmla="*/ 687 w 1004"/>
                  <a:gd name="T19" fmla="*/ 628 h 3027"/>
                  <a:gd name="T20" fmla="*/ 646 w 1004"/>
                  <a:gd name="T21" fmla="*/ 670 h 3027"/>
                  <a:gd name="T22" fmla="*/ 644 w 1004"/>
                  <a:gd name="T23" fmla="*/ 704 h 3027"/>
                  <a:gd name="T24" fmla="*/ 709 w 1004"/>
                  <a:gd name="T25" fmla="*/ 703 h 3027"/>
                  <a:gd name="T26" fmla="*/ 726 w 1004"/>
                  <a:gd name="T27" fmla="*/ 720 h 3027"/>
                  <a:gd name="T28" fmla="*/ 674 w 1004"/>
                  <a:gd name="T29" fmla="*/ 834 h 3027"/>
                  <a:gd name="T30" fmla="*/ 788 w 1004"/>
                  <a:gd name="T31" fmla="*/ 840 h 3027"/>
                  <a:gd name="T32" fmla="*/ 809 w 1004"/>
                  <a:gd name="T33" fmla="*/ 870 h 3027"/>
                  <a:gd name="T34" fmla="*/ 726 w 1004"/>
                  <a:gd name="T35" fmla="*/ 1081 h 3027"/>
                  <a:gd name="T36" fmla="*/ 663 w 1004"/>
                  <a:gd name="T37" fmla="*/ 1124 h 3027"/>
                  <a:gd name="T38" fmla="*/ 633 w 1004"/>
                  <a:gd name="T39" fmla="*/ 1226 h 3027"/>
                  <a:gd name="T40" fmla="*/ 565 w 1004"/>
                  <a:gd name="T41" fmla="*/ 1251 h 3027"/>
                  <a:gd name="T42" fmla="*/ 555 w 1004"/>
                  <a:gd name="T43" fmla="*/ 1252 h 3027"/>
                  <a:gd name="T44" fmla="*/ 601 w 1004"/>
                  <a:gd name="T45" fmla="*/ 1285 h 3027"/>
                  <a:gd name="T46" fmla="*/ 641 w 1004"/>
                  <a:gd name="T47" fmla="*/ 1359 h 3027"/>
                  <a:gd name="T48" fmla="*/ 724 w 1004"/>
                  <a:gd name="T49" fmla="*/ 1331 h 3027"/>
                  <a:gd name="T50" fmla="*/ 783 w 1004"/>
                  <a:gd name="T51" fmla="*/ 1415 h 3027"/>
                  <a:gd name="T52" fmla="*/ 802 w 1004"/>
                  <a:gd name="T53" fmla="*/ 1496 h 3027"/>
                  <a:gd name="T54" fmla="*/ 826 w 1004"/>
                  <a:gd name="T55" fmla="*/ 1525 h 3027"/>
                  <a:gd name="T56" fmla="*/ 888 w 1004"/>
                  <a:gd name="T57" fmla="*/ 1553 h 3027"/>
                  <a:gd name="T58" fmla="*/ 933 w 1004"/>
                  <a:gd name="T59" fmla="*/ 1619 h 3027"/>
                  <a:gd name="T60" fmla="*/ 916 w 1004"/>
                  <a:gd name="T61" fmla="*/ 1618 h 3027"/>
                  <a:gd name="T62" fmla="*/ 966 w 1004"/>
                  <a:gd name="T63" fmla="*/ 1744 h 3027"/>
                  <a:gd name="T64" fmla="*/ 945 w 1004"/>
                  <a:gd name="T65" fmla="*/ 1754 h 3027"/>
                  <a:gd name="T66" fmla="*/ 852 w 1004"/>
                  <a:gd name="T67" fmla="*/ 1790 h 3027"/>
                  <a:gd name="T68" fmla="*/ 762 w 1004"/>
                  <a:gd name="T69" fmla="*/ 1929 h 3027"/>
                  <a:gd name="T70" fmla="*/ 855 w 1004"/>
                  <a:gd name="T71" fmla="*/ 1968 h 3027"/>
                  <a:gd name="T72" fmla="*/ 805 w 1004"/>
                  <a:gd name="T73" fmla="*/ 2009 h 3027"/>
                  <a:gd name="T74" fmla="*/ 723 w 1004"/>
                  <a:gd name="T75" fmla="*/ 2061 h 3027"/>
                  <a:gd name="T76" fmla="*/ 736 w 1004"/>
                  <a:gd name="T77" fmla="*/ 2069 h 3027"/>
                  <a:gd name="T78" fmla="*/ 801 w 1004"/>
                  <a:gd name="T79" fmla="*/ 2107 h 3027"/>
                  <a:gd name="T80" fmla="*/ 772 w 1004"/>
                  <a:gd name="T81" fmla="*/ 2189 h 3027"/>
                  <a:gd name="T82" fmla="*/ 739 w 1004"/>
                  <a:gd name="T83" fmla="*/ 2224 h 3027"/>
                  <a:gd name="T84" fmla="*/ 648 w 1004"/>
                  <a:gd name="T85" fmla="*/ 2357 h 3027"/>
                  <a:gd name="T86" fmla="*/ 601 w 1004"/>
                  <a:gd name="T87" fmla="*/ 2378 h 3027"/>
                  <a:gd name="T88" fmla="*/ 589 w 1004"/>
                  <a:gd name="T89" fmla="*/ 2353 h 3027"/>
                  <a:gd name="T90" fmla="*/ 477 w 1004"/>
                  <a:gd name="T91" fmla="*/ 2403 h 3027"/>
                  <a:gd name="T92" fmla="*/ 482 w 1004"/>
                  <a:gd name="T93" fmla="*/ 2549 h 3027"/>
                  <a:gd name="T94" fmla="*/ 548 w 1004"/>
                  <a:gd name="T95" fmla="*/ 2583 h 3027"/>
                  <a:gd name="T96" fmla="*/ 533 w 1004"/>
                  <a:gd name="T97" fmla="*/ 2630 h 3027"/>
                  <a:gd name="T98" fmla="*/ 514 w 1004"/>
                  <a:gd name="T99" fmla="*/ 2675 h 3027"/>
                  <a:gd name="T100" fmla="*/ 510 w 1004"/>
                  <a:gd name="T101" fmla="*/ 2821 h 3027"/>
                  <a:gd name="T102" fmla="*/ 474 w 1004"/>
                  <a:gd name="T103" fmla="*/ 2838 h 3027"/>
                  <a:gd name="T104" fmla="*/ 414 w 1004"/>
                  <a:gd name="T105" fmla="*/ 2883 h 3027"/>
                  <a:gd name="T106" fmla="*/ 357 w 1004"/>
                  <a:gd name="T107" fmla="*/ 2925 h 3027"/>
                  <a:gd name="T108" fmla="*/ 349 w 1004"/>
                  <a:gd name="T109" fmla="*/ 2927 h 3027"/>
                  <a:gd name="T110" fmla="*/ 248 w 1004"/>
                  <a:gd name="T111" fmla="*/ 2987 h 3027"/>
                  <a:gd name="T112" fmla="*/ 149 w 1004"/>
                  <a:gd name="T113" fmla="*/ 2927 h 3027"/>
                  <a:gd name="T114" fmla="*/ 13 w 1004"/>
                  <a:gd name="T115" fmla="*/ 2992 h 3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04" h="3027">
                    <a:moveTo>
                      <a:pt x="553" y="61"/>
                    </a:moveTo>
                    <a:lnTo>
                      <a:pt x="539" y="42"/>
                    </a:lnTo>
                    <a:lnTo>
                      <a:pt x="553" y="7"/>
                    </a:lnTo>
                    <a:lnTo>
                      <a:pt x="596" y="22"/>
                    </a:lnTo>
                    <a:lnTo>
                      <a:pt x="603" y="14"/>
                    </a:lnTo>
                    <a:lnTo>
                      <a:pt x="639" y="5"/>
                    </a:lnTo>
                    <a:lnTo>
                      <a:pt x="640" y="5"/>
                    </a:lnTo>
                    <a:lnTo>
                      <a:pt x="642" y="6"/>
                    </a:lnTo>
                    <a:lnTo>
                      <a:pt x="643" y="6"/>
                    </a:lnTo>
                    <a:lnTo>
                      <a:pt x="645" y="7"/>
                    </a:lnTo>
                    <a:lnTo>
                      <a:pt x="648" y="4"/>
                    </a:lnTo>
                    <a:lnTo>
                      <a:pt x="653" y="0"/>
                    </a:lnTo>
                    <a:lnTo>
                      <a:pt x="681" y="28"/>
                    </a:lnTo>
                    <a:lnTo>
                      <a:pt x="702" y="35"/>
                    </a:lnTo>
                    <a:lnTo>
                      <a:pt x="717" y="48"/>
                    </a:lnTo>
                    <a:lnTo>
                      <a:pt x="709" y="61"/>
                    </a:lnTo>
                    <a:lnTo>
                      <a:pt x="683" y="78"/>
                    </a:lnTo>
                    <a:lnTo>
                      <a:pt x="683" y="104"/>
                    </a:lnTo>
                    <a:lnTo>
                      <a:pt x="667" y="114"/>
                    </a:lnTo>
                    <a:lnTo>
                      <a:pt x="667" y="120"/>
                    </a:lnTo>
                    <a:lnTo>
                      <a:pt x="666" y="127"/>
                    </a:lnTo>
                    <a:lnTo>
                      <a:pt x="660" y="134"/>
                    </a:lnTo>
                    <a:lnTo>
                      <a:pt x="654" y="138"/>
                    </a:lnTo>
                    <a:lnTo>
                      <a:pt x="650" y="141"/>
                    </a:lnTo>
                    <a:lnTo>
                      <a:pt x="644" y="141"/>
                    </a:lnTo>
                    <a:lnTo>
                      <a:pt x="642" y="140"/>
                    </a:lnTo>
                    <a:lnTo>
                      <a:pt x="641" y="140"/>
                    </a:lnTo>
                    <a:lnTo>
                      <a:pt x="639" y="140"/>
                    </a:lnTo>
                    <a:lnTo>
                      <a:pt x="631" y="157"/>
                    </a:lnTo>
                    <a:lnTo>
                      <a:pt x="669" y="178"/>
                    </a:lnTo>
                    <a:lnTo>
                      <a:pt x="674" y="192"/>
                    </a:lnTo>
                    <a:lnTo>
                      <a:pt x="689" y="199"/>
                    </a:lnTo>
                    <a:lnTo>
                      <a:pt x="689" y="218"/>
                    </a:lnTo>
                    <a:lnTo>
                      <a:pt x="726" y="211"/>
                    </a:lnTo>
                    <a:lnTo>
                      <a:pt x="752" y="228"/>
                    </a:lnTo>
                    <a:lnTo>
                      <a:pt x="753" y="230"/>
                    </a:lnTo>
                    <a:lnTo>
                      <a:pt x="747" y="234"/>
                    </a:lnTo>
                    <a:lnTo>
                      <a:pt x="746" y="238"/>
                    </a:lnTo>
                    <a:lnTo>
                      <a:pt x="750" y="240"/>
                    </a:lnTo>
                    <a:lnTo>
                      <a:pt x="759" y="242"/>
                    </a:lnTo>
                    <a:lnTo>
                      <a:pt x="769" y="257"/>
                    </a:lnTo>
                    <a:lnTo>
                      <a:pt x="781" y="292"/>
                    </a:lnTo>
                    <a:lnTo>
                      <a:pt x="746" y="299"/>
                    </a:lnTo>
                    <a:lnTo>
                      <a:pt x="726" y="313"/>
                    </a:lnTo>
                    <a:lnTo>
                      <a:pt x="709" y="318"/>
                    </a:lnTo>
                    <a:lnTo>
                      <a:pt x="655" y="318"/>
                    </a:lnTo>
                    <a:lnTo>
                      <a:pt x="663" y="349"/>
                    </a:lnTo>
                    <a:lnTo>
                      <a:pt x="664" y="349"/>
                    </a:lnTo>
                    <a:lnTo>
                      <a:pt x="666" y="350"/>
                    </a:lnTo>
                    <a:lnTo>
                      <a:pt x="670" y="351"/>
                    </a:lnTo>
                    <a:lnTo>
                      <a:pt x="676" y="349"/>
                    </a:lnTo>
                    <a:lnTo>
                      <a:pt x="680" y="343"/>
                    </a:lnTo>
                    <a:lnTo>
                      <a:pt x="681" y="339"/>
                    </a:lnTo>
                    <a:lnTo>
                      <a:pt x="683" y="335"/>
                    </a:lnTo>
                    <a:lnTo>
                      <a:pt x="724" y="357"/>
                    </a:lnTo>
                    <a:lnTo>
                      <a:pt x="719" y="399"/>
                    </a:lnTo>
                    <a:lnTo>
                      <a:pt x="705" y="403"/>
                    </a:lnTo>
                    <a:lnTo>
                      <a:pt x="681" y="470"/>
                    </a:lnTo>
                    <a:lnTo>
                      <a:pt x="698" y="483"/>
                    </a:lnTo>
                    <a:lnTo>
                      <a:pt x="702" y="503"/>
                    </a:lnTo>
                    <a:lnTo>
                      <a:pt x="733" y="533"/>
                    </a:lnTo>
                    <a:lnTo>
                      <a:pt x="739" y="570"/>
                    </a:lnTo>
                    <a:lnTo>
                      <a:pt x="719" y="585"/>
                    </a:lnTo>
                    <a:lnTo>
                      <a:pt x="681" y="581"/>
                    </a:lnTo>
                    <a:lnTo>
                      <a:pt x="681" y="576"/>
                    </a:lnTo>
                    <a:lnTo>
                      <a:pt x="681" y="573"/>
                    </a:lnTo>
                    <a:lnTo>
                      <a:pt x="680" y="570"/>
                    </a:lnTo>
                    <a:lnTo>
                      <a:pt x="677" y="569"/>
                    </a:lnTo>
                    <a:lnTo>
                      <a:pt x="675" y="570"/>
                    </a:lnTo>
                    <a:lnTo>
                      <a:pt x="669" y="575"/>
                    </a:lnTo>
                    <a:lnTo>
                      <a:pt x="665" y="579"/>
                    </a:lnTo>
                    <a:lnTo>
                      <a:pt x="663" y="584"/>
                    </a:lnTo>
                    <a:lnTo>
                      <a:pt x="660" y="587"/>
                    </a:lnTo>
                    <a:lnTo>
                      <a:pt x="662" y="590"/>
                    </a:lnTo>
                    <a:lnTo>
                      <a:pt x="662" y="591"/>
                    </a:lnTo>
                    <a:lnTo>
                      <a:pt x="665" y="592"/>
                    </a:lnTo>
                    <a:lnTo>
                      <a:pt x="668" y="592"/>
                    </a:lnTo>
                    <a:lnTo>
                      <a:pt x="674" y="592"/>
                    </a:lnTo>
                    <a:lnTo>
                      <a:pt x="681" y="631"/>
                    </a:lnTo>
                    <a:lnTo>
                      <a:pt x="687" y="628"/>
                    </a:lnTo>
                    <a:lnTo>
                      <a:pt x="691" y="627"/>
                    </a:lnTo>
                    <a:lnTo>
                      <a:pt x="694" y="627"/>
                    </a:lnTo>
                    <a:lnTo>
                      <a:pt x="696" y="628"/>
                    </a:lnTo>
                    <a:lnTo>
                      <a:pt x="696" y="629"/>
                    </a:lnTo>
                    <a:lnTo>
                      <a:pt x="695" y="632"/>
                    </a:lnTo>
                    <a:lnTo>
                      <a:pt x="689" y="642"/>
                    </a:lnTo>
                    <a:lnTo>
                      <a:pt x="696" y="668"/>
                    </a:lnTo>
                    <a:lnTo>
                      <a:pt x="646" y="670"/>
                    </a:lnTo>
                    <a:lnTo>
                      <a:pt x="648" y="696"/>
                    </a:lnTo>
                    <a:lnTo>
                      <a:pt x="648" y="700"/>
                    </a:lnTo>
                    <a:lnTo>
                      <a:pt x="647" y="700"/>
                    </a:lnTo>
                    <a:lnTo>
                      <a:pt x="647" y="701"/>
                    </a:lnTo>
                    <a:lnTo>
                      <a:pt x="647" y="703"/>
                    </a:lnTo>
                    <a:lnTo>
                      <a:pt x="645" y="703"/>
                    </a:lnTo>
                    <a:lnTo>
                      <a:pt x="644" y="703"/>
                    </a:lnTo>
                    <a:lnTo>
                      <a:pt x="644" y="704"/>
                    </a:lnTo>
                    <a:lnTo>
                      <a:pt x="642" y="704"/>
                    </a:lnTo>
                    <a:lnTo>
                      <a:pt x="641" y="704"/>
                    </a:lnTo>
                    <a:lnTo>
                      <a:pt x="641" y="705"/>
                    </a:lnTo>
                    <a:lnTo>
                      <a:pt x="648" y="734"/>
                    </a:lnTo>
                    <a:lnTo>
                      <a:pt x="689" y="734"/>
                    </a:lnTo>
                    <a:lnTo>
                      <a:pt x="702" y="724"/>
                    </a:lnTo>
                    <a:lnTo>
                      <a:pt x="709" y="705"/>
                    </a:lnTo>
                    <a:lnTo>
                      <a:pt x="709" y="703"/>
                    </a:lnTo>
                    <a:lnTo>
                      <a:pt x="713" y="701"/>
                    </a:lnTo>
                    <a:lnTo>
                      <a:pt x="719" y="703"/>
                    </a:lnTo>
                    <a:lnTo>
                      <a:pt x="731" y="684"/>
                    </a:lnTo>
                    <a:lnTo>
                      <a:pt x="739" y="710"/>
                    </a:lnTo>
                    <a:lnTo>
                      <a:pt x="733" y="713"/>
                    </a:lnTo>
                    <a:lnTo>
                      <a:pt x="727" y="715"/>
                    </a:lnTo>
                    <a:lnTo>
                      <a:pt x="725" y="717"/>
                    </a:lnTo>
                    <a:lnTo>
                      <a:pt x="726" y="720"/>
                    </a:lnTo>
                    <a:lnTo>
                      <a:pt x="731" y="724"/>
                    </a:lnTo>
                    <a:lnTo>
                      <a:pt x="769" y="760"/>
                    </a:lnTo>
                    <a:lnTo>
                      <a:pt x="752" y="770"/>
                    </a:lnTo>
                    <a:lnTo>
                      <a:pt x="746" y="798"/>
                    </a:lnTo>
                    <a:lnTo>
                      <a:pt x="726" y="810"/>
                    </a:lnTo>
                    <a:lnTo>
                      <a:pt x="717" y="805"/>
                    </a:lnTo>
                    <a:lnTo>
                      <a:pt x="655" y="820"/>
                    </a:lnTo>
                    <a:lnTo>
                      <a:pt x="674" y="834"/>
                    </a:lnTo>
                    <a:lnTo>
                      <a:pt x="702" y="834"/>
                    </a:lnTo>
                    <a:lnTo>
                      <a:pt x="713" y="846"/>
                    </a:lnTo>
                    <a:lnTo>
                      <a:pt x="759" y="862"/>
                    </a:lnTo>
                    <a:lnTo>
                      <a:pt x="774" y="860"/>
                    </a:lnTo>
                    <a:lnTo>
                      <a:pt x="781" y="855"/>
                    </a:lnTo>
                    <a:lnTo>
                      <a:pt x="784" y="853"/>
                    </a:lnTo>
                    <a:lnTo>
                      <a:pt x="786" y="852"/>
                    </a:lnTo>
                    <a:lnTo>
                      <a:pt x="788" y="840"/>
                    </a:lnTo>
                    <a:lnTo>
                      <a:pt x="790" y="827"/>
                    </a:lnTo>
                    <a:lnTo>
                      <a:pt x="791" y="817"/>
                    </a:lnTo>
                    <a:lnTo>
                      <a:pt x="794" y="811"/>
                    </a:lnTo>
                    <a:lnTo>
                      <a:pt x="798" y="811"/>
                    </a:lnTo>
                    <a:lnTo>
                      <a:pt x="805" y="818"/>
                    </a:lnTo>
                    <a:lnTo>
                      <a:pt x="824" y="841"/>
                    </a:lnTo>
                    <a:lnTo>
                      <a:pt x="819" y="862"/>
                    </a:lnTo>
                    <a:lnTo>
                      <a:pt x="809" y="870"/>
                    </a:lnTo>
                    <a:lnTo>
                      <a:pt x="812" y="903"/>
                    </a:lnTo>
                    <a:lnTo>
                      <a:pt x="788" y="912"/>
                    </a:lnTo>
                    <a:lnTo>
                      <a:pt x="788" y="998"/>
                    </a:lnTo>
                    <a:lnTo>
                      <a:pt x="774" y="1016"/>
                    </a:lnTo>
                    <a:lnTo>
                      <a:pt x="746" y="1027"/>
                    </a:lnTo>
                    <a:lnTo>
                      <a:pt x="752" y="1053"/>
                    </a:lnTo>
                    <a:lnTo>
                      <a:pt x="739" y="1059"/>
                    </a:lnTo>
                    <a:lnTo>
                      <a:pt x="726" y="1081"/>
                    </a:lnTo>
                    <a:lnTo>
                      <a:pt x="727" y="1085"/>
                    </a:lnTo>
                    <a:lnTo>
                      <a:pt x="727" y="1089"/>
                    </a:lnTo>
                    <a:lnTo>
                      <a:pt x="726" y="1089"/>
                    </a:lnTo>
                    <a:lnTo>
                      <a:pt x="726" y="1090"/>
                    </a:lnTo>
                    <a:lnTo>
                      <a:pt x="726" y="1092"/>
                    </a:lnTo>
                    <a:lnTo>
                      <a:pt x="724" y="1096"/>
                    </a:lnTo>
                    <a:lnTo>
                      <a:pt x="689" y="1105"/>
                    </a:lnTo>
                    <a:lnTo>
                      <a:pt x="663" y="1124"/>
                    </a:lnTo>
                    <a:lnTo>
                      <a:pt x="674" y="1138"/>
                    </a:lnTo>
                    <a:lnTo>
                      <a:pt x="674" y="1159"/>
                    </a:lnTo>
                    <a:lnTo>
                      <a:pt x="641" y="1216"/>
                    </a:lnTo>
                    <a:lnTo>
                      <a:pt x="639" y="1233"/>
                    </a:lnTo>
                    <a:lnTo>
                      <a:pt x="633" y="1236"/>
                    </a:lnTo>
                    <a:lnTo>
                      <a:pt x="631" y="1236"/>
                    </a:lnTo>
                    <a:lnTo>
                      <a:pt x="630" y="1232"/>
                    </a:lnTo>
                    <a:lnTo>
                      <a:pt x="633" y="1226"/>
                    </a:lnTo>
                    <a:lnTo>
                      <a:pt x="589" y="1231"/>
                    </a:lnTo>
                    <a:lnTo>
                      <a:pt x="576" y="1218"/>
                    </a:lnTo>
                    <a:lnTo>
                      <a:pt x="560" y="1240"/>
                    </a:lnTo>
                    <a:lnTo>
                      <a:pt x="561" y="1241"/>
                    </a:lnTo>
                    <a:lnTo>
                      <a:pt x="563" y="1243"/>
                    </a:lnTo>
                    <a:lnTo>
                      <a:pt x="565" y="1246"/>
                    </a:lnTo>
                    <a:lnTo>
                      <a:pt x="565" y="1249"/>
                    </a:lnTo>
                    <a:lnTo>
                      <a:pt x="565" y="1251"/>
                    </a:lnTo>
                    <a:lnTo>
                      <a:pt x="564" y="1251"/>
                    </a:lnTo>
                    <a:lnTo>
                      <a:pt x="564" y="1252"/>
                    </a:lnTo>
                    <a:lnTo>
                      <a:pt x="564" y="1254"/>
                    </a:lnTo>
                    <a:lnTo>
                      <a:pt x="562" y="1253"/>
                    </a:lnTo>
                    <a:lnTo>
                      <a:pt x="561" y="1253"/>
                    </a:lnTo>
                    <a:lnTo>
                      <a:pt x="559" y="1252"/>
                    </a:lnTo>
                    <a:lnTo>
                      <a:pt x="557" y="1252"/>
                    </a:lnTo>
                    <a:lnTo>
                      <a:pt x="555" y="1252"/>
                    </a:lnTo>
                    <a:lnTo>
                      <a:pt x="534" y="1281"/>
                    </a:lnTo>
                    <a:lnTo>
                      <a:pt x="567" y="1268"/>
                    </a:lnTo>
                    <a:lnTo>
                      <a:pt x="576" y="1276"/>
                    </a:lnTo>
                    <a:lnTo>
                      <a:pt x="581" y="1275"/>
                    </a:lnTo>
                    <a:lnTo>
                      <a:pt x="587" y="1277"/>
                    </a:lnTo>
                    <a:lnTo>
                      <a:pt x="596" y="1281"/>
                    </a:lnTo>
                    <a:lnTo>
                      <a:pt x="599" y="1282"/>
                    </a:lnTo>
                    <a:lnTo>
                      <a:pt x="601" y="1285"/>
                    </a:lnTo>
                    <a:lnTo>
                      <a:pt x="600" y="1289"/>
                    </a:lnTo>
                    <a:lnTo>
                      <a:pt x="598" y="1295"/>
                    </a:lnTo>
                    <a:lnTo>
                      <a:pt x="583" y="1297"/>
                    </a:lnTo>
                    <a:lnTo>
                      <a:pt x="567" y="1309"/>
                    </a:lnTo>
                    <a:lnTo>
                      <a:pt x="583" y="1340"/>
                    </a:lnTo>
                    <a:lnTo>
                      <a:pt x="596" y="1338"/>
                    </a:lnTo>
                    <a:lnTo>
                      <a:pt x="613" y="1359"/>
                    </a:lnTo>
                    <a:lnTo>
                      <a:pt x="641" y="1359"/>
                    </a:lnTo>
                    <a:lnTo>
                      <a:pt x="669" y="1323"/>
                    </a:lnTo>
                    <a:lnTo>
                      <a:pt x="689" y="1326"/>
                    </a:lnTo>
                    <a:lnTo>
                      <a:pt x="709" y="1331"/>
                    </a:lnTo>
                    <a:lnTo>
                      <a:pt x="714" y="1334"/>
                    </a:lnTo>
                    <a:lnTo>
                      <a:pt x="716" y="1337"/>
                    </a:lnTo>
                    <a:lnTo>
                      <a:pt x="718" y="1338"/>
                    </a:lnTo>
                    <a:lnTo>
                      <a:pt x="720" y="1336"/>
                    </a:lnTo>
                    <a:lnTo>
                      <a:pt x="724" y="1331"/>
                    </a:lnTo>
                    <a:lnTo>
                      <a:pt x="733" y="1355"/>
                    </a:lnTo>
                    <a:lnTo>
                      <a:pt x="781" y="1359"/>
                    </a:lnTo>
                    <a:lnTo>
                      <a:pt x="798" y="1383"/>
                    </a:lnTo>
                    <a:lnTo>
                      <a:pt x="774" y="1402"/>
                    </a:lnTo>
                    <a:lnTo>
                      <a:pt x="775" y="1410"/>
                    </a:lnTo>
                    <a:lnTo>
                      <a:pt x="777" y="1413"/>
                    </a:lnTo>
                    <a:lnTo>
                      <a:pt x="779" y="1415"/>
                    </a:lnTo>
                    <a:lnTo>
                      <a:pt x="783" y="1415"/>
                    </a:lnTo>
                    <a:lnTo>
                      <a:pt x="791" y="1411"/>
                    </a:lnTo>
                    <a:lnTo>
                      <a:pt x="809" y="1423"/>
                    </a:lnTo>
                    <a:lnTo>
                      <a:pt x="819" y="1444"/>
                    </a:lnTo>
                    <a:lnTo>
                      <a:pt x="805" y="1473"/>
                    </a:lnTo>
                    <a:lnTo>
                      <a:pt x="812" y="1490"/>
                    </a:lnTo>
                    <a:lnTo>
                      <a:pt x="812" y="1494"/>
                    </a:lnTo>
                    <a:lnTo>
                      <a:pt x="805" y="1494"/>
                    </a:lnTo>
                    <a:lnTo>
                      <a:pt x="802" y="1496"/>
                    </a:lnTo>
                    <a:lnTo>
                      <a:pt x="802" y="1499"/>
                    </a:lnTo>
                    <a:lnTo>
                      <a:pt x="805" y="1505"/>
                    </a:lnTo>
                    <a:lnTo>
                      <a:pt x="819" y="1505"/>
                    </a:lnTo>
                    <a:lnTo>
                      <a:pt x="821" y="1502"/>
                    </a:lnTo>
                    <a:lnTo>
                      <a:pt x="818" y="1511"/>
                    </a:lnTo>
                    <a:lnTo>
                      <a:pt x="819" y="1518"/>
                    </a:lnTo>
                    <a:lnTo>
                      <a:pt x="821" y="1522"/>
                    </a:lnTo>
                    <a:lnTo>
                      <a:pt x="826" y="1525"/>
                    </a:lnTo>
                    <a:lnTo>
                      <a:pt x="827" y="1523"/>
                    </a:lnTo>
                    <a:lnTo>
                      <a:pt x="829" y="1522"/>
                    </a:lnTo>
                    <a:lnTo>
                      <a:pt x="832" y="1517"/>
                    </a:lnTo>
                    <a:lnTo>
                      <a:pt x="836" y="1517"/>
                    </a:lnTo>
                    <a:lnTo>
                      <a:pt x="841" y="1519"/>
                    </a:lnTo>
                    <a:lnTo>
                      <a:pt x="845" y="1525"/>
                    </a:lnTo>
                    <a:lnTo>
                      <a:pt x="883" y="1540"/>
                    </a:lnTo>
                    <a:lnTo>
                      <a:pt x="888" y="1553"/>
                    </a:lnTo>
                    <a:lnTo>
                      <a:pt x="881" y="1561"/>
                    </a:lnTo>
                    <a:lnTo>
                      <a:pt x="895" y="1568"/>
                    </a:lnTo>
                    <a:lnTo>
                      <a:pt x="895" y="1618"/>
                    </a:lnTo>
                    <a:lnTo>
                      <a:pt x="938" y="1616"/>
                    </a:lnTo>
                    <a:lnTo>
                      <a:pt x="936" y="1616"/>
                    </a:lnTo>
                    <a:lnTo>
                      <a:pt x="935" y="1616"/>
                    </a:lnTo>
                    <a:lnTo>
                      <a:pt x="935" y="1617"/>
                    </a:lnTo>
                    <a:lnTo>
                      <a:pt x="933" y="1619"/>
                    </a:lnTo>
                    <a:lnTo>
                      <a:pt x="931" y="1619"/>
                    </a:lnTo>
                    <a:lnTo>
                      <a:pt x="930" y="1619"/>
                    </a:lnTo>
                    <a:lnTo>
                      <a:pt x="930" y="1620"/>
                    </a:lnTo>
                    <a:lnTo>
                      <a:pt x="928" y="1621"/>
                    </a:lnTo>
                    <a:lnTo>
                      <a:pt x="922" y="1620"/>
                    </a:lnTo>
                    <a:lnTo>
                      <a:pt x="920" y="1619"/>
                    </a:lnTo>
                    <a:lnTo>
                      <a:pt x="919" y="1619"/>
                    </a:lnTo>
                    <a:lnTo>
                      <a:pt x="916" y="1618"/>
                    </a:lnTo>
                    <a:lnTo>
                      <a:pt x="911" y="1631"/>
                    </a:lnTo>
                    <a:lnTo>
                      <a:pt x="898" y="1637"/>
                    </a:lnTo>
                    <a:lnTo>
                      <a:pt x="924" y="1647"/>
                    </a:lnTo>
                    <a:lnTo>
                      <a:pt x="933" y="1668"/>
                    </a:lnTo>
                    <a:lnTo>
                      <a:pt x="976" y="1696"/>
                    </a:lnTo>
                    <a:lnTo>
                      <a:pt x="998" y="1716"/>
                    </a:lnTo>
                    <a:lnTo>
                      <a:pt x="1004" y="1740"/>
                    </a:lnTo>
                    <a:lnTo>
                      <a:pt x="966" y="1744"/>
                    </a:lnTo>
                    <a:lnTo>
                      <a:pt x="965" y="1751"/>
                    </a:lnTo>
                    <a:lnTo>
                      <a:pt x="963" y="1753"/>
                    </a:lnTo>
                    <a:lnTo>
                      <a:pt x="962" y="1755"/>
                    </a:lnTo>
                    <a:lnTo>
                      <a:pt x="960" y="1756"/>
                    </a:lnTo>
                    <a:lnTo>
                      <a:pt x="958" y="1757"/>
                    </a:lnTo>
                    <a:lnTo>
                      <a:pt x="954" y="1756"/>
                    </a:lnTo>
                    <a:lnTo>
                      <a:pt x="950" y="1756"/>
                    </a:lnTo>
                    <a:lnTo>
                      <a:pt x="945" y="1754"/>
                    </a:lnTo>
                    <a:lnTo>
                      <a:pt x="940" y="1753"/>
                    </a:lnTo>
                    <a:lnTo>
                      <a:pt x="938" y="1782"/>
                    </a:lnTo>
                    <a:lnTo>
                      <a:pt x="888" y="1787"/>
                    </a:lnTo>
                    <a:lnTo>
                      <a:pt x="881" y="1791"/>
                    </a:lnTo>
                    <a:lnTo>
                      <a:pt x="876" y="1792"/>
                    </a:lnTo>
                    <a:lnTo>
                      <a:pt x="873" y="1789"/>
                    </a:lnTo>
                    <a:lnTo>
                      <a:pt x="874" y="1782"/>
                    </a:lnTo>
                    <a:lnTo>
                      <a:pt x="852" y="1790"/>
                    </a:lnTo>
                    <a:lnTo>
                      <a:pt x="812" y="1794"/>
                    </a:lnTo>
                    <a:lnTo>
                      <a:pt x="812" y="1823"/>
                    </a:lnTo>
                    <a:lnTo>
                      <a:pt x="817" y="1853"/>
                    </a:lnTo>
                    <a:lnTo>
                      <a:pt x="776" y="1858"/>
                    </a:lnTo>
                    <a:lnTo>
                      <a:pt x="776" y="1872"/>
                    </a:lnTo>
                    <a:lnTo>
                      <a:pt x="812" y="1896"/>
                    </a:lnTo>
                    <a:lnTo>
                      <a:pt x="809" y="1918"/>
                    </a:lnTo>
                    <a:lnTo>
                      <a:pt x="762" y="1929"/>
                    </a:lnTo>
                    <a:lnTo>
                      <a:pt x="759" y="1958"/>
                    </a:lnTo>
                    <a:lnTo>
                      <a:pt x="791" y="1946"/>
                    </a:lnTo>
                    <a:lnTo>
                      <a:pt x="802" y="1951"/>
                    </a:lnTo>
                    <a:lnTo>
                      <a:pt x="802" y="1956"/>
                    </a:lnTo>
                    <a:lnTo>
                      <a:pt x="804" y="1961"/>
                    </a:lnTo>
                    <a:lnTo>
                      <a:pt x="807" y="1965"/>
                    </a:lnTo>
                    <a:lnTo>
                      <a:pt x="812" y="1966"/>
                    </a:lnTo>
                    <a:lnTo>
                      <a:pt x="855" y="1968"/>
                    </a:lnTo>
                    <a:lnTo>
                      <a:pt x="838" y="1996"/>
                    </a:lnTo>
                    <a:lnTo>
                      <a:pt x="826" y="2008"/>
                    </a:lnTo>
                    <a:lnTo>
                      <a:pt x="822" y="2007"/>
                    </a:lnTo>
                    <a:lnTo>
                      <a:pt x="820" y="2006"/>
                    </a:lnTo>
                    <a:lnTo>
                      <a:pt x="816" y="2004"/>
                    </a:lnTo>
                    <a:lnTo>
                      <a:pt x="812" y="2004"/>
                    </a:lnTo>
                    <a:lnTo>
                      <a:pt x="808" y="2005"/>
                    </a:lnTo>
                    <a:lnTo>
                      <a:pt x="805" y="2009"/>
                    </a:lnTo>
                    <a:lnTo>
                      <a:pt x="791" y="2025"/>
                    </a:lnTo>
                    <a:lnTo>
                      <a:pt x="774" y="2031"/>
                    </a:lnTo>
                    <a:lnTo>
                      <a:pt x="774" y="2051"/>
                    </a:lnTo>
                    <a:lnTo>
                      <a:pt x="759" y="2058"/>
                    </a:lnTo>
                    <a:lnTo>
                      <a:pt x="726" y="2058"/>
                    </a:lnTo>
                    <a:lnTo>
                      <a:pt x="724" y="2060"/>
                    </a:lnTo>
                    <a:lnTo>
                      <a:pt x="723" y="2060"/>
                    </a:lnTo>
                    <a:lnTo>
                      <a:pt x="723" y="2061"/>
                    </a:lnTo>
                    <a:lnTo>
                      <a:pt x="723" y="2063"/>
                    </a:lnTo>
                    <a:lnTo>
                      <a:pt x="719" y="2066"/>
                    </a:lnTo>
                    <a:lnTo>
                      <a:pt x="718" y="2069"/>
                    </a:lnTo>
                    <a:lnTo>
                      <a:pt x="719" y="2070"/>
                    </a:lnTo>
                    <a:lnTo>
                      <a:pt x="720" y="2070"/>
                    </a:lnTo>
                    <a:lnTo>
                      <a:pt x="723" y="2071"/>
                    </a:lnTo>
                    <a:lnTo>
                      <a:pt x="730" y="2068"/>
                    </a:lnTo>
                    <a:lnTo>
                      <a:pt x="736" y="2069"/>
                    </a:lnTo>
                    <a:lnTo>
                      <a:pt x="737" y="2070"/>
                    </a:lnTo>
                    <a:lnTo>
                      <a:pt x="739" y="2073"/>
                    </a:lnTo>
                    <a:lnTo>
                      <a:pt x="739" y="2076"/>
                    </a:lnTo>
                    <a:lnTo>
                      <a:pt x="739" y="2081"/>
                    </a:lnTo>
                    <a:lnTo>
                      <a:pt x="796" y="2094"/>
                    </a:lnTo>
                    <a:lnTo>
                      <a:pt x="797" y="2103"/>
                    </a:lnTo>
                    <a:lnTo>
                      <a:pt x="798" y="2105"/>
                    </a:lnTo>
                    <a:lnTo>
                      <a:pt x="801" y="2107"/>
                    </a:lnTo>
                    <a:lnTo>
                      <a:pt x="805" y="2108"/>
                    </a:lnTo>
                    <a:lnTo>
                      <a:pt x="812" y="2110"/>
                    </a:lnTo>
                    <a:lnTo>
                      <a:pt x="791" y="2136"/>
                    </a:lnTo>
                    <a:lnTo>
                      <a:pt x="776" y="2172"/>
                    </a:lnTo>
                    <a:lnTo>
                      <a:pt x="774" y="2186"/>
                    </a:lnTo>
                    <a:lnTo>
                      <a:pt x="773" y="2188"/>
                    </a:lnTo>
                    <a:lnTo>
                      <a:pt x="772" y="2188"/>
                    </a:lnTo>
                    <a:lnTo>
                      <a:pt x="772" y="2189"/>
                    </a:lnTo>
                    <a:lnTo>
                      <a:pt x="772" y="2191"/>
                    </a:lnTo>
                    <a:lnTo>
                      <a:pt x="770" y="2191"/>
                    </a:lnTo>
                    <a:lnTo>
                      <a:pt x="769" y="2191"/>
                    </a:lnTo>
                    <a:lnTo>
                      <a:pt x="769" y="2193"/>
                    </a:lnTo>
                    <a:lnTo>
                      <a:pt x="767" y="2194"/>
                    </a:lnTo>
                    <a:lnTo>
                      <a:pt x="767" y="2214"/>
                    </a:lnTo>
                    <a:lnTo>
                      <a:pt x="746" y="2217"/>
                    </a:lnTo>
                    <a:lnTo>
                      <a:pt x="739" y="2224"/>
                    </a:lnTo>
                    <a:lnTo>
                      <a:pt x="713" y="2217"/>
                    </a:lnTo>
                    <a:lnTo>
                      <a:pt x="691" y="2229"/>
                    </a:lnTo>
                    <a:lnTo>
                      <a:pt x="676" y="2251"/>
                    </a:lnTo>
                    <a:lnTo>
                      <a:pt x="676" y="2272"/>
                    </a:lnTo>
                    <a:lnTo>
                      <a:pt x="667" y="2288"/>
                    </a:lnTo>
                    <a:lnTo>
                      <a:pt x="663" y="2310"/>
                    </a:lnTo>
                    <a:lnTo>
                      <a:pt x="655" y="2329"/>
                    </a:lnTo>
                    <a:lnTo>
                      <a:pt x="648" y="2357"/>
                    </a:lnTo>
                    <a:lnTo>
                      <a:pt x="631" y="2386"/>
                    </a:lnTo>
                    <a:lnTo>
                      <a:pt x="624" y="2366"/>
                    </a:lnTo>
                    <a:lnTo>
                      <a:pt x="619" y="2367"/>
                    </a:lnTo>
                    <a:lnTo>
                      <a:pt x="615" y="2370"/>
                    </a:lnTo>
                    <a:lnTo>
                      <a:pt x="613" y="2372"/>
                    </a:lnTo>
                    <a:lnTo>
                      <a:pt x="612" y="2374"/>
                    </a:lnTo>
                    <a:lnTo>
                      <a:pt x="605" y="2378"/>
                    </a:lnTo>
                    <a:lnTo>
                      <a:pt x="601" y="2378"/>
                    </a:lnTo>
                    <a:lnTo>
                      <a:pt x="599" y="2378"/>
                    </a:lnTo>
                    <a:lnTo>
                      <a:pt x="598" y="2378"/>
                    </a:lnTo>
                    <a:lnTo>
                      <a:pt x="598" y="2379"/>
                    </a:lnTo>
                    <a:lnTo>
                      <a:pt x="592" y="2378"/>
                    </a:lnTo>
                    <a:lnTo>
                      <a:pt x="583" y="2372"/>
                    </a:lnTo>
                    <a:lnTo>
                      <a:pt x="581" y="2365"/>
                    </a:lnTo>
                    <a:lnTo>
                      <a:pt x="582" y="2359"/>
                    </a:lnTo>
                    <a:lnTo>
                      <a:pt x="589" y="2353"/>
                    </a:lnTo>
                    <a:lnTo>
                      <a:pt x="574" y="2317"/>
                    </a:lnTo>
                    <a:lnTo>
                      <a:pt x="555" y="2303"/>
                    </a:lnTo>
                    <a:lnTo>
                      <a:pt x="524" y="2338"/>
                    </a:lnTo>
                    <a:lnTo>
                      <a:pt x="517" y="2338"/>
                    </a:lnTo>
                    <a:lnTo>
                      <a:pt x="517" y="2357"/>
                    </a:lnTo>
                    <a:lnTo>
                      <a:pt x="498" y="2381"/>
                    </a:lnTo>
                    <a:lnTo>
                      <a:pt x="467" y="2381"/>
                    </a:lnTo>
                    <a:lnTo>
                      <a:pt x="477" y="2403"/>
                    </a:lnTo>
                    <a:lnTo>
                      <a:pt x="453" y="2443"/>
                    </a:lnTo>
                    <a:lnTo>
                      <a:pt x="467" y="2438"/>
                    </a:lnTo>
                    <a:lnTo>
                      <a:pt x="477" y="2460"/>
                    </a:lnTo>
                    <a:lnTo>
                      <a:pt x="453" y="2492"/>
                    </a:lnTo>
                    <a:lnTo>
                      <a:pt x="448" y="2507"/>
                    </a:lnTo>
                    <a:lnTo>
                      <a:pt x="439" y="2516"/>
                    </a:lnTo>
                    <a:lnTo>
                      <a:pt x="467" y="2536"/>
                    </a:lnTo>
                    <a:lnTo>
                      <a:pt x="482" y="2549"/>
                    </a:lnTo>
                    <a:lnTo>
                      <a:pt x="503" y="2538"/>
                    </a:lnTo>
                    <a:lnTo>
                      <a:pt x="526" y="2559"/>
                    </a:lnTo>
                    <a:lnTo>
                      <a:pt x="534" y="2571"/>
                    </a:lnTo>
                    <a:lnTo>
                      <a:pt x="536" y="2573"/>
                    </a:lnTo>
                    <a:lnTo>
                      <a:pt x="534" y="2579"/>
                    </a:lnTo>
                    <a:lnTo>
                      <a:pt x="541" y="2579"/>
                    </a:lnTo>
                    <a:lnTo>
                      <a:pt x="545" y="2580"/>
                    </a:lnTo>
                    <a:lnTo>
                      <a:pt x="548" y="2583"/>
                    </a:lnTo>
                    <a:lnTo>
                      <a:pt x="549" y="2587"/>
                    </a:lnTo>
                    <a:lnTo>
                      <a:pt x="548" y="2592"/>
                    </a:lnTo>
                    <a:lnTo>
                      <a:pt x="531" y="2616"/>
                    </a:lnTo>
                    <a:lnTo>
                      <a:pt x="533" y="2620"/>
                    </a:lnTo>
                    <a:lnTo>
                      <a:pt x="536" y="2624"/>
                    </a:lnTo>
                    <a:lnTo>
                      <a:pt x="536" y="2625"/>
                    </a:lnTo>
                    <a:lnTo>
                      <a:pt x="536" y="2628"/>
                    </a:lnTo>
                    <a:lnTo>
                      <a:pt x="533" y="2630"/>
                    </a:lnTo>
                    <a:lnTo>
                      <a:pt x="529" y="2630"/>
                    </a:lnTo>
                    <a:lnTo>
                      <a:pt x="527" y="2630"/>
                    </a:lnTo>
                    <a:lnTo>
                      <a:pt x="526" y="2630"/>
                    </a:lnTo>
                    <a:lnTo>
                      <a:pt x="526" y="2631"/>
                    </a:lnTo>
                    <a:lnTo>
                      <a:pt x="498" y="2645"/>
                    </a:lnTo>
                    <a:lnTo>
                      <a:pt x="505" y="2673"/>
                    </a:lnTo>
                    <a:lnTo>
                      <a:pt x="513" y="2675"/>
                    </a:lnTo>
                    <a:lnTo>
                      <a:pt x="514" y="2675"/>
                    </a:lnTo>
                    <a:lnTo>
                      <a:pt x="517" y="2673"/>
                    </a:lnTo>
                    <a:lnTo>
                      <a:pt x="524" y="2671"/>
                    </a:lnTo>
                    <a:lnTo>
                      <a:pt x="541" y="2671"/>
                    </a:lnTo>
                    <a:lnTo>
                      <a:pt x="560" y="2688"/>
                    </a:lnTo>
                    <a:lnTo>
                      <a:pt x="524" y="2701"/>
                    </a:lnTo>
                    <a:lnTo>
                      <a:pt x="524" y="2745"/>
                    </a:lnTo>
                    <a:lnTo>
                      <a:pt x="505" y="2795"/>
                    </a:lnTo>
                    <a:lnTo>
                      <a:pt x="510" y="2821"/>
                    </a:lnTo>
                    <a:lnTo>
                      <a:pt x="491" y="2827"/>
                    </a:lnTo>
                    <a:lnTo>
                      <a:pt x="484" y="2844"/>
                    </a:lnTo>
                    <a:lnTo>
                      <a:pt x="483" y="2845"/>
                    </a:lnTo>
                    <a:lnTo>
                      <a:pt x="483" y="2844"/>
                    </a:lnTo>
                    <a:lnTo>
                      <a:pt x="473" y="2844"/>
                    </a:lnTo>
                    <a:lnTo>
                      <a:pt x="470" y="2842"/>
                    </a:lnTo>
                    <a:lnTo>
                      <a:pt x="469" y="2840"/>
                    </a:lnTo>
                    <a:lnTo>
                      <a:pt x="474" y="2838"/>
                    </a:lnTo>
                    <a:lnTo>
                      <a:pt x="439" y="2823"/>
                    </a:lnTo>
                    <a:lnTo>
                      <a:pt x="432" y="2809"/>
                    </a:lnTo>
                    <a:lnTo>
                      <a:pt x="411" y="2821"/>
                    </a:lnTo>
                    <a:lnTo>
                      <a:pt x="417" y="2842"/>
                    </a:lnTo>
                    <a:lnTo>
                      <a:pt x="417" y="2864"/>
                    </a:lnTo>
                    <a:lnTo>
                      <a:pt x="403" y="2877"/>
                    </a:lnTo>
                    <a:lnTo>
                      <a:pt x="408" y="2879"/>
                    </a:lnTo>
                    <a:lnTo>
                      <a:pt x="414" y="2883"/>
                    </a:lnTo>
                    <a:lnTo>
                      <a:pt x="414" y="2884"/>
                    </a:lnTo>
                    <a:lnTo>
                      <a:pt x="412" y="2886"/>
                    </a:lnTo>
                    <a:lnTo>
                      <a:pt x="406" y="2888"/>
                    </a:lnTo>
                    <a:lnTo>
                      <a:pt x="398" y="2892"/>
                    </a:lnTo>
                    <a:lnTo>
                      <a:pt x="354" y="2916"/>
                    </a:lnTo>
                    <a:lnTo>
                      <a:pt x="354" y="2919"/>
                    </a:lnTo>
                    <a:lnTo>
                      <a:pt x="356" y="2923"/>
                    </a:lnTo>
                    <a:lnTo>
                      <a:pt x="357" y="2925"/>
                    </a:lnTo>
                    <a:lnTo>
                      <a:pt x="357" y="2926"/>
                    </a:lnTo>
                    <a:lnTo>
                      <a:pt x="358" y="2928"/>
                    </a:lnTo>
                    <a:lnTo>
                      <a:pt x="356" y="2928"/>
                    </a:lnTo>
                    <a:lnTo>
                      <a:pt x="355" y="2928"/>
                    </a:lnTo>
                    <a:lnTo>
                      <a:pt x="355" y="2929"/>
                    </a:lnTo>
                    <a:lnTo>
                      <a:pt x="352" y="2928"/>
                    </a:lnTo>
                    <a:lnTo>
                      <a:pt x="351" y="2928"/>
                    </a:lnTo>
                    <a:lnTo>
                      <a:pt x="349" y="2927"/>
                    </a:lnTo>
                    <a:lnTo>
                      <a:pt x="348" y="2927"/>
                    </a:lnTo>
                    <a:lnTo>
                      <a:pt x="341" y="2949"/>
                    </a:lnTo>
                    <a:lnTo>
                      <a:pt x="354" y="2992"/>
                    </a:lnTo>
                    <a:lnTo>
                      <a:pt x="341" y="3001"/>
                    </a:lnTo>
                    <a:lnTo>
                      <a:pt x="328" y="2980"/>
                    </a:lnTo>
                    <a:lnTo>
                      <a:pt x="254" y="2985"/>
                    </a:lnTo>
                    <a:lnTo>
                      <a:pt x="248" y="2985"/>
                    </a:lnTo>
                    <a:lnTo>
                      <a:pt x="248" y="2987"/>
                    </a:lnTo>
                    <a:lnTo>
                      <a:pt x="246" y="2992"/>
                    </a:lnTo>
                    <a:lnTo>
                      <a:pt x="213" y="2992"/>
                    </a:lnTo>
                    <a:lnTo>
                      <a:pt x="211" y="3014"/>
                    </a:lnTo>
                    <a:lnTo>
                      <a:pt x="178" y="3027"/>
                    </a:lnTo>
                    <a:lnTo>
                      <a:pt x="168" y="2987"/>
                    </a:lnTo>
                    <a:lnTo>
                      <a:pt x="175" y="2964"/>
                    </a:lnTo>
                    <a:lnTo>
                      <a:pt x="168" y="2949"/>
                    </a:lnTo>
                    <a:lnTo>
                      <a:pt x="149" y="2927"/>
                    </a:lnTo>
                    <a:lnTo>
                      <a:pt x="139" y="2909"/>
                    </a:lnTo>
                    <a:lnTo>
                      <a:pt x="113" y="2916"/>
                    </a:lnTo>
                    <a:lnTo>
                      <a:pt x="111" y="2888"/>
                    </a:lnTo>
                    <a:lnTo>
                      <a:pt x="85" y="2894"/>
                    </a:lnTo>
                    <a:lnTo>
                      <a:pt x="78" y="2930"/>
                    </a:lnTo>
                    <a:lnTo>
                      <a:pt x="63" y="2916"/>
                    </a:lnTo>
                    <a:lnTo>
                      <a:pt x="39" y="2980"/>
                    </a:lnTo>
                    <a:lnTo>
                      <a:pt x="13" y="2992"/>
                    </a:lnTo>
                    <a:lnTo>
                      <a:pt x="0" y="2977"/>
                    </a:lnTo>
                    <a:lnTo>
                      <a:pt x="6" y="295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1658">
                <a:extLst>
                  <a:ext uri="{FF2B5EF4-FFF2-40B4-BE49-F238E27FC236}">
                    <a16:creationId xmlns:a16="http://schemas.microsoft.com/office/drawing/2014/main" id="{999DF098-D1DB-41D4-3648-E8B6C06DD2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5" y="2273"/>
                <a:ext cx="188" cy="483"/>
              </a:xfrm>
              <a:custGeom>
                <a:avLst/>
                <a:gdLst>
                  <a:gd name="T0" fmla="*/ 485 w 1131"/>
                  <a:gd name="T1" fmla="*/ 2866 h 2898"/>
                  <a:gd name="T2" fmla="*/ 391 w 1131"/>
                  <a:gd name="T3" fmla="*/ 2819 h 2898"/>
                  <a:gd name="T4" fmla="*/ 385 w 1131"/>
                  <a:gd name="T5" fmla="*/ 2712 h 2898"/>
                  <a:gd name="T6" fmla="*/ 377 w 1131"/>
                  <a:gd name="T7" fmla="*/ 2653 h 2898"/>
                  <a:gd name="T8" fmla="*/ 283 w 1131"/>
                  <a:gd name="T9" fmla="*/ 2640 h 2898"/>
                  <a:gd name="T10" fmla="*/ 229 w 1131"/>
                  <a:gd name="T11" fmla="*/ 2652 h 2898"/>
                  <a:gd name="T12" fmla="*/ 222 w 1131"/>
                  <a:gd name="T13" fmla="*/ 2655 h 2898"/>
                  <a:gd name="T14" fmla="*/ 207 w 1131"/>
                  <a:gd name="T15" fmla="*/ 2646 h 2898"/>
                  <a:gd name="T16" fmla="*/ 204 w 1131"/>
                  <a:gd name="T17" fmla="*/ 2598 h 2898"/>
                  <a:gd name="T18" fmla="*/ 157 w 1131"/>
                  <a:gd name="T19" fmla="*/ 2581 h 2898"/>
                  <a:gd name="T20" fmla="*/ 154 w 1131"/>
                  <a:gd name="T21" fmla="*/ 2575 h 2898"/>
                  <a:gd name="T22" fmla="*/ 126 w 1131"/>
                  <a:gd name="T23" fmla="*/ 2503 h 2898"/>
                  <a:gd name="T24" fmla="*/ 131 w 1131"/>
                  <a:gd name="T25" fmla="*/ 2490 h 2898"/>
                  <a:gd name="T26" fmla="*/ 186 w 1131"/>
                  <a:gd name="T27" fmla="*/ 2439 h 2898"/>
                  <a:gd name="T28" fmla="*/ 19 w 1131"/>
                  <a:gd name="T29" fmla="*/ 2382 h 2898"/>
                  <a:gd name="T30" fmla="*/ 36 w 1131"/>
                  <a:gd name="T31" fmla="*/ 2282 h 2898"/>
                  <a:gd name="T32" fmla="*/ 62 w 1131"/>
                  <a:gd name="T33" fmla="*/ 2207 h 2898"/>
                  <a:gd name="T34" fmla="*/ 84 w 1131"/>
                  <a:gd name="T35" fmla="*/ 2207 h 2898"/>
                  <a:gd name="T36" fmla="*/ 82 w 1131"/>
                  <a:gd name="T37" fmla="*/ 2189 h 2898"/>
                  <a:gd name="T38" fmla="*/ 15 w 1131"/>
                  <a:gd name="T39" fmla="*/ 2118 h 2898"/>
                  <a:gd name="T40" fmla="*/ 51 w 1131"/>
                  <a:gd name="T41" fmla="*/ 2047 h 2898"/>
                  <a:gd name="T42" fmla="*/ 63 w 1131"/>
                  <a:gd name="T43" fmla="*/ 2044 h 2898"/>
                  <a:gd name="T44" fmla="*/ 100 w 1131"/>
                  <a:gd name="T45" fmla="*/ 2007 h 2898"/>
                  <a:gd name="T46" fmla="*/ 161 w 1131"/>
                  <a:gd name="T47" fmla="*/ 1966 h 2898"/>
                  <a:gd name="T48" fmla="*/ 219 w 1131"/>
                  <a:gd name="T49" fmla="*/ 1942 h 2898"/>
                  <a:gd name="T50" fmla="*/ 232 w 1131"/>
                  <a:gd name="T51" fmla="*/ 1947 h 2898"/>
                  <a:gd name="T52" fmla="*/ 285 w 1131"/>
                  <a:gd name="T53" fmla="*/ 1942 h 2898"/>
                  <a:gd name="T54" fmla="*/ 326 w 1131"/>
                  <a:gd name="T55" fmla="*/ 1821 h 2898"/>
                  <a:gd name="T56" fmla="*/ 341 w 1131"/>
                  <a:gd name="T57" fmla="*/ 1818 h 2898"/>
                  <a:gd name="T58" fmla="*/ 366 w 1131"/>
                  <a:gd name="T59" fmla="*/ 1780 h 2898"/>
                  <a:gd name="T60" fmla="*/ 283 w 1131"/>
                  <a:gd name="T61" fmla="*/ 1768 h 2898"/>
                  <a:gd name="T62" fmla="*/ 267 w 1131"/>
                  <a:gd name="T63" fmla="*/ 1719 h 2898"/>
                  <a:gd name="T64" fmla="*/ 304 w 1131"/>
                  <a:gd name="T65" fmla="*/ 1655 h 2898"/>
                  <a:gd name="T66" fmla="*/ 207 w 1131"/>
                  <a:gd name="T67" fmla="*/ 1557 h 2898"/>
                  <a:gd name="T68" fmla="*/ 215 w 1131"/>
                  <a:gd name="T69" fmla="*/ 1470 h 2898"/>
                  <a:gd name="T70" fmla="*/ 254 w 1131"/>
                  <a:gd name="T71" fmla="*/ 1379 h 2898"/>
                  <a:gd name="T72" fmla="*/ 305 w 1131"/>
                  <a:gd name="T73" fmla="*/ 1427 h 2898"/>
                  <a:gd name="T74" fmla="*/ 316 w 1131"/>
                  <a:gd name="T75" fmla="*/ 1424 h 2898"/>
                  <a:gd name="T76" fmla="*/ 361 w 1131"/>
                  <a:gd name="T77" fmla="*/ 1379 h 2898"/>
                  <a:gd name="T78" fmla="*/ 353 w 1131"/>
                  <a:gd name="T79" fmla="*/ 1346 h 2898"/>
                  <a:gd name="T80" fmla="*/ 391 w 1131"/>
                  <a:gd name="T81" fmla="*/ 1294 h 2898"/>
                  <a:gd name="T82" fmla="*/ 406 w 1131"/>
                  <a:gd name="T83" fmla="*/ 1244 h 2898"/>
                  <a:gd name="T84" fmla="*/ 521 w 1131"/>
                  <a:gd name="T85" fmla="*/ 1191 h 2898"/>
                  <a:gd name="T86" fmla="*/ 483 w 1131"/>
                  <a:gd name="T87" fmla="*/ 1055 h 2898"/>
                  <a:gd name="T88" fmla="*/ 497 w 1131"/>
                  <a:gd name="T89" fmla="*/ 979 h 2898"/>
                  <a:gd name="T90" fmla="*/ 486 w 1131"/>
                  <a:gd name="T91" fmla="*/ 972 h 2898"/>
                  <a:gd name="T92" fmla="*/ 519 w 1131"/>
                  <a:gd name="T93" fmla="*/ 970 h 2898"/>
                  <a:gd name="T94" fmla="*/ 532 w 1131"/>
                  <a:gd name="T95" fmla="*/ 965 h 2898"/>
                  <a:gd name="T96" fmla="*/ 556 w 1131"/>
                  <a:gd name="T97" fmla="*/ 922 h 2898"/>
                  <a:gd name="T98" fmla="*/ 618 w 1131"/>
                  <a:gd name="T99" fmla="*/ 863 h 2898"/>
                  <a:gd name="T100" fmla="*/ 685 w 1131"/>
                  <a:gd name="T101" fmla="*/ 737 h 2898"/>
                  <a:gd name="T102" fmla="*/ 704 w 1131"/>
                  <a:gd name="T103" fmla="*/ 730 h 2898"/>
                  <a:gd name="T104" fmla="*/ 761 w 1131"/>
                  <a:gd name="T105" fmla="*/ 716 h 2898"/>
                  <a:gd name="T106" fmla="*/ 818 w 1131"/>
                  <a:gd name="T107" fmla="*/ 637 h 2898"/>
                  <a:gd name="T108" fmla="*/ 796 w 1131"/>
                  <a:gd name="T109" fmla="*/ 524 h 2898"/>
                  <a:gd name="T110" fmla="*/ 827 w 1131"/>
                  <a:gd name="T111" fmla="*/ 518 h 2898"/>
                  <a:gd name="T112" fmla="*/ 870 w 1131"/>
                  <a:gd name="T113" fmla="*/ 431 h 2898"/>
                  <a:gd name="T114" fmla="*/ 898 w 1131"/>
                  <a:gd name="T115" fmla="*/ 352 h 2898"/>
                  <a:gd name="T116" fmla="*/ 953 w 1131"/>
                  <a:gd name="T117" fmla="*/ 281 h 2898"/>
                  <a:gd name="T118" fmla="*/ 996 w 1131"/>
                  <a:gd name="T119" fmla="*/ 257 h 2898"/>
                  <a:gd name="T120" fmla="*/ 1074 w 1131"/>
                  <a:gd name="T121" fmla="*/ 185 h 2898"/>
                  <a:gd name="T122" fmla="*/ 1110 w 1131"/>
                  <a:gd name="T123" fmla="*/ 59 h 2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31" h="2898">
                    <a:moveTo>
                      <a:pt x="556" y="2898"/>
                    </a:moveTo>
                    <a:lnTo>
                      <a:pt x="550" y="2874"/>
                    </a:lnTo>
                    <a:lnTo>
                      <a:pt x="550" y="2840"/>
                    </a:lnTo>
                    <a:lnTo>
                      <a:pt x="533" y="2853"/>
                    </a:lnTo>
                    <a:lnTo>
                      <a:pt x="485" y="2866"/>
                    </a:lnTo>
                    <a:lnTo>
                      <a:pt x="483" y="2824"/>
                    </a:lnTo>
                    <a:lnTo>
                      <a:pt x="433" y="2853"/>
                    </a:lnTo>
                    <a:lnTo>
                      <a:pt x="433" y="2838"/>
                    </a:lnTo>
                    <a:lnTo>
                      <a:pt x="421" y="2819"/>
                    </a:lnTo>
                    <a:lnTo>
                      <a:pt x="391" y="2819"/>
                    </a:lnTo>
                    <a:lnTo>
                      <a:pt x="391" y="2798"/>
                    </a:lnTo>
                    <a:lnTo>
                      <a:pt x="376" y="2766"/>
                    </a:lnTo>
                    <a:lnTo>
                      <a:pt x="391" y="2740"/>
                    </a:lnTo>
                    <a:lnTo>
                      <a:pt x="383" y="2727"/>
                    </a:lnTo>
                    <a:lnTo>
                      <a:pt x="385" y="2712"/>
                    </a:lnTo>
                    <a:lnTo>
                      <a:pt x="363" y="2705"/>
                    </a:lnTo>
                    <a:lnTo>
                      <a:pt x="369" y="2690"/>
                    </a:lnTo>
                    <a:lnTo>
                      <a:pt x="371" y="2653"/>
                    </a:lnTo>
                    <a:lnTo>
                      <a:pt x="376" y="2653"/>
                    </a:lnTo>
                    <a:lnTo>
                      <a:pt x="377" y="2653"/>
                    </a:lnTo>
                    <a:lnTo>
                      <a:pt x="361" y="2646"/>
                    </a:lnTo>
                    <a:lnTo>
                      <a:pt x="328" y="2660"/>
                    </a:lnTo>
                    <a:lnTo>
                      <a:pt x="328" y="2646"/>
                    </a:lnTo>
                    <a:lnTo>
                      <a:pt x="311" y="2640"/>
                    </a:lnTo>
                    <a:lnTo>
                      <a:pt x="283" y="2640"/>
                    </a:lnTo>
                    <a:lnTo>
                      <a:pt x="233" y="2648"/>
                    </a:lnTo>
                    <a:lnTo>
                      <a:pt x="232" y="2648"/>
                    </a:lnTo>
                    <a:lnTo>
                      <a:pt x="232" y="2649"/>
                    </a:lnTo>
                    <a:lnTo>
                      <a:pt x="231" y="2651"/>
                    </a:lnTo>
                    <a:lnTo>
                      <a:pt x="229" y="2652"/>
                    </a:lnTo>
                    <a:lnTo>
                      <a:pt x="228" y="2654"/>
                    </a:lnTo>
                    <a:lnTo>
                      <a:pt x="225" y="2654"/>
                    </a:lnTo>
                    <a:lnTo>
                      <a:pt x="223" y="2654"/>
                    </a:lnTo>
                    <a:lnTo>
                      <a:pt x="222" y="2654"/>
                    </a:lnTo>
                    <a:lnTo>
                      <a:pt x="222" y="2655"/>
                    </a:lnTo>
                    <a:lnTo>
                      <a:pt x="215" y="2655"/>
                    </a:lnTo>
                    <a:lnTo>
                      <a:pt x="212" y="2653"/>
                    </a:lnTo>
                    <a:lnTo>
                      <a:pt x="211" y="2653"/>
                    </a:lnTo>
                    <a:lnTo>
                      <a:pt x="209" y="2648"/>
                    </a:lnTo>
                    <a:lnTo>
                      <a:pt x="207" y="2646"/>
                    </a:lnTo>
                    <a:lnTo>
                      <a:pt x="204" y="2645"/>
                    </a:lnTo>
                    <a:lnTo>
                      <a:pt x="200" y="2646"/>
                    </a:lnTo>
                    <a:lnTo>
                      <a:pt x="193" y="2624"/>
                    </a:lnTo>
                    <a:lnTo>
                      <a:pt x="219" y="2598"/>
                    </a:lnTo>
                    <a:lnTo>
                      <a:pt x="204" y="2598"/>
                    </a:lnTo>
                    <a:lnTo>
                      <a:pt x="178" y="2588"/>
                    </a:lnTo>
                    <a:lnTo>
                      <a:pt x="178" y="2581"/>
                    </a:lnTo>
                    <a:lnTo>
                      <a:pt x="178" y="2577"/>
                    </a:lnTo>
                    <a:lnTo>
                      <a:pt x="162" y="2577"/>
                    </a:lnTo>
                    <a:lnTo>
                      <a:pt x="157" y="2581"/>
                    </a:lnTo>
                    <a:lnTo>
                      <a:pt x="153" y="2580"/>
                    </a:lnTo>
                    <a:lnTo>
                      <a:pt x="152" y="2580"/>
                    </a:lnTo>
                    <a:lnTo>
                      <a:pt x="150" y="2577"/>
                    </a:lnTo>
                    <a:lnTo>
                      <a:pt x="150" y="2576"/>
                    </a:lnTo>
                    <a:lnTo>
                      <a:pt x="154" y="2575"/>
                    </a:lnTo>
                    <a:lnTo>
                      <a:pt x="141" y="2542"/>
                    </a:lnTo>
                    <a:lnTo>
                      <a:pt x="148" y="2527"/>
                    </a:lnTo>
                    <a:lnTo>
                      <a:pt x="143" y="2512"/>
                    </a:lnTo>
                    <a:lnTo>
                      <a:pt x="128" y="2510"/>
                    </a:lnTo>
                    <a:lnTo>
                      <a:pt x="126" y="2503"/>
                    </a:lnTo>
                    <a:lnTo>
                      <a:pt x="121" y="2498"/>
                    </a:lnTo>
                    <a:lnTo>
                      <a:pt x="120" y="2497"/>
                    </a:lnTo>
                    <a:lnTo>
                      <a:pt x="124" y="2491"/>
                    </a:lnTo>
                    <a:lnTo>
                      <a:pt x="128" y="2488"/>
                    </a:lnTo>
                    <a:lnTo>
                      <a:pt x="131" y="2490"/>
                    </a:lnTo>
                    <a:lnTo>
                      <a:pt x="134" y="2496"/>
                    </a:lnTo>
                    <a:lnTo>
                      <a:pt x="154" y="2481"/>
                    </a:lnTo>
                    <a:lnTo>
                      <a:pt x="176" y="2481"/>
                    </a:lnTo>
                    <a:lnTo>
                      <a:pt x="183" y="2468"/>
                    </a:lnTo>
                    <a:lnTo>
                      <a:pt x="186" y="2439"/>
                    </a:lnTo>
                    <a:lnTo>
                      <a:pt x="165" y="2448"/>
                    </a:lnTo>
                    <a:lnTo>
                      <a:pt x="69" y="2453"/>
                    </a:lnTo>
                    <a:lnTo>
                      <a:pt x="34" y="2434"/>
                    </a:lnTo>
                    <a:lnTo>
                      <a:pt x="48" y="2410"/>
                    </a:lnTo>
                    <a:lnTo>
                      <a:pt x="19" y="2382"/>
                    </a:lnTo>
                    <a:lnTo>
                      <a:pt x="12" y="2346"/>
                    </a:lnTo>
                    <a:lnTo>
                      <a:pt x="28" y="2334"/>
                    </a:lnTo>
                    <a:lnTo>
                      <a:pt x="36" y="2311"/>
                    </a:lnTo>
                    <a:lnTo>
                      <a:pt x="22" y="2285"/>
                    </a:lnTo>
                    <a:lnTo>
                      <a:pt x="36" y="2282"/>
                    </a:lnTo>
                    <a:lnTo>
                      <a:pt x="48" y="2261"/>
                    </a:lnTo>
                    <a:lnTo>
                      <a:pt x="48" y="2240"/>
                    </a:lnTo>
                    <a:lnTo>
                      <a:pt x="58" y="2225"/>
                    </a:lnTo>
                    <a:lnTo>
                      <a:pt x="59" y="2214"/>
                    </a:lnTo>
                    <a:lnTo>
                      <a:pt x="62" y="2207"/>
                    </a:lnTo>
                    <a:lnTo>
                      <a:pt x="66" y="2206"/>
                    </a:lnTo>
                    <a:lnTo>
                      <a:pt x="72" y="2211"/>
                    </a:lnTo>
                    <a:lnTo>
                      <a:pt x="76" y="2213"/>
                    </a:lnTo>
                    <a:lnTo>
                      <a:pt x="80" y="2210"/>
                    </a:lnTo>
                    <a:lnTo>
                      <a:pt x="84" y="2207"/>
                    </a:lnTo>
                    <a:lnTo>
                      <a:pt x="86" y="2204"/>
                    </a:lnTo>
                    <a:lnTo>
                      <a:pt x="87" y="2202"/>
                    </a:lnTo>
                    <a:lnTo>
                      <a:pt x="85" y="2194"/>
                    </a:lnTo>
                    <a:lnTo>
                      <a:pt x="83" y="2191"/>
                    </a:lnTo>
                    <a:lnTo>
                      <a:pt x="82" y="2189"/>
                    </a:lnTo>
                    <a:lnTo>
                      <a:pt x="78" y="2185"/>
                    </a:lnTo>
                    <a:lnTo>
                      <a:pt x="36" y="2163"/>
                    </a:lnTo>
                    <a:lnTo>
                      <a:pt x="28" y="2149"/>
                    </a:lnTo>
                    <a:lnTo>
                      <a:pt x="0" y="2140"/>
                    </a:lnTo>
                    <a:lnTo>
                      <a:pt x="15" y="2118"/>
                    </a:lnTo>
                    <a:lnTo>
                      <a:pt x="26" y="2111"/>
                    </a:lnTo>
                    <a:lnTo>
                      <a:pt x="22" y="2053"/>
                    </a:lnTo>
                    <a:lnTo>
                      <a:pt x="55" y="2057"/>
                    </a:lnTo>
                    <a:lnTo>
                      <a:pt x="52" y="2050"/>
                    </a:lnTo>
                    <a:lnTo>
                      <a:pt x="51" y="2047"/>
                    </a:lnTo>
                    <a:lnTo>
                      <a:pt x="51" y="2044"/>
                    </a:lnTo>
                    <a:lnTo>
                      <a:pt x="53" y="2043"/>
                    </a:lnTo>
                    <a:lnTo>
                      <a:pt x="54" y="2042"/>
                    </a:lnTo>
                    <a:lnTo>
                      <a:pt x="59" y="2043"/>
                    </a:lnTo>
                    <a:lnTo>
                      <a:pt x="63" y="2044"/>
                    </a:lnTo>
                    <a:lnTo>
                      <a:pt x="69" y="2047"/>
                    </a:lnTo>
                    <a:lnTo>
                      <a:pt x="91" y="2033"/>
                    </a:lnTo>
                    <a:lnTo>
                      <a:pt x="62" y="2025"/>
                    </a:lnTo>
                    <a:lnTo>
                      <a:pt x="86" y="2018"/>
                    </a:lnTo>
                    <a:lnTo>
                      <a:pt x="100" y="2007"/>
                    </a:lnTo>
                    <a:lnTo>
                      <a:pt x="112" y="1968"/>
                    </a:lnTo>
                    <a:lnTo>
                      <a:pt x="150" y="1992"/>
                    </a:lnTo>
                    <a:lnTo>
                      <a:pt x="154" y="1970"/>
                    </a:lnTo>
                    <a:lnTo>
                      <a:pt x="156" y="1969"/>
                    </a:lnTo>
                    <a:lnTo>
                      <a:pt x="161" y="1966"/>
                    </a:lnTo>
                    <a:lnTo>
                      <a:pt x="165" y="1966"/>
                    </a:lnTo>
                    <a:lnTo>
                      <a:pt x="170" y="1969"/>
                    </a:lnTo>
                    <a:lnTo>
                      <a:pt x="176" y="1975"/>
                    </a:lnTo>
                    <a:lnTo>
                      <a:pt x="193" y="1947"/>
                    </a:lnTo>
                    <a:lnTo>
                      <a:pt x="219" y="1942"/>
                    </a:lnTo>
                    <a:lnTo>
                      <a:pt x="222" y="1946"/>
                    </a:lnTo>
                    <a:lnTo>
                      <a:pt x="226" y="1950"/>
                    </a:lnTo>
                    <a:lnTo>
                      <a:pt x="228" y="1951"/>
                    </a:lnTo>
                    <a:lnTo>
                      <a:pt x="230" y="1951"/>
                    </a:lnTo>
                    <a:lnTo>
                      <a:pt x="232" y="1947"/>
                    </a:lnTo>
                    <a:lnTo>
                      <a:pt x="232" y="1944"/>
                    </a:lnTo>
                    <a:lnTo>
                      <a:pt x="233" y="1940"/>
                    </a:lnTo>
                    <a:lnTo>
                      <a:pt x="247" y="1918"/>
                    </a:lnTo>
                    <a:lnTo>
                      <a:pt x="276" y="1928"/>
                    </a:lnTo>
                    <a:lnTo>
                      <a:pt x="285" y="1942"/>
                    </a:lnTo>
                    <a:lnTo>
                      <a:pt x="311" y="1914"/>
                    </a:lnTo>
                    <a:lnTo>
                      <a:pt x="269" y="1885"/>
                    </a:lnTo>
                    <a:lnTo>
                      <a:pt x="269" y="1861"/>
                    </a:lnTo>
                    <a:lnTo>
                      <a:pt x="307" y="1828"/>
                    </a:lnTo>
                    <a:lnTo>
                      <a:pt x="326" y="1821"/>
                    </a:lnTo>
                    <a:lnTo>
                      <a:pt x="323" y="1819"/>
                    </a:lnTo>
                    <a:lnTo>
                      <a:pt x="324" y="1815"/>
                    </a:lnTo>
                    <a:lnTo>
                      <a:pt x="328" y="1814"/>
                    </a:lnTo>
                    <a:lnTo>
                      <a:pt x="333" y="1815"/>
                    </a:lnTo>
                    <a:lnTo>
                      <a:pt x="341" y="1818"/>
                    </a:lnTo>
                    <a:lnTo>
                      <a:pt x="354" y="1814"/>
                    </a:lnTo>
                    <a:lnTo>
                      <a:pt x="357" y="1792"/>
                    </a:lnTo>
                    <a:lnTo>
                      <a:pt x="363" y="1788"/>
                    </a:lnTo>
                    <a:lnTo>
                      <a:pt x="368" y="1784"/>
                    </a:lnTo>
                    <a:lnTo>
                      <a:pt x="366" y="1780"/>
                    </a:lnTo>
                    <a:lnTo>
                      <a:pt x="361" y="1778"/>
                    </a:lnTo>
                    <a:lnTo>
                      <a:pt x="326" y="1778"/>
                    </a:lnTo>
                    <a:lnTo>
                      <a:pt x="314" y="1783"/>
                    </a:lnTo>
                    <a:lnTo>
                      <a:pt x="297" y="1768"/>
                    </a:lnTo>
                    <a:lnTo>
                      <a:pt x="283" y="1768"/>
                    </a:lnTo>
                    <a:lnTo>
                      <a:pt x="257" y="1771"/>
                    </a:lnTo>
                    <a:lnTo>
                      <a:pt x="271" y="1755"/>
                    </a:lnTo>
                    <a:lnTo>
                      <a:pt x="276" y="1729"/>
                    </a:lnTo>
                    <a:lnTo>
                      <a:pt x="268" y="1724"/>
                    </a:lnTo>
                    <a:lnTo>
                      <a:pt x="267" y="1719"/>
                    </a:lnTo>
                    <a:lnTo>
                      <a:pt x="269" y="1711"/>
                    </a:lnTo>
                    <a:lnTo>
                      <a:pt x="274" y="1708"/>
                    </a:lnTo>
                    <a:lnTo>
                      <a:pt x="281" y="1710"/>
                    </a:lnTo>
                    <a:lnTo>
                      <a:pt x="291" y="1718"/>
                    </a:lnTo>
                    <a:lnTo>
                      <a:pt x="304" y="1655"/>
                    </a:lnTo>
                    <a:lnTo>
                      <a:pt x="257" y="1650"/>
                    </a:lnTo>
                    <a:lnTo>
                      <a:pt x="254" y="1629"/>
                    </a:lnTo>
                    <a:lnTo>
                      <a:pt x="262" y="1618"/>
                    </a:lnTo>
                    <a:lnTo>
                      <a:pt x="250" y="1592"/>
                    </a:lnTo>
                    <a:lnTo>
                      <a:pt x="207" y="1557"/>
                    </a:lnTo>
                    <a:lnTo>
                      <a:pt x="193" y="1555"/>
                    </a:lnTo>
                    <a:lnTo>
                      <a:pt x="186" y="1542"/>
                    </a:lnTo>
                    <a:lnTo>
                      <a:pt x="193" y="1514"/>
                    </a:lnTo>
                    <a:lnTo>
                      <a:pt x="204" y="1498"/>
                    </a:lnTo>
                    <a:lnTo>
                      <a:pt x="215" y="1470"/>
                    </a:lnTo>
                    <a:lnTo>
                      <a:pt x="207" y="1444"/>
                    </a:lnTo>
                    <a:lnTo>
                      <a:pt x="221" y="1427"/>
                    </a:lnTo>
                    <a:lnTo>
                      <a:pt x="221" y="1407"/>
                    </a:lnTo>
                    <a:lnTo>
                      <a:pt x="226" y="1386"/>
                    </a:lnTo>
                    <a:lnTo>
                      <a:pt x="254" y="1379"/>
                    </a:lnTo>
                    <a:lnTo>
                      <a:pt x="291" y="1391"/>
                    </a:lnTo>
                    <a:lnTo>
                      <a:pt x="283" y="1407"/>
                    </a:lnTo>
                    <a:lnTo>
                      <a:pt x="283" y="1440"/>
                    </a:lnTo>
                    <a:lnTo>
                      <a:pt x="300" y="1429"/>
                    </a:lnTo>
                    <a:lnTo>
                      <a:pt x="305" y="1427"/>
                    </a:lnTo>
                    <a:lnTo>
                      <a:pt x="311" y="1424"/>
                    </a:lnTo>
                    <a:lnTo>
                      <a:pt x="315" y="1421"/>
                    </a:lnTo>
                    <a:lnTo>
                      <a:pt x="317" y="1422"/>
                    </a:lnTo>
                    <a:lnTo>
                      <a:pt x="316" y="1422"/>
                    </a:lnTo>
                    <a:lnTo>
                      <a:pt x="316" y="1424"/>
                    </a:lnTo>
                    <a:lnTo>
                      <a:pt x="314" y="1429"/>
                    </a:lnTo>
                    <a:lnTo>
                      <a:pt x="335" y="1422"/>
                    </a:lnTo>
                    <a:lnTo>
                      <a:pt x="350" y="1391"/>
                    </a:lnTo>
                    <a:lnTo>
                      <a:pt x="353" y="1383"/>
                    </a:lnTo>
                    <a:lnTo>
                      <a:pt x="361" y="1379"/>
                    </a:lnTo>
                    <a:lnTo>
                      <a:pt x="369" y="1350"/>
                    </a:lnTo>
                    <a:lnTo>
                      <a:pt x="359" y="1350"/>
                    </a:lnTo>
                    <a:lnTo>
                      <a:pt x="356" y="1349"/>
                    </a:lnTo>
                    <a:lnTo>
                      <a:pt x="355" y="1349"/>
                    </a:lnTo>
                    <a:lnTo>
                      <a:pt x="353" y="1346"/>
                    </a:lnTo>
                    <a:lnTo>
                      <a:pt x="353" y="1344"/>
                    </a:lnTo>
                    <a:lnTo>
                      <a:pt x="354" y="1340"/>
                    </a:lnTo>
                    <a:lnTo>
                      <a:pt x="357" y="1336"/>
                    </a:lnTo>
                    <a:lnTo>
                      <a:pt x="378" y="1329"/>
                    </a:lnTo>
                    <a:lnTo>
                      <a:pt x="391" y="1294"/>
                    </a:lnTo>
                    <a:lnTo>
                      <a:pt x="391" y="1279"/>
                    </a:lnTo>
                    <a:lnTo>
                      <a:pt x="393" y="1272"/>
                    </a:lnTo>
                    <a:lnTo>
                      <a:pt x="397" y="1270"/>
                    </a:lnTo>
                    <a:lnTo>
                      <a:pt x="397" y="1251"/>
                    </a:lnTo>
                    <a:lnTo>
                      <a:pt x="406" y="1244"/>
                    </a:lnTo>
                    <a:lnTo>
                      <a:pt x="397" y="1227"/>
                    </a:lnTo>
                    <a:lnTo>
                      <a:pt x="443" y="1234"/>
                    </a:lnTo>
                    <a:lnTo>
                      <a:pt x="471" y="1222"/>
                    </a:lnTo>
                    <a:lnTo>
                      <a:pt x="493" y="1201"/>
                    </a:lnTo>
                    <a:lnTo>
                      <a:pt x="521" y="1191"/>
                    </a:lnTo>
                    <a:lnTo>
                      <a:pt x="533" y="1170"/>
                    </a:lnTo>
                    <a:lnTo>
                      <a:pt x="556" y="1155"/>
                    </a:lnTo>
                    <a:lnTo>
                      <a:pt x="556" y="1129"/>
                    </a:lnTo>
                    <a:lnTo>
                      <a:pt x="500" y="1070"/>
                    </a:lnTo>
                    <a:lnTo>
                      <a:pt x="483" y="1055"/>
                    </a:lnTo>
                    <a:lnTo>
                      <a:pt x="485" y="1027"/>
                    </a:lnTo>
                    <a:lnTo>
                      <a:pt x="471" y="1013"/>
                    </a:lnTo>
                    <a:lnTo>
                      <a:pt x="450" y="1005"/>
                    </a:lnTo>
                    <a:lnTo>
                      <a:pt x="485" y="998"/>
                    </a:lnTo>
                    <a:lnTo>
                      <a:pt x="497" y="979"/>
                    </a:lnTo>
                    <a:lnTo>
                      <a:pt x="489" y="977"/>
                    </a:lnTo>
                    <a:lnTo>
                      <a:pt x="486" y="977"/>
                    </a:lnTo>
                    <a:lnTo>
                      <a:pt x="483" y="975"/>
                    </a:lnTo>
                    <a:lnTo>
                      <a:pt x="483" y="973"/>
                    </a:lnTo>
                    <a:lnTo>
                      <a:pt x="486" y="972"/>
                    </a:lnTo>
                    <a:lnTo>
                      <a:pt x="489" y="970"/>
                    </a:lnTo>
                    <a:lnTo>
                      <a:pt x="497" y="970"/>
                    </a:lnTo>
                    <a:lnTo>
                      <a:pt x="504" y="968"/>
                    </a:lnTo>
                    <a:lnTo>
                      <a:pt x="512" y="969"/>
                    </a:lnTo>
                    <a:lnTo>
                      <a:pt x="519" y="970"/>
                    </a:lnTo>
                    <a:lnTo>
                      <a:pt x="519" y="969"/>
                    </a:lnTo>
                    <a:lnTo>
                      <a:pt x="520" y="969"/>
                    </a:lnTo>
                    <a:lnTo>
                      <a:pt x="522" y="969"/>
                    </a:lnTo>
                    <a:lnTo>
                      <a:pt x="526" y="969"/>
                    </a:lnTo>
                    <a:lnTo>
                      <a:pt x="532" y="965"/>
                    </a:lnTo>
                    <a:lnTo>
                      <a:pt x="533" y="963"/>
                    </a:lnTo>
                    <a:lnTo>
                      <a:pt x="535" y="962"/>
                    </a:lnTo>
                    <a:lnTo>
                      <a:pt x="539" y="959"/>
                    </a:lnTo>
                    <a:lnTo>
                      <a:pt x="528" y="937"/>
                    </a:lnTo>
                    <a:lnTo>
                      <a:pt x="556" y="922"/>
                    </a:lnTo>
                    <a:lnTo>
                      <a:pt x="578" y="922"/>
                    </a:lnTo>
                    <a:lnTo>
                      <a:pt x="589" y="942"/>
                    </a:lnTo>
                    <a:lnTo>
                      <a:pt x="626" y="949"/>
                    </a:lnTo>
                    <a:lnTo>
                      <a:pt x="635" y="879"/>
                    </a:lnTo>
                    <a:lnTo>
                      <a:pt x="618" y="863"/>
                    </a:lnTo>
                    <a:lnTo>
                      <a:pt x="621" y="844"/>
                    </a:lnTo>
                    <a:lnTo>
                      <a:pt x="639" y="835"/>
                    </a:lnTo>
                    <a:lnTo>
                      <a:pt x="661" y="820"/>
                    </a:lnTo>
                    <a:lnTo>
                      <a:pt x="678" y="801"/>
                    </a:lnTo>
                    <a:lnTo>
                      <a:pt x="685" y="737"/>
                    </a:lnTo>
                    <a:lnTo>
                      <a:pt x="685" y="736"/>
                    </a:lnTo>
                    <a:lnTo>
                      <a:pt x="686" y="736"/>
                    </a:lnTo>
                    <a:lnTo>
                      <a:pt x="688" y="735"/>
                    </a:lnTo>
                    <a:lnTo>
                      <a:pt x="696" y="731"/>
                    </a:lnTo>
                    <a:lnTo>
                      <a:pt x="704" y="730"/>
                    </a:lnTo>
                    <a:lnTo>
                      <a:pt x="709" y="731"/>
                    </a:lnTo>
                    <a:lnTo>
                      <a:pt x="713" y="735"/>
                    </a:lnTo>
                    <a:lnTo>
                      <a:pt x="728" y="720"/>
                    </a:lnTo>
                    <a:lnTo>
                      <a:pt x="748" y="713"/>
                    </a:lnTo>
                    <a:lnTo>
                      <a:pt x="761" y="716"/>
                    </a:lnTo>
                    <a:lnTo>
                      <a:pt x="782" y="699"/>
                    </a:lnTo>
                    <a:lnTo>
                      <a:pt x="778" y="680"/>
                    </a:lnTo>
                    <a:lnTo>
                      <a:pt x="796" y="659"/>
                    </a:lnTo>
                    <a:lnTo>
                      <a:pt x="796" y="644"/>
                    </a:lnTo>
                    <a:lnTo>
                      <a:pt x="818" y="637"/>
                    </a:lnTo>
                    <a:lnTo>
                      <a:pt x="832" y="609"/>
                    </a:lnTo>
                    <a:lnTo>
                      <a:pt x="796" y="592"/>
                    </a:lnTo>
                    <a:lnTo>
                      <a:pt x="770" y="587"/>
                    </a:lnTo>
                    <a:lnTo>
                      <a:pt x="785" y="537"/>
                    </a:lnTo>
                    <a:lnTo>
                      <a:pt x="796" y="524"/>
                    </a:lnTo>
                    <a:lnTo>
                      <a:pt x="811" y="524"/>
                    </a:lnTo>
                    <a:lnTo>
                      <a:pt x="824" y="520"/>
                    </a:lnTo>
                    <a:lnTo>
                      <a:pt x="824" y="517"/>
                    </a:lnTo>
                    <a:lnTo>
                      <a:pt x="827" y="516"/>
                    </a:lnTo>
                    <a:lnTo>
                      <a:pt x="827" y="518"/>
                    </a:lnTo>
                    <a:lnTo>
                      <a:pt x="828" y="524"/>
                    </a:lnTo>
                    <a:lnTo>
                      <a:pt x="846" y="520"/>
                    </a:lnTo>
                    <a:lnTo>
                      <a:pt x="841" y="500"/>
                    </a:lnTo>
                    <a:lnTo>
                      <a:pt x="856" y="457"/>
                    </a:lnTo>
                    <a:lnTo>
                      <a:pt x="870" y="431"/>
                    </a:lnTo>
                    <a:lnTo>
                      <a:pt x="868" y="414"/>
                    </a:lnTo>
                    <a:lnTo>
                      <a:pt x="882" y="400"/>
                    </a:lnTo>
                    <a:lnTo>
                      <a:pt x="889" y="381"/>
                    </a:lnTo>
                    <a:lnTo>
                      <a:pt x="874" y="364"/>
                    </a:lnTo>
                    <a:lnTo>
                      <a:pt x="898" y="352"/>
                    </a:lnTo>
                    <a:lnTo>
                      <a:pt x="911" y="331"/>
                    </a:lnTo>
                    <a:lnTo>
                      <a:pt x="927" y="342"/>
                    </a:lnTo>
                    <a:lnTo>
                      <a:pt x="956" y="338"/>
                    </a:lnTo>
                    <a:lnTo>
                      <a:pt x="961" y="309"/>
                    </a:lnTo>
                    <a:lnTo>
                      <a:pt x="953" y="281"/>
                    </a:lnTo>
                    <a:lnTo>
                      <a:pt x="961" y="264"/>
                    </a:lnTo>
                    <a:lnTo>
                      <a:pt x="974" y="259"/>
                    </a:lnTo>
                    <a:lnTo>
                      <a:pt x="970" y="235"/>
                    </a:lnTo>
                    <a:lnTo>
                      <a:pt x="989" y="246"/>
                    </a:lnTo>
                    <a:lnTo>
                      <a:pt x="996" y="257"/>
                    </a:lnTo>
                    <a:lnTo>
                      <a:pt x="1013" y="264"/>
                    </a:lnTo>
                    <a:lnTo>
                      <a:pt x="1034" y="250"/>
                    </a:lnTo>
                    <a:lnTo>
                      <a:pt x="1060" y="207"/>
                    </a:lnTo>
                    <a:lnTo>
                      <a:pt x="1076" y="207"/>
                    </a:lnTo>
                    <a:lnTo>
                      <a:pt x="1074" y="185"/>
                    </a:lnTo>
                    <a:lnTo>
                      <a:pt x="1081" y="159"/>
                    </a:lnTo>
                    <a:lnTo>
                      <a:pt x="1110" y="143"/>
                    </a:lnTo>
                    <a:lnTo>
                      <a:pt x="1131" y="115"/>
                    </a:lnTo>
                    <a:lnTo>
                      <a:pt x="1113" y="79"/>
                    </a:lnTo>
                    <a:lnTo>
                      <a:pt x="1110" y="59"/>
                    </a:lnTo>
                    <a:lnTo>
                      <a:pt x="1103" y="46"/>
                    </a:lnTo>
                    <a:lnTo>
                      <a:pt x="1089" y="31"/>
                    </a:lnTo>
                    <a:lnTo>
                      <a:pt x="1103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1659">
                <a:extLst>
                  <a:ext uri="{FF2B5EF4-FFF2-40B4-BE49-F238E27FC236}">
                    <a16:creationId xmlns:a16="http://schemas.microsoft.com/office/drawing/2014/main" id="{C8EB83D9-8E3F-10F6-16B8-6BF127ADF5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2254"/>
                <a:ext cx="304" cy="315"/>
              </a:xfrm>
              <a:custGeom>
                <a:avLst/>
                <a:gdLst>
                  <a:gd name="T0" fmla="*/ 1558 w 1824"/>
                  <a:gd name="T1" fmla="*/ 342 h 1887"/>
                  <a:gd name="T2" fmla="*/ 1642 w 1824"/>
                  <a:gd name="T3" fmla="*/ 408 h 1887"/>
                  <a:gd name="T4" fmla="*/ 1651 w 1824"/>
                  <a:gd name="T5" fmla="*/ 525 h 1887"/>
                  <a:gd name="T6" fmla="*/ 1618 w 1824"/>
                  <a:gd name="T7" fmla="*/ 635 h 1887"/>
                  <a:gd name="T8" fmla="*/ 1729 w 1824"/>
                  <a:gd name="T9" fmla="*/ 781 h 1887"/>
                  <a:gd name="T10" fmla="*/ 1824 w 1824"/>
                  <a:gd name="T11" fmla="*/ 948 h 1887"/>
                  <a:gd name="T12" fmla="*/ 1757 w 1824"/>
                  <a:gd name="T13" fmla="*/ 1065 h 1887"/>
                  <a:gd name="T14" fmla="*/ 1710 w 1824"/>
                  <a:gd name="T15" fmla="*/ 1166 h 1887"/>
                  <a:gd name="T16" fmla="*/ 1721 w 1824"/>
                  <a:gd name="T17" fmla="*/ 1224 h 1887"/>
                  <a:gd name="T18" fmla="*/ 1781 w 1824"/>
                  <a:gd name="T19" fmla="*/ 1290 h 1887"/>
                  <a:gd name="T20" fmla="*/ 1802 w 1824"/>
                  <a:gd name="T21" fmla="*/ 1309 h 1887"/>
                  <a:gd name="T22" fmla="*/ 1717 w 1824"/>
                  <a:gd name="T23" fmla="*/ 1381 h 1887"/>
                  <a:gd name="T24" fmla="*/ 1482 w 1824"/>
                  <a:gd name="T25" fmla="*/ 1324 h 1887"/>
                  <a:gd name="T26" fmla="*/ 1503 w 1824"/>
                  <a:gd name="T27" fmla="*/ 1219 h 1887"/>
                  <a:gd name="T28" fmla="*/ 1396 w 1824"/>
                  <a:gd name="T29" fmla="*/ 1212 h 1887"/>
                  <a:gd name="T30" fmla="*/ 1373 w 1824"/>
                  <a:gd name="T31" fmla="*/ 1239 h 1887"/>
                  <a:gd name="T32" fmla="*/ 1268 w 1824"/>
                  <a:gd name="T33" fmla="*/ 1352 h 1887"/>
                  <a:gd name="T34" fmla="*/ 1316 w 1824"/>
                  <a:gd name="T35" fmla="*/ 1414 h 1887"/>
                  <a:gd name="T36" fmla="*/ 1294 w 1824"/>
                  <a:gd name="T37" fmla="*/ 1525 h 1887"/>
                  <a:gd name="T38" fmla="*/ 1105 w 1824"/>
                  <a:gd name="T39" fmla="*/ 1616 h 1887"/>
                  <a:gd name="T40" fmla="*/ 1078 w 1824"/>
                  <a:gd name="T41" fmla="*/ 1720 h 1887"/>
                  <a:gd name="T42" fmla="*/ 983 w 1824"/>
                  <a:gd name="T43" fmla="*/ 1681 h 1887"/>
                  <a:gd name="T44" fmla="*/ 893 w 1824"/>
                  <a:gd name="T45" fmla="*/ 1609 h 1887"/>
                  <a:gd name="T46" fmla="*/ 892 w 1824"/>
                  <a:gd name="T47" fmla="*/ 1580 h 1887"/>
                  <a:gd name="T48" fmla="*/ 848 w 1824"/>
                  <a:gd name="T49" fmla="*/ 1590 h 1887"/>
                  <a:gd name="T50" fmla="*/ 787 w 1824"/>
                  <a:gd name="T51" fmla="*/ 1675 h 1887"/>
                  <a:gd name="T52" fmla="*/ 753 w 1824"/>
                  <a:gd name="T53" fmla="*/ 1768 h 1887"/>
                  <a:gd name="T54" fmla="*/ 675 w 1824"/>
                  <a:gd name="T55" fmla="*/ 1860 h 1887"/>
                  <a:gd name="T56" fmla="*/ 539 w 1824"/>
                  <a:gd name="T57" fmla="*/ 1829 h 1887"/>
                  <a:gd name="T58" fmla="*/ 499 w 1824"/>
                  <a:gd name="T59" fmla="*/ 1803 h 1887"/>
                  <a:gd name="T60" fmla="*/ 463 w 1824"/>
                  <a:gd name="T61" fmla="*/ 1661 h 1887"/>
                  <a:gd name="T62" fmla="*/ 387 w 1824"/>
                  <a:gd name="T63" fmla="*/ 1569 h 1887"/>
                  <a:gd name="T64" fmla="*/ 364 w 1824"/>
                  <a:gd name="T65" fmla="*/ 1587 h 1887"/>
                  <a:gd name="T66" fmla="*/ 336 w 1824"/>
                  <a:gd name="T67" fmla="*/ 1565 h 1887"/>
                  <a:gd name="T68" fmla="*/ 305 w 1824"/>
                  <a:gd name="T69" fmla="*/ 1559 h 1887"/>
                  <a:gd name="T70" fmla="*/ 247 w 1824"/>
                  <a:gd name="T71" fmla="*/ 1513 h 1887"/>
                  <a:gd name="T72" fmla="*/ 248 w 1824"/>
                  <a:gd name="T73" fmla="*/ 1447 h 1887"/>
                  <a:gd name="T74" fmla="*/ 222 w 1824"/>
                  <a:gd name="T75" fmla="*/ 1343 h 1887"/>
                  <a:gd name="T76" fmla="*/ 224 w 1824"/>
                  <a:gd name="T77" fmla="*/ 1262 h 1887"/>
                  <a:gd name="T78" fmla="*/ 85 w 1824"/>
                  <a:gd name="T79" fmla="*/ 1203 h 1887"/>
                  <a:gd name="T80" fmla="*/ 28 w 1824"/>
                  <a:gd name="T81" fmla="*/ 1083 h 1887"/>
                  <a:gd name="T82" fmla="*/ 146 w 1824"/>
                  <a:gd name="T83" fmla="*/ 960 h 1887"/>
                  <a:gd name="T84" fmla="*/ 170 w 1824"/>
                  <a:gd name="T85" fmla="*/ 946 h 1887"/>
                  <a:gd name="T86" fmla="*/ 181 w 1824"/>
                  <a:gd name="T87" fmla="*/ 891 h 1887"/>
                  <a:gd name="T88" fmla="*/ 270 w 1824"/>
                  <a:gd name="T89" fmla="*/ 841 h 1887"/>
                  <a:gd name="T90" fmla="*/ 113 w 1824"/>
                  <a:gd name="T91" fmla="*/ 685 h 1887"/>
                  <a:gd name="T92" fmla="*/ 106 w 1824"/>
                  <a:gd name="T93" fmla="*/ 570 h 1887"/>
                  <a:gd name="T94" fmla="*/ 111 w 1824"/>
                  <a:gd name="T95" fmla="*/ 535 h 1887"/>
                  <a:gd name="T96" fmla="*/ 175 w 1824"/>
                  <a:gd name="T97" fmla="*/ 497 h 1887"/>
                  <a:gd name="T98" fmla="*/ 213 w 1824"/>
                  <a:gd name="T99" fmla="*/ 521 h 1887"/>
                  <a:gd name="T100" fmla="*/ 298 w 1824"/>
                  <a:gd name="T101" fmla="*/ 503 h 1887"/>
                  <a:gd name="T102" fmla="*/ 431 w 1824"/>
                  <a:gd name="T103" fmla="*/ 349 h 1887"/>
                  <a:gd name="T104" fmla="*/ 467 w 1824"/>
                  <a:gd name="T105" fmla="*/ 249 h 1887"/>
                  <a:gd name="T106" fmla="*/ 405 w 1824"/>
                  <a:gd name="T107" fmla="*/ 111 h 1887"/>
                  <a:gd name="T108" fmla="*/ 443 w 1824"/>
                  <a:gd name="T109" fmla="*/ 50 h 1887"/>
                  <a:gd name="T110" fmla="*/ 466 w 1824"/>
                  <a:gd name="T111" fmla="*/ 24 h 1887"/>
                  <a:gd name="T112" fmla="*/ 513 w 1824"/>
                  <a:gd name="T113" fmla="*/ 33 h 1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824" h="1887">
                    <a:moveTo>
                      <a:pt x="1423" y="357"/>
                    </a:moveTo>
                    <a:lnTo>
                      <a:pt x="1453" y="354"/>
                    </a:lnTo>
                    <a:lnTo>
                      <a:pt x="1454" y="360"/>
                    </a:lnTo>
                    <a:lnTo>
                      <a:pt x="1455" y="362"/>
                    </a:lnTo>
                    <a:lnTo>
                      <a:pt x="1458" y="363"/>
                    </a:lnTo>
                    <a:lnTo>
                      <a:pt x="1482" y="383"/>
                    </a:lnTo>
                    <a:lnTo>
                      <a:pt x="1503" y="377"/>
                    </a:lnTo>
                    <a:lnTo>
                      <a:pt x="1522" y="340"/>
                    </a:lnTo>
                    <a:lnTo>
                      <a:pt x="1558" y="342"/>
                    </a:lnTo>
                    <a:lnTo>
                      <a:pt x="1582" y="357"/>
                    </a:lnTo>
                    <a:lnTo>
                      <a:pt x="1582" y="383"/>
                    </a:lnTo>
                    <a:lnTo>
                      <a:pt x="1603" y="392"/>
                    </a:lnTo>
                    <a:lnTo>
                      <a:pt x="1629" y="396"/>
                    </a:lnTo>
                    <a:lnTo>
                      <a:pt x="1628" y="400"/>
                    </a:lnTo>
                    <a:lnTo>
                      <a:pt x="1629" y="404"/>
                    </a:lnTo>
                    <a:lnTo>
                      <a:pt x="1633" y="407"/>
                    </a:lnTo>
                    <a:lnTo>
                      <a:pt x="1637" y="409"/>
                    </a:lnTo>
                    <a:lnTo>
                      <a:pt x="1642" y="408"/>
                    </a:lnTo>
                    <a:lnTo>
                      <a:pt x="1646" y="407"/>
                    </a:lnTo>
                    <a:lnTo>
                      <a:pt x="1644" y="439"/>
                    </a:lnTo>
                    <a:lnTo>
                      <a:pt x="1672" y="446"/>
                    </a:lnTo>
                    <a:lnTo>
                      <a:pt x="1679" y="505"/>
                    </a:lnTo>
                    <a:lnTo>
                      <a:pt x="1675" y="509"/>
                    </a:lnTo>
                    <a:lnTo>
                      <a:pt x="1671" y="511"/>
                    </a:lnTo>
                    <a:lnTo>
                      <a:pt x="1664" y="512"/>
                    </a:lnTo>
                    <a:lnTo>
                      <a:pt x="1658" y="511"/>
                    </a:lnTo>
                    <a:lnTo>
                      <a:pt x="1651" y="525"/>
                    </a:lnTo>
                    <a:lnTo>
                      <a:pt x="1651" y="542"/>
                    </a:lnTo>
                    <a:lnTo>
                      <a:pt x="1632" y="546"/>
                    </a:lnTo>
                    <a:lnTo>
                      <a:pt x="1594" y="535"/>
                    </a:lnTo>
                    <a:lnTo>
                      <a:pt x="1568" y="561"/>
                    </a:lnTo>
                    <a:lnTo>
                      <a:pt x="1594" y="589"/>
                    </a:lnTo>
                    <a:lnTo>
                      <a:pt x="1601" y="598"/>
                    </a:lnTo>
                    <a:lnTo>
                      <a:pt x="1601" y="611"/>
                    </a:lnTo>
                    <a:lnTo>
                      <a:pt x="1615" y="613"/>
                    </a:lnTo>
                    <a:lnTo>
                      <a:pt x="1618" y="635"/>
                    </a:lnTo>
                    <a:lnTo>
                      <a:pt x="1636" y="646"/>
                    </a:lnTo>
                    <a:lnTo>
                      <a:pt x="1636" y="663"/>
                    </a:lnTo>
                    <a:lnTo>
                      <a:pt x="1668" y="734"/>
                    </a:lnTo>
                    <a:lnTo>
                      <a:pt x="1672" y="743"/>
                    </a:lnTo>
                    <a:lnTo>
                      <a:pt x="1678" y="747"/>
                    </a:lnTo>
                    <a:lnTo>
                      <a:pt x="1685" y="745"/>
                    </a:lnTo>
                    <a:lnTo>
                      <a:pt x="1694" y="739"/>
                    </a:lnTo>
                    <a:lnTo>
                      <a:pt x="1714" y="753"/>
                    </a:lnTo>
                    <a:lnTo>
                      <a:pt x="1729" y="781"/>
                    </a:lnTo>
                    <a:lnTo>
                      <a:pt x="1751" y="777"/>
                    </a:lnTo>
                    <a:lnTo>
                      <a:pt x="1760" y="791"/>
                    </a:lnTo>
                    <a:lnTo>
                      <a:pt x="1764" y="813"/>
                    </a:lnTo>
                    <a:lnTo>
                      <a:pt x="1781" y="831"/>
                    </a:lnTo>
                    <a:lnTo>
                      <a:pt x="1793" y="839"/>
                    </a:lnTo>
                    <a:lnTo>
                      <a:pt x="1803" y="870"/>
                    </a:lnTo>
                    <a:lnTo>
                      <a:pt x="1817" y="881"/>
                    </a:lnTo>
                    <a:lnTo>
                      <a:pt x="1814" y="917"/>
                    </a:lnTo>
                    <a:lnTo>
                      <a:pt x="1824" y="948"/>
                    </a:lnTo>
                    <a:lnTo>
                      <a:pt x="1810" y="962"/>
                    </a:lnTo>
                    <a:lnTo>
                      <a:pt x="1796" y="983"/>
                    </a:lnTo>
                    <a:lnTo>
                      <a:pt x="1803" y="1003"/>
                    </a:lnTo>
                    <a:lnTo>
                      <a:pt x="1822" y="1020"/>
                    </a:lnTo>
                    <a:lnTo>
                      <a:pt x="1814" y="1033"/>
                    </a:lnTo>
                    <a:lnTo>
                      <a:pt x="1814" y="1060"/>
                    </a:lnTo>
                    <a:lnTo>
                      <a:pt x="1779" y="1070"/>
                    </a:lnTo>
                    <a:lnTo>
                      <a:pt x="1758" y="1070"/>
                    </a:lnTo>
                    <a:lnTo>
                      <a:pt x="1757" y="1065"/>
                    </a:lnTo>
                    <a:lnTo>
                      <a:pt x="1757" y="1063"/>
                    </a:lnTo>
                    <a:lnTo>
                      <a:pt x="1755" y="1060"/>
                    </a:lnTo>
                    <a:lnTo>
                      <a:pt x="1750" y="1059"/>
                    </a:lnTo>
                    <a:lnTo>
                      <a:pt x="1743" y="1062"/>
                    </a:lnTo>
                    <a:lnTo>
                      <a:pt x="1743" y="1088"/>
                    </a:lnTo>
                    <a:lnTo>
                      <a:pt x="1736" y="1096"/>
                    </a:lnTo>
                    <a:lnTo>
                      <a:pt x="1731" y="1124"/>
                    </a:lnTo>
                    <a:lnTo>
                      <a:pt x="1731" y="1153"/>
                    </a:lnTo>
                    <a:lnTo>
                      <a:pt x="1710" y="1166"/>
                    </a:lnTo>
                    <a:lnTo>
                      <a:pt x="1701" y="1183"/>
                    </a:lnTo>
                    <a:lnTo>
                      <a:pt x="1725" y="1216"/>
                    </a:lnTo>
                    <a:lnTo>
                      <a:pt x="1725" y="1219"/>
                    </a:lnTo>
                    <a:lnTo>
                      <a:pt x="1724" y="1219"/>
                    </a:lnTo>
                    <a:lnTo>
                      <a:pt x="1724" y="1220"/>
                    </a:lnTo>
                    <a:lnTo>
                      <a:pt x="1724" y="1223"/>
                    </a:lnTo>
                    <a:lnTo>
                      <a:pt x="1722" y="1223"/>
                    </a:lnTo>
                    <a:lnTo>
                      <a:pt x="1721" y="1223"/>
                    </a:lnTo>
                    <a:lnTo>
                      <a:pt x="1721" y="1224"/>
                    </a:lnTo>
                    <a:lnTo>
                      <a:pt x="1717" y="1226"/>
                    </a:lnTo>
                    <a:lnTo>
                      <a:pt x="1731" y="1233"/>
                    </a:lnTo>
                    <a:lnTo>
                      <a:pt x="1738" y="1252"/>
                    </a:lnTo>
                    <a:lnTo>
                      <a:pt x="1751" y="1255"/>
                    </a:lnTo>
                    <a:lnTo>
                      <a:pt x="1753" y="1276"/>
                    </a:lnTo>
                    <a:lnTo>
                      <a:pt x="1772" y="1295"/>
                    </a:lnTo>
                    <a:lnTo>
                      <a:pt x="1776" y="1291"/>
                    </a:lnTo>
                    <a:lnTo>
                      <a:pt x="1780" y="1290"/>
                    </a:lnTo>
                    <a:lnTo>
                      <a:pt x="1781" y="1290"/>
                    </a:lnTo>
                    <a:lnTo>
                      <a:pt x="1783" y="1292"/>
                    </a:lnTo>
                    <a:lnTo>
                      <a:pt x="1786" y="1298"/>
                    </a:lnTo>
                    <a:lnTo>
                      <a:pt x="1789" y="1295"/>
                    </a:lnTo>
                    <a:lnTo>
                      <a:pt x="1792" y="1295"/>
                    </a:lnTo>
                    <a:lnTo>
                      <a:pt x="1794" y="1295"/>
                    </a:lnTo>
                    <a:lnTo>
                      <a:pt x="1796" y="1296"/>
                    </a:lnTo>
                    <a:lnTo>
                      <a:pt x="1796" y="1301"/>
                    </a:lnTo>
                    <a:lnTo>
                      <a:pt x="1799" y="1306"/>
                    </a:lnTo>
                    <a:lnTo>
                      <a:pt x="1802" y="1309"/>
                    </a:lnTo>
                    <a:lnTo>
                      <a:pt x="1807" y="1312"/>
                    </a:lnTo>
                    <a:lnTo>
                      <a:pt x="1810" y="1352"/>
                    </a:lnTo>
                    <a:lnTo>
                      <a:pt x="1793" y="1368"/>
                    </a:lnTo>
                    <a:lnTo>
                      <a:pt x="1807" y="1388"/>
                    </a:lnTo>
                    <a:lnTo>
                      <a:pt x="1786" y="1431"/>
                    </a:lnTo>
                    <a:lnTo>
                      <a:pt x="1788" y="1395"/>
                    </a:lnTo>
                    <a:lnTo>
                      <a:pt x="1760" y="1362"/>
                    </a:lnTo>
                    <a:lnTo>
                      <a:pt x="1725" y="1359"/>
                    </a:lnTo>
                    <a:lnTo>
                      <a:pt x="1717" y="1381"/>
                    </a:lnTo>
                    <a:lnTo>
                      <a:pt x="1703" y="1340"/>
                    </a:lnTo>
                    <a:lnTo>
                      <a:pt x="1660" y="1347"/>
                    </a:lnTo>
                    <a:lnTo>
                      <a:pt x="1636" y="1326"/>
                    </a:lnTo>
                    <a:lnTo>
                      <a:pt x="1558" y="1340"/>
                    </a:lnTo>
                    <a:lnTo>
                      <a:pt x="1546" y="1345"/>
                    </a:lnTo>
                    <a:lnTo>
                      <a:pt x="1494" y="1345"/>
                    </a:lnTo>
                    <a:lnTo>
                      <a:pt x="1479" y="1359"/>
                    </a:lnTo>
                    <a:lnTo>
                      <a:pt x="1468" y="1347"/>
                    </a:lnTo>
                    <a:lnTo>
                      <a:pt x="1482" y="1324"/>
                    </a:lnTo>
                    <a:lnTo>
                      <a:pt x="1472" y="1298"/>
                    </a:lnTo>
                    <a:lnTo>
                      <a:pt x="1486" y="1281"/>
                    </a:lnTo>
                    <a:lnTo>
                      <a:pt x="1496" y="1262"/>
                    </a:lnTo>
                    <a:lnTo>
                      <a:pt x="1486" y="1252"/>
                    </a:lnTo>
                    <a:lnTo>
                      <a:pt x="1501" y="1233"/>
                    </a:lnTo>
                    <a:lnTo>
                      <a:pt x="1497" y="1227"/>
                    </a:lnTo>
                    <a:lnTo>
                      <a:pt x="1496" y="1224"/>
                    </a:lnTo>
                    <a:lnTo>
                      <a:pt x="1498" y="1220"/>
                    </a:lnTo>
                    <a:lnTo>
                      <a:pt x="1503" y="1219"/>
                    </a:lnTo>
                    <a:lnTo>
                      <a:pt x="1479" y="1188"/>
                    </a:lnTo>
                    <a:lnTo>
                      <a:pt x="1453" y="1190"/>
                    </a:lnTo>
                    <a:lnTo>
                      <a:pt x="1448" y="1189"/>
                    </a:lnTo>
                    <a:lnTo>
                      <a:pt x="1446" y="1188"/>
                    </a:lnTo>
                    <a:lnTo>
                      <a:pt x="1445" y="1185"/>
                    </a:lnTo>
                    <a:lnTo>
                      <a:pt x="1446" y="1183"/>
                    </a:lnTo>
                    <a:lnTo>
                      <a:pt x="1408" y="1166"/>
                    </a:lnTo>
                    <a:lnTo>
                      <a:pt x="1394" y="1190"/>
                    </a:lnTo>
                    <a:lnTo>
                      <a:pt x="1396" y="1212"/>
                    </a:lnTo>
                    <a:lnTo>
                      <a:pt x="1398" y="1212"/>
                    </a:lnTo>
                    <a:lnTo>
                      <a:pt x="1394" y="1218"/>
                    </a:lnTo>
                    <a:lnTo>
                      <a:pt x="1390" y="1224"/>
                    </a:lnTo>
                    <a:lnTo>
                      <a:pt x="1389" y="1233"/>
                    </a:lnTo>
                    <a:lnTo>
                      <a:pt x="1387" y="1235"/>
                    </a:lnTo>
                    <a:lnTo>
                      <a:pt x="1385" y="1236"/>
                    </a:lnTo>
                    <a:lnTo>
                      <a:pt x="1382" y="1238"/>
                    </a:lnTo>
                    <a:lnTo>
                      <a:pt x="1377" y="1238"/>
                    </a:lnTo>
                    <a:lnTo>
                      <a:pt x="1373" y="1239"/>
                    </a:lnTo>
                    <a:lnTo>
                      <a:pt x="1367" y="1239"/>
                    </a:lnTo>
                    <a:lnTo>
                      <a:pt x="1361" y="1240"/>
                    </a:lnTo>
                    <a:lnTo>
                      <a:pt x="1366" y="1259"/>
                    </a:lnTo>
                    <a:lnTo>
                      <a:pt x="1351" y="1283"/>
                    </a:lnTo>
                    <a:lnTo>
                      <a:pt x="1323" y="1298"/>
                    </a:lnTo>
                    <a:lnTo>
                      <a:pt x="1337" y="1312"/>
                    </a:lnTo>
                    <a:lnTo>
                      <a:pt x="1318" y="1345"/>
                    </a:lnTo>
                    <a:lnTo>
                      <a:pt x="1290" y="1333"/>
                    </a:lnTo>
                    <a:lnTo>
                      <a:pt x="1268" y="1352"/>
                    </a:lnTo>
                    <a:lnTo>
                      <a:pt x="1297" y="1359"/>
                    </a:lnTo>
                    <a:lnTo>
                      <a:pt x="1297" y="1366"/>
                    </a:lnTo>
                    <a:lnTo>
                      <a:pt x="1300" y="1371"/>
                    </a:lnTo>
                    <a:lnTo>
                      <a:pt x="1303" y="1373"/>
                    </a:lnTo>
                    <a:lnTo>
                      <a:pt x="1311" y="1373"/>
                    </a:lnTo>
                    <a:lnTo>
                      <a:pt x="1332" y="1373"/>
                    </a:lnTo>
                    <a:lnTo>
                      <a:pt x="1318" y="1402"/>
                    </a:lnTo>
                    <a:lnTo>
                      <a:pt x="1315" y="1409"/>
                    </a:lnTo>
                    <a:lnTo>
                      <a:pt x="1316" y="1414"/>
                    </a:lnTo>
                    <a:lnTo>
                      <a:pt x="1316" y="1415"/>
                    </a:lnTo>
                    <a:lnTo>
                      <a:pt x="1318" y="1416"/>
                    </a:lnTo>
                    <a:lnTo>
                      <a:pt x="1323" y="1416"/>
                    </a:lnTo>
                    <a:lnTo>
                      <a:pt x="1366" y="1416"/>
                    </a:lnTo>
                    <a:lnTo>
                      <a:pt x="1375" y="1438"/>
                    </a:lnTo>
                    <a:lnTo>
                      <a:pt x="1366" y="1459"/>
                    </a:lnTo>
                    <a:lnTo>
                      <a:pt x="1329" y="1475"/>
                    </a:lnTo>
                    <a:lnTo>
                      <a:pt x="1318" y="1518"/>
                    </a:lnTo>
                    <a:lnTo>
                      <a:pt x="1294" y="1525"/>
                    </a:lnTo>
                    <a:lnTo>
                      <a:pt x="1301" y="1547"/>
                    </a:lnTo>
                    <a:lnTo>
                      <a:pt x="1280" y="1566"/>
                    </a:lnTo>
                    <a:lnTo>
                      <a:pt x="1244" y="1555"/>
                    </a:lnTo>
                    <a:lnTo>
                      <a:pt x="1194" y="1555"/>
                    </a:lnTo>
                    <a:lnTo>
                      <a:pt x="1173" y="1568"/>
                    </a:lnTo>
                    <a:lnTo>
                      <a:pt x="1168" y="1581"/>
                    </a:lnTo>
                    <a:lnTo>
                      <a:pt x="1151" y="1594"/>
                    </a:lnTo>
                    <a:lnTo>
                      <a:pt x="1116" y="1603"/>
                    </a:lnTo>
                    <a:lnTo>
                      <a:pt x="1105" y="1616"/>
                    </a:lnTo>
                    <a:lnTo>
                      <a:pt x="1097" y="1651"/>
                    </a:lnTo>
                    <a:lnTo>
                      <a:pt x="1101" y="1653"/>
                    </a:lnTo>
                    <a:lnTo>
                      <a:pt x="1104" y="1658"/>
                    </a:lnTo>
                    <a:lnTo>
                      <a:pt x="1101" y="1662"/>
                    </a:lnTo>
                    <a:lnTo>
                      <a:pt x="1097" y="1666"/>
                    </a:lnTo>
                    <a:lnTo>
                      <a:pt x="1090" y="1723"/>
                    </a:lnTo>
                    <a:lnTo>
                      <a:pt x="1086" y="1720"/>
                    </a:lnTo>
                    <a:lnTo>
                      <a:pt x="1082" y="1719"/>
                    </a:lnTo>
                    <a:lnTo>
                      <a:pt x="1078" y="1720"/>
                    </a:lnTo>
                    <a:lnTo>
                      <a:pt x="1073" y="1725"/>
                    </a:lnTo>
                    <a:lnTo>
                      <a:pt x="1068" y="1683"/>
                    </a:lnTo>
                    <a:lnTo>
                      <a:pt x="1073" y="1673"/>
                    </a:lnTo>
                    <a:lnTo>
                      <a:pt x="1059" y="1661"/>
                    </a:lnTo>
                    <a:lnTo>
                      <a:pt x="1047" y="1697"/>
                    </a:lnTo>
                    <a:lnTo>
                      <a:pt x="1047" y="1716"/>
                    </a:lnTo>
                    <a:lnTo>
                      <a:pt x="1018" y="1690"/>
                    </a:lnTo>
                    <a:lnTo>
                      <a:pt x="1005" y="1694"/>
                    </a:lnTo>
                    <a:lnTo>
                      <a:pt x="983" y="1681"/>
                    </a:lnTo>
                    <a:lnTo>
                      <a:pt x="976" y="1659"/>
                    </a:lnTo>
                    <a:lnTo>
                      <a:pt x="959" y="1637"/>
                    </a:lnTo>
                    <a:lnTo>
                      <a:pt x="933" y="1637"/>
                    </a:lnTo>
                    <a:lnTo>
                      <a:pt x="902" y="1651"/>
                    </a:lnTo>
                    <a:lnTo>
                      <a:pt x="896" y="1644"/>
                    </a:lnTo>
                    <a:lnTo>
                      <a:pt x="893" y="1636"/>
                    </a:lnTo>
                    <a:lnTo>
                      <a:pt x="891" y="1626"/>
                    </a:lnTo>
                    <a:lnTo>
                      <a:pt x="892" y="1616"/>
                    </a:lnTo>
                    <a:lnTo>
                      <a:pt x="893" y="1609"/>
                    </a:lnTo>
                    <a:lnTo>
                      <a:pt x="896" y="1602"/>
                    </a:lnTo>
                    <a:lnTo>
                      <a:pt x="902" y="1597"/>
                    </a:lnTo>
                    <a:lnTo>
                      <a:pt x="909" y="1594"/>
                    </a:lnTo>
                    <a:lnTo>
                      <a:pt x="909" y="1575"/>
                    </a:lnTo>
                    <a:lnTo>
                      <a:pt x="905" y="1579"/>
                    </a:lnTo>
                    <a:lnTo>
                      <a:pt x="902" y="1581"/>
                    </a:lnTo>
                    <a:lnTo>
                      <a:pt x="896" y="1583"/>
                    </a:lnTo>
                    <a:lnTo>
                      <a:pt x="894" y="1582"/>
                    </a:lnTo>
                    <a:lnTo>
                      <a:pt x="892" y="1580"/>
                    </a:lnTo>
                    <a:lnTo>
                      <a:pt x="890" y="1573"/>
                    </a:lnTo>
                    <a:lnTo>
                      <a:pt x="874" y="1551"/>
                    </a:lnTo>
                    <a:lnTo>
                      <a:pt x="855" y="1555"/>
                    </a:lnTo>
                    <a:lnTo>
                      <a:pt x="848" y="1547"/>
                    </a:lnTo>
                    <a:lnTo>
                      <a:pt x="841" y="1547"/>
                    </a:lnTo>
                    <a:lnTo>
                      <a:pt x="840" y="1549"/>
                    </a:lnTo>
                    <a:lnTo>
                      <a:pt x="843" y="1552"/>
                    </a:lnTo>
                    <a:lnTo>
                      <a:pt x="852" y="1559"/>
                    </a:lnTo>
                    <a:lnTo>
                      <a:pt x="848" y="1590"/>
                    </a:lnTo>
                    <a:lnTo>
                      <a:pt x="826" y="1601"/>
                    </a:lnTo>
                    <a:lnTo>
                      <a:pt x="826" y="1637"/>
                    </a:lnTo>
                    <a:lnTo>
                      <a:pt x="809" y="1637"/>
                    </a:lnTo>
                    <a:lnTo>
                      <a:pt x="796" y="1653"/>
                    </a:lnTo>
                    <a:lnTo>
                      <a:pt x="776" y="1668"/>
                    </a:lnTo>
                    <a:lnTo>
                      <a:pt x="780" y="1669"/>
                    </a:lnTo>
                    <a:lnTo>
                      <a:pt x="784" y="1671"/>
                    </a:lnTo>
                    <a:lnTo>
                      <a:pt x="786" y="1673"/>
                    </a:lnTo>
                    <a:lnTo>
                      <a:pt x="787" y="1675"/>
                    </a:lnTo>
                    <a:lnTo>
                      <a:pt x="786" y="1675"/>
                    </a:lnTo>
                    <a:lnTo>
                      <a:pt x="784" y="1677"/>
                    </a:lnTo>
                    <a:lnTo>
                      <a:pt x="780" y="1678"/>
                    </a:lnTo>
                    <a:lnTo>
                      <a:pt x="776" y="1681"/>
                    </a:lnTo>
                    <a:lnTo>
                      <a:pt x="776" y="1703"/>
                    </a:lnTo>
                    <a:lnTo>
                      <a:pt x="803" y="1740"/>
                    </a:lnTo>
                    <a:lnTo>
                      <a:pt x="790" y="1751"/>
                    </a:lnTo>
                    <a:lnTo>
                      <a:pt x="781" y="1761"/>
                    </a:lnTo>
                    <a:lnTo>
                      <a:pt x="753" y="1768"/>
                    </a:lnTo>
                    <a:lnTo>
                      <a:pt x="755" y="1801"/>
                    </a:lnTo>
                    <a:lnTo>
                      <a:pt x="726" y="1823"/>
                    </a:lnTo>
                    <a:lnTo>
                      <a:pt x="720" y="1837"/>
                    </a:lnTo>
                    <a:lnTo>
                      <a:pt x="698" y="1851"/>
                    </a:lnTo>
                    <a:lnTo>
                      <a:pt x="698" y="1846"/>
                    </a:lnTo>
                    <a:lnTo>
                      <a:pt x="690" y="1853"/>
                    </a:lnTo>
                    <a:lnTo>
                      <a:pt x="683" y="1854"/>
                    </a:lnTo>
                    <a:lnTo>
                      <a:pt x="680" y="1857"/>
                    </a:lnTo>
                    <a:lnTo>
                      <a:pt x="675" y="1860"/>
                    </a:lnTo>
                    <a:lnTo>
                      <a:pt x="672" y="1860"/>
                    </a:lnTo>
                    <a:lnTo>
                      <a:pt x="669" y="1856"/>
                    </a:lnTo>
                    <a:lnTo>
                      <a:pt x="667" y="1851"/>
                    </a:lnTo>
                    <a:lnTo>
                      <a:pt x="603" y="1861"/>
                    </a:lnTo>
                    <a:lnTo>
                      <a:pt x="596" y="1875"/>
                    </a:lnTo>
                    <a:lnTo>
                      <a:pt x="581" y="1887"/>
                    </a:lnTo>
                    <a:lnTo>
                      <a:pt x="570" y="1882"/>
                    </a:lnTo>
                    <a:lnTo>
                      <a:pt x="539" y="1887"/>
                    </a:lnTo>
                    <a:lnTo>
                      <a:pt x="539" y="1829"/>
                    </a:lnTo>
                    <a:lnTo>
                      <a:pt x="548" y="1811"/>
                    </a:lnTo>
                    <a:lnTo>
                      <a:pt x="562" y="1790"/>
                    </a:lnTo>
                    <a:lnTo>
                      <a:pt x="541" y="1801"/>
                    </a:lnTo>
                    <a:lnTo>
                      <a:pt x="517" y="1790"/>
                    </a:lnTo>
                    <a:lnTo>
                      <a:pt x="513" y="1801"/>
                    </a:lnTo>
                    <a:lnTo>
                      <a:pt x="510" y="1802"/>
                    </a:lnTo>
                    <a:lnTo>
                      <a:pt x="509" y="1804"/>
                    </a:lnTo>
                    <a:lnTo>
                      <a:pt x="505" y="1809"/>
                    </a:lnTo>
                    <a:lnTo>
                      <a:pt x="499" y="1803"/>
                    </a:lnTo>
                    <a:lnTo>
                      <a:pt x="496" y="1796"/>
                    </a:lnTo>
                    <a:lnTo>
                      <a:pt x="503" y="1783"/>
                    </a:lnTo>
                    <a:lnTo>
                      <a:pt x="498" y="1766"/>
                    </a:lnTo>
                    <a:lnTo>
                      <a:pt x="498" y="1751"/>
                    </a:lnTo>
                    <a:lnTo>
                      <a:pt x="505" y="1740"/>
                    </a:lnTo>
                    <a:lnTo>
                      <a:pt x="498" y="1709"/>
                    </a:lnTo>
                    <a:lnTo>
                      <a:pt x="491" y="1694"/>
                    </a:lnTo>
                    <a:lnTo>
                      <a:pt x="463" y="1701"/>
                    </a:lnTo>
                    <a:lnTo>
                      <a:pt x="463" y="1661"/>
                    </a:lnTo>
                    <a:lnTo>
                      <a:pt x="470" y="1651"/>
                    </a:lnTo>
                    <a:lnTo>
                      <a:pt x="474" y="1637"/>
                    </a:lnTo>
                    <a:lnTo>
                      <a:pt x="481" y="1623"/>
                    </a:lnTo>
                    <a:lnTo>
                      <a:pt x="477" y="1611"/>
                    </a:lnTo>
                    <a:lnTo>
                      <a:pt x="461" y="1611"/>
                    </a:lnTo>
                    <a:lnTo>
                      <a:pt x="441" y="1575"/>
                    </a:lnTo>
                    <a:lnTo>
                      <a:pt x="413" y="1583"/>
                    </a:lnTo>
                    <a:lnTo>
                      <a:pt x="396" y="1568"/>
                    </a:lnTo>
                    <a:lnTo>
                      <a:pt x="387" y="1569"/>
                    </a:lnTo>
                    <a:lnTo>
                      <a:pt x="385" y="1571"/>
                    </a:lnTo>
                    <a:lnTo>
                      <a:pt x="385" y="1575"/>
                    </a:lnTo>
                    <a:lnTo>
                      <a:pt x="386" y="1577"/>
                    </a:lnTo>
                    <a:lnTo>
                      <a:pt x="386" y="1581"/>
                    </a:lnTo>
                    <a:lnTo>
                      <a:pt x="377" y="1589"/>
                    </a:lnTo>
                    <a:lnTo>
                      <a:pt x="373" y="1591"/>
                    </a:lnTo>
                    <a:lnTo>
                      <a:pt x="371" y="1592"/>
                    </a:lnTo>
                    <a:lnTo>
                      <a:pt x="366" y="1590"/>
                    </a:lnTo>
                    <a:lnTo>
                      <a:pt x="364" y="1587"/>
                    </a:lnTo>
                    <a:lnTo>
                      <a:pt x="363" y="1583"/>
                    </a:lnTo>
                    <a:lnTo>
                      <a:pt x="361" y="1581"/>
                    </a:lnTo>
                    <a:lnTo>
                      <a:pt x="355" y="1573"/>
                    </a:lnTo>
                    <a:lnTo>
                      <a:pt x="348" y="1572"/>
                    </a:lnTo>
                    <a:lnTo>
                      <a:pt x="344" y="1572"/>
                    </a:lnTo>
                    <a:lnTo>
                      <a:pt x="340" y="1571"/>
                    </a:lnTo>
                    <a:lnTo>
                      <a:pt x="338" y="1570"/>
                    </a:lnTo>
                    <a:lnTo>
                      <a:pt x="336" y="1567"/>
                    </a:lnTo>
                    <a:lnTo>
                      <a:pt x="336" y="1565"/>
                    </a:lnTo>
                    <a:lnTo>
                      <a:pt x="336" y="1562"/>
                    </a:lnTo>
                    <a:lnTo>
                      <a:pt x="339" y="1559"/>
                    </a:lnTo>
                    <a:lnTo>
                      <a:pt x="331" y="1563"/>
                    </a:lnTo>
                    <a:lnTo>
                      <a:pt x="329" y="1564"/>
                    </a:lnTo>
                    <a:lnTo>
                      <a:pt x="328" y="1564"/>
                    </a:lnTo>
                    <a:lnTo>
                      <a:pt x="326" y="1560"/>
                    </a:lnTo>
                    <a:lnTo>
                      <a:pt x="327" y="1551"/>
                    </a:lnTo>
                    <a:lnTo>
                      <a:pt x="313" y="1551"/>
                    </a:lnTo>
                    <a:lnTo>
                      <a:pt x="305" y="1559"/>
                    </a:lnTo>
                    <a:lnTo>
                      <a:pt x="282" y="1566"/>
                    </a:lnTo>
                    <a:lnTo>
                      <a:pt x="270" y="1555"/>
                    </a:lnTo>
                    <a:lnTo>
                      <a:pt x="256" y="1544"/>
                    </a:lnTo>
                    <a:lnTo>
                      <a:pt x="257" y="1541"/>
                    </a:lnTo>
                    <a:lnTo>
                      <a:pt x="259" y="1530"/>
                    </a:lnTo>
                    <a:lnTo>
                      <a:pt x="259" y="1525"/>
                    </a:lnTo>
                    <a:lnTo>
                      <a:pt x="258" y="1522"/>
                    </a:lnTo>
                    <a:lnTo>
                      <a:pt x="251" y="1515"/>
                    </a:lnTo>
                    <a:lnTo>
                      <a:pt x="247" y="1513"/>
                    </a:lnTo>
                    <a:lnTo>
                      <a:pt x="242" y="1511"/>
                    </a:lnTo>
                    <a:lnTo>
                      <a:pt x="218" y="1497"/>
                    </a:lnTo>
                    <a:lnTo>
                      <a:pt x="215" y="1493"/>
                    </a:lnTo>
                    <a:lnTo>
                      <a:pt x="214" y="1491"/>
                    </a:lnTo>
                    <a:lnTo>
                      <a:pt x="215" y="1490"/>
                    </a:lnTo>
                    <a:lnTo>
                      <a:pt x="218" y="1486"/>
                    </a:lnTo>
                    <a:lnTo>
                      <a:pt x="225" y="1483"/>
                    </a:lnTo>
                    <a:lnTo>
                      <a:pt x="235" y="1461"/>
                    </a:lnTo>
                    <a:lnTo>
                      <a:pt x="248" y="1447"/>
                    </a:lnTo>
                    <a:lnTo>
                      <a:pt x="239" y="1418"/>
                    </a:lnTo>
                    <a:lnTo>
                      <a:pt x="213" y="1411"/>
                    </a:lnTo>
                    <a:lnTo>
                      <a:pt x="213" y="1404"/>
                    </a:lnTo>
                    <a:lnTo>
                      <a:pt x="212" y="1398"/>
                    </a:lnTo>
                    <a:lnTo>
                      <a:pt x="209" y="1395"/>
                    </a:lnTo>
                    <a:lnTo>
                      <a:pt x="203" y="1395"/>
                    </a:lnTo>
                    <a:lnTo>
                      <a:pt x="220" y="1352"/>
                    </a:lnTo>
                    <a:lnTo>
                      <a:pt x="222" y="1346"/>
                    </a:lnTo>
                    <a:lnTo>
                      <a:pt x="222" y="1343"/>
                    </a:lnTo>
                    <a:lnTo>
                      <a:pt x="219" y="1341"/>
                    </a:lnTo>
                    <a:lnTo>
                      <a:pt x="213" y="1340"/>
                    </a:lnTo>
                    <a:lnTo>
                      <a:pt x="225" y="1305"/>
                    </a:lnTo>
                    <a:lnTo>
                      <a:pt x="239" y="1295"/>
                    </a:lnTo>
                    <a:lnTo>
                      <a:pt x="239" y="1274"/>
                    </a:lnTo>
                    <a:lnTo>
                      <a:pt x="234" y="1271"/>
                    </a:lnTo>
                    <a:lnTo>
                      <a:pt x="231" y="1270"/>
                    </a:lnTo>
                    <a:lnTo>
                      <a:pt x="226" y="1266"/>
                    </a:lnTo>
                    <a:lnTo>
                      <a:pt x="224" y="1262"/>
                    </a:lnTo>
                    <a:lnTo>
                      <a:pt x="224" y="1259"/>
                    </a:lnTo>
                    <a:lnTo>
                      <a:pt x="227" y="1252"/>
                    </a:lnTo>
                    <a:lnTo>
                      <a:pt x="213" y="1252"/>
                    </a:lnTo>
                    <a:lnTo>
                      <a:pt x="198" y="1238"/>
                    </a:lnTo>
                    <a:lnTo>
                      <a:pt x="192" y="1198"/>
                    </a:lnTo>
                    <a:lnTo>
                      <a:pt x="170" y="1176"/>
                    </a:lnTo>
                    <a:lnTo>
                      <a:pt x="142" y="1198"/>
                    </a:lnTo>
                    <a:lnTo>
                      <a:pt x="113" y="1212"/>
                    </a:lnTo>
                    <a:lnTo>
                      <a:pt x="85" y="1203"/>
                    </a:lnTo>
                    <a:lnTo>
                      <a:pt x="63" y="1212"/>
                    </a:lnTo>
                    <a:lnTo>
                      <a:pt x="56" y="1190"/>
                    </a:lnTo>
                    <a:lnTo>
                      <a:pt x="39" y="1159"/>
                    </a:lnTo>
                    <a:lnTo>
                      <a:pt x="39" y="1140"/>
                    </a:lnTo>
                    <a:lnTo>
                      <a:pt x="35" y="1109"/>
                    </a:lnTo>
                    <a:lnTo>
                      <a:pt x="18" y="1098"/>
                    </a:lnTo>
                    <a:lnTo>
                      <a:pt x="15" y="1099"/>
                    </a:lnTo>
                    <a:lnTo>
                      <a:pt x="20" y="1089"/>
                    </a:lnTo>
                    <a:lnTo>
                      <a:pt x="28" y="1083"/>
                    </a:lnTo>
                    <a:lnTo>
                      <a:pt x="20" y="1046"/>
                    </a:lnTo>
                    <a:lnTo>
                      <a:pt x="0" y="1033"/>
                    </a:lnTo>
                    <a:lnTo>
                      <a:pt x="11" y="1020"/>
                    </a:lnTo>
                    <a:lnTo>
                      <a:pt x="33" y="1005"/>
                    </a:lnTo>
                    <a:lnTo>
                      <a:pt x="42" y="990"/>
                    </a:lnTo>
                    <a:lnTo>
                      <a:pt x="56" y="981"/>
                    </a:lnTo>
                    <a:lnTo>
                      <a:pt x="78" y="983"/>
                    </a:lnTo>
                    <a:lnTo>
                      <a:pt x="96" y="996"/>
                    </a:lnTo>
                    <a:lnTo>
                      <a:pt x="146" y="960"/>
                    </a:lnTo>
                    <a:lnTo>
                      <a:pt x="118" y="960"/>
                    </a:lnTo>
                    <a:lnTo>
                      <a:pt x="118" y="933"/>
                    </a:lnTo>
                    <a:lnTo>
                      <a:pt x="122" y="934"/>
                    </a:lnTo>
                    <a:lnTo>
                      <a:pt x="126" y="934"/>
                    </a:lnTo>
                    <a:lnTo>
                      <a:pt x="131" y="933"/>
                    </a:lnTo>
                    <a:lnTo>
                      <a:pt x="135" y="931"/>
                    </a:lnTo>
                    <a:lnTo>
                      <a:pt x="146" y="938"/>
                    </a:lnTo>
                    <a:lnTo>
                      <a:pt x="154" y="953"/>
                    </a:lnTo>
                    <a:lnTo>
                      <a:pt x="170" y="946"/>
                    </a:lnTo>
                    <a:lnTo>
                      <a:pt x="168" y="931"/>
                    </a:lnTo>
                    <a:lnTo>
                      <a:pt x="175" y="931"/>
                    </a:lnTo>
                    <a:lnTo>
                      <a:pt x="179" y="931"/>
                    </a:lnTo>
                    <a:lnTo>
                      <a:pt x="180" y="931"/>
                    </a:lnTo>
                    <a:lnTo>
                      <a:pt x="183" y="918"/>
                    </a:lnTo>
                    <a:lnTo>
                      <a:pt x="185" y="907"/>
                    </a:lnTo>
                    <a:lnTo>
                      <a:pt x="186" y="898"/>
                    </a:lnTo>
                    <a:lnTo>
                      <a:pt x="185" y="891"/>
                    </a:lnTo>
                    <a:lnTo>
                      <a:pt x="181" y="891"/>
                    </a:lnTo>
                    <a:lnTo>
                      <a:pt x="179" y="892"/>
                    </a:lnTo>
                    <a:lnTo>
                      <a:pt x="177" y="890"/>
                    </a:lnTo>
                    <a:lnTo>
                      <a:pt x="179" y="884"/>
                    </a:lnTo>
                    <a:lnTo>
                      <a:pt x="181" y="880"/>
                    </a:lnTo>
                    <a:lnTo>
                      <a:pt x="185" y="877"/>
                    </a:lnTo>
                    <a:lnTo>
                      <a:pt x="206" y="862"/>
                    </a:lnTo>
                    <a:lnTo>
                      <a:pt x="232" y="839"/>
                    </a:lnTo>
                    <a:lnTo>
                      <a:pt x="253" y="839"/>
                    </a:lnTo>
                    <a:lnTo>
                      <a:pt x="270" y="841"/>
                    </a:lnTo>
                    <a:lnTo>
                      <a:pt x="296" y="827"/>
                    </a:lnTo>
                    <a:lnTo>
                      <a:pt x="275" y="810"/>
                    </a:lnTo>
                    <a:lnTo>
                      <a:pt x="261" y="784"/>
                    </a:lnTo>
                    <a:lnTo>
                      <a:pt x="232" y="781"/>
                    </a:lnTo>
                    <a:lnTo>
                      <a:pt x="198" y="720"/>
                    </a:lnTo>
                    <a:lnTo>
                      <a:pt x="182" y="727"/>
                    </a:lnTo>
                    <a:lnTo>
                      <a:pt x="161" y="703"/>
                    </a:lnTo>
                    <a:lnTo>
                      <a:pt x="128" y="713"/>
                    </a:lnTo>
                    <a:lnTo>
                      <a:pt x="113" y="685"/>
                    </a:lnTo>
                    <a:lnTo>
                      <a:pt x="85" y="703"/>
                    </a:lnTo>
                    <a:lnTo>
                      <a:pt x="42" y="653"/>
                    </a:lnTo>
                    <a:lnTo>
                      <a:pt x="76" y="639"/>
                    </a:lnTo>
                    <a:lnTo>
                      <a:pt x="76" y="605"/>
                    </a:lnTo>
                    <a:lnTo>
                      <a:pt x="61" y="589"/>
                    </a:lnTo>
                    <a:lnTo>
                      <a:pt x="78" y="583"/>
                    </a:lnTo>
                    <a:lnTo>
                      <a:pt x="89" y="553"/>
                    </a:lnTo>
                    <a:lnTo>
                      <a:pt x="106" y="568"/>
                    </a:lnTo>
                    <a:lnTo>
                      <a:pt x="106" y="570"/>
                    </a:lnTo>
                    <a:lnTo>
                      <a:pt x="106" y="569"/>
                    </a:lnTo>
                    <a:lnTo>
                      <a:pt x="107" y="569"/>
                    </a:lnTo>
                    <a:lnTo>
                      <a:pt x="109" y="569"/>
                    </a:lnTo>
                    <a:lnTo>
                      <a:pt x="112" y="567"/>
                    </a:lnTo>
                    <a:lnTo>
                      <a:pt x="112" y="565"/>
                    </a:lnTo>
                    <a:lnTo>
                      <a:pt x="112" y="564"/>
                    </a:lnTo>
                    <a:lnTo>
                      <a:pt x="111" y="562"/>
                    </a:lnTo>
                    <a:lnTo>
                      <a:pt x="111" y="561"/>
                    </a:lnTo>
                    <a:lnTo>
                      <a:pt x="111" y="535"/>
                    </a:lnTo>
                    <a:lnTo>
                      <a:pt x="125" y="555"/>
                    </a:lnTo>
                    <a:lnTo>
                      <a:pt x="120" y="518"/>
                    </a:lnTo>
                    <a:lnTo>
                      <a:pt x="125" y="496"/>
                    </a:lnTo>
                    <a:lnTo>
                      <a:pt x="149" y="489"/>
                    </a:lnTo>
                    <a:lnTo>
                      <a:pt x="163" y="496"/>
                    </a:lnTo>
                    <a:lnTo>
                      <a:pt x="175" y="492"/>
                    </a:lnTo>
                    <a:lnTo>
                      <a:pt x="172" y="494"/>
                    </a:lnTo>
                    <a:lnTo>
                      <a:pt x="172" y="496"/>
                    </a:lnTo>
                    <a:lnTo>
                      <a:pt x="175" y="497"/>
                    </a:lnTo>
                    <a:lnTo>
                      <a:pt x="182" y="499"/>
                    </a:lnTo>
                    <a:lnTo>
                      <a:pt x="188" y="496"/>
                    </a:lnTo>
                    <a:lnTo>
                      <a:pt x="190" y="495"/>
                    </a:lnTo>
                    <a:lnTo>
                      <a:pt x="193" y="496"/>
                    </a:lnTo>
                    <a:lnTo>
                      <a:pt x="194" y="496"/>
                    </a:lnTo>
                    <a:lnTo>
                      <a:pt x="196" y="498"/>
                    </a:lnTo>
                    <a:lnTo>
                      <a:pt x="198" y="503"/>
                    </a:lnTo>
                    <a:lnTo>
                      <a:pt x="211" y="520"/>
                    </a:lnTo>
                    <a:lnTo>
                      <a:pt x="213" y="521"/>
                    </a:lnTo>
                    <a:lnTo>
                      <a:pt x="219" y="516"/>
                    </a:lnTo>
                    <a:lnTo>
                      <a:pt x="221" y="512"/>
                    </a:lnTo>
                    <a:lnTo>
                      <a:pt x="221" y="510"/>
                    </a:lnTo>
                    <a:lnTo>
                      <a:pt x="224" y="511"/>
                    </a:lnTo>
                    <a:lnTo>
                      <a:pt x="228" y="514"/>
                    </a:lnTo>
                    <a:lnTo>
                      <a:pt x="235" y="520"/>
                    </a:lnTo>
                    <a:lnTo>
                      <a:pt x="246" y="513"/>
                    </a:lnTo>
                    <a:lnTo>
                      <a:pt x="268" y="503"/>
                    </a:lnTo>
                    <a:lnTo>
                      <a:pt x="298" y="503"/>
                    </a:lnTo>
                    <a:lnTo>
                      <a:pt x="311" y="511"/>
                    </a:lnTo>
                    <a:lnTo>
                      <a:pt x="341" y="503"/>
                    </a:lnTo>
                    <a:lnTo>
                      <a:pt x="363" y="477"/>
                    </a:lnTo>
                    <a:lnTo>
                      <a:pt x="381" y="470"/>
                    </a:lnTo>
                    <a:lnTo>
                      <a:pt x="389" y="439"/>
                    </a:lnTo>
                    <a:lnTo>
                      <a:pt x="403" y="435"/>
                    </a:lnTo>
                    <a:lnTo>
                      <a:pt x="431" y="442"/>
                    </a:lnTo>
                    <a:lnTo>
                      <a:pt x="441" y="425"/>
                    </a:lnTo>
                    <a:lnTo>
                      <a:pt x="431" y="349"/>
                    </a:lnTo>
                    <a:lnTo>
                      <a:pt x="455" y="333"/>
                    </a:lnTo>
                    <a:lnTo>
                      <a:pt x="477" y="349"/>
                    </a:lnTo>
                    <a:lnTo>
                      <a:pt x="491" y="346"/>
                    </a:lnTo>
                    <a:lnTo>
                      <a:pt x="496" y="313"/>
                    </a:lnTo>
                    <a:lnTo>
                      <a:pt x="481" y="270"/>
                    </a:lnTo>
                    <a:lnTo>
                      <a:pt x="484" y="247"/>
                    </a:lnTo>
                    <a:lnTo>
                      <a:pt x="477" y="248"/>
                    </a:lnTo>
                    <a:lnTo>
                      <a:pt x="472" y="249"/>
                    </a:lnTo>
                    <a:lnTo>
                      <a:pt x="467" y="249"/>
                    </a:lnTo>
                    <a:lnTo>
                      <a:pt x="464" y="249"/>
                    </a:lnTo>
                    <a:lnTo>
                      <a:pt x="461" y="246"/>
                    </a:lnTo>
                    <a:lnTo>
                      <a:pt x="459" y="243"/>
                    </a:lnTo>
                    <a:lnTo>
                      <a:pt x="461" y="235"/>
                    </a:lnTo>
                    <a:lnTo>
                      <a:pt x="455" y="211"/>
                    </a:lnTo>
                    <a:lnTo>
                      <a:pt x="441" y="183"/>
                    </a:lnTo>
                    <a:lnTo>
                      <a:pt x="413" y="147"/>
                    </a:lnTo>
                    <a:lnTo>
                      <a:pt x="418" y="118"/>
                    </a:lnTo>
                    <a:lnTo>
                      <a:pt x="405" y="111"/>
                    </a:lnTo>
                    <a:lnTo>
                      <a:pt x="396" y="102"/>
                    </a:lnTo>
                    <a:lnTo>
                      <a:pt x="393" y="98"/>
                    </a:lnTo>
                    <a:lnTo>
                      <a:pt x="394" y="95"/>
                    </a:lnTo>
                    <a:lnTo>
                      <a:pt x="399" y="92"/>
                    </a:lnTo>
                    <a:lnTo>
                      <a:pt x="404" y="91"/>
                    </a:lnTo>
                    <a:lnTo>
                      <a:pt x="413" y="92"/>
                    </a:lnTo>
                    <a:lnTo>
                      <a:pt x="431" y="92"/>
                    </a:lnTo>
                    <a:lnTo>
                      <a:pt x="439" y="55"/>
                    </a:lnTo>
                    <a:lnTo>
                      <a:pt x="443" y="50"/>
                    </a:lnTo>
                    <a:lnTo>
                      <a:pt x="445" y="47"/>
                    </a:lnTo>
                    <a:lnTo>
                      <a:pt x="444" y="43"/>
                    </a:lnTo>
                    <a:lnTo>
                      <a:pt x="441" y="42"/>
                    </a:lnTo>
                    <a:lnTo>
                      <a:pt x="455" y="22"/>
                    </a:lnTo>
                    <a:lnTo>
                      <a:pt x="457" y="23"/>
                    </a:lnTo>
                    <a:lnTo>
                      <a:pt x="458" y="23"/>
                    </a:lnTo>
                    <a:lnTo>
                      <a:pt x="461" y="24"/>
                    </a:lnTo>
                    <a:lnTo>
                      <a:pt x="463" y="24"/>
                    </a:lnTo>
                    <a:lnTo>
                      <a:pt x="466" y="24"/>
                    </a:lnTo>
                    <a:lnTo>
                      <a:pt x="467" y="22"/>
                    </a:lnTo>
                    <a:lnTo>
                      <a:pt x="469" y="21"/>
                    </a:lnTo>
                    <a:lnTo>
                      <a:pt x="469" y="17"/>
                    </a:lnTo>
                    <a:lnTo>
                      <a:pt x="469" y="15"/>
                    </a:lnTo>
                    <a:lnTo>
                      <a:pt x="469" y="14"/>
                    </a:lnTo>
                    <a:lnTo>
                      <a:pt x="470" y="14"/>
                    </a:lnTo>
                    <a:lnTo>
                      <a:pt x="474" y="0"/>
                    </a:lnTo>
                    <a:lnTo>
                      <a:pt x="491" y="7"/>
                    </a:lnTo>
                    <a:lnTo>
                      <a:pt x="513" y="33"/>
                    </a:lnTo>
                    <a:lnTo>
                      <a:pt x="533" y="42"/>
                    </a:lnTo>
                    <a:lnTo>
                      <a:pt x="533" y="48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1660">
                <a:extLst>
                  <a:ext uri="{FF2B5EF4-FFF2-40B4-BE49-F238E27FC236}">
                    <a16:creationId xmlns:a16="http://schemas.microsoft.com/office/drawing/2014/main" id="{4656A84C-B28E-68E9-1337-1B46C10FF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3" y="2262"/>
                <a:ext cx="149" cy="63"/>
              </a:xfrm>
              <a:custGeom>
                <a:avLst/>
                <a:gdLst>
                  <a:gd name="T0" fmla="*/ 0 w 893"/>
                  <a:gd name="T1" fmla="*/ 4 h 377"/>
                  <a:gd name="T2" fmla="*/ 9 w 893"/>
                  <a:gd name="T3" fmla="*/ 10 h 377"/>
                  <a:gd name="T4" fmla="*/ 42 w 893"/>
                  <a:gd name="T5" fmla="*/ 16 h 377"/>
                  <a:gd name="T6" fmla="*/ 73 w 893"/>
                  <a:gd name="T7" fmla="*/ 42 h 377"/>
                  <a:gd name="T8" fmla="*/ 71 w 893"/>
                  <a:gd name="T9" fmla="*/ 70 h 377"/>
                  <a:gd name="T10" fmla="*/ 59 w 893"/>
                  <a:gd name="T11" fmla="*/ 113 h 377"/>
                  <a:gd name="T12" fmla="*/ 49 w 893"/>
                  <a:gd name="T13" fmla="*/ 166 h 377"/>
                  <a:gd name="T14" fmla="*/ 73 w 893"/>
                  <a:gd name="T15" fmla="*/ 242 h 377"/>
                  <a:gd name="T16" fmla="*/ 49 w 893"/>
                  <a:gd name="T17" fmla="*/ 256 h 377"/>
                  <a:gd name="T18" fmla="*/ 30 w 893"/>
                  <a:gd name="T19" fmla="*/ 306 h 377"/>
                  <a:gd name="T20" fmla="*/ 73 w 893"/>
                  <a:gd name="T21" fmla="*/ 348 h 377"/>
                  <a:gd name="T22" fmla="*/ 92 w 893"/>
                  <a:gd name="T23" fmla="*/ 342 h 377"/>
                  <a:gd name="T24" fmla="*/ 130 w 893"/>
                  <a:gd name="T25" fmla="*/ 377 h 377"/>
                  <a:gd name="T26" fmla="*/ 166 w 893"/>
                  <a:gd name="T27" fmla="*/ 337 h 377"/>
                  <a:gd name="T28" fmla="*/ 221 w 893"/>
                  <a:gd name="T29" fmla="*/ 301 h 377"/>
                  <a:gd name="T30" fmla="*/ 164 w 893"/>
                  <a:gd name="T31" fmla="*/ 244 h 377"/>
                  <a:gd name="T32" fmla="*/ 206 w 893"/>
                  <a:gd name="T33" fmla="*/ 220 h 377"/>
                  <a:gd name="T34" fmla="*/ 184 w 893"/>
                  <a:gd name="T35" fmla="*/ 159 h 377"/>
                  <a:gd name="T36" fmla="*/ 223 w 893"/>
                  <a:gd name="T37" fmla="*/ 142 h 377"/>
                  <a:gd name="T38" fmla="*/ 244 w 893"/>
                  <a:gd name="T39" fmla="*/ 120 h 377"/>
                  <a:gd name="T40" fmla="*/ 384 w 893"/>
                  <a:gd name="T41" fmla="*/ 199 h 377"/>
                  <a:gd name="T42" fmla="*/ 430 w 893"/>
                  <a:gd name="T43" fmla="*/ 206 h 377"/>
                  <a:gd name="T44" fmla="*/ 441 w 893"/>
                  <a:gd name="T45" fmla="*/ 235 h 377"/>
                  <a:gd name="T46" fmla="*/ 484 w 893"/>
                  <a:gd name="T47" fmla="*/ 237 h 377"/>
                  <a:gd name="T48" fmla="*/ 462 w 893"/>
                  <a:gd name="T49" fmla="*/ 206 h 377"/>
                  <a:gd name="T50" fmla="*/ 494 w 893"/>
                  <a:gd name="T51" fmla="*/ 194 h 377"/>
                  <a:gd name="T52" fmla="*/ 541 w 893"/>
                  <a:gd name="T53" fmla="*/ 187 h 377"/>
                  <a:gd name="T54" fmla="*/ 573 w 893"/>
                  <a:gd name="T55" fmla="*/ 235 h 377"/>
                  <a:gd name="T56" fmla="*/ 599 w 893"/>
                  <a:gd name="T57" fmla="*/ 242 h 377"/>
                  <a:gd name="T58" fmla="*/ 627 w 893"/>
                  <a:gd name="T59" fmla="*/ 242 h 377"/>
                  <a:gd name="T60" fmla="*/ 655 w 893"/>
                  <a:gd name="T61" fmla="*/ 265 h 377"/>
                  <a:gd name="T62" fmla="*/ 671 w 893"/>
                  <a:gd name="T63" fmla="*/ 335 h 377"/>
                  <a:gd name="T64" fmla="*/ 734 w 893"/>
                  <a:gd name="T65" fmla="*/ 359 h 377"/>
                  <a:gd name="T66" fmla="*/ 784 w 893"/>
                  <a:gd name="T67" fmla="*/ 356 h 377"/>
                  <a:gd name="T68" fmla="*/ 812 w 893"/>
                  <a:gd name="T69" fmla="*/ 372 h 377"/>
                  <a:gd name="T70" fmla="*/ 879 w 893"/>
                  <a:gd name="T71" fmla="*/ 337 h 377"/>
                  <a:gd name="T72" fmla="*/ 891 w 893"/>
                  <a:gd name="T73" fmla="*/ 309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93" h="377">
                    <a:moveTo>
                      <a:pt x="1" y="0"/>
                    </a:moveTo>
                    <a:lnTo>
                      <a:pt x="0" y="4"/>
                    </a:lnTo>
                    <a:lnTo>
                      <a:pt x="3" y="8"/>
                    </a:lnTo>
                    <a:lnTo>
                      <a:pt x="9" y="10"/>
                    </a:lnTo>
                    <a:lnTo>
                      <a:pt x="16" y="13"/>
                    </a:lnTo>
                    <a:lnTo>
                      <a:pt x="42" y="16"/>
                    </a:lnTo>
                    <a:lnTo>
                      <a:pt x="64" y="24"/>
                    </a:lnTo>
                    <a:lnTo>
                      <a:pt x="73" y="42"/>
                    </a:lnTo>
                    <a:lnTo>
                      <a:pt x="45" y="63"/>
                    </a:lnTo>
                    <a:lnTo>
                      <a:pt x="71" y="70"/>
                    </a:lnTo>
                    <a:lnTo>
                      <a:pt x="80" y="94"/>
                    </a:lnTo>
                    <a:lnTo>
                      <a:pt x="59" y="113"/>
                    </a:lnTo>
                    <a:lnTo>
                      <a:pt x="66" y="137"/>
                    </a:lnTo>
                    <a:lnTo>
                      <a:pt x="49" y="166"/>
                    </a:lnTo>
                    <a:lnTo>
                      <a:pt x="73" y="192"/>
                    </a:lnTo>
                    <a:lnTo>
                      <a:pt x="73" y="242"/>
                    </a:lnTo>
                    <a:lnTo>
                      <a:pt x="64" y="259"/>
                    </a:lnTo>
                    <a:lnTo>
                      <a:pt x="49" y="256"/>
                    </a:lnTo>
                    <a:lnTo>
                      <a:pt x="45" y="285"/>
                    </a:lnTo>
                    <a:lnTo>
                      <a:pt x="30" y="306"/>
                    </a:lnTo>
                    <a:lnTo>
                      <a:pt x="35" y="342"/>
                    </a:lnTo>
                    <a:lnTo>
                      <a:pt x="73" y="348"/>
                    </a:lnTo>
                    <a:lnTo>
                      <a:pt x="80" y="363"/>
                    </a:lnTo>
                    <a:lnTo>
                      <a:pt x="92" y="342"/>
                    </a:lnTo>
                    <a:lnTo>
                      <a:pt x="121" y="348"/>
                    </a:lnTo>
                    <a:lnTo>
                      <a:pt x="130" y="377"/>
                    </a:lnTo>
                    <a:lnTo>
                      <a:pt x="156" y="356"/>
                    </a:lnTo>
                    <a:lnTo>
                      <a:pt x="166" y="337"/>
                    </a:lnTo>
                    <a:lnTo>
                      <a:pt x="188" y="329"/>
                    </a:lnTo>
                    <a:lnTo>
                      <a:pt x="221" y="301"/>
                    </a:lnTo>
                    <a:lnTo>
                      <a:pt x="194" y="265"/>
                    </a:lnTo>
                    <a:lnTo>
                      <a:pt x="164" y="244"/>
                    </a:lnTo>
                    <a:lnTo>
                      <a:pt x="171" y="216"/>
                    </a:lnTo>
                    <a:lnTo>
                      <a:pt x="206" y="220"/>
                    </a:lnTo>
                    <a:lnTo>
                      <a:pt x="216" y="199"/>
                    </a:lnTo>
                    <a:lnTo>
                      <a:pt x="184" y="159"/>
                    </a:lnTo>
                    <a:lnTo>
                      <a:pt x="216" y="152"/>
                    </a:lnTo>
                    <a:lnTo>
                      <a:pt x="223" y="142"/>
                    </a:lnTo>
                    <a:lnTo>
                      <a:pt x="244" y="149"/>
                    </a:lnTo>
                    <a:lnTo>
                      <a:pt x="244" y="120"/>
                    </a:lnTo>
                    <a:lnTo>
                      <a:pt x="342" y="156"/>
                    </a:lnTo>
                    <a:lnTo>
                      <a:pt x="384" y="199"/>
                    </a:lnTo>
                    <a:lnTo>
                      <a:pt x="420" y="216"/>
                    </a:lnTo>
                    <a:lnTo>
                      <a:pt x="430" y="206"/>
                    </a:lnTo>
                    <a:lnTo>
                      <a:pt x="444" y="213"/>
                    </a:lnTo>
                    <a:lnTo>
                      <a:pt x="441" y="235"/>
                    </a:lnTo>
                    <a:lnTo>
                      <a:pt x="456" y="244"/>
                    </a:lnTo>
                    <a:lnTo>
                      <a:pt x="484" y="237"/>
                    </a:lnTo>
                    <a:lnTo>
                      <a:pt x="462" y="237"/>
                    </a:lnTo>
                    <a:lnTo>
                      <a:pt x="462" y="206"/>
                    </a:lnTo>
                    <a:lnTo>
                      <a:pt x="458" y="194"/>
                    </a:lnTo>
                    <a:lnTo>
                      <a:pt x="494" y="194"/>
                    </a:lnTo>
                    <a:lnTo>
                      <a:pt x="508" y="172"/>
                    </a:lnTo>
                    <a:lnTo>
                      <a:pt x="541" y="187"/>
                    </a:lnTo>
                    <a:lnTo>
                      <a:pt x="541" y="220"/>
                    </a:lnTo>
                    <a:lnTo>
                      <a:pt x="573" y="235"/>
                    </a:lnTo>
                    <a:lnTo>
                      <a:pt x="579" y="259"/>
                    </a:lnTo>
                    <a:lnTo>
                      <a:pt x="599" y="242"/>
                    </a:lnTo>
                    <a:lnTo>
                      <a:pt x="601" y="220"/>
                    </a:lnTo>
                    <a:lnTo>
                      <a:pt x="627" y="242"/>
                    </a:lnTo>
                    <a:lnTo>
                      <a:pt x="649" y="248"/>
                    </a:lnTo>
                    <a:lnTo>
                      <a:pt x="655" y="265"/>
                    </a:lnTo>
                    <a:lnTo>
                      <a:pt x="643" y="309"/>
                    </a:lnTo>
                    <a:lnTo>
                      <a:pt x="671" y="335"/>
                    </a:lnTo>
                    <a:lnTo>
                      <a:pt x="686" y="344"/>
                    </a:lnTo>
                    <a:lnTo>
                      <a:pt x="734" y="359"/>
                    </a:lnTo>
                    <a:lnTo>
                      <a:pt x="743" y="372"/>
                    </a:lnTo>
                    <a:lnTo>
                      <a:pt x="784" y="356"/>
                    </a:lnTo>
                    <a:lnTo>
                      <a:pt x="793" y="377"/>
                    </a:lnTo>
                    <a:lnTo>
                      <a:pt x="812" y="372"/>
                    </a:lnTo>
                    <a:lnTo>
                      <a:pt x="819" y="365"/>
                    </a:lnTo>
                    <a:lnTo>
                      <a:pt x="879" y="337"/>
                    </a:lnTo>
                    <a:lnTo>
                      <a:pt x="893" y="320"/>
                    </a:lnTo>
                    <a:lnTo>
                      <a:pt x="891" y="30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1661">
                <a:extLst>
                  <a:ext uri="{FF2B5EF4-FFF2-40B4-BE49-F238E27FC236}">
                    <a16:creationId xmlns:a16="http://schemas.microsoft.com/office/drawing/2014/main" id="{FF542462-E193-4FF1-8C44-A3C26ADBDB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" y="2386"/>
                <a:ext cx="25" cy="24"/>
              </a:xfrm>
              <a:custGeom>
                <a:avLst/>
                <a:gdLst>
                  <a:gd name="T0" fmla="*/ 107 w 150"/>
                  <a:gd name="T1" fmla="*/ 0 h 142"/>
                  <a:gd name="T2" fmla="*/ 90 w 150"/>
                  <a:gd name="T3" fmla="*/ 16 h 142"/>
                  <a:gd name="T4" fmla="*/ 50 w 150"/>
                  <a:gd name="T5" fmla="*/ 21 h 142"/>
                  <a:gd name="T6" fmla="*/ 48 w 150"/>
                  <a:gd name="T7" fmla="*/ 45 h 142"/>
                  <a:gd name="T8" fmla="*/ 7 w 150"/>
                  <a:gd name="T9" fmla="*/ 50 h 142"/>
                  <a:gd name="T10" fmla="*/ 11 w 150"/>
                  <a:gd name="T11" fmla="*/ 71 h 142"/>
                  <a:gd name="T12" fmla="*/ 0 w 150"/>
                  <a:gd name="T13" fmla="*/ 81 h 142"/>
                  <a:gd name="T14" fmla="*/ 19 w 150"/>
                  <a:gd name="T15" fmla="*/ 95 h 142"/>
                  <a:gd name="T16" fmla="*/ 28 w 150"/>
                  <a:gd name="T17" fmla="*/ 71 h 142"/>
                  <a:gd name="T18" fmla="*/ 54 w 150"/>
                  <a:gd name="T19" fmla="*/ 102 h 142"/>
                  <a:gd name="T20" fmla="*/ 57 w 150"/>
                  <a:gd name="T21" fmla="*/ 123 h 142"/>
                  <a:gd name="T22" fmla="*/ 85 w 150"/>
                  <a:gd name="T23" fmla="*/ 142 h 142"/>
                  <a:gd name="T24" fmla="*/ 114 w 150"/>
                  <a:gd name="T25" fmla="*/ 138 h 142"/>
                  <a:gd name="T26" fmla="*/ 128 w 150"/>
                  <a:gd name="T27" fmla="*/ 116 h 142"/>
                  <a:gd name="T28" fmla="*/ 150 w 150"/>
                  <a:gd name="T29" fmla="*/ 59 h 142"/>
                  <a:gd name="T30" fmla="*/ 147 w 150"/>
                  <a:gd name="T31" fmla="*/ 31 h 142"/>
                  <a:gd name="T32" fmla="*/ 142 w 150"/>
                  <a:gd name="T33" fmla="*/ 29 h 142"/>
                  <a:gd name="T34" fmla="*/ 140 w 150"/>
                  <a:gd name="T35" fmla="*/ 29 h 142"/>
                  <a:gd name="T36" fmla="*/ 142 w 150"/>
                  <a:gd name="T37" fmla="*/ 7 h 142"/>
                  <a:gd name="T38" fmla="*/ 126 w 150"/>
                  <a:gd name="T39" fmla="*/ 0 h 142"/>
                  <a:gd name="T40" fmla="*/ 107 w 150"/>
                  <a:gd name="T41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0" h="142">
                    <a:moveTo>
                      <a:pt x="107" y="0"/>
                    </a:moveTo>
                    <a:lnTo>
                      <a:pt x="90" y="16"/>
                    </a:lnTo>
                    <a:lnTo>
                      <a:pt x="50" y="21"/>
                    </a:lnTo>
                    <a:lnTo>
                      <a:pt x="48" y="45"/>
                    </a:lnTo>
                    <a:lnTo>
                      <a:pt x="7" y="50"/>
                    </a:lnTo>
                    <a:lnTo>
                      <a:pt x="11" y="71"/>
                    </a:lnTo>
                    <a:lnTo>
                      <a:pt x="0" y="81"/>
                    </a:lnTo>
                    <a:lnTo>
                      <a:pt x="19" y="95"/>
                    </a:lnTo>
                    <a:lnTo>
                      <a:pt x="28" y="71"/>
                    </a:lnTo>
                    <a:lnTo>
                      <a:pt x="54" y="102"/>
                    </a:lnTo>
                    <a:lnTo>
                      <a:pt x="57" y="123"/>
                    </a:lnTo>
                    <a:lnTo>
                      <a:pt x="85" y="142"/>
                    </a:lnTo>
                    <a:lnTo>
                      <a:pt x="114" y="138"/>
                    </a:lnTo>
                    <a:lnTo>
                      <a:pt x="128" y="116"/>
                    </a:lnTo>
                    <a:lnTo>
                      <a:pt x="150" y="59"/>
                    </a:lnTo>
                    <a:lnTo>
                      <a:pt x="147" y="31"/>
                    </a:lnTo>
                    <a:lnTo>
                      <a:pt x="142" y="29"/>
                    </a:lnTo>
                    <a:lnTo>
                      <a:pt x="140" y="29"/>
                    </a:lnTo>
                    <a:lnTo>
                      <a:pt x="142" y="7"/>
                    </a:lnTo>
                    <a:lnTo>
                      <a:pt x="126" y="0"/>
                    </a:lnTo>
                    <a:lnTo>
                      <a:pt x="107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1662">
                <a:extLst>
                  <a:ext uri="{FF2B5EF4-FFF2-40B4-BE49-F238E27FC236}">
                    <a16:creationId xmlns:a16="http://schemas.microsoft.com/office/drawing/2014/main" id="{C5C9E4CB-8792-58B8-3A42-4A2D43390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" y="2260"/>
                <a:ext cx="253" cy="325"/>
              </a:xfrm>
              <a:custGeom>
                <a:avLst/>
                <a:gdLst>
                  <a:gd name="T0" fmla="*/ 541 w 1519"/>
                  <a:gd name="T1" fmla="*/ 1783 h 1947"/>
                  <a:gd name="T2" fmla="*/ 507 w 1519"/>
                  <a:gd name="T3" fmla="*/ 1755 h 1947"/>
                  <a:gd name="T4" fmla="*/ 391 w 1519"/>
                  <a:gd name="T5" fmla="*/ 1716 h 1947"/>
                  <a:gd name="T6" fmla="*/ 284 w 1519"/>
                  <a:gd name="T7" fmla="*/ 1731 h 1947"/>
                  <a:gd name="T8" fmla="*/ 328 w 1519"/>
                  <a:gd name="T9" fmla="*/ 1562 h 1947"/>
                  <a:gd name="T10" fmla="*/ 293 w 1519"/>
                  <a:gd name="T11" fmla="*/ 1470 h 1947"/>
                  <a:gd name="T12" fmla="*/ 243 w 1519"/>
                  <a:gd name="T13" fmla="*/ 1405 h 1947"/>
                  <a:gd name="T14" fmla="*/ 268 w 1519"/>
                  <a:gd name="T15" fmla="*/ 1371 h 1947"/>
                  <a:gd name="T16" fmla="*/ 291 w 1519"/>
                  <a:gd name="T17" fmla="*/ 1274 h 1947"/>
                  <a:gd name="T18" fmla="*/ 269 w 1519"/>
                  <a:gd name="T19" fmla="*/ 1141 h 1947"/>
                  <a:gd name="T20" fmla="*/ 113 w 1519"/>
                  <a:gd name="T21" fmla="*/ 1068 h 1947"/>
                  <a:gd name="T22" fmla="*/ 98 w 1519"/>
                  <a:gd name="T23" fmla="*/ 1074 h 1947"/>
                  <a:gd name="T24" fmla="*/ 0 w 1519"/>
                  <a:gd name="T25" fmla="*/ 993 h 1947"/>
                  <a:gd name="T26" fmla="*/ 69 w 1519"/>
                  <a:gd name="T27" fmla="*/ 927 h 1947"/>
                  <a:gd name="T28" fmla="*/ 104 w 1519"/>
                  <a:gd name="T29" fmla="*/ 913 h 1947"/>
                  <a:gd name="T30" fmla="*/ 113 w 1519"/>
                  <a:gd name="T31" fmla="*/ 946 h 1947"/>
                  <a:gd name="T32" fmla="*/ 100 w 1519"/>
                  <a:gd name="T33" fmla="*/ 989 h 1947"/>
                  <a:gd name="T34" fmla="*/ 163 w 1519"/>
                  <a:gd name="T35" fmla="*/ 911 h 1947"/>
                  <a:gd name="T36" fmla="*/ 198 w 1519"/>
                  <a:gd name="T37" fmla="*/ 768 h 1947"/>
                  <a:gd name="T38" fmla="*/ 255 w 1519"/>
                  <a:gd name="T39" fmla="*/ 754 h 1947"/>
                  <a:gd name="T40" fmla="*/ 362 w 1519"/>
                  <a:gd name="T41" fmla="*/ 683 h 1947"/>
                  <a:gd name="T42" fmla="*/ 383 w 1519"/>
                  <a:gd name="T43" fmla="*/ 690 h 1947"/>
                  <a:gd name="T44" fmla="*/ 419 w 1519"/>
                  <a:gd name="T45" fmla="*/ 514 h 1947"/>
                  <a:gd name="T46" fmla="*/ 535 w 1519"/>
                  <a:gd name="T47" fmla="*/ 398 h 1947"/>
                  <a:gd name="T48" fmla="*/ 478 w 1519"/>
                  <a:gd name="T49" fmla="*/ 300 h 1947"/>
                  <a:gd name="T50" fmla="*/ 511 w 1519"/>
                  <a:gd name="T51" fmla="*/ 141 h 1947"/>
                  <a:gd name="T52" fmla="*/ 606 w 1519"/>
                  <a:gd name="T53" fmla="*/ 28 h 1947"/>
                  <a:gd name="T54" fmla="*/ 606 w 1519"/>
                  <a:gd name="T55" fmla="*/ 24 h 1947"/>
                  <a:gd name="T56" fmla="*/ 711 w 1519"/>
                  <a:gd name="T57" fmla="*/ 20 h 1947"/>
                  <a:gd name="T58" fmla="*/ 828 w 1519"/>
                  <a:gd name="T59" fmla="*/ 155 h 1947"/>
                  <a:gd name="T60" fmla="*/ 901 w 1519"/>
                  <a:gd name="T61" fmla="*/ 192 h 1947"/>
                  <a:gd name="T62" fmla="*/ 985 w 1519"/>
                  <a:gd name="T63" fmla="*/ 272 h 1947"/>
                  <a:gd name="T64" fmla="*/ 1027 w 1519"/>
                  <a:gd name="T65" fmla="*/ 376 h 1947"/>
                  <a:gd name="T66" fmla="*/ 987 w 1519"/>
                  <a:gd name="T67" fmla="*/ 431 h 1947"/>
                  <a:gd name="T68" fmla="*/ 1048 w 1519"/>
                  <a:gd name="T69" fmla="*/ 498 h 1947"/>
                  <a:gd name="T70" fmla="*/ 1068 w 1519"/>
                  <a:gd name="T71" fmla="*/ 670 h 1947"/>
                  <a:gd name="T72" fmla="*/ 1091 w 1519"/>
                  <a:gd name="T73" fmla="*/ 723 h 1947"/>
                  <a:gd name="T74" fmla="*/ 1227 w 1519"/>
                  <a:gd name="T75" fmla="*/ 770 h 1947"/>
                  <a:gd name="T76" fmla="*/ 1298 w 1519"/>
                  <a:gd name="T77" fmla="*/ 892 h 1947"/>
                  <a:gd name="T78" fmla="*/ 1348 w 1519"/>
                  <a:gd name="T79" fmla="*/ 903 h 1947"/>
                  <a:gd name="T80" fmla="*/ 1502 w 1519"/>
                  <a:gd name="T81" fmla="*/ 946 h 1947"/>
                  <a:gd name="T82" fmla="*/ 1431 w 1519"/>
                  <a:gd name="T83" fmla="*/ 1025 h 1947"/>
                  <a:gd name="T84" fmla="*/ 1453 w 1519"/>
                  <a:gd name="T85" fmla="*/ 1111 h 1947"/>
                  <a:gd name="T86" fmla="*/ 1403 w 1519"/>
                  <a:gd name="T87" fmla="*/ 1213 h 1947"/>
                  <a:gd name="T88" fmla="*/ 1424 w 1519"/>
                  <a:gd name="T89" fmla="*/ 1327 h 1947"/>
                  <a:gd name="T90" fmla="*/ 1467 w 1519"/>
                  <a:gd name="T91" fmla="*/ 1509 h 1947"/>
                  <a:gd name="T92" fmla="*/ 1367 w 1519"/>
                  <a:gd name="T93" fmla="*/ 1598 h 1947"/>
                  <a:gd name="T94" fmla="*/ 1309 w 1519"/>
                  <a:gd name="T95" fmla="*/ 1688 h 1947"/>
                  <a:gd name="T96" fmla="*/ 1241 w 1519"/>
                  <a:gd name="T97" fmla="*/ 1768 h 1947"/>
                  <a:gd name="T98" fmla="*/ 1177 w 1519"/>
                  <a:gd name="T99" fmla="*/ 1809 h 1947"/>
                  <a:gd name="T100" fmla="*/ 1198 w 1519"/>
                  <a:gd name="T101" fmla="*/ 1918 h 1947"/>
                  <a:gd name="T102" fmla="*/ 1239 w 1519"/>
                  <a:gd name="T103" fmla="*/ 1933 h 1947"/>
                  <a:gd name="T104" fmla="*/ 1374 w 1519"/>
                  <a:gd name="T105" fmla="*/ 1818 h 1947"/>
                  <a:gd name="T106" fmla="*/ 1405 w 1519"/>
                  <a:gd name="T107" fmla="*/ 1852 h 1947"/>
                  <a:gd name="T108" fmla="*/ 1412 w 1519"/>
                  <a:gd name="T109" fmla="*/ 1947 h 1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19" h="1947">
                    <a:moveTo>
                      <a:pt x="557" y="1833"/>
                    </a:moveTo>
                    <a:lnTo>
                      <a:pt x="535" y="1823"/>
                    </a:lnTo>
                    <a:lnTo>
                      <a:pt x="528" y="1790"/>
                    </a:lnTo>
                    <a:lnTo>
                      <a:pt x="536" y="1786"/>
                    </a:lnTo>
                    <a:lnTo>
                      <a:pt x="538" y="1784"/>
                    </a:lnTo>
                    <a:lnTo>
                      <a:pt x="541" y="1783"/>
                    </a:lnTo>
                    <a:lnTo>
                      <a:pt x="539" y="1781"/>
                    </a:lnTo>
                    <a:lnTo>
                      <a:pt x="539" y="1780"/>
                    </a:lnTo>
                    <a:lnTo>
                      <a:pt x="538" y="1778"/>
                    </a:lnTo>
                    <a:lnTo>
                      <a:pt x="536" y="1776"/>
                    </a:lnTo>
                    <a:lnTo>
                      <a:pt x="533" y="1774"/>
                    </a:lnTo>
                    <a:lnTo>
                      <a:pt x="507" y="1755"/>
                    </a:lnTo>
                    <a:lnTo>
                      <a:pt x="461" y="1759"/>
                    </a:lnTo>
                    <a:lnTo>
                      <a:pt x="428" y="1776"/>
                    </a:lnTo>
                    <a:lnTo>
                      <a:pt x="435" y="1752"/>
                    </a:lnTo>
                    <a:lnTo>
                      <a:pt x="407" y="1759"/>
                    </a:lnTo>
                    <a:lnTo>
                      <a:pt x="407" y="1740"/>
                    </a:lnTo>
                    <a:lnTo>
                      <a:pt x="391" y="1716"/>
                    </a:lnTo>
                    <a:lnTo>
                      <a:pt x="369" y="1724"/>
                    </a:lnTo>
                    <a:lnTo>
                      <a:pt x="371" y="1755"/>
                    </a:lnTo>
                    <a:lnTo>
                      <a:pt x="343" y="1752"/>
                    </a:lnTo>
                    <a:lnTo>
                      <a:pt x="319" y="1768"/>
                    </a:lnTo>
                    <a:lnTo>
                      <a:pt x="305" y="1744"/>
                    </a:lnTo>
                    <a:lnTo>
                      <a:pt x="284" y="1731"/>
                    </a:lnTo>
                    <a:lnTo>
                      <a:pt x="272" y="1702"/>
                    </a:lnTo>
                    <a:lnTo>
                      <a:pt x="319" y="1674"/>
                    </a:lnTo>
                    <a:lnTo>
                      <a:pt x="322" y="1638"/>
                    </a:lnTo>
                    <a:lnTo>
                      <a:pt x="305" y="1605"/>
                    </a:lnTo>
                    <a:lnTo>
                      <a:pt x="326" y="1596"/>
                    </a:lnTo>
                    <a:lnTo>
                      <a:pt x="328" y="1562"/>
                    </a:lnTo>
                    <a:lnTo>
                      <a:pt x="305" y="1559"/>
                    </a:lnTo>
                    <a:lnTo>
                      <a:pt x="291" y="1540"/>
                    </a:lnTo>
                    <a:lnTo>
                      <a:pt x="315" y="1524"/>
                    </a:lnTo>
                    <a:lnTo>
                      <a:pt x="300" y="1503"/>
                    </a:lnTo>
                    <a:lnTo>
                      <a:pt x="322" y="1488"/>
                    </a:lnTo>
                    <a:lnTo>
                      <a:pt x="293" y="1470"/>
                    </a:lnTo>
                    <a:lnTo>
                      <a:pt x="276" y="1474"/>
                    </a:lnTo>
                    <a:lnTo>
                      <a:pt x="262" y="1448"/>
                    </a:lnTo>
                    <a:lnTo>
                      <a:pt x="243" y="1440"/>
                    </a:lnTo>
                    <a:lnTo>
                      <a:pt x="255" y="1426"/>
                    </a:lnTo>
                    <a:lnTo>
                      <a:pt x="243" y="1409"/>
                    </a:lnTo>
                    <a:lnTo>
                      <a:pt x="243" y="1405"/>
                    </a:lnTo>
                    <a:lnTo>
                      <a:pt x="248" y="1404"/>
                    </a:lnTo>
                    <a:lnTo>
                      <a:pt x="254" y="1406"/>
                    </a:lnTo>
                    <a:lnTo>
                      <a:pt x="265" y="1412"/>
                    </a:lnTo>
                    <a:lnTo>
                      <a:pt x="286" y="1405"/>
                    </a:lnTo>
                    <a:lnTo>
                      <a:pt x="272" y="1370"/>
                    </a:lnTo>
                    <a:lnTo>
                      <a:pt x="268" y="1371"/>
                    </a:lnTo>
                    <a:lnTo>
                      <a:pt x="267" y="1372"/>
                    </a:lnTo>
                    <a:lnTo>
                      <a:pt x="255" y="1362"/>
                    </a:lnTo>
                    <a:lnTo>
                      <a:pt x="250" y="1327"/>
                    </a:lnTo>
                    <a:lnTo>
                      <a:pt x="265" y="1305"/>
                    </a:lnTo>
                    <a:lnTo>
                      <a:pt x="286" y="1296"/>
                    </a:lnTo>
                    <a:lnTo>
                      <a:pt x="291" y="1274"/>
                    </a:lnTo>
                    <a:lnTo>
                      <a:pt x="276" y="1277"/>
                    </a:lnTo>
                    <a:lnTo>
                      <a:pt x="269" y="1233"/>
                    </a:lnTo>
                    <a:lnTo>
                      <a:pt x="284" y="1217"/>
                    </a:lnTo>
                    <a:lnTo>
                      <a:pt x="284" y="1191"/>
                    </a:lnTo>
                    <a:lnTo>
                      <a:pt x="258" y="1163"/>
                    </a:lnTo>
                    <a:lnTo>
                      <a:pt x="269" y="1141"/>
                    </a:lnTo>
                    <a:lnTo>
                      <a:pt x="241" y="1120"/>
                    </a:lnTo>
                    <a:lnTo>
                      <a:pt x="243" y="1096"/>
                    </a:lnTo>
                    <a:lnTo>
                      <a:pt x="226" y="1068"/>
                    </a:lnTo>
                    <a:lnTo>
                      <a:pt x="198" y="1063"/>
                    </a:lnTo>
                    <a:lnTo>
                      <a:pt x="136" y="1063"/>
                    </a:lnTo>
                    <a:lnTo>
                      <a:pt x="113" y="1068"/>
                    </a:lnTo>
                    <a:lnTo>
                      <a:pt x="108" y="1067"/>
                    </a:lnTo>
                    <a:lnTo>
                      <a:pt x="106" y="1066"/>
                    </a:lnTo>
                    <a:lnTo>
                      <a:pt x="102" y="1061"/>
                    </a:lnTo>
                    <a:lnTo>
                      <a:pt x="100" y="1061"/>
                    </a:lnTo>
                    <a:lnTo>
                      <a:pt x="98" y="1065"/>
                    </a:lnTo>
                    <a:lnTo>
                      <a:pt x="98" y="1074"/>
                    </a:lnTo>
                    <a:lnTo>
                      <a:pt x="65" y="1042"/>
                    </a:lnTo>
                    <a:lnTo>
                      <a:pt x="36" y="1055"/>
                    </a:lnTo>
                    <a:lnTo>
                      <a:pt x="22" y="1013"/>
                    </a:lnTo>
                    <a:lnTo>
                      <a:pt x="6" y="1005"/>
                    </a:lnTo>
                    <a:lnTo>
                      <a:pt x="0" y="998"/>
                    </a:lnTo>
                    <a:lnTo>
                      <a:pt x="0" y="993"/>
                    </a:lnTo>
                    <a:lnTo>
                      <a:pt x="5" y="988"/>
                    </a:lnTo>
                    <a:lnTo>
                      <a:pt x="15" y="985"/>
                    </a:lnTo>
                    <a:lnTo>
                      <a:pt x="15" y="955"/>
                    </a:lnTo>
                    <a:lnTo>
                      <a:pt x="43" y="975"/>
                    </a:lnTo>
                    <a:lnTo>
                      <a:pt x="56" y="939"/>
                    </a:lnTo>
                    <a:lnTo>
                      <a:pt x="69" y="927"/>
                    </a:lnTo>
                    <a:lnTo>
                      <a:pt x="91" y="920"/>
                    </a:lnTo>
                    <a:lnTo>
                      <a:pt x="94" y="914"/>
                    </a:lnTo>
                    <a:lnTo>
                      <a:pt x="95" y="911"/>
                    </a:lnTo>
                    <a:lnTo>
                      <a:pt x="97" y="910"/>
                    </a:lnTo>
                    <a:lnTo>
                      <a:pt x="98" y="913"/>
                    </a:lnTo>
                    <a:lnTo>
                      <a:pt x="104" y="913"/>
                    </a:lnTo>
                    <a:lnTo>
                      <a:pt x="108" y="915"/>
                    </a:lnTo>
                    <a:lnTo>
                      <a:pt x="114" y="922"/>
                    </a:lnTo>
                    <a:lnTo>
                      <a:pt x="115" y="926"/>
                    </a:lnTo>
                    <a:lnTo>
                      <a:pt x="115" y="932"/>
                    </a:lnTo>
                    <a:lnTo>
                      <a:pt x="114" y="938"/>
                    </a:lnTo>
                    <a:lnTo>
                      <a:pt x="113" y="946"/>
                    </a:lnTo>
                    <a:lnTo>
                      <a:pt x="91" y="970"/>
                    </a:lnTo>
                    <a:lnTo>
                      <a:pt x="91" y="989"/>
                    </a:lnTo>
                    <a:lnTo>
                      <a:pt x="93" y="991"/>
                    </a:lnTo>
                    <a:lnTo>
                      <a:pt x="97" y="992"/>
                    </a:lnTo>
                    <a:lnTo>
                      <a:pt x="98" y="990"/>
                    </a:lnTo>
                    <a:lnTo>
                      <a:pt x="100" y="989"/>
                    </a:lnTo>
                    <a:lnTo>
                      <a:pt x="105" y="987"/>
                    </a:lnTo>
                    <a:lnTo>
                      <a:pt x="113" y="982"/>
                    </a:lnTo>
                    <a:lnTo>
                      <a:pt x="141" y="977"/>
                    </a:lnTo>
                    <a:lnTo>
                      <a:pt x="163" y="968"/>
                    </a:lnTo>
                    <a:lnTo>
                      <a:pt x="178" y="946"/>
                    </a:lnTo>
                    <a:lnTo>
                      <a:pt x="163" y="911"/>
                    </a:lnTo>
                    <a:lnTo>
                      <a:pt x="165" y="898"/>
                    </a:lnTo>
                    <a:lnTo>
                      <a:pt x="156" y="863"/>
                    </a:lnTo>
                    <a:lnTo>
                      <a:pt x="157" y="857"/>
                    </a:lnTo>
                    <a:lnTo>
                      <a:pt x="163" y="856"/>
                    </a:lnTo>
                    <a:lnTo>
                      <a:pt x="169" y="792"/>
                    </a:lnTo>
                    <a:lnTo>
                      <a:pt x="198" y="768"/>
                    </a:lnTo>
                    <a:lnTo>
                      <a:pt x="219" y="768"/>
                    </a:lnTo>
                    <a:lnTo>
                      <a:pt x="219" y="761"/>
                    </a:lnTo>
                    <a:lnTo>
                      <a:pt x="222" y="756"/>
                    </a:lnTo>
                    <a:lnTo>
                      <a:pt x="227" y="753"/>
                    </a:lnTo>
                    <a:lnTo>
                      <a:pt x="236" y="754"/>
                    </a:lnTo>
                    <a:lnTo>
                      <a:pt x="255" y="754"/>
                    </a:lnTo>
                    <a:lnTo>
                      <a:pt x="269" y="768"/>
                    </a:lnTo>
                    <a:lnTo>
                      <a:pt x="298" y="707"/>
                    </a:lnTo>
                    <a:lnTo>
                      <a:pt x="319" y="704"/>
                    </a:lnTo>
                    <a:lnTo>
                      <a:pt x="328" y="690"/>
                    </a:lnTo>
                    <a:lnTo>
                      <a:pt x="350" y="678"/>
                    </a:lnTo>
                    <a:lnTo>
                      <a:pt x="362" y="683"/>
                    </a:lnTo>
                    <a:lnTo>
                      <a:pt x="362" y="679"/>
                    </a:lnTo>
                    <a:lnTo>
                      <a:pt x="362" y="678"/>
                    </a:lnTo>
                    <a:lnTo>
                      <a:pt x="363" y="679"/>
                    </a:lnTo>
                    <a:lnTo>
                      <a:pt x="363" y="682"/>
                    </a:lnTo>
                    <a:lnTo>
                      <a:pt x="365" y="690"/>
                    </a:lnTo>
                    <a:lnTo>
                      <a:pt x="383" y="690"/>
                    </a:lnTo>
                    <a:lnTo>
                      <a:pt x="404" y="678"/>
                    </a:lnTo>
                    <a:lnTo>
                      <a:pt x="407" y="592"/>
                    </a:lnTo>
                    <a:lnTo>
                      <a:pt x="421" y="596"/>
                    </a:lnTo>
                    <a:lnTo>
                      <a:pt x="441" y="578"/>
                    </a:lnTo>
                    <a:lnTo>
                      <a:pt x="441" y="535"/>
                    </a:lnTo>
                    <a:lnTo>
                      <a:pt x="419" y="514"/>
                    </a:lnTo>
                    <a:lnTo>
                      <a:pt x="491" y="511"/>
                    </a:lnTo>
                    <a:lnTo>
                      <a:pt x="491" y="476"/>
                    </a:lnTo>
                    <a:lnTo>
                      <a:pt x="497" y="454"/>
                    </a:lnTo>
                    <a:lnTo>
                      <a:pt x="521" y="435"/>
                    </a:lnTo>
                    <a:lnTo>
                      <a:pt x="521" y="411"/>
                    </a:lnTo>
                    <a:lnTo>
                      <a:pt x="535" y="398"/>
                    </a:lnTo>
                    <a:lnTo>
                      <a:pt x="507" y="369"/>
                    </a:lnTo>
                    <a:lnTo>
                      <a:pt x="465" y="376"/>
                    </a:lnTo>
                    <a:lnTo>
                      <a:pt x="454" y="350"/>
                    </a:lnTo>
                    <a:lnTo>
                      <a:pt x="461" y="342"/>
                    </a:lnTo>
                    <a:lnTo>
                      <a:pt x="461" y="322"/>
                    </a:lnTo>
                    <a:lnTo>
                      <a:pt x="478" y="300"/>
                    </a:lnTo>
                    <a:lnTo>
                      <a:pt x="476" y="283"/>
                    </a:lnTo>
                    <a:lnTo>
                      <a:pt x="461" y="235"/>
                    </a:lnTo>
                    <a:lnTo>
                      <a:pt x="471" y="212"/>
                    </a:lnTo>
                    <a:lnTo>
                      <a:pt x="483" y="205"/>
                    </a:lnTo>
                    <a:lnTo>
                      <a:pt x="491" y="148"/>
                    </a:lnTo>
                    <a:lnTo>
                      <a:pt x="511" y="141"/>
                    </a:lnTo>
                    <a:lnTo>
                      <a:pt x="507" y="93"/>
                    </a:lnTo>
                    <a:lnTo>
                      <a:pt x="519" y="76"/>
                    </a:lnTo>
                    <a:lnTo>
                      <a:pt x="521" y="57"/>
                    </a:lnTo>
                    <a:lnTo>
                      <a:pt x="519" y="37"/>
                    </a:lnTo>
                    <a:lnTo>
                      <a:pt x="604" y="26"/>
                    </a:lnTo>
                    <a:lnTo>
                      <a:pt x="606" y="28"/>
                    </a:lnTo>
                    <a:lnTo>
                      <a:pt x="608" y="30"/>
                    </a:lnTo>
                    <a:lnTo>
                      <a:pt x="609" y="31"/>
                    </a:lnTo>
                    <a:lnTo>
                      <a:pt x="610" y="31"/>
                    </a:lnTo>
                    <a:lnTo>
                      <a:pt x="609" y="29"/>
                    </a:lnTo>
                    <a:lnTo>
                      <a:pt x="608" y="27"/>
                    </a:lnTo>
                    <a:lnTo>
                      <a:pt x="606" y="24"/>
                    </a:lnTo>
                    <a:lnTo>
                      <a:pt x="604" y="20"/>
                    </a:lnTo>
                    <a:lnTo>
                      <a:pt x="633" y="7"/>
                    </a:lnTo>
                    <a:lnTo>
                      <a:pt x="642" y="26"/>
                    </a:lnTo>
                    <a:lnTo>
                      <a:pt x="663" y="26"/>
                    </a:lnTo>
                    <a:lnTo>
                      <a:pt x="697" y="20"/>
                    </a:lnTo>
                    <a:lnTo>
                      <a:pt x="711" y="20"/>
                    </a:lnTo>
                    <a:lnTo>
                      <a:pt x="726" y="0"/>
                    </a:lnTo>
                    <a:lnTo>
                      <a:pt x="754" y="20"/>
                    </a:lnTo>
                    <a:lnTo>
                      <a:pt x="768" y="50"/>
                    </a:lnTo>
                    <a:lnTo>
                      <a:pt x="804" y="143"/>
                    </a:lnTo>
                    <a:lnTo>
                      <a:pt x="811" y="169"/>
                    </a:lnTo>
                    <a:lnTo>
                      <a:pt x="828" y="155"/>
                    </a:lnTo>
                    <a:lnTo>
                      <a:pt x="896" y="176"/>
                    </a:lnTo>
                    <a:lnTo>
                      <a:pt x="898" y="179"/>
                    </a:lnTo>
                    <a:lnTo>
                      <a:pt x="901" y="183"/>
                    </a:lnTo>
                    <a:lnTo>
                      <a:pt x="903" y="189"/>
                    </a:lnTo>
                    <a:lnTo>
                      <a:pt x="902" y="192"/>
                    </a:lnTo>
                    <a:lnTo>
                      <a:pt x="901" y="192"/>
                    </a:lnTo>
                    <a:lnTo>
                      <a:pt x="901" y="193"/>
                    </a:lnTo>
                    <a:lnTo>
                      <a:pt x="901" y="195"/>
                    </a:lnTo>
                    <a:lnTo>
                      <a:pt x="898" y="197"/>
                    </a:lnTo>
                    <a:lnTo>
                      <a:pt x="896" y="200"/>
                    </a:lnTo>
                    <a:lnTo>
                      <a:pt x="928" y="250"/>
                    </a:lnTo>
                    <a:lnTo>
                      <a:pt x="985" y="272"/>
                    </a:lnTo>
                    <a:lnTo>
                      <a:pt x="991" y="293"/>
                    </a:lnTo>
                    <a:lnTo>
                      <a:pt x="1006" y="300"/>
                    </a:lnTo>
                    <a:lnTo>
                      <a:pt x="1020" y="322"/>
                    </a:lnTo>
                    <a:lnTo>
                      <a:pt x="1032" y="335"/>
                    </a:lnTo>
                    <a:lnTo>
                      <a:pt x="1039" y="369"/>
                    </a:lnTo>
                    <a:lnTo>
                      <a:pt x="1027" y="376"/>
                    </a:lnTo>
                    <a:lnTo>
                      <a:pt x="1006" y="400"/>
                    </a:lnTo>
                    <a:lnTo>
                      <a:pt x="970" y="407"/>
                    </a:lnTo>
                    <a:lnTo>
                      <a:pt x="978" y="433"/>
                    </a:lnTo>
                    <a:lnTo>
                      <a:pt x="989" y="440"/>
                    </a:lnTo>
                    <a:lnTo>
                      <a:pt x="987" y="435"/>
                    </a:lnTo>
                    <a:lnTo>
                      <a:pt x="987" y="431"/>
                    </a:lnTo>
                    <a:lnTo>
                      <a:pt x="988" y="430"/>
                    </a:lnTo>
                    <a:lnTo>
                      <a:pt x="996" y="450"/>
                    </a:lnTo>
                    <a:lnTo>
                      <a:pt x="982" y="461"/>
                    </a:lnTo>
                    <a:lnTo>
                      <a:pt x="1013" y="478"/>
                    </a:lnTo>
                    <a:lnTo>
                      <a:pt x="1046" y="476"/>
                    </a:lnTo>
                    <a:lnTo>
                      <a:pt x="1048" y="498"/>
                    </a:lnTo>
                    <a:lnTo>
                      <a:pt x="1074" y="520"/>
                    </a:lnTo>
                    <a:lnTo>
                      <a:pt x="1089" y="554"/>
                    </a:lnTo>
                    <a:lnTo>
                      <a:pt x="1096" y="583"/>
                    </a:lnTo>
                    <a:lnTo>
                      <a:pt x="1096" y="626"/>
                    </a:lnTo>
                    <a:lnTo>
                      <a:pt x="1085" y="635"/>
                    </a:lnTo>
                    <a:lnTo>
                      <a:pt x="1068" y="670"/>
                    </a:lnTo>
                    <a:lnTo>
                      <a:pt x="1056" y="690"/>
                    </a:lnTo>
                    <a:lnTo>
                      <a:pt x="1077" y="692"/>
                    </a:lnTo>
                    <a:lnTo>
                      <a:pt x="1089" y="718"/>
                    </a:lnTo>
                    <a:lnTo>
                      <a:pt x="1088" y="720"/>
                    </a:lnTo>
                    <a:lnTo>
                      <a:pt x="1089" y="722"/>
                    </a:lnTo>
                    <a:lnTo>
                      <a:pt x="1091" y="723"/>
                    </a:lnTo>
                    <a:lnTo>
                      <a:pt x="1096" y="725"/>
                    </a:lnTo>
                    <a:lnTo>
                      <a:pt x="1103" y="742"/>
                    </a:lnTo>
                    <a:lnTo>
                      <a:pt x="1146" y="728"/>
                    </a:lnTo>
                    <a:lnTo>
                      <a:pt x="1170" y="742"/>
                    </a:lnTo>
                    <a:lnTo>
                      <a:pt x="1198" y="749"/>
                    </a:lnTo>
                    <a:lnTo>
                      <a:pt x="1227" y="770"/>
                    </a:lnTo>
                    <a:lnTo>
                      <a:pt x="1239" y="789"/>
                    </a:lnTo>
                    <a:lnTo>
                      <a:pt x="1248" y="811"/>
                    </a:lnTo>
                    <a:lnTo>
                      <a:pt x="1267" y="820"/>
                    </a:lnTo>
                    <a:lnTo>
                      <a:pt x="1277" y="849"/>
                    </a:lnTo>
                    <a:lnTo>
                      <a:pt x="1296" y="861"/>
                    </a:lnTo>
                    <a:lnTo>
                      <a:pt x="1298" y="892"/>
                    </a:lnTo>
                    <a:lnTo>
                      <a:pt x="1324" y="906"/>
                    </a:lnTo>
                    <a:lnTo>
                      <a:pt x="1326" y="903"/>
                    </a:lnTo>
                    <a:lnTo>
                      <a:pt x="1331" y="900"/>
                    </a:lnTo>
                    <a:lnTo>
                      <a:pt x="1338" y="899"/>
                    </a:lnTo>
                    <a:lnTo>
                      <a:pt x="1342" y="900"/>
                    </a:lnTo>
                    <a:lnTo>
                      <a:pt x="1348" y="903"/>
                    </a:lnTo>
                    <a:lnTo>
                      <a:pt x="1381" y="877"/>
                    </a:lnTo>
                    <a:lnTo>
                      <a:pt x="1405" y="898"/>
                    </a:lnTo>
                    <a:lnTo>
                      <a:pt x="1439" y="896"/>
                    </a:lnTo>
                    <a:lnTo>
                      <a:pt x="1455" y="885"/>
                    </a:lnTo>
                    <a:lnTo>
                      <a:pt x="1488" y="913"/>
                    </a:lnTo>
                    <a:lnTo>
                      <a:pt x="1502" y="946"/>
                    </a:lnTo>
                    <a:lnTo>
                      <a:pt x="1519" y="955"/>
                    </a:lnTo>
                    <a:lnTo>
                      <a:pt x="1496" y="970"/>
                    </a:lnTo>
                    <a:lnTo>
                      <a:pt x="1488" y="989"/>
                    </a:lnTo>
                    <a:lnTo>
                      <a:pt x="1469" y="998"/>
                    </a:lnTo>
                    <a:lnTo>
                      <a:pt x="1459" y="1018"/>
                    </a:lnTo>
                    <a:lnTo>
                      <a:pt x="1431" y="1025"/>
                    </a:lnTo>
                    <a:lnTo>
                      <a:pt x="1409" y="1018"/>
                    </a:lnTo>
                    <a:lnTo>
                      <a:pt x="1405" y="1039"/>
                    </a:lnTo>
                    <a:lnTo>
                      <a:pt x="1441" y="1053"/>
                    </a:lnTo>
                    <a:lnTo>
                      <a:pt x="1455" y="1070"/>
                    </a:lnTo>
                    <a:lnTo>
                      <a:pt x="1439" y="1077"/>
                    </a:lnTo>
                    <a:lnTo>
                      <a:pt x="1453" y="1111"/>
                    </a:lnTo>
                    <a:lnTo>
                      <a:pt x="1476" y="1124"/>
                    </a:lnTo>
                    <a:lnTo>
                      <a:pt x="1453" y="1161"/>
                    </a:lnTo>
                    <a:lnTo>
                      <a:pt x="1420" y="1163"/>
                    </a:lnTo>
                    <a:lnTo>
                      <a:pt x="1389" y="1184"/>
                    </a:lnTo>
                    <a:lnTo>
                      <a:pt x="1391" y="1203"/>
                    </a:lnTo>
                    <a:lnTo>
                      <a:pt x="1403" y="1213"/>
                    </a:lnTo>
                    <a:lnTo>
                      <a:pt x="1405" y="1227"/>
                    </a:lnTo>
                    <a:lnTo>
                      <a:pt x="1426" y="1246"/>
                    </a:lnTo>
                    <a:lnTo>
                      <a:pt x="1409" y="1274"/>
                    </a:lnTo>
                    <a:lnTo>
                      <a:pt x="1412" y="1296"/>
                    </a:lnTo>
                    <a:lnTo>
                      <a:pt x="1426" y="1312"/>
                    </a:lnTo>
                    <a:lnTo>
                      <a:pt x="1424" y="1327"/>
                    </a:lnTo>
                    <a:lnTo>
                      <a:pt x="1433" y="1341"/>
                    </a:lnTo>
                    <a:lnTo>
                      <a:pt x="1453" y="1396"/>
                    </a:lnTo>
                    <a:lnTo>
                      <a:pt x="1476" y="1403"/>
                    </a:lnTo>
                    <a:lnTo>
                      <a:pt x="1483" y="1438"/>
                    </a:lnTo>
                    <a:lnTo>
                      <a:pt x="1453" y="1470"/>
                    </a:lnTo>
                    <a:lnTo>
                      <a:pt x="1467" y="1509"/>
                    </a:lnTo>
                    <a:lnTo>
                      <a:pt x="1462" y="1531"/>
                    </a:lnTo>
                    <a:lnTo>
                      <a:pt x="1448" y="1540"/>
                    </a:lnTo>
                    <a:lnTo>
                      <a:pt x="1448" y="1559"/>
                    </a:lnTo>
                    <a:lnTo>
                      <a:pt x="1396" y="1583"/>
                    </a:lnTo>
                    <a:lnTo>
                      <a:pt x="1381" y="1596"/>
                    </a:lnTo>
                    <a:lnTo>
                      <a:pt x="1367" y="1598"/>
                    </a:lnTo>
                    <a:lnTo>
                      <a:pt x="1348" y="1616"/>
                    </a:lnTo>
                    <a:lnTo>
                      <a:pt x="1346" y="1633"/>
                    </a:lnTo>
                    <a:lnTo>
                      <a:pt x="1326" y="1638"/>
                    </a:lnTo>
                    <a:lnTo>
                      <a:pt x="1324" y="1655"/>
                    </a:lnTo>
                    <a:lnTo>
                      <a:pt x="1317" y="1662"/>
                    </a:lnTo>
                    <a:lnTo>
                      <a:pt x="1309" y="1688"/>
                    </a:lnTo>
                    <a:lnTo>
                      <a:pt x="1320" y="1716"/>
                    </a:lnTo>
                    <a:lnTo>
                      <a:pt x="1313" y="1748"/>
                    </a:lnTo>
                    <a:lnTo>
                      <a:pt x="1324" y="1759"/>
                    </a:lnTo>
                    <a:lnTo>
                      <a:pt x="1324" y="1776"/>
                    </a:lnTo>
                    <a:lnTo>
                      <a:pt x="1309" y="1788"/>
                    </a:lnTo>
                    <a:lnTo>
                      <a:pt x="1241" y="1768"/>
                    </a:lnTo>
                    <a:lnTo>
                      <a:pt x="1234" y="1752"/>
                    </a:lnTo>
                    <a:lnTo>
                      <a:pt x="1211" y="1755"/>
                    </a:lnTo>
                    <a:lnTo>
                      <a:pt x="1203" y="1788"/>
                    </a:lnTo>
                    <a:lnTo>
                      <a:pt x="1211" y="1797"/>
                    </a:lnTo>
                    <a:lnTo>
                      <a:pt x="1205" y="1816"/>
                    </a:lnTo>
                    <a:lnTo>
                      <a:pt x="1177" y="1809"/>
                    </a:lnTo>
                    <a:lnTo>
                      <a:pt x="1163" y="1840"/>
                    </a:lnTo>
                    <a:lnTo>
                      <a:pt x="1170" y="1854"/>
                    </a:lnTo>
                    <a:lnTo>
                      <a:pt x="1170" y="1873"/>
                    </a:lnTo>
                    <a:lnTo>
                      <a:pt x="1181" y="1894"/>
                    </a:lnTo>
                    <a:lnTo>
                      <a:pt x="1170" y="1918"/>
                    </a:lnTo>
                    <a:lnTo>
                      <a:pt x="1198" y="1918"/>
                    </a:lnTo>
                    <a:lnTo>
                      <a:pt x="1202" y="1921"/>
                    </a:lnTo>
                    <a:lnTo>
                      <a:pt x="1206" y="1923"/>
                    </a:lnTo>
                    <a:lnTo>
                      <a:pt x="1209" y="1921"/>
                    </a:lnTo>
                    <a:lnTo>
                      <a:pt x="1211" y="1918"/>
                    </a:lnTo>
                    <a:lnTo>
                      <a:pt x="1217" y="1933"/>
                    </a:lnTo>
                    <a:lnTo>
                      <a:pt x="1239" y="1933"/>
                    </a:lnTo>
                    <a:lnTo>
                      <a:pt x="1274" y="1937"/>
                    </a:lnTo>
                    <a:lnTo>
                      <a:pt x="1283" y="1876"/>
                    </a:lnTo>
                    <a:lnTo>
                      <a:pt x="1291" y="1859"/>
                    </a:lnTo>
                    <a:lnTo>
                      <a:pt x="1313" y="1831"/>
                    </a:lnTo>
                    <a:lnTo>
                      <a:pt x="1341" y="1833"/>
                    </a:lnTo>
                    <a:lnTo>
                      <a:pt x="1374" y="1818"/>
                    </a:lnTo>
                    <a:lnTo>
                      <a:pt x="1383" y="1831"/>
                    </a:lnTo>
                    <a:lnTo>
                      <a:pt x="1385" y="1828"/>
                    </a:lnTo>
                    <a:lnTo>
                      <a:pt x="1390" y="1827"/>
                    </a:lnTo>
                    <a:lnTo>
                      <a:pt x="1394" y="1828"/>
                    </a:lnTo>
                    <a:lnTo>
                      <a:pt x="1398" y="1833"/>
                    </a:lnTo>
                    <a:lnTo>
                      <a:pt x="1405" y="1852"/>
                    </a:lnTo>
                    <a:lnTo>
                      <a:pt x="1396" y="1873"/>
                    </a:lnTo>
                    <a:lnTo>
                      <a:pt x="1412" y="1887"/>
                    </a:lnTo>
                    <a:lnTo>
                      <a:pt x="1403" y="1902"/>
                    </a:lnTo>
                    <a:lnTo>
                      <a:pt x="1439" y="1923"/>
                    </a:lnTo>
                    <a:lnTo>
                      <a:pt x="1439" y="1931"/>
                    </a:lnTo>
                    <a:lnTo>
                      <a:pt x="1412" y="194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1663">
                <a:extLst>
                  <a:ext uri="{FF2B5EF4-FFF2-40B4-BE49-F238E27FC236}">
                    <a16:creationId xmlns:a16="http://schemas.microsoft.com/office/drawing/2014/main" id="{658817D4-A779-D276-AA62-00BCFA97A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4" y="2518"/>
                <a:ext cx="55" cy="44"/>
              </a:xfrm>
              <a:custGeom>
                <a:avLst/>
                <a:gdLst>
                  <a:gd name="T0" fmla="*/ 28 w 328"/>
                  <a:gd name="T1" fmla="*/ 94 h 263"/>
                  <a:gd name="T2" fmla="*/ 0 w 328"/>
                  <a:gd name="T3" fmla="*/ 116 h 263"/>
                  <a:gd name="T4" fmla="*/ 21 w 328"/>
                  <a:gd name="T5" fmla="*/ 130 h 263"/>
                  <a:gd name="T6" fmla="*/ 41 w 328"/>
                  <a:gd name="T7" fmla="*/ 122 h 263"/>
                  <a:gd name="T8" fmla="*/ 91 w 328"/>
                  <a:gd name="T9" fmla="*/ 128 h 263"/>
                  <a:gd name="T10" fmla="*/ 78 w 328"/>
                  <a:gd name="T11" fmla="*/ 142 h 263"/>
                  <a:gd name="T12" fmla="*/ 83 w 328"/>
                  <a:gd name="T13" fmla="*/ 159 h 263"/>
                  <a:gd name="T14" fmla="*/ 107 w 328"/>
                  <a:gd name="T15" fmla="*/ 170 h 263"/>
                  <a:gd name="T16" fmla="*/ 109 w 328"/>
                  <a:gd name="T17" fmla="*/ 179 h 263"/>
                  <a:gd name="T18" fmla="*/ 113 w 328"/>
                  <a:gd name="T19" fmla="*/ 183 h 263"/>
                  <a:gd name="T20" fmla="*/ 119 w 328"/>
                  <a:gd name="T21" fmla="*/ 183 h 263"/>
                  <a:gd name="T22" fmla="*/ 126 w 328"/>
                  <a:gd name="T23" fmla="*/ 180 h 263"/>
                  <a:gd name="T24" fmla="*/ 150 w 328"/>
                  <a:gd name="T25" fmla="*/ 159 h 263"/>
                  <a:gd name="T26" fmla="*/ 197 w 328"/>
                  <a:gd name="T27" fmla="*/ 180 h 263"/>
                  <a:gd name="T28" fmla="*/ 211 w 328"/>
                  <a:gd name="T29" fmla="*/ 198 h 263"/>
                  <a:gd name="T30" fmla="*/ 197 w 328"/>
                  <a:gd name="T31" fmla="*/ 202 h 263"/>
                  <a:gd name="T32" fmla="*/ 211 w 328"/>
                  <a:gd name="T33" fmla="*/ 222 h 263"/>
                  <a:gd name="T34" fmla="*/ 228 w 328"/>
                  <a:gd name="T35" fmla="*/ 259 h 263"/>
                  <a:gd name="T36" fmla="*/ 254 w 328"/>
                  <a:gd name="T37" fmla="*/ 263 h 263"/>
                  <a:gd name="T38" fmla="*/ 276 w 328"/>
                  <a:gd name="T39" fmla="*/ 242 h 263"/>
                  <a:gd name="T40" fmla="*/ 292 w 328"/>
                  <a:gd name="T41" fmla="*/ 215 h 263"/>
                  <a:gd name="T42" fmla="*/ 311 w 328"/>
                  <a:gd name="T43" fmla="*/ 202 h 263"/>
                  <a:gd name="T44" fmla="*/ 304 w 328"/>
                  <a:gd name="T45" fmla="*/ 163 h 263"/>
                  <a:gd name="T46" fmla="*/ 328 w 328"/>
                  <a:gd name="T47" fmla="*/ 165 h 263"/>
                  <a:gd name="T48" fmla="*/ 306 w 328"/>
                  <a:gd name="T49" fmla="*/ 120 h 263"/>
                  <a:gd name="T50" fmla="*/ 297 w 328"/>
                  <a:gd name="T51" fmla="*/ 135 h 263"/>
                  <a:gd name="T52" fmla="*/ 278 w 328"/>
                  <a:gd name="T53" fmla="*/ 144 h 263"/>
                  <a:gd name="T54" fmla="*/ 235 w 328"/>
                  <a:gd name="T55" fmla="*/ 128 h 263"/>
                  <a:gd name="T56" fmla="*/ 231 w 328"/>
                  <a:gd name="T57" fmla="*/ 127 h 263"/>
                  <a:gd name="T58" fmla="*/ 229 w 328"/>
                  <a:gd name="T59" fmla="*/ 126 h 263"/>
                  <a:gd name="T60" fmla="*/ 226 w 328"/>
                  <a:gd name="T61" fmla="*/ 122 h 263"/>
                  <a:gd name="T62" fmla="*/ 223 w 328"/>
                  <a:gd name="T63" fmla="*/ 112 h 263"/>
                  <a:gd name="T64" fmla="*/ 221 w 328"/>
                  <a:gd name="T65" fmla="*/ 109 h 263"/>
                  <a:gd name="T66" fmla="*/ 219 w 328"/>
                  <a:gd name="T67" fmla="*/ 111 h 263"/>
                  <a:gd name="T68" fmla="*/ 219 w 328"/>
                  <a:gd name="T69" fmla="*/ 120 h 263"/>
                  <a:gd name="T70" fmla="*/ 193 w 328"/>
                  <a:gd name="T71" fmla="*/ 102 h 263"/>
                  <a:gd name="T72" fmla="*/ 178 w 328"/>
                  <a:gd name="T73" fmla="*/ 66 h 263"/>
                  <a:gd name="T74" fmla="*/ 183 w 328"/>
                  <a:gd name="T75" fmla="*/ 56 h 263"/>
                  <a:gd name="T76" fmla="*/ 178 w 328"/>
                  <a:gd name="T77" fmla="*/ 30 h 263"/>
                  <a:gd name="T78" fmla="*/ 190 w 328"/>
                  <a:gd name="T79" fmla="*/ 2 h 263"/>
                  <a:gd name="T80" fmla="*/ 97 w 328"/>
                  <a:gd name="T81" fmla="*/ 9 h 263"/>
                  <a:gd name="T82" fmla="*/ 85 w 328"/>
                  <a:gd name="T83" fmla="*/ 0 h 263"/>
                  <a:gd name="T84" fmla="*/ 41 w 328"/>
                  <a:gd name="T85" fmla="*/ 16 h 263"/>
                  <a:gd name="T86" fmla="*/ 76 w 328"/>
                  <a:gd name="T87" fmla="*/ 28 h 263"/>
                  <a:gd name="T88" fmla="*/ 28 w 328"/>
                  <a:gd name="T89" fmla="*/ 66 h 263"/>
                  <a:gd name="T90" fmla="*/ 28 w 328"/>
                  <a:gd name="T91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28" h="263">
                    <a:moveTo>
                      <a:pt x="28" y="94"/>
                    </a:moveTo>
                    <a:lnTo>
                      <a:pt x="0" y="116"/>
                    </a:lnTo>
                    <a:lnTo>
                      <a:pt x="21" y="130"/>
                    </a:lnTo>
                    <a:lnTo>
                      <a:pt x="41" y="122"/>
                    </a:lnTo>
                    <a:lnTo>
                      <a:pt x="91" y="128"/>
                    </a:lnTo>
                    <a:lnTo>
                      <a:pt x="78" y="142"/>
                    </a:lnTo>
                    <a:lnTo>
                      <a:pt x="83" y="159"/>
                    </a:lnTo>
                    <a:lnTo>
                      <a:pt x="107" y="170"/>
                    </a:lnTo>
                    <a:lnTo>
                      <a:pt x="109" y="179"/>
                    </a:lnTo>
                    <a:lnTo>
                      <a:pt x="113" y="183"/>
                    </a:lnTo>
                    <a:lnTo>
                      <a:pt x="119" y="183"/>
                    </a:lnTo>
                    <a:lnTo>
                      <a:pt x="126" y="180"/>
                    </a:lnTo>
                    <a:lnTo>
                      <a:pt x="150" y="159"/>
                    </a:lnTo>
                    <a:lnTo>
                      <a:pt x="197" y="180"/>
                    </a:lnTo>
                    <a:lnTo>
                      <a:pt x="211" y="198"/>
                    </a:lnTo>
                    <a:lnTo>
                      <a:pt x="197" y="202"/>
                    </a:lnTo>
                    <a:lnTo>
                      <a:pt x="211" y="222"/>
                    </a:lnTo>
                    <a:lnTo>
                      <a:pt x="228" y="259"/>
                    </a:lnTo>
                    <a:lnTo>
                      <a:pt x="254" y="263"/>
                    </a:lnTo>
                    <a:lnTo>
                      <a:pt x="276" y="242"/>
                    </a:lnTo>
                    <a:lnTo>
                      <a:pt x="292" y="215"/>
                    </a:lnTo>
                    <a:lnTo>
                      <a:pt x="311" y="202"/>
                    </a:lnTo>
                    <a:lnTo>
                      <a:pt x="304" y="163"/>
                    </a:lnTo>
                    <a:lnTo>
                      <a:pt x="328" y="165"/>
                    </a:lnTo>
                    <a:lnTo>
                      <a:pt x="306" y="120"/>
                    </a:lnTo>
                    <a:lnTo>
                      <a:pt x="297" y="135"/>
                    </a:lnTo>
                    <a:lnTo>
                      <a:pt x="278" y="144"/>
                    </a:lnTo>
                    <a:lnTo>
                      <a:pt x="235" y="128"/>
                    </a:lnTo>
                    <a:lnTo>
                      <a:pt x="231" y="127"/>
                    </a:lnTo>
                    <a:lnTo>
                      <a:pt x="229" y="126"/>
                    </a:lnTo>
                    <a:lnTo>
                      <a:pt x="226" y="122"/>
                    </a:lnTo>
                    <a:lnTo>
                      <a:pt x="223" y="112"/>
                    </a:lnTo>
                    <a:lnTo>
                      <a:pt x="221" y="109"/>
                    </a:lnTo>
                    <a:lnTo>
                      <a:pt x="219" y="111"/>
                    </a:lnTo>
                    <a:lnTo>
                      <a:pt x="219" y="120"/>
                    </a:lnTo>
                    <a:lnTo>
                      <a:pt x="193" y="102"/>
                    </a:lnTo>
                    <a:lnTo>
                      <a:pt x="178" y="66"/>
                    </a:lnTo>
                    <a:lnTo>
                      <a:pt x="183" y="56"/>
                    </a:lnTo>
                    <a:lnTo>
                      <a:pt x="178" y="30"/>
                    </a:lnTo>
                    <a:lnTo>
                      <a:pt x="190" y="2"/>
                    </a:lnTo>
                    <a:lnTo>
                      <a:pt x="97" y="9"/>
                    </a:lnTo>
                    <a:lnTo>
                      <a:pt x="85" y="0"/>
                    </a:lnTo>
                    <a:lnTo>
                      <a:pt x="41" y="16"/>
                    </a:lnTo>
                    <a:lnTo>
                      <a:pt x="76" y="28"/>
                    </a:lnTo>
                    <a:lnTo>
                      <a:pt x="28" y="66"/>
                    </a:lnTo>
                    <a:lnTo>
                      <a:pt x="28" y="9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1664">
                <a:extLst>
                  <a:ext uri="{FF2B5EF4-FFF2-40B4-BE49-F238E27FC236}">
                    <a16:creationId xmlns:a16="http://schemas.microsoft.com/office/drawing/2014/main" id="{74DAFAB4-C966-5001-D681-6FDD8D3AB8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6" y="2449"/>
                <a:ext cx="11" cy="8"/>
              </a:xfrm>
              <a:custGeom>
                <a:avLst/>
                <a:gdLst>
                  <a:gd name="T0" fmla="*/ 8 w 67"/>
                  <a:gd name="T1" fmla="*/ 43 h 48"/>
                  <a:gd name="T2" fmla="*/ 16 w 67"/>
                  <a:gd name="T3" fmla="*/ 47 h 48"/>
                  <a:gd name="T4" fmla="*/ 27 w 67"/>
                  <a:gd name="T5" fmla="*/ 48 h 48"/>
                  <a:gd name="T6" fmla="*/ 37 w 67"/>
                  <a:gd name="T7" fmla="*/ 45 h 48"/>
                  <a:gd name="T8" fmla="*/ 51 w 67"/>
                  <a:gd name="T9" fmla="*/ 40 h 48"/>
                  <a:gd name="T10" fmla="*/ 67 w 67"/>
                  <a:gd name="T11" fmla="*/ 27 h 48"/>
                  <a:gd name="T12" fmla="*/ 60 w 67"/>
                  <a:gd name="T13" fmla="*/ 0 h 48"/>
                  <a:gd name="T14" fmla="*/ 31 w 67"/>
                  <a:gd name="T15" fmla="*/ 14 h 48"/>
                  <a:gd name="T16" fmla="*/ 17 w 67"/>
                  <a:gd name="T17" fmla="*/ 34 h 48"/>
                  <a:gd name="T18" fmla="*/ 3 w 67"/>
                  <a:gd name="T19" fmla="*/ 40 h 48"/>
                  <a:gd name="T20" fmla="*/ 0 w 67"/>
                  <a:gd name="T21" fmla="*/ 40 h 48"/>
                  <a:gd name="T22" fmla="*/ 1 w 67"/>
                  <a:gd name="T23" fmla="*/ 42 h 48"/>
                  <a:gd name="T24" fmla="*/ 3 w 67"/>
                  <a:gd name="T25" fmla="*/ 42 h 48"/>
                  <a:gd name="T26" fmla="*/ 8 w 67"/>
                  <a:gd name="T27" fmla="*/ 43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48">
                    <a:moveTo>
                      <a:pt x="8" y="43"/>
                    </a:moveTo>
                    <a:lnTo>
                      <a:pt x="16" y="47"/>
                    </a:lnTo>
                    <a:lnTo>
                      <a:pt x="27" y="48"/>
                    </a:lnTo>
                    <a:lnTo>
                      <a:pt x="37" y="45"/>
                    </a:lnTo>
                    <a:lnTo>
                      <a:pt x="51" y="40"/>
                    </a:lnTo>
                    <a:lnTo>
                      <a:pt x="67" y="27"/>
                    </a:lnTo>
                    <a:lnTo>
                      <a:pt x="60" y="0"/>
                    </a:lnTo>
                    <a:lnTo>
                      <a:pt x="31" y="14"/>
                    </a:lnTo>
                    <a:lnTo>
                      <a:pt x="17" y="34"/>
                    </a:lnTo>
                    <a:lnTo>
                      <a:pt x="3" y="40"/>
                    </a:lnTo>
                    <a:lnTo>
                      <a:pt x="0" y="40"/>
                    </a:lnTo>
                    <a:lnTo>
                      <a:pt x="1" y="42"/>
                    </a:lnTo>
                    <a:lnTo>
                      <a:pt x="3" y="42"/>
                    </a:lnTo>
                    <a:lnTo>
                      <a:pt x="8" y="4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1665">
                <a:extLst>
                  <a:ext uri="{FF2B5EF4-FFF2-40B4-BE49-F238E27FC236}">
                    <a16:creationId xmlns:a16="http://schemas.microsoft.com/office/drawing/2014/main" id="{FEABABE0-F13D-98A8-481A-41313A58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1" y="1890"/>
                <a:ext cx="254" cy="328"/>
              </a:xfrm>
              <a:custGeom>
                <a:avLst/>
                <a:gdLst>
                  <a:gd name="T0" fmla="*/ 363 w 1526"/>
                  <a:gd name="T1" fmla="*/ 713 h 1964"/>
                  <a:gd name="T2" fmla="*/ 485 w 1526"/>
                  <a:gd name="T3" fmla="*/ 581 h 1964"/>
                  <a:gd name="T4" fmla="*/ 492 w 1526"/>
                  <a:gd name="T5" fmla="*/ 568 h 1964"/>
                  <a:gd name="T6" fmla="*/ 473 w 1526"/>
                  <a:gd name="T7" fmla="*/ 557 h 1964"/>
                  <a:gd name="T8" fmla="*/ 440 w 1526"/>
                  <a:gd name="T9" fmla="*/ 499 h 1964"/>
                  <a:gd name="T10" fmla="*/ 455 w 1526"/>
                  <a:gd name="T11" fmla="*/ 481 h 1964"/>
                  <a:gd name="T12" fmla="*/ 480 w 1526"/>
                  <a:gd name="T13" fmla="*/ 438 h 1964"/>
                  <a:gd name="T14" fmla="*/ 563 w 1526"/>
                  <a:gd name="T15" fmla="*/ 393 h 1964"/>
                  <a:gd name="T16" fmla="*/ 583 w 1526"/>
                  <a:gd name="T17" fmla="*/ 289 h 1964"/>
                  <a:gd name="T18" fmla="*/ 698 w 1526"/>
                  <a:gd name="T19" fmla="*/ 350 h 1964"/>
                  <a:gd name="T20" fmla="*/ 759 w 1526"/>
                  <a:gd name="T21" fmla="*/ 372 h 1964"/>
                  <a:gd name="T22" fmla="*/ 814 w 1526"/>
                  <a:gd name="T23" fmla="*/ 317 h 1964"/>
                  <a:gd name="T24" fmla="*/ 886 w 1526"/>
                  <a:gd name="T25" fmla="*/ 288 h 1964"/>
                  <a:gd name="T26" fmla="*/ 1121 w 1526"/>
                  <a:gd name="T27" fmla="*/ 59 h 1964"/>
                  <a:gd name="T28" fmla="*/ 1263 w 1526"/>
                  <a:gd name="T29" fmla="*/ 57 h 1964"/>
                  <a:gd name="T30" fmla="*/ 1313 w 1526"/>
                  <a:gd name="T31" fmla="*/ 124 h 1964"/>
                  <a:gd name="T32" fmla="*/ 1450 w 1526"/>
                  <a:gd name="T33" fmla="*/ 37 h 1964"/>
                  <a:gd name="T34" fmla="*/ 1491 w 1526"/>
                  <a:gd name="T35" fmla="*/ 20 h 1964"/>
                  <a:gd name="T36" fmla="*/ 1468 w 1526"/>
                  <a:gd name="T37" fmla="*/ 136 h 1964"/>
                  <a:gd name="T38" fmla="*/ 1371 w 1526"/>
                  <a:gd name="T39" fmla="*/ 214 h 1964"/>
                  <a:gd name="T40" fmla="*/ 1357 w 1526"/>
                  <a:gd name="T41" fmla="*/ 224 h 1964"/>
                  <a:gd name="T42" fmla="*/ 1028 w 1526"/>
                  <a:gd name="T43" fmla="*/ 524 h 1964"/>
                  <a:gd name="T44" fmla="*/ 991 w 1526"/>
                  <a:gd name="T45" fmla="*/ 737 h 1964"/>
                  <a:gd name="T46" fmla="*/ 856 w 1526"/>
                  <a:gd name="T47" fmla="*/ 1035 h 1964"/>
                  <a:gd name="T48" fmla="*/ 924 w 1526"/>
                  <a:gd name="T49" fmla="*/ 1111 h 1964"/>
                  <a:gd name="T50" fmla="*/ 929 w 1526"/>
                  <a:gd name="T51" fmla="*/ 1108 h 1964"/>
                  <a:gd name="T52" fmla="*/ 935 w 1526"/>
                  <a:gd name="T53" fmla="*/ 1181 h 1964"/>
                  <a:gd name="T54" fmla="*/ 950 w 1526"/>
                  <a:gd name="T55" fmla="*/ 1215 h 1964"/>
                  <a:gd name="T56" fmla="*/ 934 w 1526"/>
                  <a:gd name="T57" fmla="*/ 1284 h 1964"/>
                  <a:gd name="T58" fmla="*/ 869 w 1526"/>
                  <a:gd name="T59" fmla="*/ 1244 h 1964"/>
                  <a:gd name="T60" fmla="*/ 841 w 1526"/>
                  <a:gd name="T61" fmla="*/ 1362 h 1964"/>
                  <a:gd name="T62" fmla="*/ 806 w 1526"/>
                  <a:gd name="T63" fmla="*/ 1391 h 1964"/>
                  <a:gd name="T64" fmla="*/ 720 w 1526"/>
                  <a:gd name="T65" fmla="*/ 1478 h 1964"/>
                  <a:gd name="T66" fmla="*/ 710 w 1526"/>
                  <a:gd name="T67" fmla="*/ 1497 h 1964"/>
                  <a:gd name="T68" fmla="*/ 587 w 1526"/>
                  <a:gd name="T69" fmla="*/ 1557 h 1964"/>
                  <a:gd name="T70" fmla="*/ 629 w 1526"/>
                  <a:gd name="T71" fmla="*/ 1655 h 1964"/>
                  <a:gd name="T72" fmla="*/ 665 w 1526"/>
                  <a:gd name="T73" fmla="*/ 1679 h 1964"/>
                  <a:gd name="T74" fmla="*/ 687 w 1526"/>
                  <a:gd name="T75" fmla="*/ 1814 h 1964"/>
                  <a:gd name="T76" fmla="*/ 606 w 1526"/>
                  <a:gd name="T77" fmla="*/ 1837 h 1964"/>
                  <a:gd name="T78" fmla="*/ 556 w 1526"/>
                  <a:gd name="T79" fmla="*/ 1940 h 1964"/>
                  <a:gd name="T80" fmla="*/ 480 w 1526"/>
                  <a:gd name="T81" fmla="*/ 1871 h 1964"/>
                  <a:gd name="T82" fmla="*/ 363 w 1526"/>
                  <a:gd name="T83" fmla="*/ 1792 h 1964"/>
                  <a:gd name="T84" fmla="*/ 235 w 1526"/>
                  <a:gd name="T85" fmla="*/ 1748 h 1964"/>
                  <a:gd name="T86" fmla="*/ 209 w 1526"/>
                  <a:gd name="T87" fmla="*/ 1742 h 1964"/>
                  <a:gd name="T88" fmla="*/ 249 w 1526"/>
                  <a:gd name="T89" fmla="*/ 1714 h 1964"/>
                  <a:gd name="T90" fmla="*/ 243 w 1526"/>
                  <a:gd name="T91" fmla="*/ 1698 h 1964"/>
                  <a:gd name="T92" fmla="*/ 273 w 1526"/>
                  <a:gd name="T93" fmla="*/ 1664 h 1964"/>
                  <a:gd name="T94" fmla="*/ 313 w 1526"/>
                  <a:gd name="T95" fmla="*/ 1564 h 1964"/>
                  <a:gd name="T96" fmla="*/ 206 w 1526"/>
                  <a:gd name="T97" fmla="*/ 1450 h 1964"/>
                  <a:gd name="T98" fmla="*/ 56 w 1526"/>
                  <a:gd name="T99" fmla="*/ 1415 h 1964"/>
                  <a:gd name="T100" fmla="*/ 43 w 1526"/>
                  <a:gd name="T101" fmla="*/ 1415 h 1964"/>
                  <a:gd name="T102" fmla="*/ 2 w 1526"/>
                  <a:gd name="T103" fmla="*/ 1391 h 1964"/>
                  <a:gd name="T104" fmla="*/ 44 w 1526"/>
                  <a:gd name="T105" fmla="*/ 1306 h 1964"/>
                  <a:gd name="T106" fmla="*/ 42 w 1526"/>
                  <a:gd name="T107" fmla="*/ 1291 h 1964"/>
                  <a:gd name="T108" fmla="*/ 121 w 1526"/>
                  <a:gd name="T109" fmla="*/ 1101 h 1964"/>
                  <a:gd name="T110" fmla="*/ 128 w 1526"/>
                  <a:gd name="T111" fmla="*/ 972 h 1964"/>
                  <a:gd name="T112" fmla="*/ 106 w 1526"/>
                  <a:gd name="T113" fmla="*/ 844 h 1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526" h="1964">
                    <a:moveTo>
                      <a:pt x="202" y="820"/>
                    </a:moveTo>
                    <a:lnTo>
                      <a:pt x="266" y="878"/>
                    </a:lnTo>
                    <a:lnTo>
                      <a:pt x="285" y="851"/>
                    </a:lnTo>
                    <a:lnTo>
                      <a:pt x="321" y="778"/>
                    </a:lnTo>
                    <a:lnTo>
                      <a:pt x="335" y="735"/>
                    </a:lnTo>
                    <a:lnTo>
                      <a:pt x="363" y="713"/>
                    </a:lnTo>
                    <a:lnTo>
                      <a:pt x="421" y="749"/>
                    </a:lnTo>
                    <a:lnTo>
                      <a:pt x="463" y="700"/>
                    </a:lnTo>
                    <a:lnTo>
                      <a:pt x="456" y="680"/>
                    </a:lnTo>
                    <a:lnTo>
                      <a:pt x="480" y="628"/>
                    </a:lnTo>
                    <a:lnTo>
                      <a:pt x="484" y="585"/>
                    </a:lnTo>
                    <a:lnTo>
                      <a:pt x="485" y="581"/>
                    </a:lnTo>
                    <a:lnTo>
                      <a:pt x="488" y="580"/>
                    </a:lnTo>
                    <a:lnTo>
                      <a:pt x="492" y="576"/>
                    </a:lnTo>
                    <a:lnTo>
                      <a:pt x="493" y="574"/>
                    </a:lnTo>
                    <a:lnTo>
                      <a:pt x="493" y="573"/>
                    </a:lnTo>
                    <a:lnTo>
                      <a:pt x="495" y="573"/>
                    </a:lnTo>
                    <a:lnTo>
                      <a:pt x="492" y="568"/>
                    </a:lnTo>
                    <a:lnTo>
                      <a:pt x="487" y="564"/>
                    </a:lnTo>
                    <a:lnTo>
                      <a:pt x="486" y="565"/>
                    </a:lnTo>
                    <a:lnTo>
                      <a:pt x="486" y="560"/>
                    </a:lnTo>
                    <a:lnTo>
                      <a:pt x="485" y="557"/>
                    </a:lnTo>
                    <a:lnTo>
                      <a:pt x="480" y="556"/>
                    </a:lnTo>
                    <a:lnTo>
                      <a:pt x="473" y="557"/>
                    </a:lnTo>
                    <a:lnTo>
                      <a:pt x="463" y="550"/>
                    </a:lnTo>
                    <a:lnTo>
                      <a:pt x="445" y="544"/>
                    </a:lnTo>
                    <a:lnTo>
                      <a:pt x="433" y="532"/>
                    </a:lnTo>
                    <a:lnTo>
                      <a:pt x="430" y="521"/>
                    </a:lnTo>
                    <a:lnTo>
                      <a:pt x="431" y="509"/>
                    </a:lnTo>
                    <a:lnTo>
                      <a:pt x="440" y="499"/>
                    </a:lnTo>
                    <a:lnTo>
                      <a:pt x="451" y="488"/>
                    </a:lnTo>
                    <a:lnTo>
                      <a:pt x="454" y="486"/>
                    </a:lnTo>
                    <a:lnTo>
                      <a:pt x="456" y="486"/>
                    </a:lnTo>
                    <a:lnTo>
                      <a:pt x="458" y="484"/>
                    </a:lnTo>
                    <a:lnTo>
                      <a:pt x="457" y="482"/>
                    </a:lnTo>
                    <a:lnTo>
                      <a:pt x="455" y="481"/>
                    </a:lnTo>
                    <a:lnTo>
                      <a:pt x="452" y="479"/>
                    </a:lnTo>
                    <a:lnTo>
                      <a:pt x="450" y="478"/>
                    </a:lnTo>
                    <a:lnTo>
                      <a:pt x="449" y="478"/>
                    </a:lnTo>
                    <a:lnTo>
                      <a:pt x="487" y="472"/>
                    </a:lnTo>
                    <a:lnTo>
                      <a:pt x="473" y="464"/>
                    </a:lnTo>
                    <a:lnTo>
                      <a:pt x="480" y="438"/>
                    </a:lnTo>
                    <a:lnTo>
                      <a:pt x="491" y="438"/>
                    </a:lnTo>
                    <a:lnTo>
                      <a:pt x="484" y="366"/>
                    </a:lnTo>
                    <a:lnTo>
                      <a:pt x="521" y="343"/>
                    </a:lnTo>
                    <a:lnTo>
                      <a:pt x="534" y="352"/>
                    </a:lnTo>
                    <a:lnTo>
                      <a:pt x="558" y="381"/>
                    </a:lnTo>
                    <a:lnTo>
                      <a:pt x="563" y="393"/>
                    </a:lnTo>
                    <a:lnTo>
                      <a:pt x="584" y="409"/>
                    </a:lnTo>
                    <a:lnTo>
                      <a:pt x="573" y="381"/>
                    </a:lnTo>
                    <a:lnTo>
                      <a:pt x="584" y="359"/>
                    </a:lnTo>
                    <a:lnTo>
                      <a:pt x="577" y="293"/>
                    </a:lnTo>
                    <a:lnTo>
                      <a:pt x="579" y="294"/>
                    </a:lnTo>
                    <a:lnTo>
                      <a:pt x="583" y="289"/>
                    </a:lnTo>
                    <a:lnTo>
                      <a:pt x="587" y="281"/>
                    </a:lnTo>
                    <a:lnTo>
                      <a:pt x="627" y="285"/>
                    </a:lnTo>
                    <a:lnTo>
                      <a:pt x="620" y="331"/>
                    </a:lnTo>
                    <a:lnTo>
                      <a:pt x="634" y="357"/>
                    </a:lnTo>
                    <a:lnTo>
                      <a:pt x="680" y="378"/>
                    </a:lnTo>
                    <a:lnTo>
                      <a:pt x="698" y="350"/>
                    </a:lnTo>
                    <a:lnTo>
                      <a:pt x="741" y="385"/>
                    </a:lnTo>
                    <a:lnTo>
                      <a:pt x="740" y="386"/>
                    </a:lnTo>
                    <a:lnTo>
                      <a:pt x="741" y="386"/>
                    </a:lnTo>
                    <a:lnTo>
                      <a:pt x="743" y="385"/>
                    </a:lnTo>
                    <a:lnTo>
                      <a:pt x="747" y="384"/>
                    </a:lnTo>
                    <a:lnTo>
                      <a:pt x="759" y="372"/>
                    </a:lnTo>
                    <a:lnTo>
                      <a:pt x="774" y="355"/>
                    </a:lnTo>
                    <a:lnTo>
                      <a:pt x="783" y="345"/>
                    </a:lnTo>
                    <a:lnTo>
                      <a:pt x="794" y="337"/>
                    </a:lnTo>
                    <a:lnTo>
                      <a:pt x="801" y="331"/>
                    </a:lnTo>
                    <a:lnTo>
                      <a:pt x="809" y="325"/>
                    </a:lnTo>
                    <a:lnTo>
                      <a:pt x="814" y="317"/>
                    </a:lnTo>
                    <a:lnTo>
                      <a:pt x="820" y="311"/>
                    </a:lnTo>
                    <a:lnTo>
                      <a:pt x="831" y="306"/>
                    </a:lnTo>
                    <a:lnTo>
                      <a:pt x="835" y="305"/>
                    </a:lnTo>
                    <a:lnTo>
                      <a:pt x="840" y="307"/>
                    </a:lnTo>
                    <a:lnTo>
                      <a:pt x="848" y="314"/>
                    </a:lnTo>
                    <a:lnTo>
                      <a:pt x="886" y="288"/>
                    </a:lnTo>
                    <a:lnTo>
                      <a:pt x="898" y="285"/>
                    </a:lnTo>
                    <a:lnTo>
                      <a:pt x="1015" y="189"/>
                    </a:lnTo>
                    <a:lnTo>
                      <a:pt x="1028" y="150"/>
                    </a:lnTo>
                    <a:lnTo>
                      <a:pt x="1065" y="124"/>
                    </a:lnTo>
                    <a:lnTo>
                      <a:pt x="1057" y="103"/>
                    </a:lnTo>
                    <a:lnTo>
                      <a:pt x="1121" y="59"/>
                    </a:lnTo>
                    <a:lnTo>
                      <a:pt x="1133" y="53"/>
                    </a:lnTo>
                    <a:lnTo>
                      <a:pt x="1150" y="37"/>
                    </a:lnTo>
                    <a:lnTo>
                      <a:pt x="1176" y="0"/>
                    </a:lnTo>
                    <a:lnTo>
                      <a:pt x="1204" y="11"/>
                    </a:lnTo>
                    <a:lnTo>
                      <a:pt x="1207" y="53"/>
                    </a:lnTo>
                    <a:lnTo>
                      <a:pt x="1263" y="57"/>
                    </a:lnTo>
                    <a:lnTo>
                      <a:pt x="1265" y="59"/>
                    </a:lnTo>
                    <a:lnTo>
                      <a:pt x="1269" y="67"/>
                    </a:lnTo>
                    <a:lnTo>
                      <a:pt x="1283" y="74"/>
                    </a:lnTo>
                    <a:lnTo>
                      <a:pt x="1263" y="93"/>
                    </a:lnTo>
                    <a:lnTo>
                      <a:pt x="1291" y="103"/>
                    </a:lnTo>
                    <a:lnTo>
                      <a:pt x="1313" y="124"/>
                    </a:lnTo>
                    <a:lnTo>
                      <a:pt x="1343" y="159"/>
                    </a:lnTo>
                    <a:lnTo>
                      <a:pt x="1363" y="109"/>
                    </a:lnTo>
                    <a:lnTo>
                      <a:pt x="1385" y="100"/>
                    </a:lnTo>
                    <a:lnTo>
                      <a:pt x="1392" y="74"/>
                    </a:lnTo>
                    <a:lnTo>
                      <a:pt x="1406" y="59"/>
                    </a:lnTo>
                    <a:lnTo>
                      <a:pt x="1450" y="37"/>
                    </a:lnTo>
                    <a:lnTo>
                      <a:pt x="1451" y="32"/>
                    </a:lnTo>
                    <a:lnTo>
                      <a:pt x="1456" y="25"/>
                    </a:lnTo>
                    <a:lnTo>
                      <a:pt x="1463" y="22"/>
                    </a:lnTo>
                    <a:lnTo>
                      <a:pt x="1483" y="29"/>
                    </a:lnTo>
                    <a:lnTo>
                      <a:pt x="1487" y="23"/>
                    </a:lnTo>
                    <a:lnTo>
                      <a:pt x="1491" y="20"/>
                    </a:lnTo>
                    <a:lnTo>
                      <a:pt x="1496" y="19"/>
                    </a:lnTo>
                    <a:lnTo>
                      <a:pt x="1500" y="22"/>
                    </a:lnTo>
                    <a:lnTo>
                      <a:pt x="1526" y="39"/>
                    </a:lnTo>
                    <a:lnTo>
                      <a:pt x="1513" y="79"/>
                    </a:lnTo>
                    <a:lnTo>
                      <a:pt x="1492" y="115"/>
                    </a:lnTo>
                    <a:lnTo>
                      <a:pt x="1468" y="136"/>
                    </a:lnTo>
                    <a:lnTo>
                      <a:pt x="1421" y="146"/>
                    </a:lnTo>
                    <a:lnTo>
                      <a:pt x="1406" y="179"/>
                    </a:lnTo>
                    <a:lnTo>
                      <a:pt x="1389" y="202"/>
                    </a:lnTo>
                    <a:lnTo>
                      <a:pt x="1363" y="207"/>
                    </a:lnTo>
                    <a:lnTo>
                      <a:pt x="1368" y="209"/>
                    </a:lnTo>
                    <a:lnTo>
                      <a:pt x="1371" y="214"/>
                    </a:lnTo>
                    <a:lnTo>
                      <a:pt x="1372" y="216"/>
                    </a:lnTo>
                    <a:lnTo>
                      <a:pt x="1372" y="219"/>
                    </a:lnTo>
                    <a:lnTo>
                      <a:pt x="1370" y="220"/>
                    </a:lnTo>
                    <a:lnTo>
                      <a:pt x="1366" y="222"/>
                    </a:lnTo>
                    <a:lnTo>
                      <a:pt x="1362" y="222"/>
                    </a:lnTo>
                    <a:lnTo>
                      <a:pt x="1357" y="224"/>
                    </a:lnTo>
                    <a:lnTo>
                      <a:pt x="1333" y="250"/>
                    </a:lnTo>
                    <a:lnTo>
                      <a:pt x="1211" y="317"/>
                    </a:lnTo>
                    <a:lnTo>
                      <a:pt x="1121" y="416"/>
                    </a:lnTo>
                    <a:lnTo>
                      <a:pt x="1119" y="431"/>
                    </a:lnTo>
                    <a:lnTo>
                      <a:pt x="1065" y="474"/>
                    </a:lnTo>
                    <a:lnTo>
                      <a:pt x="1028" y="524"/>
                    </a:lnTo>
                    <a:lnTo>
                      <a:pt x="928" y="602"/>
                    </a:lnTo>
                    <a:lnTo>
                      <a:pt x="926" y="616"/>
                    </a:lnTo>
                    <a:lnTo>
                      <a:pt x="908" y="631"/>
                    </a:lnTo>
                    <a:lnTo>
                      <a:pt x="993" y="716"/>
                    </a:lnTo>
                    <a:lnTo>
                      <a:pt x="978" y="730"/>
                    </a:lnTo>
                    <a:lnTo>
                      <a:pt x="991" y="737"/>
                    </a:lnTo>
                    <a:lnTo>
                      <a:pt x="976" y="759"/>
                    </a:lnTo>
                    <a:lnTo>
                      <a:pt x="962" y="757"/>
                    </a:lnTo>
                    <a:lnTo>
                      <a:pt x="848" y="935"/>
                    </a:lnTo>
                    <a:lnTo>
                      <a:pt x="858" y="970"/>
                    </a:lnTo>
                    <a:lnTo>
                      <a:pt x="876" y="999"/>
                    </a:lnTo>
                    <a:lnTo>
                      <a:pt x="856" y="1035"/>
                    </a:lnTo>
                    <a:lnTo>
                      <a:pt x="843" y="1070"/>
                    </a:lnTo>
                    <a:lnTo>
                      <a:pt x="900" y="1087"/>
                    </a:lnTo>
                    <a:lnTo>
                      <a:pt x="915" y="1109"/>
                    </a:lnTo>
                    <a:lnTo>
                      <a:pt x="921" y="1110"/>
                    </a:lnTo>
                    <a:lnTo>
                      <a:pt x="922" y="1110"/>
                    </a:lnTo>
                    <a:lnTo>
                      <a:pt x="924" y="1111"/>
                    </a:lnTo>
                    <a:lnTo>
                      <a:pt x="927" y="1113"/>
                    </a:lnTo>
                    <a:lnTo>
                      <a:pt x="929" y="1113"/>
                    </a:lnTo>
                    <a:lnTo>
                      <a:pt x="932" y="1114"/>
                    </a:lnTo>
                    <a:lnTo>
                      <a:pt x="932" y="1112"/>
                    </a:lnTo>
                    <a:lnTo>
                      <a:pt x="932" y="1111"/>
                    </a:lnTo>
                    <a:lnTo>
                      <a:pt x="929" y="1108"/>
                    </a:lnTo>
                    <a:lnTo>
                      <a:pt x="928" y="1105"/>
                    </a:lnTo>
                    <a:lnTo>
                      <a:pt x="962" y="1135"/>
                    </a:lnTo>
                    <a:lnTo>
                      <a:pt x="950" y="1148"/>
                    </a:lnTo>
                    <a:lnTo>
                      <a:pt x="950" y="1159"/>
                    </a:lnTo>
                    <a:lnTo>
                      <a:pt x="941" y="1185"/>
                    </a:lnTo>
                    <a:lnTo>
                      <a:pt x="935" y="1181"/>
                    </a:lnTo>
                    <a:lnTo>
                      <a:pt x="928" y="1185"/>
                    </a:lnTo>
                    <a:lnTo>
                      <a:pt x="919" y="1205"/>
                    </a:lnTo>
                    <a:lnTo>
                      <a:pt x="943" y="1207"/>
                    </a:lnTo>
                    <a:lnTo>
                      <a:pt x="945" y="1212"/>
                    </a:lnTo>
                    <a:lnTo>
                      <a:pt x="946" y="1213"/>
                    </a:lnTo>
                    <a:lnTo>
                      <a:pt x="950" y="1215"/>
                    </a:lnTo>
                    <a:lnTo>
                      <a:pt x="955" y="1215"/>
                    </a:lnTo>
                    <a:lnTo>
                      <a:pt x="958" y="1217"/>
                    </a:lnTo>
                    <a:lnTo>
                      <a:pt x="961" y="1224"/>
                    </a:lnTo>
                    <a:lnTo>
                      <a:pt x="965" y="1229"/>
                    </a:lnTo>
                    <a:lnTo>
                      <a:pt x="936" y="1272"/>
                    </a:lnTo>
                    <a:lnTo>
                      <a:pt x="934" y="1284"/>
                    </a:lnTo>
                    <a:lnTo>
                      <a:pt x="922" y="1291"/>
                    </a:lnTo>
                    <a:lnTo>
                      <a:pt x="908" y="1305"/>
                    </a:lnTo>
                    <a:lnTo>
                      <a:pt x="893" y="1284"/>
                    </a:lnTo>
                    <a:lnTo>
                      <a:pt x="876" y="1279"/>
                    </a:lnTo>
                    <a:lnTo>
                      <a:pt x="869" y="1265"/>
                    </a:lnTo>
                    <a:lnTo>
                      <a:pt x="869" y="1244"/>
                    </a:lnTo>
                    <a:lnTo>
                      <a:pt x="822" y="1244"/>
                    </a:lnTo>
                    <a:lnTo>
                      <a:pt x="826" y="1270"/>
                    </a:lnTo>
                    <a:lnTo>
                      <a:pt x="813" y="1305"/>
                    </a:lnTo>
                    <a:lnTo>
                      <a:pt x="800" y="1322"/>
                    </a:lnTo>
                    <a:lnTo>
                      <a:pt x="841" y="1348"/>
                    </a:lnTo>
                    <a:lnTo>
                      <a:pt x="841" y="1362"/>
                    </a:lnTo>
                    <a:lnTo>
                      <a:pt x="850" y="1357"/>
                    </a:lnTo>
                    <a:lnTo>
                      <a:pt x="841" y="1398"/>
                    </a:lnTo>
                    <a:lnTo>
                      <a:pt x="829" y="1400"/>
                    </a:lnTo>
                    <a:lnTo>
                      <a:pt x="821" y="1400"/>
                    </a:lnTo>
                    <a:lnTo>
                      <a:pt x="815" y="1400"/>
                    </a:lnTo>
                    <a:lnTo>
                      <a:pt x="806" y="1391"/>
                    </a:lnTo>
                    <a:lnTo>
                      <a:pt x="784" y="1391"/>
                    </a:lnTo>
                    <a:lnTo>
                      <a:pt x="793" y="1433"/>
                    </a:lnTo>
                    <a:lnTo>
                      <a:pt x="784" y="1448"/>
                    </a:lnTo>
                    <a:lnTo>
                      <a:pt x="780" y="1498"/>
                    </a:lnTo>
                    <a:lnTo>
                      <a:pt x="727" y="1479"/>
                    </a:lnTo>
                    <a:lnTo>
                      <a:pt x="720" y="1478"/>
                    </a:lnTo>
                    <a:lnTo>
                      <a:pt x="716" y="1479"/>
                    </a:lnTo>
                    <a:lnTo>
                      <a:pt x="712" y="1480"/>
                    </a:lnTo>
                    <a:lnTo>
                      <a:pt x="711" y="1483"/>
                    </a:lnTo>
                    <a:lnTo>
                      <a:pt x="709" y="1486"/>
                    </a:lnTo>
                    <a:lnTo>
                      <a:pt x="709" y="1492"/>
                    </a:lnTo>
                    <a:lnTo>
                      <a:pt x="710" y="1497"/>
                    </a:lnTo>
                    <a:lnTo>
                      <a:pt x="713" y="1505"/>
                    </a:lnTo>
                    <a:lnTo>
                      <a:pt x="684" y="1536"/>
                    </a:lnTo>
                    <a:lnTo>
                      <a:pt x="680" y="1579"/>
                    </a:lnTo>
                    <a:lnTo>
                      <a:pt x="670" y="1598"/>
                    </a:lnTo>
                    <a:lnTo>
                      <a:pt x="663" y="1583"/>
                    </a:lnTo>
                    <a:lnTo>
                      <a:pt x="587" y="1557"/>
                    </a:lnTo>
                    <a:lnTo>
                      <a:pt x="563" y="1593"/>
                    </a:lnTo>
                    <a:lnTo>
                      <a:pt x="620" y="1622"/>
                    </a:lnTo>
                    <a:lnTo>
                      <a:pt x="630" y="1642"/>
                    </a:lnTo>
                    <a:lnTo>
                      <a:pt x="628" y="1647"/>
                    </a:lnTo>
                    <a:lnTo>
                      <a:pt x="628" y="1651"/>
                    </a:lnTo>
                    <a:lnTo>
                      <a:pt x="629" y="1655"/>
                    </a:lnTo>
                    <a:lnTo>
                      <a:pt x="630" y="1655"/>
                    </a:lnTo>
                    <a:lnTo>
                      <a:pt x="633" y="1654"/>
                    </a:lnTo>
                    <a:lnTo>
                      <a:pt x="636" y="1652"/>
                    </a:lnTo>
                    <a:lnTo>
                      <a:pt x="641" y="1650"/>
                    </a:lnTo>
                    <a:lnTo>
                      <a:pt x="672" y="1662"/>
                    </a:lnTo>
                    <a:lnTo>
                      <a:pt x="665" y="1679"/>
                    </a:lnTo>
                    <a:lnTo>
                      <a:pt x="665" y="1698"/>
                    </a:lnTo>
                    <a:lnTo>
                      <a:pt x="663" y="1700"/>
                    </a:lnTo>
                    <a:lnTo>
                      <a:pt x="658" y="1707"/>
                    </a:lnTo>
                    <a:lnTo>
                      <a:pt x="656" y="1750"/>
                    </a:lnTo>
                    <a:lnTo>
                      <a:pt x="693" y="1768"/>
                    </a:lnTo>
                    <a:lnTo>
                      <a:pt x="687" y="1814"/>
                    </a:lnTo>
                    <a:lnTo>
                      <a:pt x="649" y="1847"/>
                    </a:lnTo>
                    <a:lnTo>
                      <a:pt x="608" y="1847"/>
                    </a:lnTo>
                    <a:lnTo>
                      <a:pt x="609" y="1844"/>
                    </a:lnTo>
                    <a:lnTo>
                      <a:pt x="610" y="1843"/>
                    </a:lnTo>
                    <a:lnTo>
                      <a:pt x="608" y="1839"/>
                    </a:lnTo>
                    <a:lnTo>
                      <a:pt x="606" y="1837"/>
                    </a:lnTo>
                    <a:lnTo>
                      <a:pt x="603" y="1835"/>
                    </a:lnTo>
                    <a:lnTo>
                      <a:pt x="601" y="1835"/>
                    </a:lnTo>
                    <a:lnTo>
                      <a:pt x="573" y="1868"/>
                    </a:lnTo>
                    <a:lnTo>
                      <a:pt x="551" y="1871"/>
                    </a:lnTo>
                    <a:lnTo>
                      <a:pt x="537" y="1907"/>
                    </a:lnTo>
                    <a:lnTo>
                      <a:pt x="556" y="1940"/>
                    </a:lnTo>
                    <a:lnTo>
                      <a:pt x="541" y="1964"/>
                    </a:lnTo>
                    <a:lnTo>
                      <a:pt x="484" y="1961"/>
                    </a:lnTo>
                    <a:lnTo>
                      <a:pt x="499" y="1921"/>
                    </a:lnTo>
                    <a:lnTo>
                      <a:pt x="487" y="1900"/>
                    </a:lnTo>
                    <a:lnTo>
                      <a:pt x="480" y="1890"/>
                    </a:lnTo>
                    <a:lnTo>
                      <a:pt x="480" y="1871"/>
                    </a:lnTo>
                    <a:lnTo>
                      <a:pt x="428" y="1892"/>
                    </a:lnTo>
                    <a:lnTo>
                      <a:pt x="428" y="1876"/>
                    </a:lnTo>
                    <a:lnTo>
                      <a:pt x="415" y="1871"/>
                    </a:lnTo>
                    <a:lnTo>
                      <a:pt x="408" y="1835"/>
                    </a:lnTo>
                    <a:lnTo>
                      <a:pt x="380" y="1800"/>
                    </a:lnTo>
                    <a:lnTo>
                      <a:pt x="363" y="1792"/>
                    </a:lnTo>
                    <a:lnTo>
                      <a:pt x="337" y="1764"/>
                    </a:lnTo>
                    <a:lnTo>
                      <a:pt x="306" y="1762"/>
                    </a:lnTo>
                    <a:lnTo>
                      <a:pt x="287" y="1748"/>
                    </a:lnTo>
                    <a:lnTo>
                      <a:pt x="273" y="1740"/>
                    </a:lnTo>
                    <a:lnTo>
                      <a:pt x="264" y="1726"/>
                    </a:lnTo>
                    <a:lnTo>
                      <a:pt x="235" y="1748"/>
                    </a:lnTo>
                    <a:lnTo>
                      <a:pt x="231" y="1751"/>
                    </a:lnTo>
                    <a:lnTo>
                      <a:pt x="225" y="1753"/>
                    </a:lnTo>
                    <a:lnTo>
                      <a:pt x="221" y="1754"/>
                    </a:lnTo>
                    <a:lnTo>
                      <a:pt x="217" y="1753"/>
                    </a:lnTo>
                    <a:lnTo>
                      <a:pt x="214" y="1750"/>
                    </a:lnTo>
                    <a:lnTo>
                      <a:pt x="209" y="1742"/>
                    </a:lnTo>
                    <a:lnTo>
                      <a:pt x="209" y="1738"/>
                    </a:lnTo>
                    <a:lnTo>
                      <a:pt x="213" y="1735"/>
                    </a:lnTo>
                    <a:lnTo>
                      <a:pt x="221" y="1735"/>
                    </a:lnTo>
                    <a:lnTo>
                      <a:pt x="221" y="1722"/>
                    </a:lnTo>
                    <a:lnTo>
                      <a:pt x="242" y="1733"/>
                    </a:lnTo>
                    <a:lnTo>
                      <a:pt x="249" y="1714"/>
                    </a:lnTo>
                    <a:lnTo>
                      <a:pt x="230" y="1698"/>
                    </a:lnTo>
                    <a:lnTo>
                      <a:pt x="238" y="1699"/>
                    </a:lnTo>
                    <a:lnTo>
                      <a:pt x="238" y="1698"/>
                    </a:lnTo>
                    <a:lnTo>
                      <a:pt x="239" y="1698"/>
                    </a:lnTo>
                    <a:lnTo>
                      <a:pt x="241" y="1698"/>
                    </a:lnTo>
                    <a:lnTo>
                      <a:pt x="243" y="1698"/>
                    </a:lnTo>
                    <a:lnTo>
                      <a:pt x="244" y="1684"/>
                    </a:lnTo>
                    <a:lnTo>
                      <a:pt x="249" y="1676"/>
                    </a:lnTo>
                    <a:lnTo>
                      <a:pt x="264" y="1679"/>
                    </a:lnTo>
                    <a:lnTo>
                      <a:pt x="267" y="1668"/>
                    </a:lnTo>
                    <a:lnTo>
                      <a:pt x="269" y="1665"/>
                    </a:lnTo>
                    <a:lnTo>
                      <a:pt x="273" y="1664"/>
                    </a:lnTo>
                    <a:lnTo>
                      <a:pt x="280" y="1664"/>
                    </a:lnTo>
                    <a:lnTo>
                      <a:pt x="292" y="1668"/>
                    </a:lnTo>
                    <a:lnTo>
                      <a:pt x="306" y="1657"/>
                    </a:lnTo>
                    <a:lnTo>
                      <a:pt x="306" y="1640"/>
                    </a:lnTo>
                    <a:lnTo>
                      <a:pt x="292" y="1626"/>
                    </a:lnTo>
                    <a:lnTo>
                      <a:pt x="313" y="1564"/>
                    </a:lnTo>
                    <a:lnTo>
                      <a:pt x="295" y="1550"/>
                    </a:lnTo>
                    <a:lnTo>
                      <a:pt x="273" y="1543"/>
                    </a:lnTo>
                    <a:lnTo>
                      <a:pt x="258" y="1520"/>
                    </a:lnTo>
                    <a:lnTo>
                      <a:pt x="249" y="1498"/>
                    </a:lnTo>
                    <a:lnTo>
                      <a:pt x="216" y="1498"/>
                    </a:lnTo>
                    <a:lnTo>
                      <a:pt x="206" y="1450"/>
                    </a:lnTo>
                    <a:lnTo>
                      <a:pt x="202" y="1377"/>
                    </a:lnTo>
                    <a:lnTo>
                      <a:pt x="143" y="1383"/>
                    </a:lnTo>
                    <a:lnTo>
                      <a:pt x="123" y="1394"/>
                    </a:lnTo>
                    <a:lnTo>
                      <a:pt x="102" y="1427"/>
                    </a:lnTo>
                    <a:lnTo>
                      <a:pt x="78" y="1407"/>
                    </a:lnTo>
                    <a:lnTo>
                      <a:pt x="56" y="1415"/>
                    </a:lnTo>
                    <a:lnTo>
                      <a:pt x="52" y="1417"/>
                    </a:lnTo>
                    <a:lnTo>
                      <a:pt x="50" y="1417"/>
                    </a:lnTo>
                    <a:lnTo>
                      <a:pt x="49" y="1417"/>
                    </a:lnTo>
                    <a:lnTo>
                      <a:pt x="49" y="1418"/>
                    </a:lnTo>
                    <a:lnTo>
                      <a:pt x="45" y="1417"/>
                    </a:lnTo>
                    <a:lnTo>
                      <a:pt x="43" y="1415"/>
                    </a:lnTo>
                    <a:lnTo>
                      <a:pt x="33" y="1409"/>
                    </a:lnTo>
                    <a:lnTo>
                      <a:pt x="23" y="1406"/>
                    </a:lnTo>
                    <a:lnTo>
                      <a:pt x="12" y="1405"/>
                    </a:lnTo>
                    <a:lnTo>
                      <a:pt x="0" y="1407"/>
                    </a:lnTo>
                    <a:lnTo>
                      <a:pt x="0" y="1400"/>
                    </a:lnTo>
                    <a:lnTo>
                      <a:pt x="2" y="1391"/>
                    </a:lnTo>
                    <a:lnTo>
                      <a:pt x="2" y="1362"/>
                    </a:lnTo>
                    <a:lnTo>
                      <a:pt x="10" y="1336"/>
                    </a:lnTo>
                    <a:lnTo>
                      <a:pt x="45" y="1327"/>
                    </a:lnTo>
                    <a:lnTo>
                      <a:pt x="56" y="1307"/>
                    </a:lnTo>
                    <a:lnTo>
                      <a:pt x="49" y="1306"/>
                    </a:lnTo>
                    <a:lnTo>
                      <a:pt x="44" y="1306"/>
                    </a:lnTo>
                    <a:lnTo>
                      <a:pt x="40" y="1305"/>
                    </a:lnTo>
                    <a:lnTo>
                      <a:pt x="38" y="1304"/>
                    </a:lnTo>
                    <a:lnTo>
                      <a:pt x="36" y="1301"/>
                    </a:lnTo>
                    <a:lnTo>
                      <a:pt x="37" y="1298"/>
                    </a:lnTo>
                    <a:lnTo>
                      <a:pt x="38" y="1294"/>
                    </a:lnTo>
                    <a:lnTo>
                      <a:pt x="42" y="1291"/>
                    </a:lnTo>
                    <a:lnTo>
                      <a:pt x="45" y="1284"/>
                    </a:lnTo>
                    <a:lnTo>
                      <a:pt x="53" y="1249"/>
                    </a:lnTo>
                    <a:lnTo>
                      <a:pt x="64" y="1220"/>
                    </a:lnTo>
                    <a:lnTo>
                      <a:pt x="73" y="1194"/>
                    </a:lnTo>
                    <a:lnTo>
                      <a:pt x="110" y="1137"/>
                    </a:lnTo>
                    <a:lnTo>
                      <a:pt x="121" y="1101"/>
                    </a:lnTo>
                    <a:lnTo>
                      <a:pt x="88" y="1098"/>
                    </a:lnTo>
                    <a:lnTo>
                      <a:pt x="123" y="1063"/>
                    </a:lnTo>
                    <a:lnTo>
                      <a:pt x="145" y="1035"/>
                    </a:lnTo>
                    <a:lnTo>
                      <a:pt x="164" y="1027"/>
                    </a:lnTo>
                    <a:lnTo>
                      <a:pt x="149" y="979"/>
                    </a:lnTo>
                    <a:lnTo>
                      <a:pt x="128" y="972"/>
                    </a:lnTo>
                    <a:lnTo>
                      <a:pt x="114" y="959"/>
                    </a:lnTo>
                    <a:lnTo>
                      <a:pt x="114" y="920"/>
                    </a:lnTo>
                    <a:lnTo>
                      <a:pt x="130" y="894"/>
                    </a:lnTo>
                    <a:lnTo>
                      <a:pt x="102" y="866"/>
                    </a:lnTo>
                    <a:lnTo>
                      <a:pt x="116" y="849"/>
                    </a:lnTo>
                    <a:lnTo>
                      <a:pt x="106" y="844"/>
                    </a:lnTo>
                    <a:lnTo>
                      <a:pt x="114" y="816"/>
                    </a:lnTo>
                    <a:lnTo>
                      <a:pt x="152" y="813"/>
                    </a:lnTo>
                    <a:lnTo>
                      <a:pt x="180" y="799"/>
                    </a:lnTo>
                    <a:lnTo>
                      <a:pt x="199" y="809"/>
                    </a:lnTo>
                    <a:lnTo>
                      <a:pt x="202" y="82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1666">
                <a:extLst>
                  <a:ext uri="{FF2B5EF4-FFF2-40B4-BE49-F238E27FC236}">
                    <a16:creationId xmlns:a16="http://schemas.microsoft.com/office/drawing/2014/main" id="{FEFBF367-6791-BC8D-8787-0568D8CE36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6" y="2454"/>
                <a:ext cx="167" cy="156"/>
              </a:xfrm>
              <a:custGeom>
                <a:avLst/>
                <a:gdLst>
                  <a:gd name="T0" fmla="*/ 128 w 1000"/>
                  <a:gd name="T1" fmla="*/ 463 h 933"/>
                  <a:gd name="T2" fmla="*/ 138 w 1000"/>
                  <a:gd name="T3" fmla="*/ 468 h 933"/>
                  <a:gd name="T4" fmla="*/ 142 w 1000"/>
                  <a:gd name="T5" fmla="*/ 467 h 933"/>
                  <a:gd name="T6" fmla="*/ 144 w 1000"/>
                  <a:gd name="T7" fmla="*/ 463 h 933"/>
                  <a:gd name="T8" fmla="*/ 195 w 1000"/>
                  <a:gd name="T9" fmla="*/ 418 h 933"/>
                  <a:gd name="T10" fmla="*/ 228 w 1000"/>
                  <a:gd name="T11" fmla="*/ 400 h 933"/>
                  <a:gd name="T12" fmla="*/ 241 w 1000"/>
                  <a:gd name="T13" fmla="*/ 397 h 933"/>
                  <a:gd name="T14" fmla="*/ 257 w 1000"/>
                  <a:gd name="T15" fmla="*/ 370 h 933"/>
                  <a:gd name="T16" fmla="*/ 285 w 1000"/>
                  <a:gd name="T17" fmla="*/ 349 h 933"/>
                  <a:gd name="T18" fmla="*/ 290 w 1000"/>
                  <a:gd name="T19" fmla="*/ 343 h 933"/>
                  <a:gd name="T20" fmla="*/ 317 w 1000"/>
                  <a:gd name="T21" fmla="*/ 353 h 933"/>
                  <a:gd name="T22" fmla="*/ 380 w 1000"/>
                  <a:gd name="T23" fmla="*/ 296 h 933"/>
                  <a:gd name="T24" fmla="*/ 419 w 1000"/>
                  <a:gd name="T25" fmla="*/ 232 h 933"/>
                  <a:gd name="T26" fmla="*/ 425 w 1000"/>
                  <a:gd name="T27" fmla="*/ 234 h 933"/>
                  <a:gd name="T28" fmla="*/ 428 w 1000"/>
                  <a:gd name="T29" fmla="*/ 233 h 933"/>
                  <a:gd name="T30" fmla="*/ 451 w 1000"/>
                  <a:gd name="T31" fmla="*/ 231 h 933"/>
                  <a:gd name="T32" fmla="*/ 453 w 1000"/>
                  <a:gd name="T33" fmla="*/ 225 h 933"/>
                  <a:gd name="T34" fmla="*/ 499 w 1000"/>
                  <a:gd name="T35" fmla="*/ 213 h 933"/>
                  <a:gd name="T36" fmla="*/ 535 w 1000"/>
                  <a:gd name="T37" fmla="*/ 175 h 933"/>
                  <a:gd name="T38" fmla="*/ 552 w 1000"/>
                  <a:gd name="T39" fmla="*/ 128 h 933"/>
                  <a:gd name="T40" fmla="*/ 641 w 1000"/>
                  <a:gd name="T41" fmla="*/ 78 h 933"/>
                  <a:gd name="T42" fmla="*/ 724 w 1000"/>
                  <a:gd name="T43" fmla="*/ 21 h 933"/>
                  <a:gd name="T44" fmla="*/ 732 w 1000"/>
                  <a:gd name="T45" fmla="*/ 6 h 933"/>
                  <a:gd name="T46" fmla="*/ 758 w 1000"/>
                  <a:gd name="T47" fmla="*/ 18 h 933"/>
                  <a:gd name="T48" fmla="*/ 841 w 1000"/>
                  <a:gd name="T49" fmla="*/ 35 h 933"/>
                  <a:gd name="T50" fmla="*/ 906 w 1000"/>
                  <a:gd name="T51" fmla="*/ 70 h 933"/>
                  <a:gd name="T52" fmla="*/ 957 w 1000"/>
                  <a:gd name="T53" fmla="*/ 185 h 933"/>
                  <a:gd name="T54" fmla="*/ 950 w 1000"/>
                  <a:gd name="T55" fmla="*/ 188 h 933"/>
                  <a:gd name="T56" fmla="*/ 941 w 1000"/>
                  <a:gd name="T57" fmla="*/ 185 h 933"/>
                  <a:gd name="T58" fmla="*/ 787 w 1000"/>
                  <a:gd name="T59" fmla="*/ 327 h 933"/>
                  <a:gd name="T60" fmla="*/ 791 w 1000"/>
                  <a:gd name="T61" fmla="*/ 485 h 933"/>
                  <a:gd name="T62" fmla="*/ 730 w 1000"/>
                  <a:gd name="T63" fmla="*/ 598 h 933"/>
                  <a:gd name="T64" fmla="*/ 663 w 1000"/>
                  <a:gd name="T65" fmla="*/ 625 h 933"/>
                  <a:gd name="T66" fmla="*/ 578 w 1000"/>
                  <a:gd name="T67" fmla="*/ 698 h 933"/>
                  <a:gd name="T68" fmla="*/ 528 w 1000"/>
                  <a:gd name="T69" fmla="*/ 720 h 933"/>
                  <a:gd name="T70" fmla="*/ 499 w 1000"/>
                  <a:gd name="T71" fmla="*/ 777 h 933"/>
                  <a:gd name="T72" fmla="*/ 486 w 1000"/>
                  <a:gd name="T73" fmla="*/ 820 h 933"/>
                  <a:gd name="T74" fmla="*/ 489 w 1000"/>
                  <a:gd name="T75" fmla="*/ 829 h 933"/>
                  <a:gd name="T76" fmla="*/ 515 w 1000"/>
                  <a:gd name="T77" fmla="*/ 848 h 933"/>
                  <a:gd name="T78" fmla="*/ 473 w 1000"/>
                  <a:gd name="T79" fmla="*/ 896 h 933"/>
                  <a:gd name="T80" fmla="*/ 444 w 1000"/>
                  <a:gd name="T81" fmla="*/ 893 h 933"/>
                  <a:gd name="T82" fmla="*/ 416 w 1000"/>
                  <a:gd name="T83" fmla="*/ 898 h 933"/>
                  <a:gd name="T84" fmla="*/ 388 w 1000"/>
                  <a:gd name="T85" fmla="*/ 906 h 933"/>
                  <a:gd name="T86" fmla="*/ 373 w 1000"/>
                  <a:gd name="T87" fmla="*/ 924 h 933"/>
                  <a:gd name="T88" fmla="*/ 295 w 1000"/>
                  <a:gd name="T89" fmla="*/ 933 h 933"/>
                  <a:gd name="T90" fmla="*/ 243 w 1000"/>
                  <a:gd name="T91" fmla="*/ 881 h 933"/>
                  <a:gd name="T92" fmla="*/ 159 w 1000"/>
                  <a:gd name="T93" fmla="*/ 820 h 933"/>
                  <a:gd name="T94" fmla="*/ 102 w 1000"/>
                  <a:gd name="T95" fmla="*/ 877 h 933"/>
                  <a:gd name="T96" fmla="*/ 28 w 1000"/>
                  <a:gd name="T97" fmla="*/ 812 h 933"/>
                  <a:gd name="T98" fmla="*/ 66 w 1000"/>
                  <a:gd name="T99" fmla="*/ 758 h 933"/>
                  <a:gd name="T100" fmla="*/ 52 w 1000"/>
                  <a:gd name="T101" fmla="*/ 753 h 933"/>
                  <a:gd name="T102" fmla="*/ 51 w 1000"/>
                  <a:gd name="T103" fmla="*/ 746 h 933"/>
                  <a:gd name="T104" fmla="*/ 38 w 1000"/>
                  <a:gd name="T105" fmla="*/ 748 h 933"/>
                  <a:gd name="T106" fmla="*/ 58 w 1000"/>
                  <a:gd name="T107" fmla="*/ 653 h 933"/>
                  <a:gd name="T108" fmla="*/ 17 w 1000"/>
                  <a:gd name="T109" fmla="*/ 589 h 933"/>
                  <a:gd name="T110" fmla="*/ 3 w 1000"/>
                  <a:gd name="T111" fmla="*/ 575 h 933"/>
                  <a:gd name="T112" fmla="*/ 31 w 1000"/>
                  <a:gd name="T113" fmla="*/ 563 h 933"/>
                  <a:gd name="T114" fmla="*/ 74 w 1000"/>
                  <a:gd name="T115" fmla="*/ 527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00" h="933">
                    <a:moveTo>
                      <a:pt x="78" y="513"/>
                    </a:moveTo>
                    <a:lnTo>
                      <a:pt x="102" y="503"/>
                    </a:lnTo>
                    <a:lnTo>
                      <a:pt x="128" y="463"/>
                    </a:lnTo>
                    <a:lnTo>
                      <a:pt x="129" y="466"/>
                    </a:lnTo>
                    <a:lnTo>
                      <a:pt x="136" y="468"/>
                    </a:lnTo>
                    <a:lnTo>
                      <a:pt x="138" y="468"/>
                    </a:lnTo>
                    <a:lnTo>
                      <a:pt x="139" y="468"/>
                    </a:lnTo>
                    <a:lnTo>
                      <a:pt x="141" y="469"/>
                    </a:lnTo>
                    <a:lnTo>
                      <a:pt x="142" y="467"/>
                    </a:lnTo>
                    <a:lnTo>
                      <a:pt x="144" y="466"/>
                    </a:lnTo>
                    <a:lnTo>
                      <a:pt x="144" y="464"/>
                    </a:lnTo>
                    <a:lnTo>
                      <a:pt x="144" y="463"/>
                    </a:lnTo>
                    <a:lnTo>
                      <a:pt x="145" y="463"/>
                    </a:lnTo>
                    <a:lnTo>
                      <a:pt x="193" y="439"/>
                    </a:lnTo>
                    <a:lnTo>
                      <a:pt x="195" y="418"/>
                    </a:lnTo>
                    <a:lnTo>
                      <a:pt x="209" y="413"/>
                    </a:lnTo>
                    <a:lnTo>
                      <a:pt x="228" y="405"/>
                    </a:lnTo>
                    <a:lnTo>
                      <a:pt x="228" y="400"/>
                    </a:lnTo>
                    <a:lnTo>
                      <a:pt x="229" y="399"/>
                    </a:lnTo>
                    <a:lnTo>
                      <a:pt x="238" y="397"/>
                    </a:lnTo>
                    <a:lnTo>
                      <a:pt x="241" y="397"/>
                    </a:lnTo>
                    <a:lnTo>
                      <a:pt x="245" y="399"/>
                    </a:lnTo>
                    <a:lnTo>
                      <a:pt x="267" y="383"/>
                    </a:lnTo>
                    <a:lnTo>
                      <a:pt x="257" y="370"/>
                    </a:lnTo>
                    <a:lnTo>
                      <a:pt x="264" y="349"/>
                    </a:lnTo>
                    <a:lnTo>
                      <a:pt x="280" y="346"/>
                    </a:lnTo>
                    <a:lnTo>
                      <a:pt x="285" y="349"/>
                    </a:lnTo>
                    <a:lnTo>
                      <a:pt x="286" y="352"/>
                    </a:lnTo>
                    <a:lnTo>
                      <a:pt x="286" y="347"/>
                    </a:lnTo>
                    <a:lnTo>
                      <a:pt x="290" y="343"/>
                    </a:lnTo>
                    <a:lnTo>
                      <a:pt x="300" y="335"/>
                    </a:lnTo>
                    <a:lnTo>
                      <a:pt x="300" y="357"/>
                    </a:lnTo>
                    <a:lnTo>
                      <a:pt x="317" y="353"/>
                    </a:lnTo>
                    <a:lnTo>
                      <a:pt x="337" y="311"/>
                    </a:lnTo>
                    <a:lnTo>
                      <a:pt x="367" y="320"/>
                    </a:lnTo>
                    <a:lnTo>
                      <a:pt x="380" y="296"/>
                    </a:lnTo>
                    <a:lnTo>
                      <a:pt x="385" y="263"/>
                    </a:lnTo>
                    <a:lnTo>
                      <a:pt x="416" y="235"/>
                    </a:lnTo>
                    <a:lnTo>
                      <a:pt x="419" y="232"/>
                    </a:lnTo>
                    <a:lnTo>
                      <a:pt x="422" y="232"/>
                    </a:lnTo>
                    <a:lnTo>
                      <a:pt x="423" y="232"/>
                    </a:lnTo>
                    <a:lnTo>
                      <a:pt x="425" y="234"/>
                    </a:lnTo>
                    <a:lnTo>
                      <a:pt x="425" y="236"/>
                    </a:lnTo>
                    <a:lnTo>
                      <a:pt x="427" y="237"/>
                    </a:lnTo>
                    <a:lnTo>
                      <a:pt x="428" y="233"/>
                    </a:lnTo>
                    <a:lnTo>
                      <a:pt x="428" y="228"/>
                    </a:lnTo>
                    <a:lnTo>
                      <a:pt x="445" y="228"/>
                    </a:lnTo>
                    <a:lnTo>
                      <a:pt x="451" y="231"/>
                    </a:lnTo>
                    <a:lnTo>
                      <a:pt x="449" y="228"/>
                    </a:lnTo>
                    <a:lnTo>
                      <a:pt x="450" y="226"/>
                    </a:lnTo>
                    <a:lnTo>
                      <a:pt x="453" y="225"/>
                    </a:lnTo>
                    <a:lnTo>
                      <a:pt x="459" y="225"/>
                    </a:lnTo>
                    <a:lnTo>
                      <a:pt x="465" y="197"/>
                    </a:lnTo>
                    <a:lnTo>
                      <a:pt x="499" y="213"/>
                    </a:lnTo>
                    <a:lnTo>
                      <a:pt x="521" y="185"/>
                    </a:lnTo>
                    <a:lnTo>
                      <a:pt x="528" y="197"/>
                    </a:lnTo>
                    <a:lnTo>
                      <a:pt x="535" y="175"/>
                    </a:lnTo>
                    <a:lnTo>
                      <a:pt x="544" y="164"/>
                    </a:lnTo>
                    <a:lnTo>
                      <a:pt x="563" y="157"/>
                    </a:lnTo>
                    <a:lnTo>
                      <a:pt x="552" y="128"/>
                    </a:lnTo>
                    <a:lnTo>
                      <a:pt x="587" y="100"/>
                    </a:lnTo>
                    <a:lnTo>
                      <a:pt x="608" y="100"/>
                    </a:lnTo>
                    <a:lnTo>
                      <a:pt x="641" y="78"/>
                    </a:lnTo>
                    <a:lnTo>
                      <a:pt x="652" y="68"/>
                    </a:lnTo>
                    <a:lnTo>
                      <a:pt x="728" y="26"/>
                    </a:lnTo>
                    <a:lnTo>
                      <a:pt x="724" y="21"/>
                    </a:lnTo>
                    <a:lnTo>
                      <a:pt x="726" y="19"/>
                    </a:lnTo>
                    <a:lnTo>
                      <a:pt x="728" y="10"/>
                    </a:lnTo>
                    <a:lnTo>
                      <a:pt x="732" y="6"/>
                    </a:lnTo>
                    <a:lnTo>
                      <a:pt x="737" y="6"/>
                    </a:lnTo>
                    <a:lnTo>
                      <a:pt x="744" y="11"/>
                    </a:lnTo>
                    <a:lnTo>
                      <a:pt x="758" y="18"/>
                    </a:lnTo>
                    <a:lnTo>
                      <a:pt x="780" y="0"/>
                    </a:lnTo>
                    <a:lnTo>
                      <a:pt x="798" y="50"/>
                    </a:lnTo>
                    <a:lnTo>
                      <a:pt x="841" y="35"/>
                    </a:lnTo>
                    <a:lnTo>
                      <a:pt x="865" y="57"/>
                    </a:lnTo>
                    <a:lnTo>
                      <a:pt x="877" y="50"/>
                    </a:lnTo>
                    <a:lnTo>
                      <a:pt x="906" y="70"/>
                    </a:lnTo>
                    <a:lnTo>
                      <a:pt x="1000" y="114"/>
                    </a:lnTo>
                    <a:lnTo>
                      <a:pt x="958" y="185"/>
                    </a:lnTo>
                    <a:lnTo>
                      <a:pt x="957" y="185"/>
                    </a:lnTo>
                    <a:lnTo>
                      <a:pt x="957" y="186"/>
                    </a:lnTo>
                    <a:lnTo>
                      <a:pt x="957" y="187"/>
                    </a:lnTo>
                    <a:lnTo>
                      <a:pt x="950" y="188"/>
                    </a:lnTo>
                    <a:lnTo>
                      <a:pt x="946" y="188"/>
                    </a:lnTo>
                    <a:lnTo>
                      <a:pt x="942" y="187"/>
                    </a:lnTo>
                    <a:lnTo>
                      <a:pt x="941" y="185"/>
                    </a:lnTo>
                    <a:lnTo>
                      <a:pt x="830" y="290"/>
                    </a:lnTo>
                    <a:lnTo>
                      <a:pt x="830" y="325"/>
                    </a:lnTo>
                    <a:lnTo>
                      <a:pt x="787" y="327"/>
                    </a:lnTo>
                    <a:lnTo>
                      <a:pt x="794" y="389"/>
                    </a:lnTo>
                    <a:lnTo>
                      <a:pt x="765" y="453"/>
                    </a:lnTo>
                    <a:lnTo>
                      <a:pt x="791" y="485"/>
                    </a:lnTo>
                    <a:lnTo>
                      <a:pt x="791" y="561"/>
                    </a:lnTo>
                    <a:lnTo>
                      <a:pt x="735" y="585"/>
                    </a:lnTo>
                    <a:lnTo>
                      <a:pt x="730" y="598"/>
                    </a:lnTo>
                    <a:lnTo>
                      <a:pt x="708" y="605"/>
                    </a:lnTo>
                    <a:lnTo>
                      <a:pt x="687" y="620"/>
                    </a:lnTo>
                    <a:lnTo>
                      <a:pt x="663" y="625"/>
                    </a:lnTo>
                    <a:lnTo>
                      <a:pt x="652" y="620"/>
                    </a:lnTo>
                    <a:lnTo>
                      <a:pt x="573" y="677"/>
                    </a:lnTo>
                    <a:lnTo>
                      <a:pt x="578" y="698"/>
                    </a:lnTo>
                    <a:lnTo>
                      <a:pt x="559" y="705"/>
                    </a:lnTo>
                    <a:lnTo>
                      <a:pt x="549" y="718"/>
                    </a:lnTo>
                    <a:lnTo>
                      <a:pt x="528" y="720"/>
                    </a:lnTo>
                    <a:lnTo>
                      <a:pt x="530" y="748"/>
                    </a:lnTo>
                    <a:lnTo>
                      <a:pt x="549" y="762"/>
                    </a:lnTo>
                    <a:lnTo>
                      <a:pt x="499" y="777"/>
                    </a:lnTo>
                    <a:lnTo>
                      <a:pt x="499" y="798"/>
                    </a:lnTo>
                    <a:lnTo>
                      <a:pt x="485" y="820"/>
                    </a:lnTo>
                    <a:lnTo>
                      <a:pt x="486" y="820"/>
                    </a:lnTo>
                    <a:lnTo>
                      <a:pt x="485" y="822"/>
                    </a:lnTo>
                    <a:lnTo>
                      <a:pt x="486" y="825"/>
                    </a:lnTo>
                    <a:lnTo>
                      <a:pt x="489" y="829"/>
                    </a:lnTo>
                    <a:lnTo>
                      <a:pt x="495" y="830"/>
                    </a:lnTo>
                    <a:lnTo>
                      <a:pt x="502" y="831"/>
                    </a:lnTo>
                    <a:lnTo>
                      <a:pt x="515" y="848"/>
                    </a:lnTo>
                    <a:lnTo>
                      <a:pt x="509" y="877"/>
                    </a:lnTo>
                    <a:lnTo>
                      <a:pt x="495" y="881"/>
                    </a:lnTo>
                    <a:lnTo>
                      <a:pt x="473" y="896"/>
                    </a:lnTo>
                    <a:lnTo>
                      <a:pt x="449" y="896"/>
                    </a:lnTo>
                    <a:lnTo>
                      <a:pt x="446" y="893"/>
                    </a:lnTo>
                    <a:lnTo>
                      <a:pt x="444" y="893"/>
                    </a:lnTo>
                    <a:lnTo>
                      <a:pt x="439" y="889"/>
                    </a:lnTo>
                    <a:lnTo>
                      <a:pt x="435" y="890"/>
                    </a:lnTo>
                    <a:lnTo>
                      <a:pt x="416" y="898"/>
                    </a:lnTo>
                    <a:lnTo>
                      <a:pt x="400" y="904"/>
                    </a:lnTo>
                    <a:lnTo>
                      <a:pt x="392" y="903"/>
                    </a:lnTo>
                    <a:lnTo>
                      <a:pt x="388" y="906"/>
                    </a:lnTo>
                    <a:lnTo>
                      <a:pt x="388" y="909"/>
                    </a:lnTo>
                    <a:lnTo>
                      <a:pt x="395" y="917"/>
                    </a:lnTo>
                    <a:lnTo>
                      <a:pt x="373" y="924"/>
                    </a:lnTo>
                    <a:lnTo>
                      <a:pt x="337" y="903"/>
                    </a:lnTo>
                    <a:lnTo>
                      <a:pt x="343" y="927"/>
                    </a:lnTo>
                    <a:lnTo>
                      <a:pt x="295" y="933"/>
                    </a:lnTo>
                    <a:lnTo>
                      <a:pt x="259" y="910"/>
                    </a:lnTo>
                    <a:lnTo>
                      <a:pt x="257" y="896"/>
                    </a:lnTo>
                    <a:lnTo>
                      <a:pt x="243" y="881"/>
                    </a:lnTo>
                    <a:lnTo>
                      <a:pt x="209" y="860"/>
                    </a:lnTo>
                    <a:lnTo>
                      <a:pt x="193" y="820"/>
                    </a:lnTo>
                    <a:lnTo>
                      <a:pt x="159" y="820"/>
                    </a:lnTo>
                    <a:lnTo>
                      <a:pt x="124" y="838"/>
                    </a:lnTo>
                    <a:lnTo>
                      <a:pt x="102" y="855"/>
                    </a:lnTo>
                    <a:lnTo>
                      <a:pt x="102" y="877"/>
                    </a:lnTo>
                    <a:lnTo>
                      <a:pt x="71" y="860"/>
                    </a:lnTo>
                    <a:lnTo>
                      <a:pt x="52" y="834"/>
                    </a:lnTo>
                    <a:lnTo>
                      <a:pt x="28" y="812"/>
                    </a:lnTo>
                    <a:lnTo>
                      <a:pt x="45" y="798"/>
                    </a:lnTo>
                    <a:lnTo>
                      <a:pt x="67" y="762"/>
                    </a:lnTo>
                    <a:lnTo>
                      <a:pt x="66" y="758"/>
                    </a:lnTo>
                    <a:lnTo>
                      <a:pt x="66" y="757"/>
                    </a:lnTo>
                    <a:lnTo>
                      <a:pt x="59" y="754"/>
                    </a:lnTo>
                    <a:lnTo>
                      <a:pt x="52" y="753"/>
                    </a:lnTo>
                    <a:lnTo>
                      <a:pt x="52" y="749"/>
                    </a:lnTo>
                    <a:lnTo>
                      <a:pt x="52" y="747"/>
                    </a:lnTo>
                    <a:lnTo>
                      <a:pt x="51" y="746"/>
                    </a:lnTo>
                    <a:lnTo>
                      <a:pt x="50" y="748"/>
                    </a:lnTo>
                    <a:lnTo>
                      <a:pt x="44" y="746"/>
                    </a:lnTo>
                    <a:lnTo>
                      <a:pt x="38" y="748"/>
                    </a:lnTo>
                    <a:lnTo>
                      <a:pt x="17" y="734"/>
                    </a:lnTo>
                    <a:lnTo>
                      <a:pt x="0" y="713"/>
                    </a:lnTo>
                    <a:lnTo>
                      <a:pt x="58" y="653"/>
                    </a:lnTo>
                    <a:lnTo>
                      <a:pt x="50" y="627"/>
                    </a:lnTo>
                    <a:lnTo>
                      <a:pt x="21" y="592"/>
                    </a:lnTo>
                    <a:lnTo>
                      <a:pt x="17" y="589"/>
                    </a:lnTo>
                    <a:lnTo>
                      <a:pt x="8" y="586"/>
                    </a:lnTo>
                    <a:lnTo>
                      <a:pt x="3" y="581"/>
                    </a:lnTo>
                    <a:lnTo>
                      <a:pt x="3" y="575"/>
                    </a:lnTo>
                    <a:lnTo>
                      <a:pt x="4" y="571"/>
                    </a:lnTo>
                    <a:lnTo>
                      <a:pt x="8" y="568"/>
                    </a:lnTo>
                    <a:lnTo>
                      <a:pt x="31" y="563"/>
                    </a:lnTo>
                    <a:lnTo>
                      <a:pt x="31" y="542"/>
                    </a:lnTo>
                    <a:lnTo>
                      <a:pt x="45" y="520"/>
                    </a:lnTo>
                    <a:lnTo>
                      <a:pt x="74" y="527"/>
                    </a:lnTo>
                    <a:lnTo>
                      <a:pt x="78" y="51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1667">
                <a:extLst>
                  <a:ext uri="{FF2B5EF4-FFF2-40B4-BE49-F238E27FC236}">
                    <a16:creationId xmlns:a16="http://schemas.microsoft.com/office/drawing/2014/main" id="{145C374B-0218-B5B3-84A8-3A8367B1AC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9" y="2422"/>
                <a:ext cx="134" cy="193"/>
              </a:xfrm>
              <a:custGeom>
                <a:avLst/>
                <a:gdLst>
                  <a:gd name="T0" fmla="*/ 418 w 803"/>
                  <a:gd name="T1" fmla="*/ 130 h 1157"/>
                  <a:gd name="T2" fmla="*/ 483 w 803"/>
                  <a:gd name="T3" fmla="*/ 166 h 1157"/>
                  <a:gd name="T4" fmla="*/ 546 w 803"/>
                  <a:gd name="T5" fmla="*/ 150 h 1157"/>
                  <a:gd name="T6" fmla="*/ 577 w 803"/>
                  <a:gd name="T7" fmla="*/ 207 h 1157"/>
                  <a:gd name="T8" fmla="*/ 581 w 803"/>
                  <a:gd name="T9" fmla="*/ 206 h 1157"/>
                  <a:gd name="T10" fmla="*/ 585 w 803"/>
                  <a:gd name="T11" fmla="*/ 198 h 1157"/>
                  <a:gd name="T12" fmla="*/ 592 w 803"/>
                  <a:gd name="T13" fmla="*/ 195 h 1157"/>
                  <a:gd name="T14" fmla="*/ 618 w 803"/>
                  <a:gd name="T15" fmla="*/ 195 h 1157"/>
                  <a:gd name="T16" fmla="*/ 636 w 803"/>
                  <a:gd name="T17" fmla="*/ 189 h 1157"/>
                  <a:gd name="T18" fmla="*/ 638 w 803"/>
                  <a:gd name="T19" fmla="*/ 198 h 1157"/>
                  <a:gd name="T20" fmla="*/ 643 w 803"/>
                  <a:gd name="T21" fmla="*/ 205 h 1157"/>
                  <a:gd name="T22" fmla="*/ 691 w 803"/>
                  <a:gd name="T23" fmla="*/ 228 h 1157"/>
                  <a:gd name="T24" fmla="*/ 748 w 803"/>
                  <a:gd name="T25" fmla="*/ 287 h 1157"/>
                  <a:gd name="T26" fmla="*/ 779 w 803"/>
                  <a:gd name="T27" fmla="*/ 305 h 1157"/>
                  <a:gd name="T28" fmla="*/ 803 w 803"/>
                  <a:gd name="T29" fmla="*/ 353 h 1157"/>
                  <a:gd name="T30" fmla="*/ 803 w 803"/>
                  <a:gd name="T31" fmla="*/ 406 h 1157"/>
                  <a:gd name="T32" fmla="*/ 768 w 803"/>
                  <a:gd name="T33" fmla="*/ 452 h 1157"/>
                  <a:gd name="T34" fmla="*/ 755 w 803"/>
                  <a:gd name="T35" fmla="*/ 463 h 1157"/>
                  <a:gd name="T36" fmla="*/ 746 w 803"/>
                  <a:gd name="T37" fmla="*/ 541 h 1157"/>
                  <a:gd name="T38" fmla="*/ 735 w 803"/>
                  <a:gd name="T39" fmla="*/ 544 h 1157"/>
                  <a:gd name="T40" fmla="*/ 731 w 803"/>
                  <a:gd name="T41" fmla="*/ 556 h 1157"/>
                  <a:gd name="T42" fmla="*/ 727 w 803"/>
                  <a:gd name="T43" fmla="*/ 598 h 1157"/>
                  <a:gd name="T44" fmla="*/ 720 w 803"/>
                  <a:gd name="T45" fmla="*/ 606 h 1157"/>
                  <a:gd name="T46" fmla="*/ 725 w 803"/>
                  <a:gd name="T47" fmla="*/ 612 h 1157"/>
                  <a:gd name="T48" fmla="*/ 748 w 803"/>
                  <a:gd name="T49" fmla="*/ 628 h 1157"/>
                  <a:gd name="T50" fmla="*/ 703 w 803"/>
                  <a:gd name="T51" fmla="*/ 687 h 1157"/>
                  <a:gd name="T52" fmla="*/ 582 w 803"/>
                  <a:gd name="T53" fmla="*/ 891 h 1157"/>
                  <a:gd name="T54" fmla="*/ 520 w 803"/>
                  <a:gd name="T55" fmla="*/ 936 h 1157"/>
                  <a:gd name="T56" fmla="*/ 484 w 803"/>
                  <a:gd name="T57" fmla="*/ 976 h 1157"/>
                  <a:gd name="T58" fmla="*/ 469 w 803"/>
                  <a:gd name="T59" fmla="*/ 964 h 1157"/>
                  <a:gd name="T60" fmla="*/ 433 w 803"/>
                  <a:gd name="T61" fmla="*/ 1007 h 1157"/>
                  <a:gd name="T62" fmla="*/ 392 w 803"/>
                  <a:gd name="T63" fmla="*/ 1057 h 1157"/>
                  <a:gd name="T64" fmla="*/ 328 w 803"/>
                  <a:gd name="T65" fmla="*/ 1072 h 1157"/>
                  <a:gd name="T66" fmla="*/ 271 w 803"/>
                  <a:gd name="T67" fmla="*/ 1157 h 1157"/>
                  <a:gd name="T68" fmla="*/ 221 w 803"/>
                  <a:gd name="T69" fmla="*/ 1048 h 1157"/>
                  <a:gd name="T70" fmla="*/ 205 w 803"/>
                  <a:gd name="T71" fmla="*/ 1041 h 1157"/>
                  <a:gd name="T72" fmla="*/ 154 w 803"/>
                  <a:gd name="T73" fmla="*/ 993 h 1157"/>
                  <a:gd name="T74" fmla="*/ 126 w 803"/>
                  <a:gd name="T75" fmla="*/ 908 h 1157"/>
                  <a:gd name="T76" fmla="*/ 93 w 803"/>
                  <a:gd name="T77" fmla="*/ 879 h 1157"/>
                  <a:gd name="T78" fmla="*/ 48 w 803"/>
                  <a:gd name="T79" fmla="*/ 772 h 1157"/>
                  <a:gd name="T80" fmla="*/ 57 w 803"/>
                  <a:gd name="T81" fmla="*/ 698 h 1157"/>
                  <a:gd name="T82" fmla="*/ 32 w 803"/>
                  <a:gd name="T83" fmla="*/ 673 h 1157"/>
                  <a:gd name="T84" fmla="*/ 25 w 803"/>
                  <a:gd name="T85" fmla="*/ 668 h 1157"/>
                  <a:gd name="T86" fmla="*/ 11 w 803"/>
                  <a:gd name="T87" fmla="*/ 628 h 1157"/>
                  <a:gd name="T88" fmla="*/ 15 w 803"/>
                  <a:gd name="T89" fmla="*/ 570 h 1157"/>
                  <a:gd name="T90" fmla="*/ 121 w 803"/>
                  <a:gd name="T91" fmla="*/ 502 h 1157"/>
                  <a:gd name="T92" fmla="*/ 154 w 803"/>
                  <a:gd name="T93" fmla="*/ 444 h 1157"/>
                  <a:gd name="T94" fmla="*/ 200 w 803"/>
                  <a:gd name="T95" fmla="*/ 394 h 1157"/>
                  <a:gd name="T96" fmla="*/ 247 w 803"/>
                  <a:gd name="T97" fmla="*/ 392 h 1157"/>
                  <a:gd name="T98" fmla="*/ 290 w 803"/>
                  <a:gd name="T99" fmla="*/ 330 h 1157"/>
                  <a:gd name="T100" fmla="*/ 304 w 803"/>
                  <a:gd name="T101" fmla="*/ 235 h 1157"/>
                  <a:gd name="T102" fmla="*/ 264 w 803"/>
                  <a:gd name="T103" fmla="*/ 208 h 1157"/>
                  <a:gd name="T104" fmla="*/ 261 w 803"/>
                  <a:gd name="T105" fmla="*/ 202 h 1157"/>
                  <a:gd name="T106" fmla="*/ 219 w 803"/>
                  <a:gd name="T107" fmla="*/ 45 h 1157"/>
                  <a:gd name="T108" fmla="*/ 254 w 803"/>
                  <a:gd name="T109" fmla="*/ 37 h 1157"/>
                  <a:gd name="T110" fmla="*/ 347 w 803"/>
                  <a:gd name="T111" fmla="*/ 30 h 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03" h="1157">
                    <a:moveTo>
                      <a:pt x="347" y="30"/>
                    </a:moveTo>
                    <a:lnTo>
                      <a:pt x="411" y="43"/>
                    </a:lnTo>
                    <a:lnTo>
                      <a:pt x="418" y="130"/>
                    </a:lnTo>
                    <a:lnTo>
                      <a:pt x="435" y="143"/>
                    </a:lnTo>
                    <a:lnTo>
                      <a:pt x="476" y="137"/>
                    </a:lnTo>
                    <a:lnTo>
                      <a:pt x="483" y="166"/>
                    </a:lnTo>
                    <a:lnTo>
                      <a:pt x="511" y="150"/>
                    </a:lnTo>
                    <a:lnTo>
                      <a:pt x="528" y="156"/>
                    </a:lnTo>
                    <a:lnTo>
                      <a:pt x="546" y="150"/>
                    </a:lnTo>
                    <a:lnTo>
                      <a:pt x="556" y="200"/>
                    </a:lnTo>
                    <a:lnTo>
                      <a:pt x="575" y="209"/>
                    </a:lnTo>
                    <a:lnTo>
                      <a:pt x="577" y="207"/>
                    </a:lnTo>
                    <a:lnTo>
                      <a:pt x="577" y="206"/>
                    </a:lnTo>
                    <a:lnTo>
                      <a:pt x="579" y="206"/>
                    </a:lnTo>
                    <a:lnTo>
                      <a:pt x="581" y="206"/>
                    </a:lnTo>
                    <a:lnTo>
                      <a:pt x="582" y="204"/>
                    </a:lnTo>
                    <a:lnTo>
                      <a:pt x="584" y="203"/>
                    </a:lnTo>
                    <a:lnTo>
                      <a:pt x="585" y="198"/>
                    </a:lnTo>
                    <a:lnTo>
                      <a:pt x="587" y="196"/>
                    </a:lnTo>
                    <a:lnTo>
                      <a:pt x="591" y="195"/>
                    </a:lnTo>
                    <a:lnTo>
                      <a:pt x="592" y="195"/>
                    </a:lnTo>
                    <a:lnTo>
                      <a:pt x="594" y="198"/>
                    </a:lnTo>
                    <a:lnTo>
                      <a:pt x="598" y="206"/>
                    </a:lnTo>
                    <a:lnTo>
                      <a:pt x="618" y="195"/>
                    </a:lnTo>
                    <a:lnTo>
                      <a:pt x="632" y="202"/>
                    </a:lnTo>
                    <a:lnTo>
                      <a:pt x="635" y="193"/>
                    </a:lnTo>
                    <a:lnTo>
                      <a:pt x="636" y="189"/>
                    </a:lnTo>
                    <a:lnTo>
                      <a:pt x="637" y="188"/>
                    </a:lnTo>
                    <a:lnTo>
                      <a:pt x="637" y="194"/>
                    </a:lnTo>
                    <a:lnTo>
                      <a:pt x="638" y="198"/>
                    </a:lnTo>
                    <a:lnTo>
                      <a:pt x="640" y="204"/>
                    </a:lnTo>
                    <a:lnTo>
                      <a:pt x="641" y="205"/>
                    </a:lnTo>
                    <a:lnTo>
                      <a:pt x="643" y="205"/>
                    </a:lnTo>
                    <a:lnTo>
                      <a:pt x="645" y="204"/>
                    </a:lnTo>
                    <a:lnTo>
                      <a:pt x="648" y="202"/>
                    </a:lnTo>
                    <a:lnTo>
                      <a:pt x="691" y="228"/>
                    </a:lnTo>
                    <a:lnTo>
                      <a:pt x="713" y="256"/>
                    </a:lnTo>
                    <a:lnTo>
                      <a:pt x="713" y="278"/>
                    </a:lnTo>
                    <a:lnTo>
                      <a:pt x="748" y="287"/>
                    </a:lnTo>
                    <a:lnTo>
                      <a:pt x="765" y="295"/>
                    </a:lnTo>
                    <a:lnTo>
                      <a:pt x="772" y="299"/>
                    </a:lnTo>
                    <a:lnTo>
                      <a:pt x="779" y="305"/>
                    </a:lnTo>
                    <a:lnTo>
                      <a:pt x="791" y="318"/>
                    </a:lnTo>
                    <a:lnTo>
                      <a:pt x="800" y="336"/>
                    </a:lnTo>
                    <a:lnTo>
                      <a:pt x="803" y="353"/>
                    </a:lnTo>
                    <a:lnTo>
                      <a:pt x="803" y="370"/>
                    </a:lnTo>
                    <a:lnTo>
                      <a:pt x="791" y="392"/>
                    </a:lnTo>
                    <a:lnTo>
                      <a:pt x="803" y="406"/>
                    </a:lnTo>
                    <a:lnTo>
                      <a:pt x="770" y="470"/>
                    </a:lnTo>
                    <a:lnTo>
                      <a:pt x="774" y="452"/>
                    </a:lnTo>
                    <a:lnTo>
                      <a:pt x="768" y="452"/>
                    </a:lnTo>
                    <a:lnTo>
                      <a:pt x="762" y="454"/>
                    </a:lnTo>
                    <a:lnTo>
                      <a:pt x="759" y="458"/>
                    </a:lnTo>
                    <a:lnTo>
                      <a:pt x="755" y="463"/>
                    </a:lnTo>
                    <a:lnTo>
                      <a:pt x="755" y="470"/>
                    </a:lnTo>
                    <a:lnTo>
                      <a:pt x="746" y="491"/>
                    </a:lnTo>
                    <a:lnTo>
                      <a:pt x="746" y="541"/>
                    </a:lnTo>
                    <a:lnTo>
                      <a:pt x="741" y="539"/>
                    </a:lnTo>
                    <a:lnTo>
                      <a:pt x="738" y="540"/>
                    </a:lnTo>
                    <a:lnTo>
                      <a:pt x="735" y="544"/>
                    </a:lnTo>
                    <a:lnTo>
                      <a:pt x="735" y="552"/>
                    </a:lnTo>
                    <a:lnTo>
                      <a:pt x="734" y="556"/>
                    </a:lnTo>
                    <a:lnTo>
                      <a:pt x="731" y="556"/>
                    </a:lnTo>
                    <a:lnTo>
                      <a:pt x="727" y="556"/>
                    </a:lnTo>
                    <a:lnTo>
                      <a:pt x="713" y="580"/>
                    </a:lnTo>
                    <a:lnTo>
                      <a:pt x="727" y="598"/>
                    </a:lnTo>
                    <a:lnTo>
                      <a:pt x="723" y="600"/>
                    </a:lnTo>
                    <a:lnTo>
                      <a:pt x="721" y="604"/>
                    </a:lnTo>
                    <a:lnTo>
                      <a:pt x="720" y="606"/>
                    </a:lnTo>
                    <a:lnTo>
                      <a:pt x="721" y="609"/>
                    </a:lnTo>
                    <a:lnTo>
                      <a:pt x="722" y="610"/>
                    </a:lnTo>
                    <a:lnTo>
                      <a:pt x="725" y="612"/>
                    </a:lnTo>
                    <a:lnTo>
                      <a:pt x="728" y="612"/>
                    </a:lnTo>
                    <a:lnTo>
                      <a:pt x="735" y="613"/>
                    </a:lnTo>
                    <a:lnTo>
                      <a:pt x="748" y="628"/>
                    </a:lnTo>
                    <a:lnTo>
                      <a:pt x="724" y="713"/>
                    </a:lnTo>
                    <a:lnTo>
                      <a:pt x="718" y="691"/>
                    </a:lnTo>
                    <a:lnTo>
                      <a:pt x="703" y="687"/>
                    </a:lnTo>
                    <a:lnTo>
                      <a:pt x="668" y="800"/>
                    </a:lnTo>
                    <a:lnTo>
                      <a:pt x="598" y="876"/>
                    </a:lnTo>
                    <a:lnTo>
                      <a:pt x="582" y="891"/>
                    </a:lnTo>
                    <a:lnTo>
                      <a:pt x="556" y="905"/>
                    </a:lnTo>
                    <a:lnTo>
                      <a:pt x="546" y="922"/>
                    </a:lnTo>
                    <a:lnTo>
                      <a:pt x="520" y="936"/>
                    </a:lnTo>
                    <a:lnTo>
                      <a:pt x="499" y="941"/>
                    </a:lnTo>
                    <a:lnTo>
                      <a:pt x="485" y="976"/>
                    </a:lnTo>
                    <a:lnTo>
                      <a:pt x="484" y="976"/>
                    </a:lnTo>
                    <a:lnTo>
                      <a:pt x="482" y="970"/>
                    </a:lnTo>
                    <a:lnTo>
                      <a:pt x="474" y="964"/>
                    </a:lnTo>
                    <a:lnTo>
                      <a:pt x="469" y="964"/>
                    </a:lnTo>
                    <a:lnTo>
                      <a:pt x="464" y="969"/>
                    </a:lnTo>
                    <a:lnTo>
                      <a:pt x="461" y="979"/>
                    </a:lnTo>
                    <a:lnTo>
                      <a:pt x="433" y="1007"/>
                    </a:lnTo>
                    <a:lnTo>
                      <a:pt x="420" y="1029"/>
                    </a:lnTo>
                    <a:lnTo>
                      <a:pt x="400" y="1041"/>
                    </a:lnTo>
                    <a:lnTo>
                      <a:pt x="392" y="1057"/>
                    </a:lnTo>
                    <a:lnTo>
                      <a:pt x="368" y="1076"/>
                    </a:lnTo>
                    <a:lnTo>
                      <a:pt x="354" y="1076"/>
                    </a:lnTo>
                    <a:lnTo>
                      <a:pt x="328" y="1072"/>
                    </a:lnTo>
                    <a:lnTo>
                      <a:pt x="318" y="1100"/>
                    </a:lnTo>
                    <a:lnTo>
                      <a:pt x="285" y="1143"/>
                    </a:lnTo>
                    <a:lnTo>
                      <a:pt x="271" y="1157"/>
                    </a:lnTo>
                    <a:lnTo>
                      <a:pt x="257" y="1115"/>
                    </a:lnTo>
                    <a:lnTo>
                      <a:pt x="211" y="1093"/>
                    </a:lnTo>
                    <a:lnTo>
                      <a:pt x="221" y="1048"/>
                    </a:lnTo>
                    <a:lnTo>
                      <a:pt x="213" y="1047"/>
                    </a:lnTo>
                    <a:lnTo>
                      <a:pt x="208" y="1046"/>
                    </a:lnTo>
                    <a:lnTo>
                      <a:pt x="205" y="1041"/>
                    </a:lnTo>
                    <a:lnTo>
                      <a:pt x="204" y="1036"/>
                    </a:lnTo>
                    <a:lnTo>
                      <a:pt x="183" y="1026"/>
                    </a:lnTo>
                    <a:lnTo>
                      <a:pt x="154" y="993"/>
                    </a:lnTo>
                    <a:lnTo>
                      <a:pt x="161" y="926"/>
                    </a:lnTo>
                    <a:lnTo>
                      <a:pt x="140" y="936"/>
                    </a:lnTo>
                    <a:lnTo>
                      <a:pt x="126" y="908"/>
                    </a:lnTo>
                    <a:lnTo>
                      <a:pt x="114" y="898"/>
                    </a:lnTo>
                    <a:lnTo>
                      <a:pt x="107" y="884"/>
                    </a:lnTo>
                    <a:lnTo>
                      <a:pt x="93" y="879"/>
                    </a:lnTo>
                    <a:lnTo>
                      <a:pt x="78" y="865"/>
                    </a:lnTo>
                    <a:lnTo>
                      <a:pt x="69" y="793"/>
                    </a:lnTo>
                    <a:lnTo>
                      <a:pt x="48" y="772"/>
                    </a:lnTo>
                    <a:lnTo>
                      <a:pt x="54" y="737"/>
                    </a:lnTo>
                    <a:lnTo>
                      <a:pt x="35" y="715"/>
                    </a:lnTo>
                    <a:lnTo>
                      <a:pt x="57" y="698"/>
                    </a:lnTo>
                    <a:lnTo>
                      <a:pt x="43" y="672"/>
                    </a:lnTo>
                    <a:lnTo>
                      <a:pt x="36" y="672"/>
                    </a:lnTo>
                    <a:lnTo>
                      <a:pt x="32" y="673"/>
                    </a:lnTo>
                    <a:lnTo>
                      <a:pt x="27" y="672"/>
                    </a:lnTo>
                    <a:lnTo>
                      <a:pt x="25" y="670"/>
                    </a:lnTo>
                    <a:lnTo>
                      <a:pt x="25" y="668"/>
                    </a:lnTo>
                    <a:lnTo>
                      <a:pt x="28" y="663"/>
                    </a:lnTo>
                    <a:lnTo>
                      <a:pt x="35" y="648"/>
                    </a:lnTo>
                    <a:lnTo>
                      <a:pt x="11" y="628"/>
                    </a:lnTo>
                    <a:lnTo>
                      <a:pt x="15" y="598"/>
                    </a:lnTo>
                    <a:lnTo>
                      <a:pt x="0" y="591"/>
                    </a:lnTo>
                    <a:lnTo>
                      <a:pt x="15" y="570"/>
                    </a:lnTo>
                    <a:lnTo>
                      <a:pt x="41" y="570"/>
                    </a:lnTo>
                    <a:lnTo>
                      <a:pt x="98" y="513"/>
                    </a:lnTo>
                    <a:lnTo>
                      <a:pt x="121" y="502"/>
                    </a:lnTo>
                    <a:lnTo>
                      <a:pt x="135" y="485"/>
                    </a:lnTo>
                    <a:lnTo>
                      <a:pt x="143" y="472"/>
                    </a:lnTo>
                    <a:lnTo>
                      <a:pt x="154" y="444"/>
                    </a:lnTo>
                    <a:lnTo>
                      <a:pt x="171" y="452"/>
                    </a:lnTo>
                    <a:lnTo>
                      <a:pt x="190" y="441"/>
                    </a:lnTo>
                    <a:lnTo>
                      <a:pt x="200" y="394"/>
                    </a:lnTo>
                    <a:lnTo>
                      <a:pt x="219" y="380"/>
                    </a:lnTo>
                    <a:lnTo>
                      <a:pt x="228" y="356"/>
                    </a:lnTo>
                    <a:lnTo>
                      <a:pt x="247" y="392"/>
                    </a:lnTo>
                    <a:lnTo>
                      <a:pt x="263" y="365"/>
                    </a:lnTo>
                    <a:lnTo>
                      <a:pt x="283" y="349"/>
                    </a:lnTo>
                    <a:lnTo>
                      <a:pt x="290" y="330"/>
                    </a:lnTo>
                    <a:lnTo>
                      <a:pt x="304" y="263"/>
                    </a:lnTo>
                    <a:lnTo>
                      <a:pt x="311" y="256"/>
                    </a:lnTo>
                    <a:lnTo>
                      <a:pt x="304" y="235"/>
                    </a:lnTo>
                    <a:lnTo>
                      <a:pt x="285" y="259"/>
                    </a:lnTo>
                    <a:lnTo>
                      <a:pt x="268" y="209"/>
                    </a:lnTo>
                    <a:lnTo>
                      <a:pt x="264" y="208"/>
                    </a:lnTo>
                    <a:lnTo>
                      <a:pt x="262" y="207"/>
                    </a:lnTo>
                    <a:lnTo>
                      <a:pt x="260" y="205"/>
                    </a:lnTo>
                    <a:lnTo>
                      <a:pt x="261" y="202"/>
                    </a:lnTo>
                    <a:lnTo>
                      <a:pt x="242" y="85"/>
                    </a:lnTo>
                    <a:lnTo>
                      <a:pt x="226" y="78"/>
                    </a:lnTo>
                    <a:lnTo>
                      <a:pt x="219" y="45"/>
                    </a:lnTo>
                    <a:lnTo>
                      <a:pt x="228" y="30"/>
                    </a:lnTo>
                    <a:lnTo>
                      <a:pt x="240" y="45"/>
                    </a:lnTo>
                    <a:lnTo>
                      <a:pt x="254" y="37"/>
                    </a:lnTo>
                    <a:lnTo>
                      <a:pt x="313" y="37"/>
                    </a:lnTo>
                    <a:lnTo>
                      <a:pt x="318" y="0"/>
                    </a:lnTo>
                    <a:lnTo>
                      <a:pt x="347" y="3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1668">
                <a:extLst>
                  <a:ext uri="{FF2B5EF4-FFF2-40B4-BE49-F238E27FC236}">
                    <a16:creationId xmlns:a16="http://schemas.microsoft.com/office/drawing/2014/main" id="{63C1A4BF-AE16-6919-FAE2-7C5A9D66EA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5" y="1192"/>
                <a:ext cx="313" cy="326"/>
              </a:xfrm>
              <a:custGeom>
                <a:avLst/>
                <a:gdLst>
                  <a:gd name="T0" fmla="*/ 1808 w 1880"/>
                  <a:gd name="T1" fmla="*/ 359 h 1957"/>
                  <a:gd name="T2" fmla="*/ 1708 w 1880"/>
                  <a:gd name="T3" fmla="*/ 520 h 1957"/>
                  <a:gd name="T4" fmla="*/ 1764 w 1880"/>
                  <a:gd name="T5" fmla="*/ 570 h 1957"/>
                  <a:gd name="T6" fmla="*/ 1616 w 1880"/>
                  <a:gd name="T7" fmla="*/ 670 h 1957"/>
                  <a:gd name="T8" fmla="*/ 1509 w 1880"/>
                  <a:gd name="T9" fmla="*/ 715 h 1957"/>
                  <a:gd name="T10" fmla="*/ 1692 w 1880"/>
                  <a:gd name="T11" fmla="*/ 682 h 1957"/>
                  <a:gd name="T12" fmla="*/ 1745 w 1880"/>
                  <a:gd name="T13" fmla="*/ 844 h 1957"/>
                  <a:gd name="T14" fmla="*/ 1682 w 1880"/>
                  <a:gd name="T15" fmla="*/ 891 h 1957"/>
                  <a:gd name="T16" fmla="*/ 1604 w 1880"/>
                  <a:gd name="T17" fmla="*/ 1113 h 1957"/>
                  <a:gd name="T18" fmla="*/ 1590 w 1880"/>
                  <a:gd name="T19" fmla="*/ 1265 h 1957"/>
                  <a:gd name="T20" fmla="*/ 1444 w 1880"/>
                  <a:gd name="T21" fmla="*/ 1305 h 1957"/>
                  <a:gd name="T22" fmla="*/ 1504 w 1880"/>
                  <a:gd name="T23" fmla="*/ 1348 h 1957"/>
                  <a:gd name="T24" fmla="*/ 1453 w 1880"/>
                  <a:gd name="T25" fmla="*/ 1429 h 1957"/>
                  <a:gd name="T26" fmla="*/ 1395 w 1880"/>
                  <a:gd name="T27" fmla="*/ 1429 h 1957"/>
                  <a:gd name="T28" fmla="*/ 1347 w 1880"/>
                  <a:gd name="T29" fmla="*/ 1542 h 1957"/>
                  <a:gd name="T30" fmla="*/ 1167 w 1880"/>
                  <a:gd name="T31" fmla="*/ 1628 h 1957"/>
                  <a:gd name="T32" fmla="*/ 998 w 1880"/>
                  <a:gd name="T33" fmla="*/ 1779 h 1957"/>
                  <a:gd name="T34" fmla="*/ 954 w 1880"/>
                  <a:gd name="T35" fmla="*/ 1765 h 1957"/>
                  <a:gd name="T36" fmla="*/ 881 w 1880"/>
                  <a:gd name="T37" fmla="*/ 1774 h 1957"/>
                  <a:gd name="T38" fmla="*/ 827 w 1880"/>
                  <a:gd name="T39" fmla="*/ 1818 h 1957"/>
                  <a:gd name="T40" fmla="*/ 803 w 1880"/>
                  <a:gd name="T41" fmla="*/ 1893 h 1957"/>
                  <a:gd name="T42" fmla="*/ 787 w 1880"/>
                  <a:gd name="T43" fmla="*/ 1902 h 1957"/>
                  <a:gd name="T44" fmla="*/ 746 w 1880"/>
                  <a:gd name="T45" fmla="*/ 1957 h 1957"/>
                  <a:gd name="T46" fmla="*/ 627 w 1880"/>
                  <a:gd name="T47" fmla="*/ 1868 h 1957"/>
                  <a:gd name="T48" fmla="*/ 547 w 1880"/>
                  <a:gd name="T49" fmla="*/ 1925 h 1957"/>
                  <a:gd name="T50" fmla="*/ 539 w 1880"/>
                  <a:gd name="T51" fmla="*/ 1916 h 1957"/>
                  <a:gd name="T52" fmla="*/ 511 w 1880"/>
                  <a:gd name="T53" fmla="*/ 1890 h 1957"/>
                  <a:gd name="T54" fmla="*/ 492 w 1880"/>
                  <a:gd name="T55" fmla="*/ 1892 h 1957"/>
                  <a:gd name="T56" fmla="*/ 441 w 1880"/>
                  <a:gd name="T57" fmla="*/ 1809 h 1957"/>
                  <a:gd name="T58" fmla="*/ 461 w 1880"/>
                  <a:gd name="T59" fmla="*/ 1707 h 1957"/>
                  <a:gd name="T60" fmla="*/ 457 w 1880"/>
                  <a:gd name="T61" fmla="*/ 1568 h 1957"/>
                  <a:gd name="T62" fmla="*/ 385 w 1880"/>
                  <a:gd name="T63" fmla="*/ 1714 h 1957"/>
                  <a:gd name="T64" fmla="*/ 247 w 1880"/>
                  <a:gd name="T65" fmla="*/ 1700 h 1957"/>
                  <a:gd name="T66" fmla="*/ 264 w 1880"/>
                  <a:gd name="T67" fmla="*/ 1618 h 1957"/>
                  <a:gd name="T68" fmla="*/ 229 w 1880"/>
                  <a:gd name="T69" fmla="*/ 1576 h 1957"/>
                  <a:gd name="T70" fmla="*/ 230 w 1880"/>
                  <a:gd name="T71" fmla="*/ 1533 h 1957"/>
                  <a:gd name="T72" fmla="*/ 219 w 1880"/>
                  <a:gd name="T73" fmla="*/ 1548 h 1957"/>
                  <a:gd name="T74" fmla="*/ 171 w 1880"/>
                  <a:gd name="T75" fmla="*/ 1535 h 1957"/>
                  <a:gd name="T76" fmla="*/ 171 w 1880"/>
                  <a:gd name="T77" fmla="*/ 1522 h 1957"/>
                  <a:gd name="T78" fmla="*/ 126 w 1880"/>
                  <a:gd name="T79" fmla="*/ 1390 h 1957"/>
                  <a:gd name="T80" fmla="*/ 20 w 1880"/>
                  <a:gd name="T81" fmla="*/ 1262 h 1957"/>
                  <a:gd name="T82" fmla="*/ 33 w 1880"/>
                  <a:gd name="T83" fmla="*/ 1107 h 1957"/>
                  <a:gd name="T84" fmla="*/ 24 w 1880"/>
                  <a:gd name="T85" fmla="*/ 1087 h 1957"/>
                  <a:gd name="T86" fmla="*/ 29 w 1880"/>
                  <a:gd name="T87" fmla="*/ 1057 h 1957"/>
                  <a:gd name="T88" fmla="*/ 240 w 1880"/>
                  <a:gd name="T89" fmla="*/ 1029 h 1957"/>
                  <a:gd name="T90" fmla="*/ 477 w 1880"/>
                  <a:gd name="T91" fmla="*/ 1070 h 1957"/>
                  <a:gd name="T92" fmla="*/ 592 w 1880"/>
                  <a:gd name="T93" fmla="*/ 870 h 1957"/>
                  <a:gd name="T94" fmla="*/ 697 w 1880"/>
                  <a:gd name="T95" fmla="*/ 833 h 1957"/>
                  <a:gd name="T96" fmla="*/ 729 w 1880"/>
                  <a:gd name="T97" fmla="*/ 823 h 1957"/>
                  <a:gd name="T98" fmla="*/ 732 w 1880"/>
                  <a:gd name="T99" fmla="*/ 770 h 1957"/>
                  <a:gd name="T100" fmla="*/ 723 w 1880"/>
                  <a:gd name="T101" fmla="*/ 685 h 1957"/>
                  <a:gd name="T102" fmla="*/ 710 w 1880"/>
                  <a:gd name="T103" fmla="*/ 649 h 1957"/>
                  <a:gd name="T104" fmla="*/ 818 w 1880"/>
                  <a:gd name="T105" fmla="*/ 544 h 1957"/>
                  <a:gd name="T106" fmla="*/ 946 w 1880"/>
                  <a:gd name="T107" fmla="*/ 480 h 1957"/>
                  <a:gd name="T108" fmla="*/ 984 w 1880"/>
                  <a:gd name="T109" fmla="*/ 387 h 1957"/>
                  <a:gd name="T110" fmla="*/ 1003 w 1880"/>
                  <a:gd name="T111" fmla="*/ 342 h 1957"/>
                  <a:gd name="T112" fmla="*/ 1205 w 1880"/>
                  <a:gd name="T113" fmla="*/ 264 h 1957"/>
                  <a:gd name="T114" fmla="*/ 1153 w 1880"/>
                  <a:gd name="T115" fmla="*/ 102 h 1957"/>
                  <a:gd name="T116" fmla="*/ 1360 w 1880"/>
                  <a:gd name="T117" fmla="*/ 45 h 1957"/>
                  <a:gd name="T118" fmla="*/ 1595 w 1880"/>
                  <a:gd name="T119" fmla="*/ 131 h 1957"/>
                  <a:gd name="T120" fmla="*/ 1682 w 1880"/>
                  <a:gd name="T121" fmla="*/ 266 h 19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80" h="1957">
                    <a:moveTo>
                      <a:pt x="1790" y="278"/>
                    </a:moveTo>
                    <a:lnTo>
                      <a:pt x="1808" y="292"/>
                    </a:lnTo>
                    <a:lnTo>
                      <a:pt x="1823" y="295"/>
                    </a:lnTo>
                    <a:lnTo>
                      <a:pt x="1830" y="314"/>
                    </a:lnTo>
                    <a:lnTo>
                      <a:pt x="1880" y="324"/>
                    </a:lnTo>
                    <a:lnTo>
                      <a:pt x="1873" y="342"/>
                    </a:lnTo>
                    <a:lnTo>
                      <a:pt x="1868" y="366"/>
                    </a:lnTo>
                    <a:lnTo>
                      <a:pt x="1830" y="370"/>
                    </a:lnTo>
                    <a:lnTo>
                      <a:pt x="1808" y="359"/>
                    </a:lnTo>
                    <a:lnTo>
                      <a:pt x="1794" y="370"/>
                    </a:lnTo>
                    <a:lnTo>
                      <a:pt x="1787" y="385"/>
                    </a:lnTo>
                    <a:lnTo>
                      <a:pt x="1761" y="407"/>
                    </a:lnTo>
                    <a:lnTo>
                      <a:pt x="1758" y="466"/>
                    </a:lnTo>
                    <a:lnTo>
                      <a:pt x="1740" y="450"/>
                    </a:lnTo>
                    <a:lnTo>
                      <a:pt x="1723" y="470"/>
                    </a:lnTo>
                    <a:lnTo>
                      <a:pt x="1680" y="480"/>
                    </a:lnTo>
                    <a:lnTo>
                      <a:pt x="1688" y="506"/>
                    </a:lnTo>
                    <a:lnTo>
                      <a:pt x="1708" y="520"/>
                    </a:lnTo>
                    <a:lnTo>
                      <a:pt x="1754" y="522"/>
                    </a:lnTo>
                    <a:lnTo>
                      <a:pt x="1761" y="563"/>
                    </a:lnTo>
                    <a:lnTo>
                      <a:pt x="1768" y="566"/>
                    </a:lnTo>
                    <a:lnTo>
                      <a:pt x="1772" y="568"/>
                    </a:lnTo>
                    <a:lnTo>
                      <a:pt x="1773" y="568"/>
                    </a:lnTo>
                    <a:lnTo>
                      <a:pt x="1773" y="570"/>
                    </a:lnTo>
                    <a:lnTo>
                      <a:pt x="1771" y="570"/>
                    </a:lnTo>
                    <a:lnTo>
                      <a:pt x="1768" y="570"/>
                    </a:lnTo>
                    <a:lnTo>
                      <a:pt x="1764" y="570"/>
                    </a:lnTo>
                    <a:lnTo>
                      <a:pt x="1758" y="570"/>
                    </a:lnTo>
                    <a:lnTo>
                      <a:pt x="1745" y="585"/>
                    </a:lnTo>
                    <a:lnTo>
                      <a:pt x="1730" y="580"/>
                    </a:lnTo>
                    <a:lnTo>
                      <a:pt x="1716" y="592"/>
                    </a:lnTo>
                    <a:lnTo>
                      <a:pt x="1704" y="613"/>
                    </a:lnTo>
                    <a:lnTo>
                      <a:pt x="1654" y="616"/>
                    </a:lnTo>
                    <a:lnTo>
                      <a:pt x="1654" y="637"/>
                    </a:lnTo>
                    <a:lnTo>
                      <a:pt x="1640" y="637"/>
                    </a:lnTo>
                    <a:lnTo>
                      <a:pt x="1616" y="670"/>
                    </a:lnTo>
                    <a:lnTo>
                      <a:pt x="1625" y="651"/>
                    </a:lnTo>
                    <a:lnTo>
                      <a:pt x="1554" y="642"/>
                    </a:lnTo>
                    <a:lnTo>
                      <a:pt x="1538" y="656"/>
                    </a:lnTo>
                    <a:lnTo>
                      <a:pt x="1530" y="663"/>
                    </a:lnTo>
                    <a:lnTo>
                      <a:pt x="1495" y="672"/>
                    </a:lnTo>
                    <a:lnTo>
                      <a:pt x="1488" y="685"/>
                    </a:lnTo>
                    <a:lnTo>
                      <a:pt x="1466" y="694"/>
                    </a:lnTo>
                    <a:lnTo>
                      <a:pt x="1475" y="720"/>
                    </a:lnTo>
                    <a:lnTo>
                      <a:pt x="1509" y="715"/>
                    </a:lnTo>
                    <a:lnTo>
                      <a:pt x="1538" y="715"/>
                    </a:lnTo>
                    <a:lnTo>
                      <a:pt x="1552" y="720"/>
                    </a:lnTo>
                    <a:lnTo>
                      <a:pt x="1566" y="722"/>
                    </a:lnTo>
                    <a:lnTo>
                      <a:pt x="1590" y="715"/>
                    </a:lnTo>
                    <a:lnTo>
                      <a:pt x="1662" y="727"/>
                    </a:lnTo>
                    <a:lnTo>
                      <a:pt x="1668" y="685"/>
                    </a:lnTo>
                    <a:lnTo>
                      <a:pt x="1677" y="682"/>
                    </a:lnTo>
                    <a:lnTo>
                      <a:pt x="1685" y="681"/>
                    </a:lnTo>
                    <a:lnTo>
                      <a:pt x="1692" y="682"/>
                    </a:lnTo>
                    <a:lnTo>
                      <a:pt x="1697" y="687"/>
                    </a:lnTo>
                    <a:lnTo>
                      <a:pt x="1701" y="706"/>
                    </a:lnTo>
                    <a:lnTo>
                      <a:pt x="1688" y="722"/>
                    </a:lnTo>
                    <a:lnTo>
                      <a:pt x="1704" y="744"/>
                    </a:lnTo>
                    <a:lnTo>
                      <a:pt x="1704" y="759"/>
                    </a:lnTo>
                    <a:lnTo>
                      <a:pt x="1754" y="777"/>
                    </a:lnTo>
                    <a:lnTo>
                      <a:pt x="1758" y="794"/>
                    </a:lnTo>
                    <a:lnTo>
                      <a:pt x="1754" y="806"/>
                    </a:lnTo>
                    <a:lnTo>
                      <a:pt x="1745" y="844"/>
                    </a:lnTo>
                    <a:lnTo>
                      <a:pt x="1668" y="835"/>
                    </a:lnTo>
                    <a:lnTo>
                      <a:pt x="1658" y="848"/>
                    </a:lnTo>
                    <a:lnTo>
                      <a:pt x="1662" y="847"/>
                    </a:lnTo>
                    <a:lnTo>
                      <a:pt x="1666" y="848"/>
                    </a:lnTo>
                    <a:lnTo>
                      <a:pt x="1670" y="852"/>
                    </a:lnTo>
                    <a:lnTo>
                      <a:pt x="1672" y="858"/>
                    </a:lnTo>
                    <a:lnTo>
                      <a:pt x="1671" y="864"/>
                    </a:lnTo>
                    <a:lnTo>
                      <a:pt x="1668" y="872"/>
                    </a:lnTo>
                    <a:lnTo>
                      <a:pt x="1682" y="891"/>
                    </a:lnTo>
                    <a:lnTo>
                      <a:pt x="1708" y="901"/>
                    </a:lnTo>
                    <a:lnTo>
                      <a:pt x="1688" y="963"/>
                    </a:lnTo>
                    <a:lnTo>
                      <a:pt x="1673" y="979"/>
                    </a:lnTo>
                    <a:lnTo>
                      <a:pt x="1638" y="985"/>
                    </a:lnTo>
                    <a:lnTo>
                      <a:pt x="1632" y="1000"/>
                    </a:lnTo>
                    <a:lnTo>
                      <a:pt x="1638" y="1022"/>
                    </a:lnTo>
                    <a:lnTo>
                      <a:pt x="1630" y="1055"/>
                    </a:lnTo>
                    <a:lnTo>
                      <a:pt x="1597" y="1094"/>
                    </a:lnTo>
                    <a:lnTo>
                      <a:pt x="1604" y="1113"/>
                    </a:lnTo>
                    <a:lnTo>
                      <a:pt x="1630" y="1133"/>
                    </a:lnTo>
                    <a:lnTo>
                      <a:pt x="1608" y="1150"/>
                    </a:lnTo>
                    <a:lnTo>
                      <a:pt x="1580" y="1165"/>
                    </a:lnTo>
                    <a:lnTo>
                      <a:pt x="1559" y="1205"/>
                    </a:lnTo>
                    <a:lnTo>
                      <a:pt x="1582" y="1220"/>
                    </a:lnTo>
                    <a:lnTo>
                      <a:pt x="1616" y="1226"/>
                    </a:lnTo>
                    <a:lnTo>
                      <a:pt x="1612" y="1243"/>
                    </a:lnTo>
                    <a:lnTo>
                      <a:pt x="1604" y="1257"/>
                    </a:lnTo>
                    <a:lnTo>
                      <a:pt x="1590" y="1265"/>
                    </a:lnTo>
                    <a:lnTo>
                      <a:pt x="1580" y="1305"/>
                    </a:lnTo>
                    <a:lnTo>
                      <a:pt x="1554" y="1298"/>
                    </a:lnTo>
                    <a:lnTo>
                      <a:pt x="1552" y="1283"/>
                    </a:lnTo>
                    <a:lnTo>
                      <a:pt x="1540" y="1276"/>
                    </a:lnTo>
                    <a:lnTo>
                      <a:pt x="1530" y="1279"/>
                    </a:lnTo>
                    <a:lnTo>
                      <a:pt x="1475" y="1305"/>
                    </a:lnTo>
                    <a:lnTo>
                      <a:pt x="1459" y="1300"/>
                    </a:lnTo>
                    <a:lnTo>
                      <a:pt x="1454" y="1305"/>
                    </a:lnTo>
                    <a:lnTo>
                      <a:pt x="1444" y="1305"/>
                    </a:lnTo>
                    <a:lnTo>
                      <a:pt x="1441" y="1305"/>
                    </a:lnTo>
                    <a:lnTo>
                      <a:pt x="1440" y="1306"/>
                    </a:lnTo>
                    <a:lnTo>
                      <a:pt x="1441" y="1306"/>
                    </a:lnTo>
                    <a:lnTo>
                      <a:pt x="1443" y="1306"/>
                    </a:lnTo>
                    <a:lnTo>
                      <a:pt x="1447" y="1307"/>
                    </a:lnTo>
                    <a:lnTo>
                      <a:pt x="1462" y="1312"/>
                    </a:lnTo>
                    <a:lnTo>
                      <a:pt x="1462" y="1329"/>
                    </a:lnTo>
                    <a:lnTo>
                      <a:pt x="1497" y="1335"/>
                    </a:lnTo>
                    <a:lnTo>
                      <a:pt x="1504" y="1348"/>
                    </a:lnTo>
                    <a:lnTo>
                      <a:pt x="1554" y="1383"/>
                    </a:lnTo>
                    <a:lnTo>
                      <a:pt x="1547" y="1419"/>
                    </a:lnTo>
                    <a:lnTo>
                      <a:pt x="1523" y="1440"/>
                    </a:lnTo>
                    <a:lnTo>
                      <a:pt x="1502" y="1429"/>
                    </a:lnTo>
                    <a:lnTo>
                      <a:pt x="1480" y="1433"/>
                    </a:lnTo>
                    <a:lnTo>
                      <a:pt x="1452" y="1419"/>
                    </a:lnTo>
                    <a:lnTo>
                      <a:pt x="1452" y="1422"/>
                    </a:lnTo>
                    <a:lnTo>
                      <a:pt x="1453" y="1426"/>
                    </a:lnTo>
                    <a:lnTo>
                      <a:pt x="1453" y="1429"/>
                    </a:lnTo>
                    <a:lnTo>
                      <a:pt x="1453" y="1430"/>
                    </a:lnTo>
                    <a:lnTo>
                      <a:pt x="1454" y="1432"/>
                    </a:lnTo>
                    <a:lnTo>
                      <a:pt x="1452" y="1433"/>
                    </a:lnTo>
                    <a:lnTo>
                      <a:pt x="1451" y="1433"/>
                    </a:lnTo>
                    <a:lnTo>
                      <a:pt x="1451" y="1434"/>
                    </a:lnTo>
                    <a:lnTo>
                      <a:pt x="1449" y="1434"/>
                    </a:lnTo>
                    <a:lnTo>
                      <a:pt x="1447" y="1435"/>
                    </a:lnTo>
                    <a:lnTo>
                      <a:pt x="1405" y="1448"/>
                    </a:lnTo>
                    <a:lnTo>
                      <a:pt x="1395" y="1429"/>
                    </a:lnTo>
                    <a:lnTo>
                      <a:pt x="1373" y="1412"/>
                    </a:lnTo>
                    <a:lnTo>
                      <a:pt x="1369" y="1483"/>
                    </a:lnTo>
                    <a:lnTo>
                      <a:pt x="1366" y="1483"/>
                    </a:lnTo>
                    <a:lnTo>
                      <a:pt x="1361" y="1486"/>
                    </a:lnTo>
                    <a:lnTo>
                      <a:pt x="1360" y="1488"/>
                    </a:lnTo>
                    <a:lnTo>
                      <a:pt x="1362" y="1492"/>
                    </a:lnTo>
                    <a:lnTo>
                      <a:pt x="1369" y="1505"/>
                    </a:lnTo>
                    <a:lnTo>
                      <a:pt x="1366" y="1528"/>
                    </a:lnTo>
                    <a:lnTo>
                      <a:pt x="1347" y="1542"/>
                    </a:lnTo>
                    <a:lnTo>
                      <a:pt x="1345" y="1555"/>
                    </a:lnTo>
                    <a:lnTo>
                      <a:pt x="1333" y="1561"/>
                    </a:lnTo>
                    <a:lnTo>
                      <a:pt x="1331" y="1576"/>
                    </a:lnTo>
                    <a:lnTo>
                      <a:pt x="1290" y="1583"/>
                    </a:lnTo>
                    <a:lnTo>
                      <a:pt x="1273" y="1633"/>
                    </a:lnTo>
                    <a:lnTo>
                      <a:pt x="1253" y="1628"/>
                    </a:lnTo>
                    <a:lnTo>
                      <a:pt x="1219" y="1614"/>
                    </a:lnTo>
                    <a:lnTo>
                      <a:pt x="1190" y="1640"/>
                    </a:lnTo>
                    <a:lnTo>
                      <a:pt x="1167" y="1628"/>
                    </a:lnTo>
                    <a:lnTo>
                      <a:pt x="1124" y="1676"/>
                    </a:lnTo>
                    <a:lnTo>
                      <a:pt x="1081" y="1697"/>
                    </a:lnTo>
                    <a:lnTo>
                      <a:pt x="1081" y="1720"/>
                    </a:lnTo>
                    <a:lnTo>
                      <a:pt x="1091" y="1776"/>
                    </a:lnTo>
                    <a:lnTo>
                      <a:pt x="1053" y="1776"/>
                    </a:lnTo>
                    <a:lnTo>
                      <a:pt x="1027" y="1790"/>
                    </a:lnTo>
                    <a:lnTo>
                      <a:pt x="1003" y="1785"/>
                    </a:lnTo>
                    <a:lnTo>
                      <a:pt x="1002" y="1784"/>
                    </a:lnTo>
                    <a:lnTo>
                      <a:pt x="998" y="1779"/>
                    </a:lnTo>
                    <a:lnTo>
                      <a:pt x="995" y="1777"/>
                    </a:lnTo>
                    <a:lnTo>
                      <a:pt x="992" y="1777"/>
                    </a:lnTo>
                    <a:lnTo>
                      <a:pt x="985" y="1778"/>
                    </a:lnTo>
                    <a:lnTo>
                      <a:pt x="977" y="1783"/>
                    </a:lnTo>
                    <a:lnTo>
                      <a:pt x="975" y="1779"/>
                    </a:lnTo>
                    <a:lnTo>
                      <a:pt x="974" y="1777"/>
                    </a:lnTo>
                    <a:lnTo>
                      <a:pt x="968" y="1771"/>
                    </a:lnTo>
                    <a:lnTo>
                      <a:pt x="961" y="1768"/>
                    </a:lnTo>
                    <a:lnTo>
                      <a:pt x="954" y="1765"/>
                    </a:lnTo>
                    <a:lnTo>
                      <a:pt x="948" y="1764"/>
                    </a:lnTo>
                    <a:lnTo>
                      <a:pt x="938" y="1763"/>
                    </a:lnTo>
                    <a:lnTo>
                      <a:pt x="930" y="1764"/>
                    </a:lnTo>
                    <a:lnTo>
                      <a:pt x="921" y="1765"/>
                    </a:lnTo>
                    <a:lnTo>
                      <a:pt x="912" y="1768"/>
                    </a:lnTo>
                    <a:lnTo>
                      <a:pt x="902" y="1769"/>
                    </a:lnTo>
                    <a:lnTo>
                      <a:pt x="894" y="1771"/>
                    </a:lnTo>
                    <a:lnTo>
                      <a:pt x="886" y="1772"/>
                    </a:lnTo>
                    <a:lnTo>
                      <a:pt x="881" y="1774"/>
                    </a:lnTo>
                    <a:lnTo>
                      <a:pt x="872" y="1777"/>
                    </a:lnTo>
                    <a:lnTo>
                      <a:pt x="869" y="1777"/>
                    </a:lnTo>
                    <a:lnTo>
                      <a:pt x="868" y="1778"/>
                    </a:lnTo>
                    <a:lnTo>
                      <a:pt x="857" y="1778"/>
                    </a:lnTo>
                    <a:lnTo>
                      <a:pt x="849" y="1781"/>
                    </a:lnTo>
                    <a:lnTo>
                      <a:pt x="841" y="1784"/>
                    </a:lnTo>
                    <a:lnTo>
                      <a:pt x="834" y="1790"/>
                    </a:lnTo>
                    <a:lnTo>
                      <a:pt x="805" y="1792"/>
                    </a:lnTo>
                    <a:lnTo>
                      <a:pt x="827" y="1818"/>
                    </a:lnTo>
                    <a:lnTo>
                      <a:pt x="870" y="1840"/>
                    </a:lnTo>
                    <a:lnTo>
                      <a:pt x="853" y="1854"/>
                    </a:lnTo>
                    <a:lnTo>
                      <a:pt x="825" y="1861"/>
                    </a:lnTo>
                    <a:lnTo>
                      <a:pt x="818" y="1875"/>
                    </a:lnTo>
                    <a:lnTo>
                      <a:pt x="796" y="1892"/>
                    </a:lnTo>
                    <a:lnTo>
                      <a:pt x="799" y="1892"/>
                    </a:lnTo>
                    <a:lnTo>
                      <a:pt x="800" y="1891"/>
                    </a:lnTo>
                    <a:lnTo>
                      <a:pt x="802" y="1892"/>
                    </a:lnTo>
                    <a:lnTo>
                      <a:pt x="803" y="1893"/>
                    </a:lnTo>
                    <a:lnTo>
                      <a:pt x="805" y="1895"/>
                    </a:lnTo>
                    <a:lnTo>
                      <a:pt x="805" y="1896"/>
                    </a:lnTo>
                    <a:lnTo>
                      <a:pt x="806" y="1898"/>
                    </a:lnTo>
                    <a:lnTo>
                      <a:pt x="802" y="1901"/>
                    </a:lnTo>
                    <a:lnTo>
                      <a:pt x="800" y="1905"/>
                    </a:lnTo>
                    <a:lnTo>
                      <a:pt x="799" y="1907"/>
                    </a:lnTo>
                    <a:lnTo>
                      <a:pt x="795" y="1899"/>
                    </a:lnTo>
                    <a:lnTo>
                      <a:pt x="793" y="1900"/>
                    </a:lnTo>
                    <a:lnTo>
                      <a:pt x="787" y="1902"/>
                    </a:lnTo>
                    <a:lnTo>
                      <a:pt x="783" y="1906"/>
                    </a:lnTo>
                    <a:lnTo>
                      <a:pt x="775" y="1911"/>
                    </a:lnTo>
                    <a:lnTo>
                      <a:pt x="740" y="1913"/>
                    </a:lnTo>
                    <a:lnTo>
                      <a:pt x="742" y="1935"/>
                    </a:lnTo>
                    <a:lnTo>
                      <a:pt x="745" y="1936"/>
                    </a:lnTo>
                    <a:lnTo>
                      <a:pt x="749" y="1940"/>
                    </a:lnTo>
                    <a:lnTo>
                      <a:pt x="751" y="1945"/>
                    </a:lnTo>
                    <a:lnTo>
                      <a:pt x="750" y="1950"/>
                    </a:lnTo>
                    <a:lnTo>
                      <a:pt x="746" y="1957"/>
                    </a:lnTo>
                    <a:lnTo>
                      <a:pt x="706" y="1957"/>
                    </a:lnTo>
                    <a:lnTo>
                      <a:pt x="690" y="1942"/>
                    </a:lnTo>
                    <a:lnTo>
                      <a:pt x="692" y="1920"/>
                    </a:lnTo>
                    <a:lnTo>
                      <a:pt x="703" y="1911"/>
                    </a:lnTo>
                    <a:lnTo>
                      <a:pt x="713" y="1890"/>
                    </a:lnTo>
                    <a:lnTo>
                      <a:pt x="690" y="1883"/>
                    </a:lnTo>
                    <a:lnTo>
                      <a:pt x="677" y="1868"/>
                    </a:lnTo>
                    <a:lnTo>
                      <a:pt x="640" y="1861"/>
                    </a:lnTo>
                    <a:lnTo>
                      <a:pt x="627" y="1868"/>
                    </a:lnTo>
                    <a:lnTo>
                      <a:pt x="597" y="1870"/>
                    </a:lnTo>
                    <a:lnTo>
                      <a:pt x="590" y="1885"/>
                    </a:lnTo>
                    <a:lnTo>
                      <a:pt x="586" y="1882"/>
                    </a:lnTo>
                    <a:lnTo>
                      <a:pt x="584" y="1882"/>
                    </a:lnTo>
                    <a:lnTo>
                      <a:pt x="576" y="1882"/>
                    </a:lnTo>
                    <a:lnTo>
                      <a:pt x="572" y="1882"/>
                    </a:lnTo>
                    <a:lnTo>
                      <a:pt x="568" y="1883"/>
                    </a:lnTo>
                    <a:lnTo>
                      <a:pt x="561" y="1913"/>
                    </a:lnTo>
                    <a:lnTo>
                      <a:pt x="547" y="1925"/>
                    </a:lnTo>
                    <a:lnTo>
                      <a:pt x="535" y="1953"/>
                    </a:lnTo>
                    <a:lnTo>
                      <a:pt x="511" y="1946"/>
                    </a:lnTo>
                    <a:lnTo>
                      <a:pt x="535" y="1925"/>
                    </a:lnTo>
                    <a:lnTo>
                      <a:pt x="533" y="1920"/>
                    </a:lnTo>
                    <a:lnTo>
                      <a:pt x="529" y="1916"/>
                    </a:lnTo>
                    <a:lnTo>
                      <a:pt x="534" y="1916"/>
                    </a:lnTo>
                    <a:lnTo>
                      <a:pt x="538" y="1917"/>
                    </a:lnTo>
                    <a:lnTo>
                      <a:pt x="538" y="1916"/>
                    </a:lnTo>
                    <a:lnTo>
                      <a:pt x="539" y="1916"/>
                    </a:lnTo>
                    <a:lnTo>
                      <a:pt x="541" y="1916"/>
                    </a:lnTo>
                    <a:lnTo>
                      <a:pt x="544" y="1916"/>
                    </a:lnTo>
                    <a:lnTo>
                      <a:pt x="545" y="1914"/>
                    </a:lnTo>
                    <a:lnTo>
                      <a:pt x="547" y="1912"/>
                    </a:lnTo>
                    <a:lnTo>
                      <a:pt x="547" y="1910"/>
                    </a:lnTo>
                    <a:lnTo>
                      <a:pt x="547" y="1909"/>
                    </a:lnTo>
                    <a:lnTo>
                      <a:pt x="548" y="1909"/>
                    </a:lnTo>
                    <a:lnTo>
                      <a:pt x="549" y="1907"/>
                    </a:lnTo>
                    <a:lnTo>
                      <a:pt x="511" y="1890"/>
                    </a:lnTo>
                    <a:lnTo>
                      <a:pt x="506" y="1891"/>
                    </a:lnTo>
                    <a:lnTo>
                      <a:pt x="503" y="1892"/>
                    </a:lnTo>
                    <a:lnTo>
                      <a:pt x="502" y="1894"/>
                    </a:lnTo>
                    <a:lnTo>
                      <a:pt x="500" y="1894"/>
                    </a:lnTo>
                    <a:lnTo>
                      <a:pt x="499" y="1894"/>
                    </a:lnTo>
                    <a:lnTo>
                      <a:pt x="499" y="1895"/>
                    </a:lnTo>
                    <a:lnTo>
                      <a:pt x="495" y="1894"/>
                    </a:lnTo>
                    <a:lnTo>
                      <a:pt x="493" y="1893"/>
                    </a:lnTo>
                    <a:lnTo>
                      <a:pt x="492" y="1892"/>
                    </a:lnTo>
                    <a:lnTo>
                      <a:pt x="464" y="1899"/>
                    </a:lnTo>
                    <a:lnTo>
                      <a:pt x="435" y="1854"/>
                    </a:lnTo>
                    <a:lnTo>
                      <a:pt x="432" y="1845"/>
                    </a:lnTo>
                    <a:lnTo>
                      <a:pt x="431" y="1839"/>
                    </a:lnTo>
                    <a:lnTo>
                      <a:pt x="432" y="1831"/>
                    </a:lnTo>
                    <a:lnTo>
                      <a:pt x="436" y="1823"/>
                    </a:lnTo>
                    <a:lnTo>
                      <a:pt x="438" y="1817"/>
                    </a:lnTo>
                    <a:lnTo>
                      <a:pt x="440" y="1813"/>
                    </a:lnTo>
                    <a:lnTo>
                      <a:pt x="441" y="1809"/>
                    </a:lnTo>
                    <a:lnTo>
                      <a:pt x="443" y="1807"/>
                    </a:lnTo>
                    <a:lnTo>
                      <a:pt x="443" y="1804"/>
                    </a:lnTo>
                    <a:lnTo>
                      <a:pt x="442" y="1803"/>
                    </a:lnTo>
                    <a:lnTo>
                      <a:pt x="442" y="1804"/>
                    </a:lnTo>
                    <a:lnTo>
                      <a:pt x="438" y="1805"/>
                    </a:lnTo>
                    <a:lnTo>
                      <a:pt x="436" y="1806"/>
                    </a:lnTo>
                    <a:lnTo>
                      <a:pt x="433" y="1804"/>
                    </a:lnTo>
                    <a:lnTo>
                      <a:pt x="449" y="1776"/>
                    </a:lnTo>
                    <a:lnTo>
                      <a:pt x="461" y="1707"/>
                    </a:lnTo>
                    <a:lnTo>
                      <a:pt x="520" y="1668"/>
                    </a:lnTo>
                    <a:lnTo>
                      <a:pt x="514" y="1635"/>
                    </a:lnTo>
                    <a:lnTo>
                      <a:pt x="490" y="1642"/>
                    </a:lnTo>
                    <a:lnTo>
                      <a:pt x="471" y="1611"/>
                    </a:lnTo>
                    <a:lnTo>
                      <a:pt x="520" y="1585"/>
                    </a:lnTo>
                    <a:lnTo>
                      <a:pt x="503" y="1576"/>
                    </a:lnTo>
                    <a:lnTo>
                      <a:pt x="485" y="1576"/>
                    </a:lnTo>
                    <a:lnTo>
                      <a:pt x="475" y="1564"/>
                    </a:lnTo>
                    <a:lnTo>
                      <a:pt x="457" y="1568"/>
                    </a:lnTo>
                    <a:lnTo>
                      <a:pt x="442" y="1550"/>
                    </a:lnTo>
                    <a:lnTo>
                      <a:pt x="414" y="1564"/>
                    </a:lnTo>
                    <a:lnTo>
                      <a:pt x="427" y="1605"/>
                    </a:lnTo>
                    <a:lnTo>
                      <a:pt x="455" y="1635"/>
                    </a:lnTo>
                    <a:lnTo>
                      <a:pt x="440" y="1648"/>
                    </a:lnTo>
                    <a:lnTo>
                      <a:pt x="411" y="1650"/>
                    </a:lnTo>
                    <a:lnTo>
                      <a:pt x="397" y="1664"/>
                    </a:lnTo>
                    <a:lnTo>
                      <a:pt x="407" y="1692"/>
                    </a:lnTo>
                    <a:lnTo>
                      <a:pt x="385" y="1714"/>
                    </a:lnTo>
                    <a:lnTo>
                      <a:pt x="357" y="1707"/>
                    </a:lnTo>
                    <a:lnTo>
                      <a:pt x="347" y="1728"/>
                    </a:lnTo>
                    <a:lnTo>
                      <a:pt x="335" y="1792"/>
                    </a:lnTo>
                    <a:lnTo>
                      <a:pt x="335" y="1764"/>
                    </a:lnTo>
                    <a:lnTo>
                      <a:pt x="297" y="1776"/>
                    </a:lnTo>
                    <a:lnTo>
                      <a:pt x="271" y="1768"/>
                    </a:lnTo>
                    <a:lnTo>
                      <a:pt x="264" y="1742"/>
                    </a:lnTo>
                    <a:lnTo>
                      <a:pt x="242" y="1733"/>
                    </a:lnTo>
                    <a:lnTo>
                      <a:pt x="247" y="1700"/>
                    </a:lnTo>
                    <a:lnTo>
                      <a:pt x="247" y="1693"/>
                    </a:lnTo>
                    <a:lnTo>
                      <a:pt x="251" y="1691"/>
                    </a:lnTo>
                    <a:lnTo>
                      <a:pt x="255" y="1693"/>
                    </a:lnTo>
                    <a:lnTo>
                      <a:pt x="262" y="1700"/>
                    </a:lnTo>
                    <a:lnTo>
                      <a:pt x="285" y="1697"/>
                    </a:lnTo>
                    <a:lnTo>
                      <a:pt x="299" y="1676"/>
                    </a:lnTo>
                    <a:lnTo>
                      <a:pt x="307" y="1600"/>
                    </a:lnTo>
                    <a:lnTo>
                      <a:pt x="268" y="1607"/>
                    </a:lnTo>
                    <a:lnTo>
                      <a:pt x="264" y="1618"/>
                    </a:lnTo>
                    <a:lnTo>
                      <a:pt x="251" y="1618"/>
                    </a:lnTo>
                    <a:lnTo>
                      <a:pt x="246" y="1617"/>
                    </a:lnTo>
                    <a:lnTo>
                      <a:pt x="244" y="1617"/>
                    </a:lnTo>
                    <a:lnTo>
                      <a:pt x="242" y="1615"/>
                    </a:lnTo>
                    <a:lnTo>
                      <a:pt x="242" y="1614"/>
                    </a:lnTo>
                    <a:lnTo>
                      <a:pt x="243" y="1612"/>
                    </a:lnTo>
                    <a:lnTo>
                      <a:pt x="247" y="1611"/>
                    </a:lnTo>
                    <a:lnTo>
                      <a:pt x="229" y="1600"/>
                    </a:lnTo>
                    <a:lnTo>
                      <a:pt x="229" y="1576"/>
                    </a:lnTo>
                    <a:lnTo>
                      <a:pt x="250" y="1557"/>
                    </a:lnTo>
                    <a:lnTo>
                      <a:pt x="255" y="1522"/>
                    </a:lnTo>
                    <a:lnTo>
                      <a:pt x="235" y="1514"/>
                    </a:lnTo>
                    <a:lnTo>
                      <a:pt x="235" y="1522"/>
                    </a:lnTo>
                    <a:lnTo>
                      <a:pt x="233" y="1528"/>
                    </a:lnTo>
                    <a:lnTo>
                      <a:pt x="231" y="1530"/>
                    </a:lnTo>
                    <a:lnTo>
                      <a:pt x="230" y="1530"/>
                    </a:lnTo>
                    <a:lnTo>
                      <a:pt x="230" y="1531"/>
                    </a:lnTo>
                    <a:lnTo>
                      <a:pt x="230" y="1533"/>
                    </a:lnTo>
                    <a:lnTo>
                      <a:pt x="227" y="1533"/>
                    </a:lnTo>
                    <a:lnTo>
                      <a:pt x="225" y="1534"/>
                    </a:lnTo>
                    <a:lnTo>
                      <a:pt x="218" y="1533"/>
                    </a:lnTo>
                    <a:lnTo>
                      <a:pt x="219" y="1537"/>
                    </a:lnTo>
                    <a:lnTo>
                      <a:pt x="220" y="1541"/>
                    </a:lnTo>
                    <a:lnTo>
                      <a:pt x="219" y="1541"/>
                    </a:lnTo>
                    <a:lnTo>
                      <a:pt x="219" y="1542"/>
                    </a:lnTo>
                    <a:lnTo>
                      <a:pt x="219" y="1544"/>
                    </a:lnTo>
                    <a:lnTo>
                      <a:pt x="219" y="1548"/>
                    </a:lnTo>
                    <a:lnTo>
                      <a:pt x="217" y="1548"/>
                    </a:lnTo>
                    <a:lnTo>
                      <a:pt x="216" y="1548"/>
                    </a:lnTo>
                    <a:lnTo>
                      <a:pt x="216" y="1549"/>
                    </a:lnTo>
                    <a:lnTo>
                      <a:pt x="214" y="1550"/>
                    </a:lnTo>
                    <a:lnTo>
                      <a:pt x="210" y="1549"/>
                    </a:lnTo>
                    <a:lnTo>
                      <a:pt x="208" y="1548"/>
                    </a:lnTo>
                    <a:lnTo>
                      <a:pt x="207" y="1548"/>
                    </a:lnTo>
                    <a:lnTo>
                      <a:pt x="179" y="1564"/>
                    </a:lnTo>
                    <a:lnTo>
                      <a:pt x="171" y="1535"/>
                    </a:lnTo>
                    <a:lnTo>
                      <a:pt x="176" y="1533"/>
                    </a:lnTo>
                    <a:lnTo>
                      <a:pt x="179" y="1531"/>
                    </a:lnTo>
                    <a:lnTo>
                      <a:pt x="181" y="1529"/>
                    </a:lnTo>
                    <a:lnTo>
                      <a:pt x="181" y="1528"/>
                    </a:lnTo>
                    <a:lnTo>
                      <a:pt x="182" y="1528"/>
                    </a:lnTo>
                    <a:lnTo>
                      <a:pt x="181" y="1526"/>
                    </a:lnTo>
                    <a:lnTo>
                      <a:pt x="179" y="1524"/>
                    </a:lnTo>
                    <a:lnTo>
                      <a:pt x="176" y="1522"/>
                    </a:lnTo>
                    <a:lnTo>
                      <a:pt x="171" y="1522"/>
                    </a:lnTo>
                    <a:lnTo>
                      <a:pt x="176" y="1483"/>
                    </a:lnTo>
                    <a:lnTo>
                      <a:pt x="179" y="1478"/>
                    </a:lnTo>
                    <a:lnTo>
                      <a:pt x="180" y="1476"/>
                    </a:lnTo>
                    <a:lnTo>
                      <a:pt x="183" y="1477"/>
                    </a:lnTo>
                    <a:lnTo>
                      <a:pt x="190" y="1483"/>
                    </a:lnTo>
                    <a:lnTo>
                      <a:pt x="212" y="1426"/>
                    </a:lnTo>
                    <a:lnTo>
                      <a:pt x="185" y="1419"/>
                    </a:lnTo>
                    <a:lnTo>
                      <a:pt x="162" y="1433"/>
                    </a:lnTo>
                    <a:lnTo>
                      <a:pt x="126" y="1390"/>
                    </a:lnTo>
                    <a:lnTo>
                      <a:pt x="105" y="1355"/>
                    </a:lnTo>
                    <a:lnTo>
                      <a:pt x="86" y="1393"/>
                    </a:lnTo>
                    <a:lnTo>
                      <a:pt x="55" y="1422"/>
                    </a:lnTo>
                    <a:lnTo>
                      <a:pt x="36" y="1398"/>
                    </a:lnTo>
                    <a:lnTo>
                      <a:pt x="22" y="1369"/>
                    </a:lnTo>
                    <a:lnTo>
                      <a:pt x="0" y="1300"/>
                    </a:lnTo>
                    <a:lnTo>
                      <a:pt x="12" y="1291"/>
                    </a:lnTo>
                    <a:lnTo>
                      <a:pt x="7" y="1270"/>
                    </a:lnTo>
                    <a:lnTo>
                      <a:pt x="20" y="1262"/>
                    </a:lnTo>
                    <a:lnTo>
                      <a:pt x="22" y="1250"/>
                    </a:lnTo>
                    <a:lnTo>
                      <a:pt x="29" y="1236"/>
                    </a:lnTo>
                    <a:lnTo>
                      <a:pt x="14" y="1212"/>
                    </a:lnTo>
                    <a:lnTo>
                      <a:pt x="0" y="1207"/>
                    </a:lnTo>
                    <a:lnTo>
                      <a:pt x="22" y="1179"/>
                    </a:lnTo>
                    <a:lnTo>
                      <a:pt x="70" y="1157"/>
                    </a:lnTo>
                    <a:lnTo>
                      <a:pt x="64" y="1122"/>
                    </a:lnTo>
                    <a:lnTo>
                      <a:pt x="50" y="1120"/>
                    </a:lnTo>
                    <a:lnTo>
                      <a:pt x="33" y="1107"/>
                    </a:lnTo>
                    <a:lnTo>
                      <a:pt x="5" y="1105"/>
                    </a:lnTo>
                    <a:lnTo>
                      <a:pt x="2" y="1104"/>
                    </a:lnTo>
                    <a:lnTo>
                      <a:pt x="1" y="1104"/>
                    </a:lnTo>
                    <a:lnTo>
                      <a:pt x="1" y="1096"/>
                    </a:lnTo>
                    <a:lnTo>
                      <a:pt x="5" y="1091"/>
                    </a:lnTo>
                    <a:lnTo>
                      <a:pt x="14" y="1089"/>
                    </a:lnTo>
                    <a:lnTo>
                      <a:pt x="16" y="1088"/>
                    </a:lnTo>
                    <a:lnTo>
                      <a:pt x="20" y="1088"/>
                    </a:lnTo>
                    <a:lnTo>
                      <a:pt x="24" y="1087"/>
                    </a:lnTo>
                    <a:lnTo>
                      <a:pt x="25" y="1084"/>
                    </a:lnTo>
                    <a:lnTo>
                      <a:pt x="27" y="1083"/>
                    </a:lnTo>
                    <a:lnTo>
                      <a:pt x="28" y="1081"/>
                    </a:lnTo>
                    <a:lnTo>
                      <a:pt x="30" y="1080"/>
                    </a:lnTo>
                    <a:lnTo>
                      <a:pt x="30" y="1077"/>
                    </a:lnTo>
                    <a:lnTo>
                      <a:pt x="31" y="1075"/>
                    </a:lnTo>
                    <a:lnTo>
                      <a:pt x="31" y="1070"/>
                    </a:lnTo>
                    <a:lnTo>
                      <a:pt x="30" y="1064"/>
                    </a:lnTo>
                    <a:lnTo>
                      <a:pt x="29" y="1057"/>
                    </a:lnTo>
                    <a:lnTo>
                      <a:pt x="55" y="1044"/>
                    </a:lnTo>
                    <a:lnTo>
                      <a:pt x="70" y="1020"/>
                    </a:lnTo>
                    <a:lnTo>
                      <a:pt x="90" y="1055"/>
                    </a:lnTo>
                    <a:lnTo>
                      <a:pt x="100" y="1033"/>
                    </a:lnTo>
                    <a:lnTo>
                      <a:pt x="142" y="1022"/>
                    </a:lnTo>
                    <a:lnTo>
                      <a:pt x="207" y="1027"/>
                    </a:lnTo>
                    <a:lnTo>
                      <a:pt x="198" y="1041"/>
                    </a:lnTo>
                    <a:lnTo>
                      <a:pt x="233" y="1037"/>
                    </a:lnTo>
                    <a:lnTo>
                      <a:pt x="240" y="1029"/>
                    </a:lnTo>
                    <a:lnTo>
                      <a:pt x="276" y="1027"/>
                    </a:lnTo>
                    <a:lnTo>
                      <a:pt x="292" y="1015"/>
                    </a:lnTo>
                    <a:lnTo>
                      <a:pt x="325" y="1015"/>
                    </a:lnTo>
                    <a:lnTo>
                      <a:pt x="361" y="1041"/>
                    </a:lnTo>
                    <a:lnTo>
                      <a:pt x="371" y="1029"/>
                    </a:lnTo>
                    <a:lnTo>
                      <a:pt x="399" y="1033"/>
                    </a:lnTo>
                    <a:lnTo>
                      <a:pt x="421" y="1072"/>
                    </a:lnTo>
                    <a:lnTo>
                      <a:pt x="447" y="1077"/>
                    </a:lnTo>
                    <a:lnTo>
                      <a:pt x="477" y="1070"/>
                    </a:lnTo>
                    <a:lnTo>
                      <a:pt x="533" y="1100"/>
                    </a:lnTo>
                    <a:lnTo>
                      <a:pt x="553" y="1105"/>
                    </a:lnTo>
                    <a:lnTo>
                      <a:pt x="577" y="1100"/>
                    </a:lnTo>
                    <a:lnTo>
                      <a:pt x="606" y="1070"/>
                    </a:lnTo>
                    <a:lnTo>
                      <a:pt x="577" y="994"/>
                    </a:lnTo>
                    <a:lnTo>
                      <a:pt x="603" y="970"/>
                    </a:lnTo>
                    <a:lnTo>
                      <a:pt x="603" y="937"/>
                    </a:lnTo>
                    <a:lnTo>
                      <a:pt x="577" y="887"/>
                    </a:lnTo>
                    <a:lnTo>
                      <a:pt x="592" y="870"/>
                    </a:lnTo>
                    <a:lnTo>
                      <a:pt x="618" y="865"/>
                    </a:lnTo>
                    <a:lnTo>
                      <a:pt x="627" y="858"/>
                    </a:lnTo>
                    <a:lnTo>
                      <a:pt x="646" y="837"/>
                    </a:lnTo>
                    <a:lnTo>
                      <a:pt x="656" y="835"/>
                    </a:lnTo>
                    <a:lnTo>
                      <a:pt x="663" y="809"/>
                    </a:lnTo>
                    <a:lnTo>
                      <a:pt x="684" y="820"/>
                    </a:lnTo>
                    <a:lnTo>
                      <a:pt x="696" y="841"/>
                    </a:lnTo>
                    <a:lnTo>
                      <a:pt x="697" y="841"/>
                    </a:lnTo>
                    <a:lnTo>
                      <a:pt x="697" y="833"/>
                    </a:lnTo>
                    <a:lnTo>
                      <a:pt x="699" y="826"/>
                    </a:lnTo>
                    <a:lnTo>
                      <a:pt x="704" y="819"/>
                    </a:lnTo>
                    <a:lnTo>
                      <a:pt x="707" y="817"/>
                    </a:lnTo>
                    <a:lnTo>
                      <a:pt x="713" y="817"/>
                    </a:lnTo>
                    <a:lnTo>
                      <a:pt x="718" y="818"/>
                    </a:lnTo>
                    <a:lnTo>
                      <a:pt x="725" y="822"/>
                    </a:lnTo>
                    <a:lnTo>
                      <a:pt x="726" y="822"/>
                    </a:lnTo>
                    <a:lnTo>
                      <a:pt x="728" y="823"/>
                    </a:lnTo>
                    <a:lnTo>
                      <a:pt x="729" y="823"/>
                    </a:lnTo>
                    <a:lnTo>
                      <a:pt x="733" y="814"/>
                    </a:lnTo>
                    <a:lnTo>
                      <a:pt x="733" y="811"/>
                    </a:lnTo>
                    <a:lnTo>
                      <a:pt x="734" y="809"/>
                    </a:lnTo>
                    <a:lnTo>
                      <a:pt x="737" y="804"/>
                    </a:lnTo>
                    <a:lnTo>
                      <a:pt x="737" y="798"/>
                    </a:lnTo>
                    <a:lnTo>
                      <a:pt x="737" y="795"/>
                    </a:lnTo>
                    <a:lnTo>
                      <a:pt x="738" y="793"/>
                    </a:lnTo>
                    <a:lnTo>
                      <a:pt x="737" y="781"/>
                    </a:lnTo>
                    <a:lnTo>
                      <a:pt x="732" y="770"/>
                    </a:lnTo>
                    <a:lnTo>
                      <a:pt x="725" y="763"/>
                    </a:lnTo>
                    <a:lnTo>
                      <a:pt x="720" y="737"/>
                    </a:lnTo>
                    <a:lnTo>
                      <a:pt x="699" y="701"/>
                    </a:lnTo>
                    <a:lnTo>
                      <a:pt x="699" y="692"/>
                    </a:lnTo>
                    <a:lnTo>
                      <a:pt x="702" y="687"/>
                    </a:lnTo>
                    <a:lnTo>
                      <a:pt x="708" y="684"/>
                    </a:lnTo>
                    <a:lnTo>
                      <a:pt x="718" y="685"/>
                    </a:lnTo>
                    <a:lnTo>
                      <a:pt x="720" y="685"/>
                    </a:lnTo>
                    <a:lnTo>
                      <a:pt x="723" y="685"/>
                    </a:lnTo>
                    <a:lnTo>
                      <a:pt x="724" y="683"/>
                    </a:lnTo>
                    <a:lnTo>
                      <a:pt x="726" y="682"/>
                    </a:lnTo>
                    <a:lnTo>
                      <a:pt x="726" y="679"/>
                    </a:lnTo>
                    <a:lnTo>
                      <a:pt x="726" y="675"/>
                    </a:lnTo>
                    <a:lnTo>
                      <a:pt x="725" y="673"/>
                    </a:lnTo>
                    <a:lnTo>
                      <a:pt x="725" y="672"/>
                    </a:lnTo>
                    <a:lnTo>
                      <a:pt x="725" y="670"/>
                    </a:lnTo>
                    <a:lnTo>
                      <a:pt x="725" y="665"/>
                    </a:lnTo>
                    <a:lnTo>
                      <a:pt x="710" y="649"/>
                    </a:lnTo>
                    <a:lnTo>
                      <a:pt x="718" y="609"/>
                    </a:lnTo>
                    <a:lnTo>
                      <a:pt x="706" y="594"/>
                    </a:lnTo>
                    <a:lnTo>
                      <a:pt x="690" y="580"/>
                    </a:lnTo>
                    <a:lnTo>
                      <a:pt x="699" y="542"/>
                    </a:lnTo>
                    <a:lnTo>
                      <a:pt x="727" y="550"/>
                    </a:lnTo>
                    <a:lnTo>
                      <a:pt x="756" y="542"/>
                    </a:lnTo>
                    <a:lnTo>
                      <a:pt x="777" y="559"/>
                    </a:lnTo>
                    <a:lnTo>
                      <a:pt x="825" y="563"/>
                    </a:lnTo>
                    <a:lnTo>
                      <a:pt x="818" y="544"/>
                    </a:lnTo>
                    <a:lnTo>
                      <a:pt x="827" y="513"/>
                    </a:lnTo>
                    <a:lnTo>
                      <a:pt x="838" y="506"/>
                    </a:lnTo>
                    <a:lnTo>
                      <a:pt x="849" y="494"/>
                    </a:lnTo>
                    <a:lnTo>
                      <a:pt x="862" y="485"/>
                    </a:lnTo>
                    <a:lnTo>
                      <a:pt x="868" y="459"/>
                    </a:lnTo>
                    <a:lnTo>
                      <a:pt x="884" y="452"/>
                    </a:lnTo>
                    <a:lnTo>
                      <a:pt x="896" y="459"/>
                    </a:lnTo>
                    <a:lnTo>
                      <a:pt x="960" y="466"/>
                    </a:lnTo>
                    <a:lnTo>
                      <a:pt x="946" y="480"/>
                    </a:lnTo>
                    <a:lnTo>
                      <a:pt x="960" y="516"/>
                    </a:lnTo>
                    <a:lnTo>
                      <a:pt x="1027" y="559"/>
                    </a:lnTo>
                    <a:lnTo>
                      <a:pt x="1046" y="537"/>
                    </a:lnTo>
                    <a:lnTo>
                      <a:pt x="1034" y="480"/>
                    </a:lnTo>
                    <a:lnTo>
                      <a:pt x="1046" y="450"/>
                    </a:lnTo>
                    <a:lnTo>
                      <a:pt x="1069" y="416"/>
                    </a:lnTo>
                    <a:lnTo>
                      <a:pt x="1046" y="394"/>
                    </a:lnTo>
                    <a:lnTo>
                      <a:pt x="1017" y="400"/>
                    </a:lnTo>
                    <a:lnTo>
                      <a:pt x="984" y="387"/>
                    </a:lnTo>
                    <a:lnTo>
                      <a:pt x="960" y="400"/>
                    </a:lnTo>
                    <a:lnTo>
                      <a:pt x="920" y="402"/>
                    </a:lnTo>
                    <a:lnTo>
                      <a:pt x="892" y="424"/>
                    </a:lnTo>
                    <a:lnTo>
                      <a:pt x="875" y="428"/>
                    </a:lnTo>
                    <a:lnTo>
                      <a:pt x="868" y="409"/>
                    </a:lnTo>
                    <a:lnTo>
                      <a:pt x="855" y="400"/>
                    </a:lnTo>
                    <a:lnTo>
                      <a:pt x="868" y="363"/>
                    </a:lnTo>
                    <a:lnTo>
                      <a:pt x="903" y="374"/>
                    </a:lnTo>
                    <a:lnTo>
                      <a:pt x="1003" y="342"/>
                    </a:lnTo>
                    <a:lnTo>
                      <a:pt x="1046" y="350"/>
                    </a:lnTo>
                    <a:lnTo>
                      <a:pt x="1145" y="344"/>
                    </a:lnTo>
                    <a:lnTo>
                      <a:pt x="1162" y="357"/>
                    </a:lnTo>
                    <a:lnTo>
                      <a:pt x="1155" y="331"/>
                    </a:lnTo>
                    <a:lnTo>
                      <a:pt x="1110" y="295"/>
                    </a:lnTo>
                    <a:lnTo>
                      <a:pt x="1117" y="259"/>
                    </a:lnTo>
                    <a:lnTo>
                      <a:pt x="1155" y="257"/>
                    </a:lnTo>
                    <a:lnTo>
                      <a:pt x="1167" y="281"/>
                    </a:lnTo>
                    <a:lnTo>
                      <a:pt x="1205" y="264"/>
                    </a:lnTo>
                    <a:lnTo>
                      <a:pt x="1195" y="235"/>
                    </a:lnTo>
                    <a:lnTo>
                      <a:pt x="1169" y="221"/>
                    </a:lnTo>
                    <a:lnTo>
                      <a:pt x="1184" y="185"/>
                    </a:lnTo>
                    <a:lnTo>
                      <a:pt x="1217" y="174"/>
                    </a:lnTo>
                    <a:lnTo>
                      <a:pt x="1217" y="150"/>
                    </a:lnTo>
                    <a:lnTo>
                      <a:pt x="1190" y="138"/>
                    </a:lnTo>
                    <a:lnTo>
                      <a:pt x="1169" y="135"/>
                    </a:lnTo>
                    <a:lnTo>
                      <a:pt x="1167" y="117"/>
                    </a:lnTo>
                    <a:lnTo>
                      <a:pt x="1153" y="102"/>
                    </a:lnTo>
                    <a:lnTo>
                      <a:pt x="1153" y="74"/>
                    </a:lnTo>
                    <a:lnTo>
                      <a:pt x="1174" y="57"/>
                    </a:lnTo>
                    <a:lnTo>
                      <a:pt x="1184" y="22"/>
                    </a:lnTo>
                    <a:lnTo>
                      <a:pt x="1197" y="2"/>
                    </a:lnTo>
                    <a:lnTo>
                      <a:pt x="1219" y="0"/>
                    </a:lnTo>
                    <a:lnTo>
                      <a:pt x="1281" y="24"/>
                    </a:lnTo>
                    <a:lnTo>
                      <a:pt x="1290" y="43"/>
                    </a:lnTo>
                    <a:lnTo>
                      <a:pt x="1345" y="50"/>
                    </a:lnTo>
                    <a:lnTo>
                      <a:pt x="1360" y="45"/>
                    </a:lnTo>
                    <a:lnTo>
                      <a:pt x="1388" y="22"/>
                    </a:lnTo>
                    <a:lnTo>
                      <a:pt x="1416" y="31"/>
                    </a:lnTo>
                    <a:lnTo>
                      <a:pt x="1405" y="59"/>
                    </a:lnTo>
                    <a:lnTo>
                      <a:pt x="1426" y="74"/>
                    </a:lnTo>
                    <a:lnTo>
                      <a:pt x="1440" y="100"/>
                    </a:lnTo>
                    <a:lnTo>
                      <a:pt x="1509" y="100"/>
                    </a:lnTo>
                    <a:lnTo>
                      <a:pt x="1538" y="109"/>
                    </a:lnTo>
                    <a:lnTo>
                      <a:pt x="1575" y="107"/>
                    </a:lnTo>
                    <a:lnTo>
                      <a:pt x="1595" y="131"/>
                    </a:lnTo>
                    <a:lnTo>
                      <a:pt x="1612" y="138"/>
                    </a:lnTo>
                    <a:lnTo>
                      <a:pt x="1625" y="157"/>
                    </a:lnTo>
                    <a:lnTo>
                      <a:pt x="1630" y="174"/>
                    </a:lnTo>
                    <a:lnTo>
                      <a:pt x="1612" y="195"/>
                    </a:lnTo>
                    <a:lnTo>
                      <a:pt x="1658" y="200"/>
                    </a:lnTo>
                    <a:lnTo>
                      <a:pt x="1690" y="193"/>
                    </a:lnTo>
                    <a:lnTo>
                      <a:pt x="1662" y="216"/>
                    </a:lnTo>
                    <a:lnTo>
                      <a:pt x="1651" y="237"/>
                    </a:lnTo>
                    <a:lnTo>
                      <a:pt x="1682" y="266"/>
                    </a:lnTo>
                    <a:lnTo>
                      <a:pt x="1740" y="264"/>
                    </a:lnTo>
                    <a:lnTo>
                      <a:pt x="1790" y="278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1669">
                <a:extLst>
                  <a:ext uri="{FF2B5EF4-FFF2-40B4-BE49-F238E27FC236}">
                    <a16:creationId xmlns:a16="http://schemas.microsoft.com/office/drawing/2014/main" id="{24900707-DE5E-2A4A-FB93-BD60E7B956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1" y="1310"/>
                <a:ext cx="22" cy="31"/>
              </a:xfrm>
              <a:custGeom>
                <a:avLst/>
                <a:gdLst>
                  <a:gd name="T0" fmla="*/ 7 w 131"/>
                  <a:gd name="T1" fmla="*/ 7 h 185"/>
                  <a:gd name="T2" fmla="*/ 0 w 131"/>
                  <a:gd name="T3" fmla="*/ 29 h 185"/>
                  <a:gd name="T4" fmla="*/ 29 w 131"/>
                  <a:gd name="T5" fmla="*/ 43 h 185"/>
                  <a:gd name="T6" fmla="*/ 24 w 131"/>
                  <a:gd name="T7" fmla="*/ 74 h 185"/>
                  <a:gd name="T8" fmla="*/ 36 w 131"/>
                  <a:gd name="T9" fmla="*/ 88 h 185"/>
                  <a:gd name="T10" fmla="*/ 38 w 131"/>
                  <a:gd name="T11" fmla="*/ 109 h 185"/>
                  <a:gd name="T12" fmla="*/ 7 w 131"/>
                  <a:gd name="T13" fmla="*/ 109 h 185"/>
                  <a:gd name="T14" fmla="*/ 0 w 131"/>
                  <a:gd name="T15" fmla="*/ 185 h 185"/>
                  <a:gd name="T16" fmla="*/ 17 w 131"/>
                  <a:gd name="T17" fmla="*/ 181 h 185"/>
                  <a:gd name="T18" fmla="*/ 24 w 131"/>
                  <a:gd name="T19" fmla="*/ 164 h 185"/>
                  <a:gd name="T20" fmla="*/ 36 w 131"/>
                  <a:gd name="T21" fmla="*/ 157 h 185"/>
                  <a:gd name="T22" fmla="*/ 43 w 131"/>
                  <a:gd name="T23" fmla="*/ 142 h 185"/>
                  <a:gd name="T24" fmla="*/ 74 w 131"/>
                  <a:gd name="T25" fmla="*/ 102 h 185"/>
                  <a:gd name="T26" fmla="*/ 76 w 131"/>
                  <a:gd name="T27" fmla="*/ 102 h 185"/>
                  <a:gd name="T28" fmla="*/ 77 w 131"/>
                  <a:gd name="T29" fmla="*/ 102 h 185"/>
                  <a:gd name="T30" fmla="*/ 79 w 131"/>
                  <a:gd name="T31" fmla="*/ 103 h 185"/>
                  <a:gd name="T32" fmla="*/ 83 w 131"/>
                  <a:gd name="T33" fmla="*/ 102 h 185"/>
                  <a:gd name="T34" fmla="*/ 84 w 131"/>
                  <a:gd name="T35" fmla="*/ 100 h 185"/>
                  <a:gd name="T36" fmla="*/ 88 w 131"/>
                  <a:gd name="T37" fmla="*/ 100 h 185"/>
                  <a:gd name="T38" fmla="*/ 131 w 131"/>
                  <a:gd name="T39" fmla="*/ 122 h 185"/>
                  <a:gd name="T40" fmla="*/ 117 w 131"/>
                  <a:gd name="T41" fmla="*/ 93 h 185"/>
                  <a:gd name="T42" fmla="*/ 114 w 131"/>
                  <a:gd name="T43" fmla="*/ 74 h 185"/>
                  <a:gd name="T44" fmla="*/ 100 w 131"/>
                  <a:gd name="T45" fmla="*/ 57 h 185"/>
                  <a:gd name="T46" fmla="*/ 53 w 131"/>
                  <a:gd name="T47" fmla="*/ 35 h 185"/>
                  <a:gd name="T48" fmla="*/ 31 w 131"/>
                  <a:gd name="T49" fmla="*/ 0 h 185"/>
                  <a:gd name="T50" fmla="*/ 7 w 131"/>
                  <a:gd name="T51" fmla="*/ 7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1" h="185">
                    <a:moveTo>
                      <a:pt x="7" y="7"/>
                    </a:moveTo>
                    <a:lnTo>
                      <a:pt x="0" y="29"/>
                    </a:lnTo>
                    <a:lnTo>
                      <a:pt x="29" y="43"/>
                    </a:lnTo>
                    <a:lnTo>
                      <a:pt x="24" y="74"/>
                    </a:lnTo>
                    <a:lnTo>
                      <a:pt x="36" y="88"/>
                    </a:lnTo>
                    <a:lnTo>
                      <a:pt x="38" y="109"/>
                    </a:lnTo>
                    <a:lnTo>
                      <a:pt x="7" y="109"/>
                    </a:lnTo>
                    <a:lnTo>
                      <a:pt x="0" y="185"/>
                    </a:lnTo>
                    <a:lnTo>
                      <a:pt x="17" y="181"/>
                    </a:lnTo>
                    <a:lnTo>
                      <a:pt x="24" y="164"/>
                    </a:lnTo>
                    <a:lnTo>
                      <a:pt x="36" y="157"/>
                    </a:lnTo>
                    <a:lnTo>
                      <a:pt x="43" y="142"/>
                    </a:lnTo>
                    <a:lnTo>
                      <a:pt x="74" y="102"/>
                    </a:lnTo>
                    <a:lnTo>
                      <a:pt x="76" y="102"/>
                    </a:lnTo>
                    <a:lnTo>
                      <a:pt x="77" y="102"/>
                    </a:lnTo>
                    <a:lnTo>
                      <a:pt x="79" y="103"/>
                    </a:lnTo>
                    <a:lnTo>
                      <a:pt x="83" y="102"/>
                    </a:lnTo>
                    <a:lnTo>
                      <a:pt x="84" y="100"/>
                    </a:lnTo>
                    <a:lnTo>
                      <a:pt x="88" y="100"/>
                    </a:lnTo>
                    <a:lnTo>
                      <a:pt x="131" y="122"/>
                    </a:lnTo>
                    <a:lnTo>
                      <a:pt x="117" y="93"/>
                    </a:lnTo>
                    <a:lnTo>
                      <a:pt x="114" y="74"/>
                    </a:lnTo>
                    <a:lnTo>
                      <a:pt x="100" y="57"/>
                    </a:lnTo>
                    <a:lnTo>
                      <a:pt x="53" y="35"/>
                    </a:lnTo>
                    <a:lnTo>
                      <a:pt x="31" y="0"/>
                    </a:lnTo>
                    <a:lnTo>
                      <a:pt x="7" y="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1670">
                <a:extLst>
                  <a:ext uri="{FF2B5EF4-FFF2-40B4-BE49-F238E27FC236}">
                    <a16:creationId xmlns:a16="http://schemas.microsoft.com/office/drawing/2014/main" id="{04221315-0F26-4C5A-7A20-4CA6467D1C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2" y="1326"/>
                <a:ext cx="6" cy="7"/>
              </a:xfrm>
              <a:custGeom>
                <a:avLst/>
                <a:gdLst>
                  <a:gd name="T0" fmla="*/ 20 w 37"/>
                  <a:gd name="T1" fmla="*/ 7 h 42"/>
                  <a:gd name="T2" fmla="*/ 16 w 37"/>
                  <a:gd name="T3" fmla="*/ 10 h 42"/>
                  <a:gd name="T4" fmla="*/ 12 w 37"/>
                  <a:gd name="T5" fmla="*/ 12 h 42"/>
                  <a:gd name="T6" fmla="*/ 10 w 37"/>
                  <a:gd name="T7" fmla="*/ 11 h 42"/>
                  <a:gd name="T8" fmla="*/ 9 w 37"/>
                  <a:gd name="T9" fmla="*/ 11 h 42"/>
                  <a:gd name="T10" fmla="*/ 6 w 37"/>
                  <a:gd name="T11" fmla="*/ 11 h 42"/>
                  <a:gd name="T12" fmla="*/ 0 w 37"/>
                  <a:gd name="T13" fmla="*/ 9 h 42"/>
                  <a:gd name="T14" fmla="*/ 21 w 37"/>
                  <a:gd name="T15" fmla="*/ 29 h 42"/>
                  <a:gd name="T16" fmla="*/ 18 w 37"/>
                  <a:gd name="T17" fmla="*/ 38 h 42"/>
                  <a:gd name="T18" fmla="*/ 18 w 37"/>
                  <a:gd name="T19" fmla="*/ 42 h 42"/>
                  <a:gd name="T20" fmla="*/ 26 w 37"/>
                  <a:gd name="T21" fmla="*/ 34 h 42"/>
                  <a:gd name="T22" fmla="*/ 36 w 37"/>
                  <a:gd name="T23" fmla="*/ 31 h 42"/>
                  <a:gd name="T24" fmla="*/ 30 w 37"/>
                  <a:gd name="T25" fmla="*/ 14 h 42"/>
                  <a:gd name="T26" fmla="*/ 34 w 37"/>
                  <a:gd name="T27" fmla="*/ 10 h 42"/>
                  <a:gd name="T28" fmla="*/ 36 w 37"/>
                  <a:gd name="T29" fmla="*/ 8 h 42"/>
                  <a:gd name="T30" fmla="*/ 37 w 37"/>
                  <a:gd name="T31" fmla="*/ 6 h 42"/>
                  <a:gd name="T32" fmla="*/ 37 w 37"/>
                  <a:gd name="T33" fmla="*/ 4 h 42"/>
                  <a:gd name="T34" fmla="*/ 32 w 37"/>
                  <a:gd name="T35" fmla="*/ 1 h 42"/>
                  <a:gd name="T36" fmla="*/ 28 w 37"/>
                  <a:gd name="T37" fmla="*/ 0 h 42"/>
                  <a:gd name="T38" fmla="*/ 23 w 37"/>
                  <a:gd name="T39" fmla="*/ 0 h 42"/>
                  <a:gd name="T40" fmla="*/ 20 w 37"/>
                  <a:gd name="T41" fmla="*/ 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7" h="42">
                    <a:moveTo>
                      <a:pt x="20" y="7"/>
                    </a:moveTo>
                    <a:lnTo>
                      <a:pt x="16" y="10"/>
                    </a:lnTo>
                    <a:lnTo>
                      <a:pt x="12" y="12"/>
                    </a:lnTo>
                    <a:lnTo>
                      <a:pt x="10" y="11"/>
                    </a:lnTo>
                    <a:lnTo>
                      <a:pt x="9" y="11"/>
                    </a:lnTo>
                    <a:lnTo>
                      <a:pt x="6" y="11"/>
                    </a:lnTo>
                    <a:lnTo>
                      <a:pt x="0" y="9"/>
                    </a:lnTo>
                    <a:lnTo>
                      <a:pt x="21" y="29"/>
                    </a:lnTo>
                    <a:lnTo>
                      <a:pt x="18" y="38"/>
                    </a:lnTo>
                    <a:lnTo>
                      <a:pt x="18" y="42"/>
                    </a:lnTo>
                    <a:lnTo>
                      <a:pt x="26" y="34"/>
                    </a:lnTo>
                    <a:lnTo>
                      <a:pt x="36" y="31"/>
                    </a:lnTo>
                    <a:lnTo>
                      <a:pt x="30" y="14"/>
                    </a:lnTo>
                    <a:lnTo>
                      <a:pt x="34" y="10"/>
                    </a:lnTo>
                    <a:lnTo>
                      <a:pt x="36" y="8"/>
                    </a:lnTo>
                    <a:lnTo>
                      <a:pt x="37" y="6"/>
                    </a:lnTo>
                    <a:lnTo>
                      <a:pt x="37" y="4"/>
                    </a:lnTo>
                    <a:lnTo>
                      <a:pt x="32" y="1"/>
                    </a:lnTo>
                    <a:lnTo>
                      <a:pt x="28" y="0"/>
                    </a:lnTo>
                    <a:lnTo>
                      <a:pt x="23" y="0"/>
                    </a:lnTo>
                    <a:lnTo>
                      <a:pt x="20" y="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1671">
                <a:extLst>
                  <a:ext uri="{FF2B5EF4-FFF2-40B4-BE49-F238E27FC236}">
                    <a16:creationId xmlns:a16="http://schemas.microsoft.com/office/drawing/2014/main" id="{94570B6E-711D-0D29-AD04-2DCD193379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8" y="1345"/>
                <a:ext cx="15" cy="21"/>
              </a:xfrm>
              <a:custGeom>
                <a:avLst/>
                <a:gdLst>
                  <a:gd name="T0" fmla="*/ 67 w 91"/>
                  <a:gd name="T1" fmla="*/ 16 h 124"/>
                  <a:gd name="T2" fmla="*/ 63 w 91"/>
                  <a:gd name="T3" fmla="*/ 7 h 124"/>
                  <a:gd name="T4" fmla="*/ 60 w 91"/>
                  <a:gd name="T5" fmla="*/ 2 h 124"/>
                  <a:gd name="T6" fmla="*/ 52 w 91"/>
                  <a:gd name="T7" fmla="*/ 0 h 124"/>
                  <a:gd name="T8" fmla="*/ 50 w 91"/>
                  <a:gd name="T9" fmla="*/ 0 h 124"/>
                  <a:gd name="T10" fmla="*/ 50 w 91"/>
                  <a:gd name="T11" fmla="*/ 2 h 124"/>
                  <a:gd name="T12" fmla="*/ 50 w 91"/>
                  <a:gd name="T13" fmla="*/ 7 h 124"/>
                  <a:gd name="T14" fmla="*/ 57 w 91"/>
                  <a:gd name="T15" fmla="*/ 17 h 124"/>
                  <a:gd name="T16" fmla="*/ 50 w 91"/>
                  <a:gd name="T17" fmla="*/ 20 h 124"/>
                  <a:gd name="T18" fmla="*/ 45 w 91"/>
                  <a:gd name="T19" fmla="*/ 22 h 124"/>
                  <a:gd name="T20" fmla="*/ 41 w 91"/>
                  <a:gd name="T21" fmla="*/ 20 h 124"/>
                  <a:gd name="T22" fmla="*/ 38 w 91"/>
                  <a:gd name="T23" fmla="*/ 17 h 124"/>
                  <a:gd name="T24" fmla="*/ 32 w 91"/>
                  <a:gd name="T25" fmla="*/ 16 h 124"/>
                  <a:gd name="T26" fmla="*/ 31 w 91"/>
                  <a:gd name="T27" fmla="*/ 17 h 124"/>
                  <a:gd name="T28" fmla="*/ 28 w 91"/>
                  <a:gd name="T29" fmla="*/ 22 h 124"/>
                  <a:gd name="T30" fmla="*/ 24 w 91"/>
                  <a:gd name="T31" fmla="*/ 31 h 124"/>
                  <a:gd name="T32" fmla="*/ 10 w 91"/>
                  <a:gd name="T33" fmla="*/ 45 h 124"/>
                  <a:gd name="T34" fmla="*/ 0 w 91"/>
                  <a:gd name="T35" fmla="*/ 80 h 124"/>
                  <a:gd name="T36" fmla="*/ 45 w 91"/>
                  <a:gd name="T37" fmla="*/ 124 h 124"/>
                  <a:gd name="T38" fmla="*/ 60 w 91"/>
                  <a:gd name="T39" fmla="*/ 95 h 124"/>
                  <a:gd name="T40" fmla="*/ 54 w 91"/>
                  <a:gd name="T41" fmla="*/ 93 h 124"/>
                  <a:gd name="T42" fmla="*/ 52 w 91"/>
                  <a:gd name="T43" fmla="*/ 93 h 124"/>
                  <a:gd name="T44" fmla="*/ 54 w 91"/>
                  <a:gd name="T45" fmla="*/ 88 h 124"/>
                  <a:gd name="T46" fmla="*/ 60 w 91"/>
                  <a:gd name="T47" fmla="*/ 85 h 124"/>
                  <a:gd name="T48" fmla="*/ 73 w 91"/>
                  <a:gd name="T49" fmla="*/ 57 h 124"/>
                  <a:gd name="T50" fmla="*/ 86 w 91"/>
                  <a:gd name="T51" fmla="*/ 50 h 124"/>
                  <a:gd name="T52" fmla="*/ 86 w 91"/>
                  <a:gd name="T53" fmla="*/ 47 h 124"/>
                  <a:gd name="T54" fmla="*/ 88 w 91"/>
                  <a:gd name="T55" fmla="*/ 46 h 124"/>
                  <a:gd name="T56" fmla="*/ 90 w 91"/>
                  <a:gd name="T57" fmla="*/ 45 h 124"/>
                  <a:gd name="T58" fmla="*/ 91 w 91"/>
                  <a:gd name="T59" fmla="*/ 43 h 124"/>
                  <a:gd name="T60" fmla="*/ 90 w 91"/>
                  <a:gd name="T61" fmla="*/ 41 h 124"/>
                  <a:gd name="T62" fmla="*/ 90 w 91"/>
                  <a:gd name="T63" fmla="*/ 40 h 124"/>
                  <a:gd name="T64" fmla="*/ 88 w 91"/>
                  <a:gd name="T65" fmla="*/ 35 h 124"/>
                  <a:gd name="T66" fmla="*/ 81 w 91"/>
                  <a:gd name="T67" fmla="*/ 17 h 124"/>
                  <a:gd name="T68" fmla="*/ 74 w 91"/>
                  <a:gd name="T69" fmla="*/ 17 h 124"/>
                  <a:gd name="T70" fmla="*/ 71 w 91"/>
                  <a:gd name="T71" fmla="*/ 18 h 124"/>
                  <a:gd name="T72" fmla="*/ 68 w 91"/>
                  <a:gd name="T73" fmla="*/ 17 h 124"/>
                  <a:gd name="T74" fmla="*/ 67 w 91"/>
                  <a:gd name="T75" fmla="*/ 16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1" h="124">
                    <a:moveTo>
                      <a:pt x="67" y="16"/>
                    </a:moveTo>
                    <a:lnTo>
                      <a:pt x="63" y="7"/>
                    </a:lnTo>
                    <a:lnTo>
                      <a:pt x="60" y="2"/>
                    </a:lnTo>
                    <a:lnTo>
                      <a:pt x="52" y="0"/>
                    </a:lnTo>
                    <a:lnTo>
                      <a:pt x="50" y="0"/>
                    </a:lnTo>
                    <a:lnTo>
                      <a:pt x="50" y="2"/>
                    </a:lnTo>
                    <a:lnTo>
                      <a:pt x="50" y="7"/>
                    </a:lnTo>
                    <a:lnTo>
                      <a:pt x="57" y="17"/>
                    </a:lnTo>
                    <a:lnTo>
                      <a:pt x="50" y="20"/>
                    </a:lnTo>
                    <a:lnTo>
                      <a:pt x="45" y="22"/>
                    </a:lnTo>
                    <a:lnTo>
                      <a:pt x="41" y="20"/>
                    </a:lnTo>
                    <a:lnTo>
                      <a:pt x="38" y="17"/>
                    </a:lnTo>
                    <a:lnTo>
                      <a:pt x="32" y="16"/>
                    </a:lnTo>
                    <a:lnTo>
                      <a:pt x="31" y="17"/>
                    </a:lnTo>
                    <a:lnTo>
                      <a:pt x="28" y="22"/>
                    </a:lnTo>
                    <a:lnTo>
                      <a:pt x="24" y="31"/>
                    </a:lnTo>
                    <a:lnTo>
                      <a:pt x="10" y="45"/>
                    </a:lnTo>
                    <a:lnTo>
                      <a:pt x="0" y="80"/>
                    </a:lnTo>
                    <a:lnTo>
                      <a:pt x="45" y="124"/>
                    </a:lnTo>
                    <a:lnTo>
                      <a:pt x="60" y="95"/>
                    </a:lnTo>
                    <a:lnTo>
                      <a:pt x="54" y="93"/>
                    </a:lnTo>
                    <a:lnTo>
                      <a:pt x="52" y="93"/>
                    </a:lnTo>
                    <a:lnTo>
                      <a:pt x="54" y="88"/>
                    </a:lnTo>
                    <a:lnTo>
                      <a:pt x="60" y="85"/>
                    </a:lnTo>
                    <a:lnTo>
                      <a:pt x="73" y="57"/>
                    </a:lnTo>
                    <a:lnTo>
                      <a:pt x="86" y="50"/>
                    </a:lnTo>
                    <a:lnTo>
                      <a:pt x="86" y="47"/>
                    </a:lnTo>
                    <a:lnTo>
                      <a:pt x="88" y="46"/>
                    </a:lnTo>
                    <a:lnTo>
                      <a:pt x="90" y="45"/>
                    </a:lnTo>
                    <a:lnTo>
                      <a:pt x="91" y="43"/>
                    </a:lnTo>
                    <a:lnTo>
                      <a:pt x="90" y="41"/>
                    </a:lnTo>
                    <a:lnTo>
                      <a:pt x="90" y="40"/>
                    </a:lnTo>
                    <a:lnTo>
                      <a:pt x="88" y="35"/>
                    </a:lnTo>
                    <a:lnTo>
                      <a:pt x="81" y="17"/>
                    </a:lnTo>
                    <a:lnTo>
                      <a:pt x="74" y="17"/>
                    </a:lnTo>
                    <a:lnTo>
                      <a:pt x="71" y="18"/>
                    </a:lnTo>
                    <a:lnTo>
                      <a:pt x="68" y="17"/>
                    </a:lnTo>
                    <a:lnTo>
                      <a:pt x="67" y="1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1672">
                <a:extLst>
                  <a:ext uri="{FF2B5EF4-FFF2-40B4-BE49-F238E27FC236}">
                    <a16:creationId xmlns:a16="http://schemas.microsoft.com/office/drawing/2014/main" id="{D31AE270-44A1-6956-B787-62F1AA0692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5" y="1345"/>
                <a:ext cx="26" cy="28"/>
              </a:xfrm>
              <a:custGeom>
                <a:avLst/>
                <a:gdLst>
                  <a:gd name="T0" fmla="*/ 140 w 155"/>
                  <a:gd name="T1" fmla="*/ 46 h 168"/>
                  <a:gd name="T2" fmla="*/ 85 w 155"/>
                  <a:gd name="T3" fmla="*/ 25 h 168"/>
                  <a:gd name="T4" fmla="*/ 72 w 155"/>
                  <a:gd name="T5" fmla="*/ 1 h 168"/>
                  <a:gd name="T6" fmla="*/ 64 w 155"/>
                  <a:gd name="T7" fmla="*/ 0 h 168"/>
                  <a:gd name="T8" fmla="*/ 59 w 155"/>
                  <a:gd name="T9" fmla="*/ 1 h 168"/>
                  <a:gd name="T10" fmla="*/ 56 w 155"/>
                  <a:gd name="T11" fmla="*/ 3 h 168"/>
                  <a:gd name="T12" fmla="*/ 56 w 155"/>
                  <a:gd name="T13" fmla="*/ 8 h 168"/>
                  <a:gd name="T14" fmla="*/ 56 w 155"/>
                  <a:gd name="T15" fmla="*/ 9 h 168"/>
                  <a:gd name="T16" fmla="*/ 55 w 155"/>
                  <a:gd name="T17" fmla="*/ 10 h 168"/>
                  <a:gd name="T18" fmla="*/ 35 w 155"/>
                  <a:gd name="T19" fmla="*/ 18 h 168"/>
                  <a:gd name="T20" fmla="*/ 5 w 155"/>
                  <a:gd name="T21" fmla="*/ 58 h 168"/>
                  <a:gd name="T22" fmla="*/ 0 w 155"/>
                  <a:gd name="T23" fmla="*/ 131 h 168"/>
                  <a:gd name="T24" fmla="*/ 5 w 155"/>
                  <a:gd name="T25" fmla="*/ 153 h 168"/>
                  <a:gd name="T26" fmla="*/ 8 w 155"/>
                  <a:gd name="T27" fmla="*/ 157 h 168"/>
                  <a:gd name="T28" fmla="*/ 13 w 155"/>
                  <a:gd name="T29" fmla="*/ 162 h 168"/>
                  <a:gd name="T30" fmla="*/ 20 w 155"/>
                  <a:gd name="T31" fmla="*/ 165 h 168"/>
                  <a:gd name="T32" fmla="*/ 27 w 155"/>
                  <a:gd name="T33" fmla="*/ 168 h 168"/>
                  <a:gd name="T34" fmla="*/ 32 w 155"/>
                  <a:gd name="T35" fmla="*/ 168 h 168"/>
                  <a:gd name="T36" fmla="*/ 38 w 155"/>
                  <a:gd name="T37" fmla="*/ 168 h 168"/>
                  <a:gd name="T38" fmla="*/ 59 w 155"/>
                  <a:gd name="T39" fmla="*/ 155 h 168"/>
                  <a:gd name="T40" fmla="*/ 67 w 155"/>
                  <a:gd name="T41" fmla="*/ 149 h 168"/>
                  <a:gd name="T42" fmla="*/ 76 w 155"/>
                  <a:gd name="T43" fmla="*/ 144 h 168"/>
                  <a:gd name="T44" fmla="*/ 83 w 155"/>
                  <a:gd name="T45" fmla="*/ 118 h 168"/>
                  <a:gd name="T46" fmla="*/ 121 w 155"/>
                  <a:gd name="T47" fmla="*/ 86 h 168"/>
                  <a:gd name="T48" fmla="*/ 155 w 155"/>
                  <a:gd name="T49" fmla="*/ 68 h 168"/>
                  <a:gd name="T50" fmla="*/ 140 w 155"/>
                  <a:gd name="T51" fmla="*/ 46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55" h="168">
                    <a:moveTo>
                      <a:pt x="140" y="46"/>
                    </a:moveTo>
                    <a:lnTo>
                      <a:pt x="85" y="25"/>
                    </a:lnTo>
                    <a:lnTo>
                      <a:pt x="72" y="1"/>
                    </a:lnTo>
                    <a:lnTo>
                      <a:pt x="64" y="0"/>
                    </a:lnTo>
                    <a:lnTo>
                      <a:pt x="59" y="1"/>
                    </a:lnTo>
                    <a:lnTo>
                      <a:pt x="56" y="3"/>
                    </a:lnTo>
                    <a:lnTo>
                      <a:pt x="56" y="8"/>
                    </a:lnTo>
                    <a:lnTo>
                      <a:pt x="56" y="9"/>
                    </a:lnTo>
                    <a:lnTo>
                      <a:pt x="55" y="10"/>
                    </a:lnTo>
                    <a:lnTo>
                      <a:pt x="35" y="18"/>
                    </a:lnTo>
                    <a:lnTo>
                      <a:pt x="5" y="58"/>
                    </a:lnTo>
                    <a:lnTo>
                      <a:pt x="0" y="131"/>
                    </a:lnTo>
                    <a:lnTo>
                      <a:pt x="5" y="153"/>
                    </a:lnTo>
                    <a:lnTo>
                      <a:pt x="8" y="157"/>
                    </a:lnTo>
                    <a:lnTo>
                      <a:pt x="13" y="162"/>
                    </a:lnTo>
                    <a:lnTo>
                      <a:pt x="20" y="165"/>
                    </a:lnTo>
                    <a:lnTo>
                      <a:pt x="27" y="168"/>
                    </a:lnTo>
                    <a:lnTo>
                      <a:pt x="32" y="168"/>
                    </a:lnTo>
                    <a:lnTo>
                      <a:pt x="38" y="168"/>
                    </a:lnTo>
                    <a:lnTo>
                      <a:pt x="59" y="155"/>
                    </a:lnTo>
                    <a:lnTo>
                      <a:pt x="67" y="149"/>
                    </a:lnTo>
                    <a:lnTo>
                      <a:pt x="76" y="144"/>
                    </a:lnTo>
                    <a:lnTo>
                      <a:pt x="83" y="118"/>
                    </a:lnTo>
                    <a:lnTo>
                      <a:pt x="121" y="86"/>
                    </a:lnTo>
                    <a:lnTo>
                      <a:pt x="155" y="68"/>
                    </a:lnTo>
                    <a:lnTo>
                      <a:pt x="140" y="4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1673">
                <a:extLst>
                  <a:ext uri="{FF2B5EF4-FFF2-40B4-BE49-F238E27FC236}">
                    <a16:creationId xmlns:a16="http://schemas.microsoft.com/office/drawing/2014/main" id="{F2832B23-420E-25C7-975D-DCFEADB5C7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5" y="1410"/>
                <a:ext cx="35" cy="45"/>
              </a:xfrm>
              <a:custGeom>
                <a:avLst/>
                <a:gdLst>
                  <a:gd name="T0" fmla="*/ 28 w 207"/>
                  <a:gd name="T1" fmla="*/ 141 h 271"/>
                  <a:gd name="T2" fmla="*/ 44 w 207"/>
                  <a:gd name="T3" fmla="*/ 176 h 271"/>
                  <a:gd name="T4" fmla="*/ 50 w 207"/>
                  <a:gd name="T5" fmla="*/ 190 h 271"/>
                  <a:gd name="T6" fmla="*/ 54 w 207"/>
                  <a:gd name="T7" fmla="*/ 195 h 271"/>
                  <a:gd name="T8" fmla="*/ 58 w 207"/>
                  <a:gd name="T9" fmla="*/ 195 h 271"/>
                  <a:gd name="T10" fmla="*/ 62 w 207"/>
                  <a:gd name="T11" fmla="*/ 190 h 271"/>
                  <a:gd name="T12" fmla="*/ 72 w 207"/>
                  <a:gd name="T13" fmla="*/ 186 h 271"/>
                  <a:gd name="T14" fmla="*/ 80 w 207"/>
                  <a:gd name="T15" fmla="*/ 191 h 271"/>
                  <a:gd name="T16" fmla="*/ 78 w 207"/>
                  <a:gd name="T17" fmla="*/ 198 h 271"/>
                  <a:gd name="T18" fmla="*/ 116 w 207"/>
                  <a:gd name="T19" fmla="*/ 241 h 271"/>
                  <a:gd name="T20" fmla="*/ 194 w 207"/>
                  <a:gd name="T21" fmla="*/ 257 h 271"/>
                  <a:gd name="T22" fmla="*/ 159 w 207"/>
                  <a:gd name="T23" fmla="*/ 215 h 271"/>
                  <a:gd name="T24" fmla="*/ 190 w 207"/>
                  <a:gd name="T25" fmla="*/ 221 h 271"/>
                  <a:gd name="T26" fmla="*/ 198 w 207"/>
                  <a:gd name="T27" fmla="*/ 227 h 271"/>
                  <a:gd name="T28" fmla="*/ 207 w 207"/>
                  <a:gd name="T29" fmla="*/ 226 h 271"/>
                  <a:gd name="T30" fmla="*/ 166 w 207"/>
                  <a:gd name="T31" fmla="*/ 211 h 271"/>
                  <a:gd name="T32" fmla="*/ 157 w 207"/>
                  <a:gd name="T33" fmla="*/ 191 h 271"/>
                  <a:gd name="T34" fmla="*/ 142 w 207"/>
                  <a:gd name="T35" fmla="*/ 133 h 271"/>
                  <a:gd name="T36" fmla="*/ 127 w 207"/>
                  <a:gd name="T37" fmla="*/ 131 h 271"/>
                  <a:gd name="T38" fmla="*/ 124 w 207"/>
                  <a:gd name="T39" fmla="*/ 128 h 271"/>
                  <a:gd name="T40" fmla="*/ 127 w 207"/>
                  <a:gd name="T41" fmla="*/ 121 h 271"/>
                  <a:gd name="T42" fmla="*/ 157 w 207"/>
                  <a:gd name="T43" fmla="*/ 83 h 271"/>
                  <a:gd name="T44" fmla="*/ 170 w 207"/>
                  <a:gd name="T45" fmla="*/ 55 h 271"/>
                  <a:gd name="T46" fmla="*/ 192 w 207"/>
                  <a:gd name="T47" fmla="*/ 26 h 271"/>
                  <a:gd name="T48" fmla="*/ 142 w 207"/>
                  <a:gd name="T49" fmla="*/ 0 h 271"/>
                  <a:gd name="T50" fmla="*/ 92 w 207"/>
                  <a:gd name="T51" fmla="*/ 69 h 271"/>
                  <a:gd name="T52" fmla="*/ 28 w 207"/>
                  <a:gd name="T53" fmla="*/ 93 h 271"/>
                  <a:gd name="T54" fmla="*/ 33 w 207"/>
                  <a:gd name="T55" fmla="*/ 99 h 271"/>
                  <a:gd name="T56" fmla="*/ 32 w 207"/>
                  <a:gd name="T57" fmla="*/ 102 h 271"/>
                  <a:gd name="T58" fmla="*/ 32 w 207"/>
                  <a:gd name="T59" fmla="*/ 105 h 271"/>
                  <a:gd name="T60" fmla="*/ 28 w 207"/>
                  <a:gd name="T61" fmla="*/ 105 h 271"/>
                  <a:gd name="T62" fmla="*/ 5 w 207"/>
                  <a:gd name="T63" fmla="*/ 109 h 271"/>
                  <a:gd name="T64" fmla="*/ 0 w 207"/>
                  <a:gd name="T65" fmla="*/ 12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7" h="271">
                    <a:moveTo>
                      <a:pt x="7" y="126"/>
                    </a:moveTo>
                    <a:lnTo>
                      <a:pt x="28" y="141"/>
                    </a:lnTo>
                    <a:lnTo>
                      <a:pt x="24" y="171"/>
                    </a:lnTo>
                    <a:lnTo>
                      <a:pt x="44" y="176"/>
                    </a:lnTo>
                    <a:lnTo>
                      <a:pt x="49" y="185"/>
                    </a:lnTo>
                    <a:lnTo>
                      <a:pt x="50" y="190"/>
                    </a:lnTo>
                    <a:lnTo>
                      <a:pt x="52" y="193"/>
                    </a:lnTo>
                    <a:lnTo>
                      <a:pt x="54" y="195"/>
                    </a:lnTo>
                    <a:lnTo>
                      <a:pt x="56" y="196"/>
                    </a:lnTo>
                    <a:lnTo>
                      <a:pt x="58" y="195"/>
                    </a:lnTo>
                    <a:lnTo>
                      <a:pt x="60" y="193"/>
                    </a:lnTo>
                    <a:lnTo>
                      <a:pt x="62" y="190"/>
                    </a:lnTo>
                    <a:lnTo>
                      <a:pt x="66" y="185"/>
                    </a:lnTo>
                    <a:lnTo>
                      <a:pt x="72" y="186"/>
                    </a:lnTo>
                    <a:lnTo>
                      <a:pt x="77" y="188"/>
                    </a:lnTo>
                    <a:lnTo>
                      <a:pt x="80" y="191"/>
                    </a:lnTo>
                    <a:lnTo>
                      <a:pt x="79" y="194"/>
                    </a:lnTo>
                    <a:lnTo>
                      <a:pt x="78" y="198"/>
                    </a:lnTo>
                    <a:lnTo>
                      <a:pt x="109" y="221"/>
                    </a:lnTo>
                    <a:lnTo>
                      <a:pt x="116" y="241"/>
                    </a:lnTo>
                    <a:lnTo>
                      <a:pt x="194" y="271"/>
                    </a:lnTo>
                    <a:lnTo>
                      <a:pt x="194" y="257"/>
                    </a:lnTo>
                    <a:lnTo>
                      <a:pt x="166" y="235"/>
                    </a:lnTo>
                    <a:lnTo>
                      <a:pt x="159" y="215"/>
                    </a:lnTo>
                    <a:lnTo>
                      <a:pt x="189" y="215"/>
                    </a:lnTo>
                    <a:lnTo>
                      <a:pt x="190" y="221"/>
                    </a:lnTo>
                    <a:lnTo>
                      <a:pt x="193" y="226"/>
                    </a:lnTo>
                    <a:lnTo>
                      <a:pt x="198" y="227"/>
                    </a:lnTo>
                    <a:lnTo>
                      <a:pt x="201" y="226"/>
                    </a:lnTo>
                    <a:lnTo>
                      <a:pt x="207" y="226"/>
                    </a:lnTo>
                    <a:lnTo>
                      <a:pt x="199" y="207"/>
                    </a:lnTo>
                    <a:lnTo>
                      <a:pt x="166" y="211"/>
                    </a:lnTo>
                    <a:lnTo>
                      <a:pt x="144" y="207"/>
                    </a:lnTo>
                    <a:lnTo>
                      <a:pt x="157" y="191"/>
                    </a:lnTo>
                    <a:lnTo>
                      <a:pt x="166" y="157"/>
                    </a:lnTo>
                    <a:lnTo>
                      <a:pt x="142" y="133"/>
                    </a:lnTo>
                    <a:lnTo>
                      <a:pt x="135" y="133"/>
                    </a:lnTo>
                    <a:lnTo>
                      <a:pt x="127" y="131"/>
                    </a:lnTo>
                    <a:lnTo>
                      <a:pt x="124" y="129"/>
                    </a:lnTo>
                    <a:lnTo>
                      <a:pt x="124" y="128"/>
                    </a:lnTo>
                    <a:lnTo>
                      <a:pt x="124" y="124"/>
                    </a:lnTo>
                    <a:lnTo>
                      <a:pt x="127" y="121"/>
                    </a:lnTo>
                    <a:lnTo>
                      <a:pt x="131" y="119"/>
                    </a:lnTo>
                    <a:lnTo>
                      <a:pt x="157" y="83"/>
                    </a:lnTo>
                    <a:lnTo>
                      <a:pt x="159" y="62"/>
                    </a:lnTo>
                    <a:lnTo>
                      <a:pt x="170" y="55"/>
                    </a:lnTo>
                    <a:lnTo>
                      <a:pt x="180" y="36"/>
                    </a:lnTo>
                    <a:lnTo>
                      <a:pt x="192" y="26"/>
                    </a:lnTo>
                    <a:lnTo>
                      <a:pt x="163" y="7"/>
                    </a:lnTo>
                    <a:lnTo>
                      <a:pt x="142" y="0"/>
                    </a:lnTo>
                    <a:lnTo>
                      <a:pt x="114" y="55"/>
                    </a:lnTo>
                    <a:lnTo>
                      <a:pt x="92" y="69"/>
                    </a:lnTo>
                    <a:lnTo>
                      <a:pt x="35" y="72"/>
                    </a:lnTo>
                    <a:lnTo>
                      <a:pt x="28" y="93"/>
                    </a:lnTo>
                    <a:lnTo>
                      <a:pt x="31" y="95"/>
                    </a:lnTo>
                    <a:lnTo>
                      <a:pt x="33" y="99"/>
                    </a:lnTo>
                    <a:lnTo>
                      <a:pt x="33" y="102"/>
                    </a:lnTo>
                    <a:lnTo>
                      <a:pt x="32" y="102"/>
                    </a:lnTo>
                    <a:lnTo>
                      <a:pt x="32" y="103"/>
                    </a:lnTo>
                    <a:lnTo>
                      <a:pt x="32" y="105"/>
                    </a:lnTo>
                    <a:lnTo>
                      <a:pt x="30" y="106"/>
                    </a:lnTo>
                    <a:lnTo>
                      <a:pt x="28" y="105"/>
                    </a:lnTo>
                    <a:lnTo>
                      <a:pt x="16" y="105"/>
                    </a:lnTo>
                    <a:lnTo>
                      <a:pt x="5" y="109"/>
                    </a:lnTo>
                    <a:lnTo>
                      <a:pt x="0" y="115"/>
                    </a:lnTo>
                    <a:lnTo>
                      <a:pt x="0" y="120"/>
                    </a:lnTo>
                    <a:lnTo>
                      <a:pt x="7" y="12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Rectangle 1674">
                <a:extLst>
                  <a:ext uri="{FF2B5EF4-FFF2-40B4-BE49-F238E27FC236}">
                    <a16:creationId xmlns:a16="http://schemas.microsoft.com/office/drawing/2014/main" id="{9D7CEA3F-C33F-E9F4-4E3F-742268F225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80" y="1430"/>
                <a:ext cx="2" cy="1"/>
              </a:xfrm>
              <a:prstGeom prst="rect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1675">
                <a:extLst>
                  <a:ext uri="{FF2B5EF4-FFF2-40B4-BE49-F238E27FC236}">
                    <a16:creationId xmlns:a16="http://schemas.microsoft.com/office/drawing/2014/main" id="{E75B9484-83EA-21BA-2C46-3E160C6472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7" y="1488"/>
                <a:ext cx="8" cy="8"/>
              </a:xfrm>
              <a:custGeom>
                <a:avLst/>
                <a:gdLst>
                  <a:gd name="T0" fmla="*/ 41 w 48"/>
                  <a:gd name="T1" fmla="*/ 5 h 50"/>
                  <a:gd name="T2" fmla="*/ 19 w 48"/>
                  <a:gd name="T3" fmla="*/ 0 h 50"/>
                  <a:gd name="T4" fmla="*/ 22 w 48"/>
                  <a:gd name="T5" fmla="*/ 18 h 50"/>
                  <a:gd name="T6" fmla="*/ 0 w 48"/>
                  <a:gd name="T7" fmla="*/ 40 h 50"/>
                  <a:gd name="T8" fmla="*/ 41 w 48"/>
                  <a:gd name="T9" fmla="*/ 50 h 50"/>
                  <a:gd name="T10" fmla="*/ 48 w 48"/>
                  <a:gd name="T11" fmla="*/ 26 h 50"/>
                  <a:gd name="T12" fmla="*/ 41 w 48"/>
                  <a:gd name="T13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50">
                    <a:moveTo>
                      <a:pt x="41" y="5"/>
                    </a:moveTo>
                    <a:lnTo>
                      <a:pt x="19" y="0"/>
                    </a:lnTo>
                    <a:lnTo>
                      <a:pt x="22" y="18"/>
                    </a:lnTo>
                    <a:lnTo>
                      <a:pt x="0" y="40"/>
                    </a:lnTo>
                    <a:lnTo>
                      <a:pt x="41" y="50"/>
                    </a:lnTo>
                    <a:lnTo>
                      <a:pt x="48" y="26"/>
                    </a:lnTo>
                    <a:lnTo>
                      <a:pt x="41" y="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1676">
                <a:extLst>
                  <a:ext uri="{FF2B5EF4-FFF2-40B4-BE49-F238E27FC236}">
                    <a16:creationId xmlns:a16="http://schemas.microsoft.com/office/drawing/2014/main" id="{85D400A4-4F8D-C2FA-7C92-197C229026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1" y="1629"/>
                <a:ext cx="186" cy="188"/>
              </a:xfrm>
              <a:custGeom>
                <a:avLst/>
                <a:gdLst>
                  <a:gd name="T0" fmla="*/ 78 w 1114"/>
                  <a:gd name="T1" fmla="*/ 373 h 1129"/>
                  <a:gd name="T2" fmla="*/ 36 w 1114"/>
                  <a:gd name="T3" fmla="*/ 423 h 1129"/>
                  <a:gd name="T4" fmla="*/ 14 w 1114"/>
                  <a:gd name="T5" fmla="*/ 494 h 1129"/>
                  <a:gd name="T6" fmla="*/ 31 w 1114"/>
                  <a:gd name="T7" fmla="*/ 679 h 1129"/>
                  <a:gd name="T8" fmla="*/ 78 w 1114"/>
                  <a:gd name="T9" fmla="*/ 829 h 1129"/>
                  <a:gd name="T10" fmla="*/ 159 w 1114"/>
                  <a:gd name="T11" fmla="*/ 842 h 1129"/>
                  <a:gd name="T12" fmla="*/ 99 w 1114"/>
                  <a:gd name="T13" fmla="*/ 951 h 1129"/>
                  <a:gd name="T14" fmla="*/ 38 w 1114"/>
                  <a:gd name="T15" fmla="*/ 977 h 1129"/>
                  <a:gd name="T16" fmla="*/ 21 w 1114"/>
                  <a:gd name="T17" fmla="*/ 1012 h 1129"/>
                  <a:gd name="T18" fmla="*/ 13 w 1114"/>
                  <a:gd name="T19" fmla="*/ 1055 h 1129"/>
                  <a:gd name="T20" fmla="*/ 21 w 1114"/>
                  <a:gd name="T21" fmla="*/ 1055 h 1129"/>
                  <a:gd name="T22" fmla="*/ 22 w 1114"/>
                  <a:gd name="T23" fmla="*/ 1051 h 1129"/>
                  <a:gd name="T24" fmla="*/ 26 w 1114"/>
                  <a:gd name="T25" fmla="*/ 1044 h 1129"/>
                  <a:gd name="T26" fmla="*/ 88 w 1114"/>
                  <a:gd name="T27" fmla="*/ 1079 h 1129"/>
                  <a:gd name="T28" fmla="*/ 308 w 1114"/>
                  <a:gd name="T29" fmla="*/ 1055 h 1129"/>
                  <a:gd name="T30" fmla="*/ 374 w 1114"/>
                  <a:gd name="T31" fmla="*/ 1034 h 1129"/>
                  <a:gd name="T32" fmla="*/ 379 w 1114"/>
                  <a:gd name="T33" fmla="*/ 1031 h 1129"/>
                  <a:gd name="T34" fmla="*/ 398 w 1114"/>
                  <a:gd name="T35" fmla="*/ 1002 h 1129"/>
                  <a:gd name="T36" fmla="*/ 463 w 1114"/>
                  <a:gd name="T37" fmla="*/ 927 h 1129"/>
                  <a:gd name="T38" fmla="*/ 477 w 1114"/>
                  <a:gd name="T39" fmla="*/ 848 h 1129"/>
                  <a:gd name="T40" fmla="*/ 573 w 1114"/>
                  <a:gd name="T41" fmla="*/ 763 h 1129"/>
                  <a:gd name="T42" fmla="*/ 606 w 1114"/>
                  <a:gd name="T43" fmla="*/ 694 h 1129"/>
                  <a:gd name="T44" fmla="*/ 677 w 1114"/>
                  <a:gd name="T45" fmla="*/ 666 h 1129"/>
                  <a:gd name="T46" fmla="*/ 736 w 1114"/>
                  <a:gd name="T47" fmla="*/ 599 h 1129"/>
                  <a:gd name="T48" fmla="*/ 772 w 1114"/>
                  <a:gd name="T49" fmla="*/ 529 h 1129"/>
                  <a:gd name="T50" fmla="*/ 791 w 1114"/>
                  <a:gd name="T51" fmla="*/ 516 h 1129"/>
                  <a:gd name="T52" fmla="*/ 856 w 1114"/>
                  <a:gd name="T53" fmla="*/ 423 h 1129"/>
                  <a:gd name="T54" fmla="*/ 919 w 1114"/>
                  <a:gd name="T55" fmla="*/ 364 h 1129"/>
                  <a:gd name="T56" fmla="*/ 926 w 1114"/>
                  <a:gd name="T57" fmla="*/ 281 h 1129"/>
                  <a:gd name="T58" fmla="*/ 1000 w 1114"/>
                  <a:gd name="T59" fmla="*/ 207 h 1129"/>
                  <a:gd name="T60" fmla="*/ 1078 w 1114"/>
                  <a:gd name="T61" fmla="*/ 121 h 1129"/>
                  <a:gd name="T62" fmla="*/ 1112 w 1114"/>
                  <a:gd name="T63" fmla="*/ 79 h 1129"/>
                  <a:gd name="T64" fmla="*/ 1113 w 1114"/>
                  <a:gd name="T65" fmla="*/ 74 h 1129"/>
                  <a:gd name="T66" fmla="*/ 1105 w 1114"/>
                  <a:gd name="T67" fmla="*/ 65 h 1129"/>
                  <a:gd name="T68" fmla="*/ 1058 w 1114"/>
                  <a:gd name="T69" fmla="*/ 7 h 1129"/>
                  <a:gd name="T70" fmla="*/ 1014 w 1114"/>
                  <a:gd name="T71" fmla="*/ 7 h 1129"/>
                  <a:gd name="T72" fmla="*/ 965 w 1114"/>
                  <a:gd name="T73" fmla="*/ 31 h 1129"/>
                  <a:gd name="T74" fmla="*/ 850 w 1114"/>
                  <a:gd name="T75" fmla="*/ 57 h 1129"/>
                  <a:gd name="T76" fmla="*/ 736 w 1114"/>
                  <a:gd name="T77" fmla="*/ 52 h 1129"/>
                  <a:gd name="T78" fmla="*/ 584 w 1114"/>
                  <a:gd name="T79" fmla="*/ 52 h 1129"/>
                  <a:gd name="T80" fmla="*/ 574 w 1114"/>
                  <a:gd name="T81" fmla="*/ 66 h 1129"/>
                  <a:gd name="T82" fmla="*/ 593 w 1114"/>
                  <a:gd name="T83" fmla="*/ 107 h 1129"/>
                  <a:gd name="T84" fmla="*/ 565 w 1114"/>
                  <a:gd name="T85" fmla="*/ 102 h 1129"/>
                  <a:gd name="T86" fmla="*/ 557 w 1114"/>
                  <a:gd name="T87" fmla="*/ 90 h 1129"/>
                  <a:gd name="T88" fmla="*/ 539 w 1114"/>
                  <a:gd name="T89" fmla="*/ 94 h 1129"/>
                  <a:gd name="T90" fmla="*/ 514 w 1114"/>
                  <a:gd name="T91" fmla="*/ 114 h 1129"/>
                  <a:gd name="T92" fmla="*/ 513 w 1114"/>
                  <a:gd name="T93" fmla="*/ 118 h 1129"/>
                  <a:gd name="T94" fmla="*/ 437 w 1114"/>
                  <a:gd name="T95" fmla="*/ 144 h 1129"/>
                  <a:gd name="T96" fmla="*/ 356 w 1114"/>
                  <a:gd name="T97" fmla="*/ 178 h 1129"/>
                  <a:gd name="T98" fmla="*/ 328 w 1114"/>
                  <a:gd name="T99" fmla="*/ 235 h 1129"/>
                  <a:gd name="T100" fmla="*/ 342 w 1114"/>
                  <a:gd name="T101" fmla="*/ 299 h 1129"/>
                  <a:gd name="T102" fmla="*/ 271 w 1114"/>
                  <a:gd name="T103" fmla="*/ 314 h 1129"/>
                  <a:gd name="T104" fmla="*/ 121 w 1114"/>
                  <a:gd name="T105" fmla="*/ 309 h 1129"/>
                  <a:gd name="T106" fmla="*/ 1 w 1114"/>
                  <a:gd name="T107" fmla="*/ 349 h 1129"/>
                  <a:gd name="T108" fmla="*/ 16 w 1114"/>
                  <a:gd name="T109" fmla="*/ 357 h 1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114" h="1129">
                    <a:moveTo>
                      <a:pt x="16" y="357"/>
                    </a:moveTo>
                    <a:lnTo>
                      <a:pt x="21" y="370"/>
                    </a:lnTo>
                    <a:lnTo>
                      <a:pt x="49" y="385"/>
                    </a:lnTo>
                    <a:lnTo>
                      <a:pt x="78" y="373"/>
                    </a:lnTo>
                    <a:lnTo>
                      <a:pt x="102" y="370"/>
                    </a:lnTo>
                    <a:lnTo>
                      <a:pt x="121" y="394"/>
                    </a:lnTo>
                    <a:lnTo>
                      <a:pt x="64" y="409"/>
                    </a:lnTo>
                    <a:lnTo>
                      <a:pt x="36" y="423"/>
                    </a:lnTo>
                    <a:lnTo>
                      <a:pt x="23" y="442"/>
                    </a:lnTo>
                    <a:lnTo>
                      <a:pt x="31" y="473"/>
                    </a:lnTo>
                    <a:lnTo>
                      <a:pt x="49" y="487"/>
                    </a:lnTo>
                    <a:lnTo>
                      <a:pt x="14" y="494"/>
                    </a:lnTo>
                    <a:lnTo>
                      <a:pt x="43" y="523"/>
                    </a:lnTo>
                    <a:lnTo>
                      <a:pt x="64" y="587"/>
                    </a:lnTo>
                    <a:lnTo>
                      <a:pt x="38" y="599"/>
                    </a:lnTo>
                    <a:lnTo>
                      <a:pt x="31" y="679"/>
                    </a:lnTo>
                    <a:lnTo>
                      <a:pt x="23" y="687"/>
                    </a:lnTo>
                    <a:lnTo>
                      <a:pt x="21" y="708"/>
                    </a:lnTo>
                    <a:lnTo>
                      <a:pt x="28" y="735"/>
                    </a:lnTo>
                    <a:lnTo>
                      <a:pt x="78" y="829"/>
                    </a:lnTo>
                    <a:lnTo>
                      <a:pt x="95" y="855"/>
                    </a:lnTo>
                    <a:lnTo>
                      <a:pt x="116" y="829"/>
                    </a:lnTo>
                    <a:lnTo>
                      <a:pt x="142" y="848"/>
                    </a:lnTo>
                    <a:lnTo>
                      <a:pt x="159" y="842"/>
                    </a:lnTo>
                    <a:lnTo>
                      <a:pt x="159" y="898"/>
                    </a:lnTo>
                    <a:lnTo>
                      <a:pt x="164" y="912"/>
                    </a:lnTo>
                    <a:lnTo>
                      <a:pt x="121" y="948"/>
                    </a:lnTo>
                    <a:lnTo>
                      <a:pt x="99" y="951"/>
                    </a:lnTo>
                    <a:lnTo>
                      <a:pt x="64" y="927"/>
                    </a:lnTo>
                    <a:lnTo>
                      <a:pt x="45" y="936"/>
                    </a:lnTo>
                    <a:lnTo>
                      <a:pt x="38" y="948"/>
                    </a:lnTo>
                    <a:lnTo>
                      <a:pt x="38" y="977"/>
                    </a:lnTo>
                    <a:lnTo>
                      <a:pt x="49" y="991"/>
                    </a:lnTo>
                    <a:lnTo>
                      <a:pt x="36" y="1007"/>
                    </a:lnTo>
                    <a:lnTo>
                      <a:pt x="21" y="1008"/>
                    </a:lnTo>
                    <a:lnTo>
                      <a:pt x="21" y="1012"/>
                    </a:lnTo>
                    <a:lnTo>
                      <a:pt x="21" y="1027"/>
                    </a:lnTo>
                    <a:lnTo>
                      <a:pt x="16" y="1040"/>
                    </a:lnTo>
                    <a:lnTo>
                      <a:pt x="10" y="1051"/>
                    </a:lnTo>
                    <a:lnTo>
                      <a:pt x="13" y="1055"/>
                    </a:lnTo>
                    <a:lnTo>
                      <a:pt x="16" y="1062"/>
                    </a:lnTo>
                    <a:lnTo>
                      <a:pt x="18" y="1059"/>
                    </a:lnTo>
                    <a:lnTo>
                      <a:pt x="21" y="1057"/>
                    </a:lnTo>
                    <a:lnTo>
                      <a:pt x="21" y="1055"/>
                    </a:lnTo>
                    <a:lnTo>
                      <a:pt x="21" y="1054"/>
                    </a:lnTo>
                    <a:lnTo>
                      <a:pt x="22" y="1054"/>
                    </a:lnTo>
                    <a:lnTo>
                      <a:pt x="22" y="1052"/>
                    </a:lnTo>
                    <a:lnTo>
                      <a:pt x="22" y="1051"/>
                    </a:lnTo>
                    <a:lnTo>
                      <a:pt x="23" y="1051"/>
                    </a:lnTo>
                    <a:lnTo>
                      <a:pt x="23" y="1047"/>
                    </a:lnTo>
                    <a:lnTo>
                      <a:pt x="25" y="1046"/>
                    </a:lnTo>
                    <a:lnTo>
                      <a:pt x="26" y="1044"/>
                    </a:lnTo>
                    <a:lnTo>
                      <a:pt x="31" y="1044"/>
                    </a:lnTo>
                    <a:lnTo>
                      <a:pt x="86" y="1048"/>
                    </a:lnTo>
                    <a:lnTo>
                      <a:pt x="92" y="1064"/>
                    </a:lnTo>
                    <a:lnTo>
                      <a:pt x="88" y="1079"/>
                    </a:lnTo>
                    <a:lnTo>
                      <a:pt x="121" y="1122"/>
                    </a:lnTo>
                    <a:lnTo>
                      <a:pt x="130" y="1114"/>
                    </a:lnTo>
                    <a:lnTo>
                      <a:pt x="149" y="1129"/>
                    </a:lnTo>
                    <a:lnTo>
                      <a:pt x="308" y="1055"/>
                    </a:lnTo>
                    <a:lnTo>
                      <a:pt x="351" y="1055"/>
                    </a:lnTo>
                    <a:lnTo>
                      <a:pt x="358" y="1046"/>
                    </a:lnTo>
                    <a:lnTo>
                      <a:pt x="370" y="1038"/>
                    </a:lnTo>
                    <a:lnTo>
                      <a:pt x="374" y="1034"/>
                    </a:lnTo>
                    <a:lnTo>
                      <a:pt x="376" y="1032"/>
                    </a:lnTo>
                    <a:lnTo>
                      <a:pt x="376" y="1031"/>
                    </a:lnTo>
                    <a:lnTo>
                      <a:pt x="377" y="1031"/>
                    </a:lnTo>
                    <a:lnTo>
                      <a:pt x="379" y="1031"/>
                    </a:lnTo>
                    <a:lnTo>
                      <a:pt x="383" y="1026"/>
                    </a:lnTo>
                    <a:lnTo>
                      <a:pt x="385" y="1023"/>
                    </a:lnTo>
                    <a:lnTo>
                      <a:pt x="388" y="1021"/>
                    </a:lnTo>
                    <a:lnTo>
                      <a:pt x="398" y="1002"/>
                    </a:lnTo>
                    <a:lnTo>
                      <a:pt x="406" y="986"/>
                    </a:lnTo>
                    <a:lnTo>
                      <a:pt x="407" y="978"/>
                    </a:lnTo>
                    <a:lnTo>
                      <a:pt x="408" y="972"/>
                    </a:lnTo>
                    <a:lnTo>
                      <a:pt x="463" y="927"/>
                    </a:lnTo>
                    <a:lnTo>
                      <a:pt x="491" y="922"/>
                    </a:lnTo>
                    <a:lnTo>
                      <a:pt x="530" y="884"/>
                    </a:lnTo>
                    <a:lnTo>
                      <a:pt x="494" y="870"/>
                    </a:lnTo>
                    <a:lnTo>
                      <a:pt x="477" y="848"/>
                    </a:lnTo>
                    <a:lnTo>
                      <a:pt x="499" y="827"/>
                    </a:lnTo>
                    <a:lnTo>
                      <a:pt x="494" y="805"/>
                    </a:lnTo>
                    <a:lnTo>
                      <a:pt x="515" y="787"/>
                    </a:lnTo>
                    <a:lnTo>
                      <a:pt x="573" y="763"/>
                    </a:lnTo>
                    <a:lnTo>
                      <a:pt x="558" y="727"/>
                    </a:lnTo>
                    <a:lnTo>
                      <a:pt x="573" y="722"/>
                    </a:lnTo>
                    <a:lnTo>
                      <a:pt x="593" y="701"/>
                    </a:lnTo>
                    <a:lnTo>
                      <a:pt x="606" y="694"/>
                    </a:lnTo>
                    <a:lnTo>
                      <a:pt x="627" y="692"/>
                    </a:lnTo>
                    <a:lnTo>
                      <a:pt x="641" y="679"/>
                    </a:lnTo>
                    <a:lnTo>
                      <a:pt x="658" y="670"/>
                    </a:lnTo>
                    <a:lnTo>
                      <a:pt x="677" y="666"/>
                    </a:lnTo>
                    <a:lnTo>
                      <a:pt x="680" y="651"/>
                    </a:lnTo>
                    <a:lnTo>
                      <a:pt x="693" y="649"/>
                    </a:lnTo>
                    <a:lnTo>
                      <a:pt x="734" y="613"/>
                    </a:lnTo>
                    <a:lnTo>
                      <a:pt x="736" y="599"/>
                    </a:lnTo>
                    <a:lnTo>
                      <a:pt x="756" y="592"/>
                    </a:lnTo>
                    <a:lnTo>
                      <a:pt x="765" y="570"/>
                    </a:lnTo>
                    <a:lnTo>
                      <a:pt x="736" y="551"/>
                    </a:lnTo>
                    <a:lnTo>
                      <a:pt x="772" y="529"/>
                    </a:lnTo>
                    <a:lnTo>
                      <a:pt x="777" y="527"/>
                    </a:lnTo>
                    <a:lnTo>
                      <a:pt x="778" y="523"/>
                    </a:lnTo>
                    <a:lnTo>
                      <a:pt x="780" y="518"/>
                    </a:lnTo>
                    <a:lnTo>
                      <a:pt x="791" y="516"/>
                    </a:lnTo>
                    <a:lnTo>
                      <a:pt x="806" y="470"/>
                    </a:lnTo>
                    <a:lnTo>
                      <a:pt x="819" y="464"/>
                    </a:lnTo>
                    <a:lnTo>
                      <a:pt x="822" y="451"/>
                    </a:lnTo>
                    <a:lnTo>
                      <a:pt x="856" y="423"/>
                    </a:lnTo>
                    <a:lnTo>
                      <a:pt x="879" y="414"/>
                    </a:lnTo>
                    <a:lnTo>
                      <a:pt x="886" y="392"/>
                    </a:lnTo>
                    <a:lnTo>
                      <a:pt x="908" y="385"/>
                    </a:lnTo>
                    <a:lnTo>
                      <a:pt x="919" y="364"/>
                    </a:lnTo>
                    <a:lnTo>
                      <a:pt x="934" y="349"/>
                    </a:lnTo>
                    <a:lnTo>
                      <a:pt x="919" y="328"/>
                    </a:lnTo>
                    <a:lnTo>
                      <a:pt x="926" y="299"/>
                    </a:lnTo>
                    <a:lnTo>
                      <a:pt x="926" y="281"/>
                    </a:lnTo>
                    <a:lnTo>
                      <a:pt x="900" y="238"/>
                    </a:lnTo>
                    <a:lnTo>
                      <a:pt x="921" y="221"/>
                    </a:lnTo>
                    <a:lnTo>
                      <a:pt x="962" y="221"/>
                    </a:lnTo>
                    <a:lnTo>
                      <a:pt x="1000" y="207"/>
                    </a:lnTo>
                    <a:lnTo>
                      <a:pt x="1021" y="188"/>
                    </a:lnTo>
                    <a:lnTo>
                      <a:pt x="1034" y="150"/>
                    </a:lnTo>
                    <a:lnTo>
                      <a:pt x="1021" y="131"/>
                    </a:lnTo>
                    <a:lnTo>
                      <a:pt x="1078" y="121"/>
                    </a:lnTo>
                    <a:lnTo>
                      <a:pt x="1097" y="95"/>
                    </a:lnTo>
                    <a:lnTo>
                      <a:pt x="1100" y="88"/>
                    </a:lnTo>
                    <a:lnTo>
                      <a:pt x="1106" y="83"/>
                    </a:lnTo>
                    <a:lnTo>
                      <a:pt x="1112" y="79"/>
                    </a:lnTo>
                    <a:lnTo>
                      <a:pt x="1113" y="77"/>
                    </a:lnTo>
                    <a:lnTo>
                      <a:pt x="1113" y="76"/>
                    </a:lnTo>
                    <a:lnTo>
                      <a:pt x="1114" y="76"/>
                    </a:lnTo>
                    <a:lnTo>
                      <a:pt x="1113" y="74"/>
                    </a:lnTo>
                    <a:lnTo>
                      <a:pt x="1113" y="73"/>
                    </a:lnTo>
                    <a:lnTo>
                      <a:pt x="1112" y="71"/>
                    </a:lnTo>
                    <a:lnTo>
                      <a:pt x="1107" y="66"/>
                    </a:lnTo>
                    <a:lnTo>
                      <a:pt x="1105" y="65"/>
                    </a:lnTo>
                    <a:lnTo>
                      <a:pt x="1104" y="64"/>
                    </a:lnTo>
                    <a:lnTo>
                      <a:pt x="1084" y="24"/>
                    </a:lnTo>
                    <a:lnTo>
                      <a:pt x="1062" y="24"/>
                    </a:lnTo>
                    <a:lnTo>
                      <a:pt x="1058" y="7"/>
                    </a:lnTo>
                    <a:lnTo>
                      <a:pt x="1026" y="0"/>
                    </a:lnTo>
                    <a:lnTo>
                      <a:pt x="1020" y="1"/>
                    </a:lnTo>
                    <a:lnTo>
                      <a:pt x="1016" y="4"/>
                    </a:lnTo>
                    <a:lnTo>
                      <a:pt x="1014" y="7"/>
                    </a:lnTo>
                    <a:lnTo>
                      <a:pt x="1013" y="9"/>
                    </a:lnTo>
                    <a:lnTo>
                      <a:pt x="1012" y="14"/>
                    </a:lnTo>
                    <a:lnTo>
                      <a:pt x="993" y="29"/>
                    </a:lnTo>
                    <a:lnTo>
                      <a:pt x="965" y="31"/>
                    </a:lnTo>
                    <a:lnTo>
                      <a:pt x="955" y="38"/>
                    </a:lnTo>
                    <a:lnTo>
                      <a:pt x="936" y="42"/>
                    </a:lnTo>
                    <a:lnTo>
                      <a:pt x="876" y="46"/>
                    </a:lnTo>
                    <a:lnTo>
                      <a:pt x="850" y="57"/>
                    </a:lnTo>
                    <a:lnTo>
                      <a:pt x="819" y="50"/>
                    </a:lnTo>
                    <a:lnTo>
                      <a:pt x="784" y="72"/>
                    </a:lnTo>
                    <a:lnTo>
                      <a:pt x="758" y="64"/>
                    </a:lnTo>
                    <a:lnTo>
                      <a:pt x="736" y="52"/>
                    </a:lnTo>
                    <a:lnTo>
                      <a:pt x="586" y="46"/>
                    </a:lnTo>
                    <a:lnTo>
                      <a:pt x="578" y="50"/>
                    </a:lnTo>
                    <a:lnTo>
                      <a:pt x="580" y="50"/>
                    </a:lnTo>
                    <a:lnTo>
                      <a:pt x="584" y="52"/>
                    </a:lnTo>
                    <a:lnTo>
                      <a:pt x="586" y="57"/>
                    </a:lnTo>
                    <a:lnTo>
                      <a:pt x="580" y="57"/>
                    </a:lnTo>
                    <a:lnTo>
                      <a:pt x="575" y="60"/>
                    </a:lnTo>
                    <a:lnTo>
                      <a:pt x="574" y="66"/>
                    </a:lnTo>
                    <a:lnTo>
                      <a:pt x="575" y="74"/>
                    </a:lnTo>
                    <a:lnTo>
                      <a:pt x="591" y="74"/>
                    </a:lnTo>
                    <a:lnTo>
                      <a:pt x="584" y="88"/>
                    </a:lnTo>
                    <a:lnTo>
                      <a:pt x="593" y="107"/>
                    </a:lnTo>
                    <a:lnTo>
                      <a:pt x="577" y="131"/>
                    </a:lnTo>
                    <a:lnTo>
                      <a:pt x="593" y="142"/>
                    </a:lnTo>
                    <a:lnTo>
                      <a:pt x="571" y="138"/>
                    </a:lnTo>
                    <a:lnTo>
                      <a:pt x="565" y="102"/>
                    </a:lnTo>
                    <a:lnTo>
                      <a:pt x="564" y="100"/>
                    </a:lnTo>
                    <a:lnTo>
                      <a:pt x="562" y="95"/>
                    </a:lnTo>
                    <a:lnTo>
                      <a:pt x="561" y="93"/>
                    </a:lnTo>
                    <a:lnTo>
                      <a:pt x="557" y="90"/>
                    </a:lnTo>
                    <a:lnTo>
                      <a:pt x="551" y="89"/>
                    </a:lnTo>
                    <a:lnTo>
                      <a:pt x="544" y="92"/>
                    </a:lnTo>
                    <a:lnTo>
                      <a:pt x="542" y="94"/>
                    </a:lnTo>
                    <a:lnTo>
                      <a:pt x="539" y="94"/>
                    </a:lnTo>
                    <a:lnTo>
                      <a:pt x="537" y="95"/>
                    </a:lnTo>
                    <a:lnTo>
                      <a:pt x="530" y="107"/>
                    </a:lnTo>
                    <a:lnTo>
                      <a:pt x="515" y="109"/>
                    </a:lnTo>
                    <a:lnTo>
                      <a:pt x="514" y="114"/>
                    </a:lnTo>
                    <a:lnTo>
                      <a:pt x="514" y="116"/>
                    </a:lnTo>
                    <a:lnTo>
                      <a:pt x="514" y="117"/>
                    </a:lnTo>
                    <a:lnTo>
                      <a:pt x="513" y="117"/>
                    </a:lnTo>
                    <a:lnTo>
                      <a:pt x="513" y="118"/>
                    </a:lnTo>
                    <a:lnTo>
                      <a:pt x="510" y="120"/>
                    </a:lnTo>
                    <a:lnTo>
                      <a:pt x="508" y="121"/>
                    </a:lnTo>
                    <a:lnTo>
                      <a:pt x="487" y="138"/>
                    </a:lnTo>
                    <a:lnTo>
                      <a:pt x="437" y="144"/>
                    </a:lnTo>
                    <a:lnTo>
                      <a:pt x="427" y="138"/>
                    </a:lnTo>
                    <a:lnTo>
                      <a:pt x="416" y="138"/>
                    </a:lnTo>
                    <a:lnTo>
                      <a:pt x="384" y="150"/>
                    </a:lnTo>
                    <a:lnTo>
                      <a:pt x="356" y="178"/>
                    </a:lnTo>
                    <a:lnTo>
                      <a:pt x="371" y="200"/>
                    </a:lnTo>
                    <a:lnTo>
                      <a:pt x="356" y="228"/>
                    </a:lnTo>
                    <a:lnTo>
                      <a:pt x="345" y="214"/>
                    </a:lnTo>
                    <a:lnTo>
                      <a:pt x="328" y="235"/>
                    </a:lnTo>
                    <a:lnTo>
                      <a:pt x="342" y="250"/>
                    </a:lnTo>
                    <a:lnTo>
                      <a:pt x="330" y="278"/>
                    </a:lnTo>
                    <a:lnTo>
                      <a:pt x="342" y="285"/>
                    </a:lnTo>
                    <a:lnTo>
                      <a:pt x="342" y="299"/>
                    </a:lnTo>
                    <a:lnTo>
                      <a:pt x="334" y="309"/>
                    </a:lnTo>
                    <a:lnTo>
                      <a:pt x="328" y="335"/>
                    </a:lnTo>
                    <a:lnTo>
                      <a:pt x="278" y="342"/>
                    </a:lnTo>
                    <a:lnTo>
                      <a:pt x="271" y="314"/>
                    </a:lnTo>
                    <a:lnTo>
                      <a:pt x="173" y="316"/>
                    </a:lnTo>
                    <a:lnTo>
                      <a:pt x="152" y="331"/>
                    </a:lnTo>
                    <a:lnTo>
                      <a:pt x="136" y="299"/>
                    </a:lnTo>
                    <a:lnTo>
                      <a:pt x="121" y="309"/>
                    </a:lnTo>
                    <a:lnTo>
                      <a:pt x="71" y="323"/>
                    </a:lnTo>
                    <a:lnTo>
                      <a:pt x="10" y="328"/>
                    </a:lnTo>
                    <a:lnTo>
                      <a:pt x="6" y="339"/>
                    </a:lnTo>
                    <a:lnTo>
                      <a:pt x="1" y="349"/>
                    </a:lnTo>
                    <a:lnTo>
                      <a:pt x="0" y="352"/>
                    </a:lnTo>
                    <a:lnTo>
                      <a:pt x="3" y="355"/>
                    </a:lnTo>
                    <a:lnTo>
                      <a:pt x="9" y="356"/>
                    </a:lnTo>
                    <a:lnTo>
                      <a:pt x="16" y="35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1677">
                <a:extLst>
                  <a:ext uri="{FF2B5EF4-FFF2-40B4-BE49-F238E27FC236}">
                    <a16:creationId xmlns:a16="http://schemas.microsoft.com/office/drawing/2014/main" id="{B69DFB97-E406-4BFA-ADC2-0D871026D2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" y="1660"/>
                <a:ext cx="12" cy="11"/>
              </a:xfrm>
              <a:custGeom>
                <a:avLst/>
                <a:gdLst>
                  <a:gd name="T0" fmla="*/ 11 w 68"/>
                  <a:gd name="T1" fmla="*/ 40 h 62"/>
                  <a:gd name="T2" fmla="*/ 21 w 68"/>
                  <a:gd name="T3" fmla="*/ 62 h 62"/>
                  <a:gd name="T4" fmla="*/ 68 w 68"/>
                  <a:gd name="T5" fmla="*/ 43 h 62"/>
                  <a:gd name="T6" fmla="*/ 57 w 68"/>
                  <a:gd name="T7" fmla="*/ 35 h 62"/>
                  <a:gd name="T8" fmla="*/ 49 w 68"/>
                  <a:gd name="T9" fmla="*/ 14 h 62"/>
                  <a:gd name="T10" fmla="*/ 40 w 68"/>
                  <a:gd name="T11" fmla="*/ 0 h 62"/>
                  <a:gd name="T12" fmla="*/ 28 w 68"/>
                  <a:gd name="T13" fmla="*/ 19 h 62"/>
                  <a:gd name="T14" fmla="*/ 0 w 68"/>
                  <a:gd name="T15" fmla="*/ 28 h 62"/>
                  <a:gd name="T16" fmla="*/ 11 w 68"/>
                  <a:gd name="T17" fmla="*/ 4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62">
                    <a:moveTo>
                      <a:pt x="11" y="40"/>
                    </a:moveTo>
                    <a:lnTo>
                      <a:pt x="21" y="62"/>
                    </a:lnTo>
                    <a:lnTo>
                      <a:pt x="68" y="43"/>
                    </a:lnTo>
                    <a:lnTo>
                      <a:pt x="57" y="35"/>
                    </a:lnTo>
                    <a:lnTo>
                      <a:pt x="49" y="14"/>
                    </a:lnTo>
                    <a:lnTo>
                      <a:pt x="40" y="0"/>
                    </a:lnTo>
                    <a:lnTo>
                      <a:pt x="28" y="19"/>
                    </a:lnTo>
                    <a:lnTo>
                      <a:pt x="0" y="28"/>
                    </a:lnTo>
                    <a:lnTo>
                      <a:pt x="11" y="4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1678">
                <a:extLst>
                  <a:ext uri="{FF2B5EF4-FFF2-40B4-BE49-F238E27FC236}">
                    <a16:creationId xmlns:a16="http://schemas.microsoft.com/office/drawing/2014/main" id="{649E38FC-9A8A-4FCB-2DD6-A96670CB67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" y="1944"/>
                <a:ext cx="1" cy="1"/>
              </a:xfrm>
              <a:custGeom>
                <a:avLst/>
                <a:gdLst>
                  <a:gd name="T0" fmla="*/ 7 w 7"/>
                  <a:gd name="T1" fmla="*/ 0 h 6"/>
                  <a:gd name="T2" fmla="*/ 5 w 7"/>
                  <a:gd name="T3" fmla="*/ 1 h 6"/>
                  <a:gd name="T4" fmla="*/ 2 w 7"/>
                  <a:gd name="T5" fmla="*/ 2 h 6"/>
                  <a:gd name="T6" fmla="*/ 1 w 7"/>
                  <a:gd name="T7" fmla="*/ 4 h 6"/>
                  <a:gd name="T8" fmla="*/ 0 w 7"/>
                  <a:gd name="T9" fmla="*/ 6 h 6"/>
                  <a:gd name="T10" fmla="*/ 0 w 7"/>
                  <a:gd name="T11" fmla="*/ 5 h 6"/>
                  <a:gd name="T12" fmla="*/ 2 w 7"/>
                  <a:gd name="T13" fmla="*/ 4 h 6"/>
                  <a:gd name="T14" fmla="*/ 7 w 7"/>
                  <a:gd name="T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6">
                    <a:moveTo>
                      <a:pt x="7" y="0"/>
                    </a:moveTo>
                    <a:lnTo>
                      <a:pt x="5" y="1"/>
                    </a:lnTo>
                    <a:lnTo>
                      <a:pt x="2" y="2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2" y="4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1679">
                <a:extLst>
                  <a:ext uri="{FF2B5EF4-FFF2-40B4-BE49-F238E27FC236}">
                    <a16:creationId xmlns:a16="http://schemas.microsoft.com/office/drawing/2014/main" id="{E2FA8B59-775F-2CEE-5C23-2697FFF9CA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2" y="2303"/>
                <a:ext cx="152" cy="181"/>
              </a:xfrm>
              <a:custGeom>
                <a:avLst/>
                <a:gdLst>
                  <a:gd name="T0" fmla="*/ 618 w 913"/>
                  <a:gd name="T1" fmla="*/ 284 h 1083"/>
                  <a:gd name="T2" fmla="*/ 668 w 913"/>
                  <a:gd name="T3" fmla="*/ 305 h 1083"/>
                  <a:gd name="T4" fmla="*/ 741 w 913"/>
                  <a:gd name="T5" fmla="*/ 334 h 1083"/>
                  <a:gd name="T6" fmla="*/ 818 w 913"/>
                  <a:gd name="T7" fmla="*/ 338 h 1083"/>
                  <a:gd name="T8" fmla="*/ 911 w 913"/>
                  <a:gd name="T9" fmla="*/ 355 h 1083"/>
                  <a:gd name="T10" fmla="*/ 884 w 913"/>
                  <a:gd name="T11" fmla="*/ 455 h 1083"/>
                  <a:gd name="T12" fmla="*/ 827 w 913"/>
                  <a:gd name="T13" fmla="*/ 538 h 1083"/>
                  <a:gd name="T14" fmla="*/ 763 w 913"/>
                  <a:gd name="T15" fmla="*/ 595 h 1083"/>
                  <a:gd name="T16" fmla="*/ 732 w 913"/>
                  <a:gd name="T17" fmla="*/ 617 h 1083"/>
                  <a:gd name="T18" fmla="*/ 689 w 913"/>
                  <a:gd name="T19" fmla="*/ 648 h 1083"/>
                  <a:gd name="T20" fmla="*/ 663 w 913"/>
                  <a:gd name="T21" fmla="*/ 738 h 1083"/>
                  <a:gd name="T22" fmla="*/ 561 w 913"/>
                  <a:gd name="T23" fmla="*/ 795 h 1083"/>
                  <a:gd name="T24" fmla="*/ 551 w 913"/>
                  <a:gd name="T25" fmla="*/ 803 h 1083"/>
                  <a:gd name="T26" fmla="*/ 528 w 913"/>
                  <a:gd name="T27" fmla="*/ 816 h 1083"/>
                  <a:gd name="T28" fmla="*/ 489 w 913"/>
                  <a:gd name="T29" fmla="*/ 853 h 1083"/>
                  <a:gd name="T30" fmla="*/ 483 w 913"/>
                  <a:gd name="T31" fmla="*/ 860 h 1083"/>
                  <a:gd name="T32" fmla="*/ 363 w 913"/>
                  <a:gd name="T33" fmla="*/ 940 h 1083"/>
                  <a:gd name="T34" fmla="*/ 257 w 913"/>
                  <a:gd name="T35" fmla="*/ 1040 h 1083"/>
                  <a:gd name="T36" fmla="*/ 198 w 913"/>
                  <a:gd name="T37" fmla="*/ 1083 h 1083"/>
                  <a:gd name="T38" fmla="*/ 148 w 913"/>
                  <a:gd name="T39" fmla="*/ 933 h 1083"/>
                  <a:gd name="T40" fmla="*/ 160 w 913"/>
                  <a:gd name="T41" fmla="*/ 942 h 1083"/>
                  <a:gd name="T42" fmla="*/ 172 w 913"/>
                  <a:gd name="T43" fmla="*/ 937 h 1083"/>
                  <a:gd name="T44" fmla="*/ 171 w 913"/>
                  <a:gd name="T45" fmla="*/ 931 h 1083"/>
                  <a:gd name="T46" fmla="*/ 126 w 913"/>
                  <a:gd name="T47" fmla="*/ 853 h 1083"/>
                  <a:gd name="T48" fmla="*/ 91 w 913"/>
                  <a:gd name="T49" fmla="*/ 797 h 1083"/>
                  <a:gd name="T50" fmla="*/ 83 w 913"/>
                  <a:gd name="T51" fmla="*/ 793 h 1083"/>
                  <a:gd name="T52" fmla="*/ 62 w 913"/>
                  <a:gd name="T53" fmla="*/ 773 h 1083"/>
                  <a:gd name="T54" fmla="*/ 19 w 913"/>
                  <a:gd name="T55" fmla="*/ 740 h 1083"/>
                  <a:gd name="T56" fmla="*/ 36 w 913"/>
                  <a:gd name="T57" fmla="*/ 703 h 1083"/>
                  <a:gd name="T58" fmla="*/ 69 w 913"/>
                  <a:gd name="T59" fmla="*/ 660 h 1083"/>
                  <a:gd name="T60" fmla="*/ 43 w 913"/>
                  <a:gd name="T61" fmla="*/ 577 h 1083"/>
                  <a:gd name="T62" fmla="*/ 19 w 913"/>
                  <a:gd name="T63" fmla="*/ 505 h 1083"/>
                  <a:gd name="T64" fmla="*/ 22 w 913"/>
                  <a:gd name="T65" fmla="*/ 504 h 1083"/>
                  <a:gd name="T66" fmla="*/ 25 w 913"/>
                  <a:gd name="T67" fmla="*/ 503 h 1083"/>
                  <a:gd name="T68" fmla="*/ 29 w 913"/>
                  <a:gd name="T69" fmla="*/ 496 h 1083"/>
                  <a:gd name="T70" fmla="*/ 30 w 913"/>
                  <a:gd name="T71" fmla="*/ 492 h 1083"/>
                  <a:gd name="T72" fmla="*/ 57 w 913"/>
                  <a:gd name="T73" fmla="*/ 449 h 1083"/>
                  <a:gd name="T74" fmla="*/ 7 w 913"/>
                  <a:gd name="T75" fmla="*/ 399 h 1083"/>
                  <a:gd name="T76" fmla="*/ 71 w 913"/>
                  <a:gd name="T77" fmla="*/ 334 h 1083"/>
                  <a:gd name="T78" fmla="*/ 85 w 913"/>
                  <a:gd name="T79" fmla="*/ 270 h 1083"/>
                  <a:gd name="T80" fmla="*/ 119 w 913"/>
                  <a:gd name="T81" fmla="*/ 199 h 1083"/>
                  <a:gd name="T82" fmla="*/ 200 w 913"/>
                  <a:gd name="T83" fmla="*/ 156 h 1083"/>
                  <a:gd name="T84" fmla="*/ 247 w 913"/>
                  <a:gd name="T85" fmla="*/ 103 h 1083"/>
                  <a:gd name="T86" fmla="*/ 304 w 913"/>
                  <a:gd name="T87" fmla="*/ 127 h 1083"/>
                  <a:gd name="T88" fmla="*/ 347 w 913"/>
                  <a:gd name="T89" fmla="*/ 27 h 1083"/>
                  <a:gd name="T90" fmla="*/ 378 w 913"/>
                  <a:gd name="T91" fmla="*/ 1 h 1083"/>
                  <a:gd name="T92" fmla="*/ 396 w 913"/>
                  <a:gd name="T93" fmla="*/ 7 h 1083"/>
                  <a:gd name="T94" fmla="*/ 504 w 913"/>
                  <a:gd name="T95" fmla="*/ 127 h 1083"/>
                  <a:gd name="T96" fmla="*/ 598 w 913"/>
                  <a:gd name="T97" fmla="*/ 270 h 1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13" h="1083">
                    <a:moveTo>
                      <a:pt x="613" y="283"/>
                    </a:moveTo>
                    <a:lnTo>
                      <a:pt x="616" y="283"/>
                    </a:lnTo>
                    <a:lnTo>
                      <a:pt x="618" y="284"/>
                    </a:lnTo>
                    <a:lnTo>
                      <a:pt x="620" y="290"/>
                    </a:lnTo>
                    <a:lnTo>
                      <a:pt x="654" y="290"/>
                    </a:lnTo>
                    <a:lnTo>
                      <a:pt x="668" y="305"/>
                    </a:lnTo>
                    <a:lnTo>
                      <a:pt x="698" y="320"/>
                    </a:lnTo>
                    <a:lnTo>
                      <a:pt x="718" y="346"/>
                    </a:lnTo>
                    <a:lnTo>
                      <a:pt x="741" y="334"/>
                    </a:lnTo>
                    <a:lnTo>
                      <a:pt x="748" y="360"/>
                    </a:lnTo>
                    <a:lnTo>
                      <a:pt x="774" y="382"/>
                    </a:lnTo>
                    <a:lnTo>
                      <a:pt x="818" y="338"/>
                    </a:lnTo>
                    <a:lnTo>
                      <a:pt x="835" y="360"/>
                    </a:lnTo>
                    <a:lnTo>
                      <a:pt x="870" y="368"/>
                    </a:lnTo>
                    <a:lnTo>
                      <a:pt x="911" y="355"/>
                    </a:lnTo>
                    <a:lnTo>
                      <a:pt x="913" y="388"/>
                    </a:lnTo>
                    <a:lnTo>
                      <a:pt x="891" y="420"/>
                    </a:lnTo>
                    <a:lnTo>
                      <a:pt x="884" y="455"/>
                    </a:lnTo>
                    <a:lnTo>
                      <a:pt x="881" y="503"/>
                    </a:lnTo>
                    <a:lnTo>
                      <a:pt x="867" y="525"/>
                    </a:lnTo>
                    <a:lnTo>
                      <a:pt x="827" y="538"/>
                    </a:lnTo>
                    <a:lnTo>
                      <a:pt x="811" y="560"/>
                    </a:lnTo>
                    <a:lnTo>
                      <a:pt x="785" y="562"/>
                    </a:lnTo>
                    <a:lnTo>
                      <a:pt x="763" y="595"/>
                    </a:lnTo>
                    <a:lnTo>
                      <a:pt x="748" y="598"/>
                    </a:lnTo>
                    <a:lnTo>
                      <a:pt x="746" y="610"/>
                    </a:lnTo>
                    <a:lnTo>
                      <a:pt x="732" y="617"/>
                    </a:lnTo>
                    <a:lnTo>
                      <a:pt x="724" y="634"/>
                    </a:lnTo>
                    <a:lnTo>
                      <a:pt x="706" y="638"/>
                    </a:lnTo>
                    <a:lnTo>
                      <a:pt x="689" y="648"/>
                    </a:lnTo>
                    <a:lnTo>
                      <a:pt x="675" y="690"/>
                    </a:lnTo>
                    <a:lnTo>
                      <a:pt x="698" y="710"/>
                    </a:lnTo>
                    <a:lnTo>
                      <a:pt x="663" y="738"/>
                    </a:lnTo>
                    <a:lnTo>
                      <a:pt x="639" y="803"/>
                    </a:lnTo>
                    <a:lnTo>
                      <a:pt x="585" y="790"/>
                    </a:lnTo>
                    <a:lnTo>
                      <a:pt x="561" y="795"/>
                    </a:lnTo>
                    <a:lnTo>
                      <a:pt x="558" y="799"/>
                    </a:lnTo>
                    <a:lnTo>
                      <a:pt x="554" y="803"/>
                    </a:lnTo>
                    <a:lnTo>
                      <a:pt x="551" y="803"/>
                    </a:lnTo>
                    <a:lnTo>
                      <a:pt x="549" y="804"/>
                    </a:lnTo>
                    <a:lnTo>
                      <a:pt x="542" y="805"/>
                    </a:lnTo>
                    <a:lnTo>
                      <a:pt x="528" y="816"/>
                    </a:lnTo>
                    <a:lnTo>
                      <a:pt x="518" y="831"/>
                    </a:lnTo>
                    <a:lnTo>
                      <a:pt x="485" y="847"/>
                    </a:lnTo>
                    <a:lnTo>
                      <a:pt x="489" y="853"/>
                    </a:lnTo>
                    <a:lnTo>
                      <a:pt x="488" y="853"/>
                    </a:lnTo>
                    <a:lnTo>
                      <a:pt x="487" y="855"/>
                    </a:lnTo>
                    <a:lnTo>
                      <a:pt x="483" y="860"/>
                    </a:lnTo>
                    <a:lnTo>
                      <a:pt x="428" y="897"/>
                    </a:lnTo>
                    <a:lnTo>
                      <a:pt x="421" y="912"/>
                    </a:lnTo>
                    <a:lnTo>
                      <a:pt x="363" y="940"/>
                    </a:lnTo>
                    <a:lnTo>
                      <a:pt x="357" y="966"/>
                    </a:lnTo>
                    <a:lnTo>
                      <a:pt x="342" y="983"/>
                    </a:lnTo>
                    <a:lnTo>
                      <a:pt x="257" y="1040"/>
                    </a:lnTo>
                    <a:lnTo>
                      <a:pt x="228" y="1069"/>
                    </a:lnTo>
                    <a:lnTo>
                      <a:pt x="221" y="1083"/>
                    </a:lnTo>
                    <a:lnTo>
                      <a:pt x="198" y="1083"/>
                    </a:lnTo>
                    <a:lnTo>
                      <a:pt x="185" y="1023"/>
                    </a:lnTo>
                    <a:lnTo>
                      <a:pt x="128" y="988"/>
                    </a:lnTo>
                    <a:lnTo>
                      <a:pt x="148" y="933"/>
                    </a:lnTo>
                    <a:lnTo>
                      <a:pt x="152" y="934"/>
                    </a:lnTo>
                    <a:lnTo>
                      <a:pt x="156" y="939"/>
                    </a:lnTo>
                    <a:lnTo>
                      <a:pt x="160" y="942"/>
                    </a:lnTo>
                    <a:lnTo>
                      <a:pt x="165" y="942"/>
                    </a:lnTo>
                    <a:lnTo>
                      <a:pt x="169" y="941"/>
                    </a:lnTo>
                    <a:lnTo>
                      <a:pt x="172" y="937"/>
                    </a:lnTo>
                    <a:lnTo>
                      <a:pt x="173" y="934"/>
                    </a:lnTo>
                    <a:lnTo>
                      <a:pt x="172" y="932"/>
                    </a:lnTo>
                    <a:lnTo>
                      <a:pt x="171" y="931"/>
                    </a:lnTo>
                    <a:lnTo>
                      <a:pt x="148" y="910"/>
                    </a:lnTo>
                    <a:lnTo>
                      <a:pt x="126" y="869"/>
                    </a:lnTo>
                    <a:lnTo>
                      <a:pt x="126" y="853"/>
                    </a:lnTo>
                    <a:lnTo>
                      <a:pt x="119" y="833"/>
                    </a:lnTo>
                    <a:lnTo>
                      <a:pt x="107" y="827"/>
                    </a:lnTo>
                    <a:lnTo>
                      <a:pt x="91" y="797"/>
                    </a:lnTo>
                    <a:lnTo>
                      <a:pt x="88" y="797"/>
                    </a:lnTo>
                    <a:lnTo>
                      <a:pt x="85" y="793"/>
                    </a:lnTo>
                    <a:lnTo>
                      <a:pt x="83" y="793"/>
                    </a:lnTo>
                    <a:lnTo>
                      <a:pt x="79" y="795"/>
                    </a:lnTo>
                    <a:lnTo>
                      <a:pt x="76" y="803"/>
                    </a:lnTo>
                    <a:lnTo>
                      <a:pt x="62" y="773"/>
                    </a:lnTo>
                    <a:lnTo>
                      <a:pt x="57" y="755"/>
                    </a:lnTo>
                    <a:lnTo>
                      <a:pt x="28" y="781"/>
                    </a:lnTo>
                    <a:lnTo>
                      <a:pt x="19" y="740"/>
                    </a:lnTo>
                    <a:lnTo>
                      <a:pt x="28" y="731"/>
                    </a:lnTo>
                    <a:lnTo>
                      <a:pt x="33" y="703"/>
                    </a:lnTo>
                    <a:lnTo>
                      <a:pt x="36" y="703"/>
                    </a:lnTo>
                    <a:lnTo>
                      <a:pt x="41" y="695"/>
                    </a:lnTo>
                    <a:lnTo>
                      <a:pt x="48" y="655"/>
                    </a:lnTo>
                    <a:lnTo>
                      <a:pt x="69" y="660"/>
                    </a:lnTo>
                    <a:lnTo>
                      <a:pt x="71" y="612"/>
                    </a:lnTo>
                    <a:lnTo>
                      <a:pt x="65" y="598"/>
                    </a:lnTo>
                    <a:lnTo>
                      <a:pt x="43" y="577"/>
                    </a:lnTo>
                    <a:lnTo>
                      <a:pt x="0" y="581"/>
                    </a:lnTo>
                    <a:lnTo>
                      <a:pt x="19" y="503"/>
                    </a:lnTo>
                    <a:lnTo>
                      <a:pt x="19" y="505"/>
                    </a:lnTo>
                    <a:lnTo>
                      <a:pt x="19" y="504"/>
                    </a:lnTo>
                    <a:lnTo>
                      <a:pt x="20" y="504"/>
                    </a:lnTo>
                    <a:lnTo>
                      <a:pt x="22" y="504"/>
                    </a:lnTo>
                    <a:lnTo>
                      <a:pt x="22" y="503"/>
                    </a:lnTo>
                    <a:lnTo>
                      <a:pt x="23" y="503"/>
                    </a:lnTo>
                    <a:lnTo>
                      <a:pt x="25" y="503"/>
                    </a:lnTo>
                    <a:lnTo>
                      <a:pt x="27" y="501"/>
                    </a:lnTo>
                    <a:lnTo>
                      <a:pt x="29" y="500"/>
                    </a:lnTo>
                    <a:lnTo>
                      <a:pt x="29" y="496"/>
                    </a:lnTo>
                    <a:lnTo>
                      <a:pt x="29" y="494"/>
                    </a:lnTo>
                    <a:lnTo>
                      <a:pt x="29" y="492"/>
                    </a:lnTo>
                    <a:lnTo>
                      <a:pt x="30" y="492"/>
                    </a:lnTo>
                    <a:lnTo>
                      <a:pt x="29" y="488"/>
                    </a:lnTo>
                    <a:lnTo>
                      <a:pt x="28" y="484"/>
                    </a:lnTo>
                    <a:lnTo>
                      <a:pt x="57" y="449"/>
                    </a:lnTo>
                    <a:lnTo>
                      <a:pt x="50" y="425"/>
                    </a:lnTo>
                    <a:lnTo>
                      <a:pt x="26" y="425"/>
                    </a:lnTo>
                    <a:lnTo>
                      <a:pt x="7" y="399"/>
                    </a:lnTo>
                    <a:lnTo>
                      <a:pt x="48" y="396"/>
                    </a:lnTo>
                    <a:lnTo>
                      <a:pt x="62" y="346"/>
                    </a:lnTo>
                    <a:lnTo>
                      <a:pt x="71" y="334"/>
                    </a:lnTo>
                    <a:lnTo>
                      <a:pt x="71" y="303"/>
                    </a:lnTo>
                    <a:lnTo>
                      <a:pt x="85" y="290"/>
                    </a:lnTo>
                    <a:lnTo>
                      <a:pt x="85" y="270"/>
                    </a:lnTo>
                    <a:lnTo>
                      <a:pt x="83" y="256"/>
                    </a:lnTo>
                    <a:lnTo>
                      <a:pt x="104" y="232"/>
                    </a:lnTo>
                    <a:lnTo>
                      <a:pt x="119" y="199"/>
                    </a:lnTo>
                    <a:lnTo>
                      <a:pt x="169" y="170"/>
                    </a:lnTo>
                    <a:lnTo>
                      <a:pt x="185" y="170"/>
                    </a:lnTo>
                    <a:lnTo>
                      <a:pt x="200" y="156"/>
                    </a:lnTo>
                    <a:lnTo>
                      <a:pt x="219" y="153"/>
                    </a:lnTo>
                    <a:lnTo>
                      <a:pt x="247" y="156"/>
                    </a:lnTo>
                    <a:lnTo>
                      <a:pt x="247" y="103"/>
                    </a:lnTo>
                    <a:lnTo>
                      <a:pt x="276" y="84"/>
                    </a:lnTo>
                    <a:lnTo>
                      <a:pt x="293" y="103"/>
                    </a:lnTo>
                    <a:lnTo>
                      <a:pt x="304" y="127"/>
                    </a:lnTo>
                    <a:lnTo>
                      <a:pt x="311" y="99"/>
                    </a:lnTo>
                    <a:lnTo>
                      <a:pt x="328" y="77"/>
                    </a:lnTo>
                    <a:lnTo>
                      <a:pt x="347" y="27"/>
                    </a:lnTo>
                    <a:lnTo>
                      <a:pt x="371" y="11"/>
                    </a:lnTo>
                    <a:lnTo>
                      <a:pt x="374" y="4"/>
                    </a:lnTo>
                    <a:lnTo>
                      <a:pt x="378" y="1"/>
                    </a:lnTo>
                    <a:lnTo>
                      <a:pt x="386" y="0"/>
                    </a:lnTo>
                    <a:lnTo>
                      <a:pt x="392" y="3"/>
                    </a:lnTo>
                    <a:lnTo>
                      <a:pt x="396" y="7"/>
                    </a:lnTo>
                    <a:lnTo>
                      <a:pt x="400" y="14"/>
                    </a:lnTo>
                    <a:lnTo>
                      <a:pt x="470" y="132"/>
                    </a:lnTo>
                    <a:lnTo>
                      <a:pt x="504" y="127"/>
                    </a:lnTo>
                    <a:lnTo>
                      <a:pt x="533" y="220"/>
                    </a:lnTo>
                    <a:lnTo>
                      <a:pt x="578" y="212"/>
                    </a:lnTo>
                    <a:lnTo>
                      <a:pt x="598" y="270"/>
                    </a:lnTo>
                    <a:lnTo>
                      <a:pt x="606" y="284"/>
                    </a:lnTo>
                    <a:lnTo>
                      <a:pt x="613" y="28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1680">
                <a:extLst>
                  <a:ext uri="{FF2B5EF4-FFF2-40B4-BE49-F238E27FC236}">
                    <a16:creationId xmlns:a16="http://schemas.microsoft.com/office/drawing/2014/main" id="{4D8DFA62-7EA1-03CE-E512-0AF47A7164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1" y="2354"/>
                <a:ext cx="14" cy="18"/>
              </a:xfrm>
              <a:custGeom>
                <a:avLst/>
                <a:gdLst>
                  <a:gd name="T0" fmla="*/ 0 w 86"/>
                  <a:gd name="T1" fmla="*/ 31 h 109"/>
                  <a:gd name="T2" fmla="*/ 17 w 86"/>
                  <a:gd name="T3" fmla="*/ 59 h 109"/>
                  <a:gd name="T4" fmla="*/ 36 w 86"/>
                  <a:gd name="T5" fmla="*/ 72 h 109"/>
                  <a:gd name="T6" fmla="*/ 67 w 86"/>
                  <a:gd name="T7" fmla="*/ 79 h 109"/>
                  <a:gd name="T8" fmla="*/ 78 w 86"/>
                  <a:gd name="T9" fmla="*/ 109 h 109"/>
                  <a:gd name="T10" fmla="*/ 86 w 86"/>
                  <a:gd name="T11" fmla="*/ 72 h 109"/>
                  <a:gd name="T12" fmla="*/ 78 w 86"/>
                  <a:gd name="T13" fmla="*/ 59 h 109"/>
                  <a:gd name="T14" fmla="*/ 71 w 86"/>
                  <a:gd name="T15" fmla="*/ 0 h 109"/>
                  <a:gd name="T16" fmla="*/ 21 w 86"/>
                  <a:gd name="T17" fmla="*/ 15 h 109"/>
                  <a:gd name="T18" fmla="*/ 0 w 86"/>
                  <a:gd name="T19" fmla="*/ 31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109">
                    <a:moveTo>
                      <a:pt x="0" y="31"/>
                    </a:moveTo>
                    <a:lnTo>
                      <a:pt x="17" y="59"/>
                    </a:lnTo>
                    <a:lnTo>
                      <a:pt x="36" y="72"/>
                    </a:lnTo>
                    <a:lnTo>
                      <a:pt x="67" y="79"/>
                    </a:lnTo>
                    <a:lnTo>
                      <a:pt x="78" y="109"/>
                    </a:lnTo>
                    <a:lnTo>
                      <a:pt x="86" y="72"/>
                    </a:lnTo>
                    <a:lnTo>
                      <a:pt x="78" y="59"/>
                    </a:lnTo>
                    <a:lnTo>
                      <a:pt x="71" y="0"/>
                    </a:lnTo>
                    <a:lnTo>
                      <a:pt x="21" y="15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1681">
                <a:extLst>
                  <a:ext uri="{FF2B5EF4-FFF2-40B4-BE49-F238E27FC236}">
                    <a16:creationId xmlns:a16="http://schemas.microsoft.com/office/drawing/2014/main" id="{9E12C044-27F2-FD51-6BA0-23FFCC29E0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0" y="2449"/>
                <a:ext cx="12" cy="20"/>
              </a:xfrm>
              <a:custGeom>
                <a:avLst/>
                <a:gdLst>
                  <a:gd name="T0" fmla="*/ 36 w 72"/>
                  <a:gd name="T1" fmla="*/ 5 h 119"/>
                  <a:gd name="T2" fmla="*/ 0 w 72"/>
                  <a:gd name="T3" fmla="*/ 62 h 119"/>
                  <a:gd name="T4" fmla="*/ 30 w 72"/>
                  <a:gd name="T5" fmla="*/ 69 h 119"/>
                  <a:gd name="T6" fmla="*/ 41 w 72"/>
                  <a:gd name="T7" fmla="*/ 86 h 119"/>
                  <a:gd name="T8" fmla="*/ 56 w 72"/>
                  <a:gd name="T9" fmla="*/ 119 h 119"/>
                  <a:gd name="T10" fmla="*/ 72 w 72"/>
                  <a:gd name="T11" fmla="*/ 36 h 119"/>
                  <a:gd name="T12" fmla="*/ 58 w 72"/>
                  <a:gd name="T13" fmla="*/ 27 h 119"/>
                  <a:gd name="T14" fmla="*/ 50 w 72"/>
                  <a:gd name="T15" fmla="*/ 0 h 119"/>
                  <a:gd name="T16" fmla="*/ 36 w 72"/>
                  <a:gd name="T17" fmla="*/ 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119">
                    <a:moveTo>
                      <a:pt x="36" y="5"/>
                    </a:moveTo>
                    <a:lnTo>
                      <a:pt x="0" y="62"/>
                    </a:lnTo>
                    <a:lnTo>
                      <a:pt x="30" y="69"/>
                    </a:lnTo>
                    <a:lnTo>
                      <a:pt x="41" y="86"/>
                    </a:lnTo>
                    <a:lnTo>
                      <a:pt x="56" y="119"/>
                    </a:lnTo>
                    <a:lnTo>
                      <a:pt x="72" y="36"/>
                    </a:lnTo>
                    <a:lnTo>
                      <a:pt x="58" y="27"/>
                    </a:lnTo>
                    <a:lnTo>
                      <a:pt x="50" y="0"/>
                    </a:lnTo>
                    <a:lnTo>
                      <a:pt x="36" y="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Line 1682">
                <a:extLst>
                  <a:ext uri="{FF2B5EF4-FFF2-40B4-BE49-F238E27FC236}">
                    <a16:creationId xmlns:a16="http://schemas.microsoft.com/office/drawing/2014/main" id="{FF9AF671-01B7-13D4-ED6D-556BE2BCCA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09" y="935"/>
                <a:ext cx="3" cy="2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1683">
                <a:extLst>
                  <a:ext uri="{FF2B5EF4-FFF2-40B4-BE49-F238E27FC236}">
                    <a16:creationId xmlns:a16="http://schemas.microsoft.com/office/drawing/2014/main" id="{7AB7B863-D427-4DD2-413A-33CF6937A2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321"/>
                <a:ext cx="202" cy="179"/>
              </a:xfrm>
              <a:custGeom>
                <a:avLst/>
                <a:gdLst>
                  <a:gd name="T0" fmla="*/ 507 w 1211"/>
                  <a:gd name="T1" fmla="*/ 509 h 1074"/>
                  <a:gd name="T2" fmla="*/ 500 w 1211"/>
                  <a:gd name="T3" fmla="*/ 435 h 1074"/>
                  <a:gd name="T4" fmla="*/ 503 w 1211"/>
                  <a:gd name="T5" fmla="*/ 426 h 1074"/>
                  <a:gd name="T6" fmla="*/ 453 w 1211"/>
                  <a:gd name="T7" fmla="*/ 398 h 1074"/>
                  <a:gd name="T8" fmla="*/ 435 w 1211"/>
                  <a:gd name="T9" fmla="*/ 395 h 1074"/>
                  <a:gd name="T10" fmla="*/ 426 w 1211"/>
                  <a:gd name="T11" fmla="*/ 403 h 1074"/>
                  <a:gd name="T12" fmla="*/ 393 w 1211"/>
                  <a:gd name="T13" fmla="*/ 340 h 1074"/>
                  <a:gd name="T14" fmla="*/ 279 w 1211"/>
                  <a:gd name="T15" fmla="*/ 229 h 1074"/>
                  <a:gd name="T16" fmla="*/ 287 w 1211"/>
                  <a:gd name="T17" fmla="*/ 150 h 1074"/>
                  <a:gd name="T18" fmla="*/ 310 w 1211"/>
                  <a:gd name="T19" fmla="*/ 6 h 1074"/>
                  <a:gd name="T20" fmla="*/ 329 w 1211"/>
                  <a:gd name="T21" fmla="*/ 14 h 1074"/>
                  <a:gd name="T22" fmla="*/ 355 w 1211"/>
                  <a:gd name="T23" fmla="*/ 13 h 1074"/>
                  <a:gd name="T24" fmla="*/ 443 w 1211"/>
                  <a:gd name="T25" fmla="*/ 19 h 1074"/>
                  <a:gd name="T26" fmla="*/ 467 w 1211"/>
                  <a:gd name="T27" fmla="*/ 50 h 1074"/>
                  <a:gd name="T28" fmla="*/ 467 w 1211"/>
                  <a:gd name="T29" fmla="*/ 69 h 1074"/>
                  <a:gd name="T30" fmla="*/ 537 w 1211"/>
                  <a:gd name="T31" fmla="*/ 71 h 1074"/>
                  <a:gd name="T32" fmla="*/ 670 w 1211"/>
                  <a:gd name="T33" fmla="*/ 12 h 1074"/>
                  <a:gd name="T34" fmla="*/ 828 w 1211"/>
                  <a:gd name="T35" fmla="*/ 69 h 1074"/>
                  <a:gd name="T36" fmla="*/ 870 w 1211"/>
                  <a:gd name="T37" fmla="*/ 128 h 1074"/>
                  <a:gd name="T38" fmla="*/ 977 w 1211"/>
                  <a:gd name="T39" fmla="*/ 97 h 1074"/>
                  <a:gd name="T40" fmla="*/ 998 w 1211"/>
                  <a:gd name="T41" fmla="*/ 207 h 1074"/>
                  <a:gd name="T42" fmla="*/ 1100 w 1211"/>
                  <a:gd name="T43" fmla="*/ 271 h 1074"/>
                  <a:gd name="T44" fmla="*/ 1205 w 1211"/>
                  <a:gd name="T45" fmla="*/ 319 h 1074"/>
                  <a:gd name="T46" fmla="*/ 1180 w 1211"/>
                  <a:gd name="T47" fmla="*/ 346 h 1074"/>
                  <a:gd name="T48" fmla="*/ 1199 w 1211"/>
                  <a:gd name="T49" fmla="*/ 397 h 1074"/>
                  <a:gd name="T50" fmla="*/ 1209 w 1211"/>
                  <a:gd name="T51" fmla="*/ 399 h 1074"/>
                  <a:gd name="T52" fmla="*/ 1203 w 1211"/>
                  <a:gd name="T53" fmla="*/ 413 h 1074"/>
                  <a:gd name="T54" fmla="*/ 1191 w 1211"/>
                  <a:gd name="T55" fmla="*/ 419 h 1074"/>
                  <a:gd name="T56" fmla="*/ 1148 w 1211"/>
                  <a:gd name="T57" fmla="*/ 499 h 1074"/>
                  <a:gd name="T58" fmla="*/ 1200 w 1211"/>
                  <a:gd name="T59" fmla="*/ 566 h 1074"/>
                  <a:gd name="T60" fmla="*/ 1202 w 1211"/>
                  <a:gd name="T61" fmla="*/ 572 h 1074"/>
                  <a:gd name="T62" fmla="*/ 1205 w 1211"/>
                  <a:gd name="T63" fmla="*/ 611 h 1074"/>
                  <a:gd name="T64" fmla="*/ 1165 w 1211"/>
                  <a:gd name="T65" fmla="*/ 710 h 1074"/>
                  <a:gd name="T66" fmla="*/ 1108 w 1211"/>
                  <a:gd name="T67" fmla="*/ 791 h 1074"/>
                  <a:gd name="T68" fmla="*/ 1077 w 1211"/>
                  <a:gd name="T69" fmla="*/ 786 h 1074"/>
                  <a:gd name="T70" fmla="*/ 1084 w 1211"/>
                  <a:gd name="T71" fmla="*/ 889 h 1074"/>
                  <a:gd name="T72" fmla="*/ 1148 w 1211"/>
                  <a:gd name="T73" fmla="*/ 996 h 1074"/>
                  <a:gd name="T74" fmla="*/ 1080 w 1211"/>
                  <a:gd name="T75" fmla="*/ 1029 h 1074"/>
                  <a:gd name="T76" fmla="*/ 984 w 1211"/>
                  <a:gd name="T77" fmla="*/ 996 h 1074"/>
                  <a:gd name="T78" fmla="*/ 894 w 1211"/>
                  <a:gd name="T79" fmla="*/ 1041 h 1074"/>
                  <a:gd name="T80" fmla="*/ 742 w 1211"/>
                  <a:gd name="T81" fmla="*/ 1074 h 1074"/>
                  <a:gd name="T82" fmla="*/ 682 w 1211"/>
                  <a:gd name="T83" fmla="*/ 1044 h 1074"/>
                  <a:gd name="T84" fmla="*/ 672 w 1211"/>
                  <a:gd name="T85" fmla="*/ 1041 h 1074"/>
                  <a:gd name="T86" fmla="*/ 628 w 1211"/>
                  <a:gd name="T87" fmla="*/ 996 h 1074"/>
                  <a:gd name="T88" fmla="*/ 604 w 1211"/>
                  <a:gd name="T89" fmla="*/ 942 h 1074"/>
                  <a:gd name="T90" fmla="*/ 595 w 1211"/>
                  <a:gd name="T91" fmla="*/ 934 h 1074"/>
                  <a:gd name="T92" fmla="*/ 554 w 1211"/>
                  <a:gd name="T93" fmla="*/ 945 h 1074"/>
                  <a:gd name="T94" fmla="*/ 516 w 1211"/>
                  <a:gd name="T95" fmla="*/ 913 h 1074"/>
                  <a:gd name="T96" fmla="*/ 500 w 1211"/>
                  <a:gd name="T97" fmla="*/ 925 h 1074"/>
                  <a:gd name="T98" fmla="*/ 374 w 1211"/>
                  <a:gd name="T99" fmla="*/ 847 h 1074"/>
                  <a:gd name="T100" fmla="*/ 338 w 1211"/>
                  <a:gd name="T101" fmla="*/ 841 h 1074"/>
                  <a:gd name="T102" fmla="*/ 217 w 1211"/>
                  <a:gd name="T103" fmla="*/ 839 h 1074"/>
                  <a:gd name="T104" fmla="*/ 131 w 1211"/>
                  <a:gd name="T105" fmla="*/ 804 h 1074"/>
                  <a:gd name="T106" fmla="*/ 84 w 1211"/>
                  <a:gd name="T107" fmla="*/ 780 h 1074"/>
                  <a:gd name="T108" fmla="*/ 72 w 1211"/>
                  <a:gd name="T109" fmla="*/ 782 h 1074"/>
                  <a:gd name="T110" fmla="*/ 0 w 1211"/>
                  <a:gd name="T111" fmla="*/ 799 h 1074"/>
                  <a:gd name="T112" fmla="*/ 89 w 1211"/>
                  <a:gd name="T113" fmla="*/ 725 h 1074"/>
                  <a:gd name="T114" fmla="*/ 165 w 1211"/>
                  <a:gd name="T115" fmla="*/ 575 h 1074"/>
                  <a:gd name="T116" fmla="*/ 211 w 1211"/>
                  <a:gd name="T117" fmla="*/ 461 h 1074"/>
                  <a:gd name="T118" fmla="*/ 314 w 1211"/>
                  <a:gd name="T119" fmla="*/ 412 h 1074"/>
                  <a:gd name="T120" fmla="*/ 416 w 1211"/>
                  <a:gd name="T121" fmla="*/ 469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11" h="1074">
                    <a:moveTo>
                      <a:pt x="463" y="490"/>
                    </a:moveTo>
                    <a:lnTo>
                      <a:pt x="480" y="492"/>
                    </a:lnTo>
                    <a:lnTo>
                      <a:pt x="495" y="499"/>
                    </a:lnTo>
                    <a:lnTo>
                      <a:pt x="501" y="505"/>
                    </a:lnTo>
                    <a:lnTo>
                      <a:pt x="507" y="509"/>
                    </a:lnTo>
                    <a:lnTo>
                      <a:pt x="513" y="508"/>
                    </a:lnTo>
                    <a:lnTo>
                      <a:pt x="521" y="504"/>
                    </a:lnTo>
                    <a:lnTo>
                      <a:pt x="509" y="464"/>
                    </a:lnTo>
                    <a:lnTo>
                      <a:pt x="513" y="454"/>
                    </a:lnTo>
                    <a:lnTo>
                      <a:pt x="500" y="435"/>
                    </a:lnTo>
                    <a:lnTo>
                      <a:pt x="503" y="433"/>
                    </a:lnTo>
                    <a:lnTo>
                      <a:pt x="505" y="431"/>
                    </a:lnTo>
                    <a:lnTo>
                      <a:pt x="504" y="429"/>
                    </a:lnTo>
                    <a:lnTo>
                      <a:pt x="504" y="428"/>
                    </a:lnTo>
                    <a:lnTo>
                      <a:pt x="503" y="426"/>
                    </a:lnTo>
                    <a:lnTo>
                      <a:pt x="502" y="425"/>
                    </a:lnTo>
                    <a:lnTo>
                      <a:pt x="487" y="404"/>
                    </a:lnTo>
                    <a:lnTo>
                      <a:pt x="463" y="399"/>
                    </a:lnTo>
                    <a:lnTo>
                      <a:pt x="456" y="399"/>
                    </a:lnTo>
                    <a:lnTo>
                      <a:pt x="453" y="398"/>
                    </a:lnTo>
                    <a:lnTo>
                      <a:pt x="451" y="396"/>
                    </a:lnTo>
                    <a:lnTo>
                      <a:pt x="451" y="395"/>
                    </a:lnTo>
                    <a:lnTo>
                      <a:pt x="452" y="392"/>
                    </a:lnTo>
                    <a:lnTo>
                      <a:pt x="437" y="392"/>
                    </a:lnTo>
                    <a:lnTo>
                      <a:pt x="435" y="395"/>
                    </a:lnTo>
                    <a:lnTo>
                      <a:pt x="434" y="399"/>
                    </a:lnTo>
                    <a:lnTo>
                      <a:pt x="432" y="401"/>
                    </a:lnTo>
                    <a:lnTo>
                      <a:pt x="431" y="403"/>
                    </a:lnTo>
                    <a:lnTo>
                      <a:pt x="428" y="403"/>
                    </a:lnTo>
                    <a:lnTo>
                      <a:pt x="426" y="403"/>
                    </a:lnTo>
                    <a:lnTo>
                      <a:pt x="423" y="401"/>
                    </a:lnTo>
                    <a:lnTo>
                      <a:pt x="421" y="399"/>
                    </a:lnTo>
                    <a:lnTo>
                      <a:pt x="407" y="369"/>
                    </a:lnTo>
                    <a:lnTo>
                      <a:pt x="395" y="354"/>
                    </a:lnTo>
                    <a:lnTo>
                      <a:pt x="393" y="340"/>
                    </a:lnTo>
                    <a:lnTo>
                      <a:pt x="374" y="297"/>
                    </a:lnTo>
                    <a:lnTo>
                      <a:pt x="295" y="271"/>
                    </a:lnTo>
                    <a:lnTo>
                      <a:pt x="293" y="243"/>
                    </a:lnTo>
                    <a:lnTo>
                      <a:pt x="287" y="239"/>
                    </a:lnTo>
                    <a:lnTo>
                      <a:pt x="279" y="229"/>
                    </a:lnTo>
                    <a:lnTo>
                      <a:pt x="275" y="221"/>
                    </a:lnTo>
                    <a:lnTo>
                      <a:pt x="273" y="211"/>
                    </a:lnTo>
                    <a:lnTo>
                      <a:pt x="273" y="205"/>
                    </a:lnTo>
                    <a:lnTo>
                      <a:pt x="275" y="201"/>
                    </a:lnTo>
                    <a:lnTo>
                      <a:pt x="287" y="150"/>
                    </a:lnTo>
                    <a:lnTo>
                      <a:pt x="298" y="103"/>
                    </a:lnTo>
                    <a:lnTo>
                      <a:pt x="304" y="61"/>
                    </a:lnTo>
                    <a:lnTo>
                      <a:pt x="307" y="19"/>
                    </a:lnTo>
                    <a:lnTo>
                      <a:pt x="307" y="11"/>
                    </a:lnTo>
                    <a:lnTo>
                      <a:pt x="310" y="6"/>
                    </a:lnTo>
                    <a:lnTo>
                      <a:pt x="314" y="1"/>
                    </a:lnTo>
                    <a:lnTo>
                      <a:pt x="321" y="0"/>
                    </a:lnTo>
                    <a:lnTo>
                      <a:pt x="335" y="5"/>
                    </a:lnTo>
                    <a:lnTo>
                      <a:pt x="330" y="10"/>
                    </a:lnTo>
                    <a:lnTo>
                      <a:pt x="329" y="14"/>
                    </a:lnTo>
                    <a:lnTo>
                      <a:pt x="330" y="15"/>
                    </a:lnTo>
                    <a:lnTo>
                      <a:pt x="335" y="14"/>
                    </a:lnTo>
                    <a:lnTo>
                      <a:pt x="340" y="13"/>
                    </a:lnTo>
                    <a:lnTo>
                      <a:pt x="345" y="13"/>
                    </a:lnTo>
                    <a:lnTo>
                      <a:pt x="355" y="13"/>
                    </a:lnTo>
                    <a:lnTo>
                      <a:pt x="376" y="12"/>
                    </a:lnTo>
                    <a:lnTo>
                      <a:pt x="395" y="9"/>
                    </a:lnTo>
                    <a:lnTo>
                      <a:pt x="415" y="5"/>
                    </a:lnTo>
                    <a:lnTo>
                      <a:pt x="428" y="0"/>
                    </a:lnTo>
                    <a:lnTo>
                      <a:pt x="443" y="19"/>
                    </a:lnTo>
                    <a:lnTo>
                      <a:pt x="467" y="41"/>
                    </a:lnTo>
                    <a:lnTo>
                      <a:pt x="469" y="43"/>
                    </a:lnTo>
                    <a:lnTo>
                      <a:pt x="470" y="47"/>
                    </a:lnTo>
                    <a:lnTo>
                      <a:pt x="468" y="48"/>
                    </a:lnTo>
                    <a:lnTo>
                      <a:pt x="467" y="50"/>
                    </a:lnTo>
                    <a:lnTo>
                      <a:pt x="463" y="55"/>
                    </a:lnTo>
                    <a:lnTo>
                      <a:pt x="467" y="55"/>
                    </a:lnTo>
                    <a:lnTo>
                      <a:pt x="470" y="58"/>
                    </a:lnTo>
                    <a:lnTo>
                      <a:pt x="469" y="62"/>
                    </a:lnTo>
                    <a:lnTo>
                      <a:pt x="467" y="69"/>
                    </a:lnTo>
                    <a:lnTo>
                      <a:pt x="485" y="78"/>
                    </a:lnTo>
                    <a:lnTo>
                      <a:pt x="500" y="71"/>
                    </a:lnTo>
                    <a:lnTo>
                      <a:pt x="502" y="93"/>
                    </a:lnTo>
                    <a:lnTo>
                      <a:pt x="528" y="84"/>
                    </a:lnTo>
                    <a:lnTo>
                      <a:pt x="537" y="71"/>
                    </a:lnTo>
                    <a:lnTo>
                      <a:pt x="556" y="71"/>
                    </a:lnTo>
                    <a:lnTo>
                      <a:pt x="609" y="55"/>
                    </a:lnTo>
                    <a:lnTo>
                      <a:pt x="630" y="36"/>
                    </a:lnTo>
                    <a:lnTo>
                      <a:pt x="659" y="21"/>
                    </a:lnTo>
                    <a:lnTo>
                      <a:pt x="670" y="12"/>
                    </a:lnTo>
                    <a:lnTo>
                      <a:pt x="752" y="21"/>
                    </a:lnTo>
                    <a:lnTo>
                      <a:pt x="765" y="41"/>
                    </a:lnTo>
                    <a:lnTo>
                      <a:pt x="787" y="58"/>
                    </a:lnTo>
                    <a:lnTo>
                      <a:pt x="802" y="55"/>
                    </a:lnTo>
                    <a:lnTo>
                      <a:pt x="828" y="69"/>
                    </a:lnTo>
                    <a:lnTo>
                      <a:pt x="835" y="86"/>
                    </a:lnTo>
                    <a:lnTo>
                      <a:pt x="844" y="78"/>
                    </a:lnTo>
                    <a:lnTo>
                      <a:pt x="863" y="100"/>
                    </a:lnTo>
                    <a:lnTo>
                      <a:pt x="858" y="114"/>
                    </a:lnTo>
                    <a:lnTo>
                      <a:pt x="870" y="128"/>
                    </a:lnTo>
                    <a:lnTo>
                      <a:pt x="901" y="134"/>
                    </a:lnTo>
                    <a:lnTo>
                      <a:pt x="906" y="147"/>
                    </a:lnTo>
                    <a:lnTo>
                      <a:pt x="937" y="150"/>
                    </a:lnTo>
                    <a:lnTo>
                      <a:pt x="948" y="121"/>
                    </a:lnTo>
                    <a:lnTo>
                      <a:pt x="977" y="97"/>
                    </a:lnTo>
                    <a:lnTo>
                      <a:pt x="1013" y="134"/>
                    </a:lnTo>
                    <a:lnTo>
                      <a:pt x="1006" y="150"/>
                    </a:lnTo>
                    <a:lnTo>
                      <a:pt x="958" y="184"/>
                    </a:lnTo>
                    <a:lnTo>
                      <a:pt x="991" y="219"/>
                    </a:lnTo>
                    <a:lnTo>
                      <a:pt x="998" y="207"/>
                    </a:lnTo>
                    <a:lnTo>
                      <a:pt x="1022" y="228"/>
                    </a:lnTo>
                    <a:lnTo>
                      <a:pt x="1037" y="233"/>
                    </a:lnTo>
                    <a:lnTo>
                      <a:pt x="1055" y="247"/>
                    </a:lnTo>
                    <a:lnTo>
                      <a:pt x="1070" y="249"/>
                    </a:lnTo>
                    <a:lnTo>
                      <a:pt x="1100" y="271"/>
                    </a:lnTo>
                    <a:lnTo>
                      <a:pt x="1122" y="264"/>
                    </a:lnTo>
                    <a:lnTo>
                      <a:pt x="1134" y="271"/>
                    </a:lnTo>
                    <a:lnTo>
                      <a:pt x="1155" y="297"/>
                    </a:lnTo>
                    <a:lnTo>
                      <a:pt x="1172" y="306"/>
                    </a:lnTo>
                    <a:lnTo>
                      <a:pt x="1205" y="319"/>
                    </a:lnTo>
                    <a:lnTo>
                      <a:pt x="1198" y="340"/>
                    </a:lnTo>
                    <a:lnTo>
                      <a:pt x="1192" y="339"/>
                    </a:lnTo>
                    <a:lnTo>
                      <a:pt x="1188" y="340"/>
                    </a:lnTo>
                    <a:lnTo>
                      <a:pt x="1182" y="344"/>
                    </a:lnTo>
                    <a:lnTo>
                      <a:pt x="1180" y="346"/>
                    </a:lnTo>
                    <a:lnTo>
                      <a:pt x="1180" y="350"/>
                    </a:lnTo>
                    <a:lnTo>
                      <a:pt x="1183" y="362"/>
                    </a:lnTo>
                    <a:lnTo>
                      <a:pt x="1205" y="386"/>
                    </a:lnTo>
                    <a:lnTo>
                      <a:pt x="1200" y="392"/>
                    </a:lnTo>
                    <a:lnTo>
                      <a:pt x="1199" y="397"/>
                    </a:lnTo>
                    <a:lnTo>
                      <a:pt x="1201" y="398"/>
                    </a:lnTo>
                    <a:lnTo>
                      <a:pt x="1203" y="398"/>
                    </a:lnTo>
                    <a:lnTo>
                      <a:pt x="1207" y="399"/>
                    </a:lnTo>
                    <a:lnTo>
                      <a:pt x="1211" y="399"/>
                    </a:lnTo>
                    <a:lnTo>
                      <a:pt x="1209" y="399"/>
                    </a:lnTo>
                    <a:lnTo>
                      <a:pt x="1209" y="400"/>
                    </a:lnTo>
                    <a:lnTo>
                      <a:pt x="1209" y="402"/>
                    </a:lnTo>
                    <a:lnTo>
                      <a:pt x="1208" y="406"/>
                    </a:lnTo>
                    <a:lnTo>
                      <a:pt x="1205" y="413"/>
                    </a:lnTo>
                    <a:lnTo>
                      <a:pt x="1203" y="413"/>
                    </a:lnTo>
                    <a:lnTo>
                      <a:pt x="1202" y="413"/>
                    </a:lnTo>
                    <a:lnTo>
                      <a:pt x="1202" y="414"/>
                    </a:lnTo>
                    <a:lnTo>
                      <a:pt x="1199" y="416"/>
                    </a:lnTo>
                    <a:lnTo>
                      <a:pt x="1195" y="417"/>
                    </a:lnTo>
                    <a:lnTo>
                      <a:pt x="1191" y="419"/>
                    </a:lnTo>
                    <a:lnTo>
                      <a:pt x="1170" y="442"/>
                    </a:lnTo>
                    <a:lnTo>
                      <a:pt x="1172" y="456"/>
                    </a:lnTo>
                    <a:lnTo>
                      <a:pt x="1165" y="475"/>
                    </a:lnTo>
                    <a:lnTo>
                      <a:pt x="1143" y="478"/>
                    </a:lnTo>
                    <a:lnTo>
                      <a:pt x="1148" y="499"/>
                    </a:lnTo>
                    <a:lnTo>
                      <a:pt x="1165" y="535"/>
                    </a:lnTo>
                    <a:lnTo>
                      <a:pt x="1191" y="549"/>
                    </a:lnTo>
                    <a:lnTo>
                      <a:pt x="1193" y="561"/>
                    </a:lnTo>
                    <a:lnTo>
                      <a:pt x="1197" y="563"/>
                    </a:lnTo>
                    <a:lnTo>
                      <a:pt x="1200" y="566"/>
                    </a:lnTo>
                    <a:lnTo>
                      <a:pt x="1202" y="568"/>
                    </a:lnTo>
                    <a:lnTo>
                      <a:pt x="1202" y="569"/>
                    </a:lnTo>
                    <a:lnTo>
                      <a:pt x="1203" y="571"/>
                    </a:lnTo>
                    <a:lnTo>
                      <a:pt x="1202" y="571"/>
                    </a:lnTo>
                    <a:lnTo>
                      <a:pt x="1202" y="572"/>
                    </a:lnTo>
                    <a:lnTo>
                      <a:pt x="1200" y="574"/>
                    </a:lnTo>
                    <a:lnTo>
                      <a:pt x="1197" y="576"/>
                    </a:lnTo>
                    <a:lnTo>
                      <a:pt x="1193" y="578"/>
                    </a:lnTo>
                    <a:lnTo>
                      <a:pt x="1183" y="604"/>
                    </a:lnTo>
                    <a:lnTo>
                      <a:pt x="1205" y="611"/>
                    </a:lnTo>
                    <a:lnTo>
                      <a:pt x="1207" y="634"/>
                    </a:lnTo>
                    <a:lnTo>
                      <a:pt x="1198" y="656"/>
                    </a:lnTo>
                    <a:lnTo>
                      <a:pt x="1198" y="710"/>
                    </a:lnTo>
                    <a:lnTo>
                      <a:pt x="1179" y="725"/>
                    </a:lnTo>
                    <a:lnTo>
                      <a:pt x="1165" y="710"/>
                    </a:lnTo>
                    <a:lnTo>
                      <a:pt x="1141" y="706"/>
                    </a:lnTo>
                    <a:lnTo>
                      <a:pt x="1126" y="721"/>
                    </a:lnTo>
                    <a:lnTo>
                      <a:pt x="1143" y="763"/>
                    </a:lnTo>
                    <a:lnTo>
                      <a:pt x="1115" y="771"/>
                    </a:lnTo>
                    <a:lnTo>
                      <a:pt x="1108" y="791"/>
                    </a:lnTo>
                    <a:lnTo>
                      <a:pt x="1093" y="789"/>
                    </a:lnTo>
                    <a:lnTo>
                      <a:pt x="1084" y="782"/>
                    </a:lnTo>
                    <a:lnTo>
                      <a:pt x="1082" y="785"/>
                    </a:lnTo>
                    <a:lnTo>
                      <a:pt x="1079" y="787"/>
                    </a:lnTo>
                    <a:lnTo>
                      <a:pt x="1077" y="786"/>
                    </a:lnTo>
                    <a:lnTo>
                      <a:pt x="1076" y="786"/>
                    </a:lnTo>
                    <a:lnTo>
                      <a:pt x="1072" y="784"/>
                    </a:lnTo>
                    <a:lnTo>
                      <a:pt x="1063" y="827"/>
                    </a:lnTo>
                    <a:lnTo>
                      <a:pt x="1093" y="854"/>
                    </a:lnTo>
                    <a:lnTo>
                      <a:pt x="1084" y="889"/>
                    </a:lnTo>
                    <a:lnTo>
                      <a:pt x="1070" y="917"/>
                    </a:lnTo>
                    <a:lnTo>
                      <a:pt x="1093" y="925"/>
                    </a:lnTo>
                    <a:lnTo>
                      <a:pt x="1148" y="956"/>
                    </a:lnTo>
                    <a:lnTo>
                      <a:pt x="1141" y="969"/>
                    </a:lnTo>
                    <a:lnTo>
                      <a:pt x="1148" y="996"/>
                    </a:lnTo>
                    <a:lnTo>
                      <a:pt x="1137" y="1010"/>
                    </a:lnTo>
                    <a:lnTo>
                      <a:pt x="1098" y="1025"/>
                    </a:lnTo>
                    <a:lnTo>
                      <a:pt x="1091" y="1028"/>
                    </a:lnTo>
                    <a:lnTo>
                      <a:pt x="1086" y="1030"/>
                    </a:lnTo>
                    <a:lnTo>
                      <a:pt x="1080" y="1029"/>
                    </a:lnTo>
                    <a:lnTo>
                      <a:pt x="1076" y="1027"/>
                    </a:lnTo>
                    <a:lnTo>
                      <a:pt x="1065" y="991"/>
                    </a:lnTo>
                    <a:lnTo>
                      <a:pt x="1048" y="982"/>
                    </a:lnTo>
                    <a:lnTo>
                      <a:pt x="991" y="984"/>
                    </a:lnTo>
                    <a:lnTo>
                      <a:pt x="984" y="996"/>
                    </a:lnTo>
                    <a:lnTo>
                      <a:pt x="956" y="996"/>
                    </a:lnTo>
                    <a:lnTo>
                      <a:pt x="928" y="1010"/>
                    </a:lnTo>
                    <a:lnTo>
                      <a:pt x="898" y="1010"/>
                    </a:lnTo>
                    <a:lnTo>
                      <a:pt x="894" y="1025"/>
                    </a:lnTo>
                    <a:lnTo>
                      <a:pt x="894" y="1041"/>
                    </a:lnTo>
                    <a:lnTo>
                      <a:pt x="856" y="1053"/>
                    </a:lnTo>
                    <a:lnTo>
                      <a:pt x="828" y="1039"/>
                    </a:lnTo>
                    <a:lnTo>
                      <a:pt x="780" y="1045"/>
                    </a:lnTo>
                    <a:lnTo>
                      <a:pt x="780" y="1069"/>
                    </a:lnTo>
                    <a:lnTo>
                      <a:pt x="742" y="1074"/>
                    </a:lnTo>
                    <a:lnTo>
                      <a:pt x="728" y="1062"/>
                    </a:lnTo>
                    <a:lnTo>
                      <a:pt x="713" y="1041"/>
                    </a:lnTo>
                    <a:lnTo>
                      <a:pt x="687" y="1048"/>
                    </a:lnTo>
                    <a:lnTo>
                      <a:pt x="685" y="1045"/>
                    </a:lnTo>
                    <a:lnTo>
                      <a:pt x="682" y="1044"/>
                    </a:lnTo>
                    <a:lnTo>
                      <a:pt x="681" y="1045"/>
                    </a:lnTo>
                    <a:lnTo>
                      <a:pt x="676" y="1044"/>
                    </a:lnTo>
                    <a:lnTo>
                      <a:pt x="674" y="1044"/>
                    </a:lnTo>
                    <a:lnTo>
                      <a:pt x="672" y="1042"/>
                    </a:lnTo>
                    <a:lnTo>
                      <a:pt x="672" y="1041"/>
                    </a:lnTo>
                    <a:lnTo>
                      <a:pt x="672" y="1037"/>
                    </a:lnTo>
                    <a:lnTo>
                      <a:pt x="674" y="1034"/>
                    </a:lnTo>
                    <a:lnTo>
                      <a:pt x="676" y="1029"/>
                    </a:lnTo>
                    <a:lnTo>
                      <a:pt x="680" y="1025"/>
                    </a:lnTo>
                    <a:lnTo>
                      <a:pt x="628" y="996"/>
                    </a:lnTo>
                    <a:lnTo>
                      <a:pt x="628" y="956"/>
                    </a:lnTo>
                    <a:lnTo>
                      <a:pt x="615" y="934"/>
                    </a:lnTo>
                    <a:lnTo>
                      <a:pt x="610" y="934"/>
                    </a:lnTo>
                    <a:lnTo>
                      <a:pt x="609" y="936"/>
                    </a:lnTo>
                    <a:lnTo>
                      <a:pt x="604" y="942"/>
                    </a:lnTo>
                    <a:lnTo>
                      <a:pt x="600" y="944"/>
                    </a:lnTo>
                    <a:lnTo>
                      <a:pt x="598" y="943"/>
                    </a:lnTo>
                    <a:lnTo>
                      <a:pt x="597" y="941"/>
                    </a:lnTo>
                    <a:lnTo>
                      <a:pt x="595" y="938"/>
                    </a:lnTo>
                    <a:lnTo>
                      <a:pt x="595" y="934"/>
                    </a:lnTo>
                    <a:lnTo>
                      <a:pt x="571" y="934"/>
                    </a:lnTo>
                    <a:lnTo>
                      <a:pt x="566" y="938"/>
                    </a:lnTo>
                    <a:lnTo>
                      <a:pt x="564" y="941"/>
                    </a:lnTo>
                    <a:lnTo>
                      <a:pt x="558" y="945"/>
                    </a:lnTo>
                    <a:lnTo>
                      <a:pt x="554" y="945"/>
                    </a:lnTo>
                    <a:lnTo>
                      <a:pt x="550" y="944"/>
                    </a:lnTo>
                    <a:lnTo>
                      <a:pt x="546" y="942"/>
                    </a:lnTo>
                    <a:lnTo>
                      <a:pt x="544" y="940"/>
                    </a:lnTo>
                    <a:lnTo>
                      <a:pt x="543" y="939"/>
                    </a:lnTo>
                    <a:lnTo>
                      <a:pt x="516" y="913"/>
                    </a:lnTo>
                    <a:lnTo>
                      <a:pt x="514" y="916"/>
                    </a:lnTo>
                    <a:lnTo>
                      <a:pt x="507" y="912"/>
                    </a:lnTo>
                    <a:lnTo>
                      <a:pt x="502" y="913"/>
                    </a:lnTo>
                    <a:lnTo>
                      <a:pt x="499" y="916"/>
                    </a:lnTo>
                    <a:lnTo>
                      <a:pt x="500" y="925"/>
                    </a:lnTo>
                    <a:lnTo>
                      <a:pt x="471" y="906"/>
                    </a:lnTo>
                    <a:lnTo>
                      <a:pt x="459" y="882"/>
                    </a:lnTo>
                    <a:lnTo>
                      <a:pt x="445" y="860"/>
                    </a:lnTo>
                    <a:lnTo>
                      <a:pt x="393" y="856"/>
                    </a:lnTo>
                    <a:lnTo>
                      <a:pt x="374" y="847"/>
                    </a:lnTo>
                    <a:lnTo>
                      <a:pt x="369" y="850"/>
                    </a:lnTo>
                    <a:lnTo>
                      <a:pt x="365" y="851"/>
                    </a:lnTo>
                    <a:lnTo>
                      <a:pt x="360" y="850"/>
                    </a:lnTo>
                    <a:lnTo>
                      <a:pt x="357" y="849"/>
                    </a:lnTo>
                    <a:lnTo>
                      <a:pt x="338" y="841"/>
                    </a:lnTo>
                    <a:lnTo>
                      <a:pt x="321" y="867"/>
                    </a:lnTo>
                    <a:lnTo>
                      <a:pt x="302" y="856"/>
                    </a:lnTo>
                    <a:lnTo>
                      <a:pt x="243" y="834"/>
                    </a:lnTo>
                    <a:lnTo>
                      <a:pt x="236" y="847"/>
                    </a:lnTo>
                    <a:lnTo>
                      <a:pt x="217" y="839"/>
                    </a:lnTo>
                    <a:lnTo>
                      <a:pt x="217" y="825"/>
                    </a:lnTo>
                    <a:lnTo>
                      <a:pt x="207" y="791"/>
                    </a:lnTo>
                    <a:lnTo>
                      <a:pt x="186" y="791"/>
                    </a:lnTo>
                    <a:lnTo>
                      <a:pt x="131" y="806"/>
                    </a:lnTo>
                    <a:lnTo>
                      <a:pt x="131" y="804"/>
                    </a:lnTo>
                    <a:lnTo>
                      <a:pt x="125" y="798"/>
                    </a:lnTo>
                    <a:lnTo>
                      <a:pt x="121" y="797"/>
                    </a:lnTo>
                    <a:lnTo>
                      <a:pt x="117" y="784"/>
                    </a:lnTo>
                    <a:lnTo>
                      <a:pt x="86" y="777"/>
                    </a:lnTo>
                    <a:lnTo>
                      <a:pt x="84" y="780"/>
                    </a:lnTo>
                    <a:lnTo>
                      <a:pt x="82" y="783"/>
                    </a:lnTo>
                    <a:lnTo>
                      <a:pt x="77" y="783"/>
                    </a:lnTo>
                    <a:lnTo>
                      <a:pt x="75" y="782"/>
                    </a:lnTo>
                    <a:lnTo>
                      <a:pt x="74" y="782"/>
                    </a:lnTo>
                    <a:lnTo>
                      <a:pt x="72" y="782"/>
                    </a:lnTo>
                    <a:lnTo>
                      <a:pt x="65" y="797"/>
                    </a:lnTo>
                    <a:lnTo>
                      <a:pt x="52" y="810"/>
                    </a:lnTo>
                    <a:lnTo>
                      <a:pt x="28" y="817"/>
                    </a:lnTo>
                    <a:lnTo>
                      <a:pt x="28" y="799"/>
                    </a:lnTo>
                    <a:lnTo>
                      <a:pt x="0" y="799"/>
                    </a:lnTo>
                    <a:lnTo>
                      <a:pt x="10" y="777"/>
                    </a:lnTo>
                    <a:lnTo>
                      <a:pt x="22" y="771"/>
                    </a:lnTo>
                    <a:lnTo>
                      <a:pt x="28" y="760"/>
                    </a:lnTo>
                    <a:lnTo>
                      <a:pt x="58" y="747"/>
                    </a:lnTo>
                    <a:lnTo>
                      <a:pt x="89" y="725"/>
                    </a:lnTo>
                    <a:lnTo>
                      <a:pt x="93" y="713"/>
                    </a:lnTo>
                    <a:lnTo>
                      <a:pt x="110" y="704"/>
                    </a:lnTo>
                    <a:lnTo>
                      <a:pt x="128" y="682"/>
                    </a:lnTo>
                    <a:lnTo>
                      <a:pt x="145" y="621"/>
                    </a:lnTo>
                    <a:lnTo>
                      <a:pt x="165" y="575"/>
                    </a:lnTo>
                    <a:lnTo>
                      <a:pt x="166" y="563"/>
                    </a:lnTo>
                    <a:lnTo>
                      <a:pt x="175" y="533"/>
                    </a:lnTo>
                    <a:lnTo>
                      <a:pt x="187" y="505"/>
                    </a:lnTo>
                    <a:lnTo>
                      <a:pt x="198" y="481"/>
                    </a:lnTo>
                    <a:lnTo>
                      <a:pt x="211" y="461"/>
                    </a:lnTo>
                    <a:lnTo>
                      <a:pt x="226" y="439"/>
                    </a:lnTo>
                    <a:lnTo>
                      <a:pt x="245" y="421"/>
                    </a:lnTo>
                    <a:lnTo>
                      <a:pt x="302" y="397"/>
                    </a:lnTo>
                    <a:lnTo>
                      <a:pt x="328" y="397"/>
                    </a:lnTo>
                    <a:lnTo>
                      <a:pt x="314" y="412"/>
                    </a:lnTo>
                    <a:lnTo>
                      <a:pt x="338" y="449"/>
                    </a:lnTo>
                    <a:lnTo>
                      <a:pt x="380" y="478"/>
                    </a:lnTo>
                    <a:lnTo>
                      <a:pt x="413" y="464"/>
                    </a:lnTo>
                    <a:lnTo>
                      <a:pt x="413" y="467"/>
                    </a:lnTo>
                    <a:lnTo>
                      <a:pt x="416" y="469"/>
                    </a:lnTo>
                    <a:lnTo>
                      <a:pt x="421" y="471"/>
                    </a:lnTo>
                    <a:lnTo>
                      <a:pt x="443" y="471"/>
                    </a:lnTo>
                    <a:lnTo>
                      <a:pt x="456" y="478"/>
                    </a:lnTo>
                    <a:lnTo>
                      <a:pt x="463" y="49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1684">
                <a:extLst>
                  <a:ext uri="{FF2B5EF4-FFF2-40B4-BE49-F238E27FC236}">
                    <a16:creationId xmlns:a16="http://schemas.microsoft.com/office/drawing/2014/main" id="{D7BD43D5-099A-B17D-07F4-64FFD2DA1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" y="439"/>
                <a:ext cx="7" cy="10"/>
              </a:xfrm>
              <a:custGeom>
                <a:avLst/>
                <a:gdLst>
                  <a:gd name="T0" fmla="*/ 10 w 43"/>
                  <a:gd name="T1" fmla="*/ 24 h 61"/>
                  <a:gd name="T2" fmla="*/ 10 w 43"/>
                  <a:gd name="T3" fmla="*/ 37 h 61"/>
                  <a:gd name="T4" fmla="*/ 0 w 43"/>
                  <a:gd name="T5" fmla="*/ 61 h 61"/>
                  <a:gd name="T6" fmla="*/ 22 w 43"/>
                  <a:gd name="T7" fmla="*/ 50 h 61"/>
                  <a:gd name="T8" fmla="*/ 23 w 43"/>
                  <a:gd name="T9" fmla="*/ 48 h 61"/>
                  <a:gd name="T10" fmla="*/ 24 w 43"/>
                  <a:gd name="T11" fmla="*/ 46 h 61"/>
                  <a:gd name="T12" fmla="*/ 26 w 43"/>
                  <a:gd name="T13" fmla="*/ 45 h 61"/>
                  <a:gd name="T14" fmla="*/ 30 w 43"/>
                  <a:gd name="T15" fmla="*/ 43 h 61"/>
                  <a:gd name="T16" fmla="*/ 36 w 43"/>
                  <a:gd name="T17" fmla="*/ 39 h 61"/>
                  <a:gd name="T18" fmla="*/ 40 w 43"/>
                  <a:gd name="T19" fmla="*/ 32 h 61"/>
                  <a:gd name="T20" fmla="*/ 40 w 43"/>
                  <a:gd name="T21" fmla="*/ 30 h 61"/>
                  <a:gd name="T22" fmla="*/ 40 w 43"/>
                  <a:gd name="T23" fmla="*/ 29 h 61"/>
                  <a:gd name="T24" fmla="*/ 41 w 43"/>
                  <a:gd name="T25" fmla="*/ 29 h 61"/>
                  <a:gd name="T26" fmla="*/ 43 w 43"/>
                  <a:gd name="T27" fmla="*/ 27 h 61"/>
                  <a:gd name="T28" fmla="*/ 42 w 43"/>
                  <a:gd name="T29" fmla="*/ 23 h 61"/>
                  <a:gd name="T30" fmla="*/ 42 w 43"/>
                  <a:gd name="T31" fmla="*/ 20 h 61"/>
                  <a:gd name="T32" fmla="*/ 41 w 43"/>
                  <a:gd name="T33" fmla="*/ 14 h 61"/>
                  <a:gd name="T34" fmla="*/ 36 w 43"/>
                  <a:gd name="T35" fmla="*/ 6 h 61"/>
                  <a:gd name="T36" fmla="*/ 31 w 43"/>
                  <a:gd name="T37" fmla="*/ 0 h 61"/>
                  <a:gd name="T38" fmla="*/ 10 w 43"/>
                  <a:gd name="T39" fmla="*/ 2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3" h="61">
                    <a:moveTo>
                      <a:pt x="10" y="24"/>
                    </a:moveTo>
                    <a:lnTo>
                      <a:pt x="10" y="37"/>
                    </a:lnTo>
                    <a:lnTo>
                      <a:pt x="0" y="61"/>
                    </a:lnTo>
                    <a:lnTo>
                      <a:pt x="22" y="50"/>
                    </a:lnTo>
                    <a:lnTo>
                      <a:pt x="23" y="48"/>
                    </a:lnTo>
                    <a:lnTo>
                      <a:pt x="24" y="46"/>
                    </a:lnTo>
                    <a:lnTo>
                      <a:pt x="26" y="45"/>
                    </a:lnTo>
                    <a:lnTo>
                      <a:pt x="30" y="43"/>
                    </a:lnTo>
                    <a:lnTo>
                      <a:pt x="36" y="39"/>
                    </a:lnTo>
                    <a:lnTo>
                      <a:pt x="40" y="32"/>
                    </a:lnTo>
                    <a:lnTo>
                      <a:pt x="40" y="30"/>
                    </a:lnTo>
                    <a:lnTo>
                      <a:pt x="40" y="29"/>
                    </a:lnTo>
                    <a:lnTo>
                      <a:pt x="41" y="29"/>
                    </a:lnTo>
                    <a:lnTo>
                      <a:pt x="43" y="27"/>
                    </a:lnTo>
                    <a:lnTo>
                      <a:pt x="42" y="23"/>
                    </a:lnTo>
                    <a:lnTo>
                      <a:pt x="42" y="20"/>
                    </a:lnTo>
                    <a:lnTo>
                      <a:pt x="41" y="14"/>
                    </a:lnTo>
                    <a:lnTo>
                      <a:pt x="36" y="6"/>
                    </a:lnTo>
                    <a:lnTo>
                      <a:pt x="31" y="0"/>
                    </a:lnTo>
                    <a:lnTo>
                      <a:pt x="10" y="2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1685">
                <a:extLst>
                  <a:ext uri="{FF2B5EF4-FFF2-40B4-BE49-F238E27FC236}">
                    <a16:creationId xmlns:a16="http://schemas.microsoft.com/office/drawing/2014/main" id="{D3CE8402-8BB4-45AB-A15D-9F48707190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403"/>
                <a:ext cx="0" cy="1"/>
              </a:xfrm>
              <a:custGeom>
                <a:avLst/>
                <a:gdLst>
                  <a:gd name="T0" fmla="*/ 2 w 2"/>
                  <a:gd name="T1" fmla="*/ 0 h 9"/>
                  <a:gd name="T2" fmla="*/ 0 w 2"/>
                  <a:gd name="T3" fmla="*/ 0 h 9"/>
                  <a:gd name="T4" fmla="*/ 0 w 2"/>
                  <a:gd name="T5" fmla="*/ 6 h 9"/>
                  <a:gd name="T6" fmla="*/ 0 w 2"/>
                  <a:gd name="T7" fmla="*/ 8 h 9"/>
                  <a:gd name="T8" fmla="*/ 0 w 2"/>
                  <a:gd name="T9" fmla="*/ 9 h 9"/>
                  <a:gd name="T10" fmla="*/ 0 w 2"/>
                  <a:gd name="T11" fmla="*/ 8 h 9"/>
                  <a:gd name="T12" fmla="*/ 0 w 2"/>
                  <a:gd name="T13" fmla="*/ 6 h 9"/>
                  <a:gd name="T14" fmla="*/ 2 w 2"/>
                  <a:gd name="T1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" h="9">
                    <a:moveTo>
                      <a:pt x="2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9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1686">
                <a:extLst>
                  <a:ext uri="{FF2B5EF4-FFF2-40B4-BE49-F238E27FC236}">
                    <a16:creationId xmlns:a16="http://schemas.microsoft.com/office/drawing/2014/main" id="{7CF20FC9-CA68-70BF-0990-451D22CEBD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2" y="641"/>
                <a:ext cx="2" cy="0"/>
              </a:xfrm>
              <a:custGeom>
                <a:avLst/>
                <a:gdLst>
                  <a:gd name="T0" fmla="*/ 8 w 8"/>
                  <a:gd name="T1" fmla="*/ 3 h 3"/>
                  <a:gd name="T2" fmla="*/ 4 w 8"/>
                  <a:gd name="T3" fmla="*/ 0 h 3"/>
                  <a:gd name="T4" fmla="*/ 0 w 8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8" y="3"/>
                    </a:moveTo>
                    <a:lnTo>
                      <a:pt x="4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1687">
                <a:extLst>
                  <a:ext uri="{FF2B5EF4-FFF2-40B4-BE49-F238E27FC236}">
                    <a16:creationId xmlns:a16="http://schemas.microsoft.com/office/drawing/2014/main" id="{70352CE6-6E22-C0C0-41EA-DE80167D84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8" y="641"/>
                <a:ext cx="240" cy="205"/>
              </a:xfrm>
              <a:custGeom>
                <a:avLst/>
                <a:gdLst>
                  <a:gd name="T0" fmla="*/ 949 w 1440"/>
                  <a:gd name="T1" fmla="*/ 646 h 1231"/>
                  <a:gd name="T2" fmla="*/ 1127 w 1440"/>
                  <a:gd name="T3" fmla="*/ 559 h 1231"/>
                  <a:gd name="T4" fmla="*/ 1267 w 1440"/>
                  <a:gd name="T5" fmla="*/ 665 h 1231"/>
                  <a:gd name="T6" fmla="*/ 1352 w 1440"/>
                  <a:gd name="T7" fmla="*/ 745 h 1231"/>
                  <a:gd name="T8" fmla="*/ 1374 w 1440"/>
                  <a:gd name="T9" fmla="*/ 738 h 1231"/>
                  <a:gd name="T10" fmla="*/ 1440 w 1440"/>
                  <a:gd name="T11" fmla="*/ 757 h 1231"/>
                  <a:gd name="T12" fmla="*/ 1326 w 1440"/>
                  <a:gd name="T13" fmla="*/ 888 h 1231"/>
                  <a:gd name="T14" fmla="*/ 1231 w 1440"/>
                  <a:gd name="T15" fmla="*/ 853 h 1231"/>
                  <a:gd name="T16" fmla="*/ 1212 w 1440"/>
                  <a:gd name="T17" fmla="*/ 846 h 1231"/>
                  <a:gd name="T18" fmla="*/ 1091 w 1440"/>
                  <a:gd name="T19" fmla="*/ 815 h 1231"/>
                  <a:gd name="T20" fmla="*/ 1027 w 1440"/>
                  <a:gd name="T21" fmla="*/ 781 h 1231"/>
                  <a:gd name="T22" fmla="*/ 1048 w 1440"/>
                  <a:gd name="T23" fmla="*/ 844 h 1231"/>
                  <a:gd name="T24" fmla="*/ 1077 w 1440"/>
                  <a:gd name="T25" fmla="*/ 986 h 1231"/>
                  <a:gd name="T26" fmla="*/ 1010 w 1440"/>
                  <a:gd name="T27" fmla="*/ 1096 h 1231"/>
                  <a:gd name="T28" fmla="*/ 977 w 1440"/>
                  <a:gd name="T29" fmla="*/ 1150 h 1231"/>
                  <a:gd name="T30" fmla="*/ 924 w 1440"/>
                  <a:gd name="T31" fmla="*/ 1186 h 1231"/>
                  <a:gd name="T32" fmla="*/ 917 w 1440"/>
                  <a:gd name="T33" fmla="*/ 1185 h 1231"/>
                  <a:gd name="T34" fmla="*/ 842 w 1440"/>
                  <a:gd name="T35" fmla="*/ 1185 h 1231"/>
                  <a:gd name="T36" fmla="*/ 784 w 1440"/>
                  <a:gd name="T37" fmla="*/ 1157 h 1231"/>
                  <a:gd name="T38" fmla="*/ 708 w 1440"/>
                  <a:gd name="T39" fmla="*/ 1161 h 1231"/>
                  <a:gd name="T40" fmla="*/ 675 w 1440"/>
                  <a:gd name="T41" fmla="*/ 1224 h 1231"/>
                  <a:gd name="T42" fmla="*/ 606 w 1440"/>
                  <a:gd name="T43" fmla="*/ 1169 h 1231"/>
                  <a:gd name="T44" fmla="*/ 542 w 1440"/>
                  <a:gd name="T45" fmla="*/ 1200 h 1231"/>
                  <a:gd name="T46" fmla="*/ 428 w 1440"/>
                  <a:gd name="T47" fmla="*/ 1146 h 1231"/>
                  <a:gd name="T48" fmla="*/ 357 w 1440"/>
                  <a:gd name="T49" fmla="*/ 1172 h 1231"/>
                  <a:gd name="T50" fmla="*/ 328 w 1440"/>
                  <a:gd name="T51" fmla="*/ 1207 h 1231"/>
                  <a:gd name="T52" fmla="*/ 314 w 1440"/>
                  <a:gd name="T53" fmla="*/ 1221 h 1231"/>
                  <a:gd name="T54" fmla="*/ 214 w 1440"/>
                  <a:gd name="T55" fmla="*/ 1152 h 1231"/>
                  <a:gd name="T56" fmla="*/ 79 w 1440"/>
                  <a:gd name="T57" fmla="*/ 974 h 1231"/>
                  <a:gd name="T58" fmla="*/ 43 w 1440"/>
                  <a:gd name="T59" fmla="*/ 914 h 1231"/>
                  <a:gd name="T60" fmla="*/ 112 w 1440"/>
                  <a:gd name="T61" fmla="*/ 853 h 1231"/>
                  <a:gd name="T62" fmla="*/ 157 w 1440"/>
                  <a:gd name="T63" fmla="*/ 829 h 1231"/>
                  <a:gd name="T64" fmla="*/ 119 w 1440"/>
                  <a:gd name="T65" fmla="*/ 750 h 1231"/>
                  <a:gd name="T66" fmla="*/ 19 w 1440"/>
                  <a:gd name="T67" fmla="*/ 559 h 1231"/>
                  <a:gd name="T68" fmla="*/ 42 w 1440"/>
                  <a:gd name="T69" fmla="*/ 560 h 1231"/>
                  <a:gd name="T70" fmla="*/ 157 w 1440"/>
                  <a:gd name="T71" fmla="*/ 539 h 1231"/>
                  <a:gd name="T72" fmla="*/ 137 w 1440"/>
                  <a:gd name="T73" fmla="*/ 529 h 1231"/>
                  <a:gd name="T74" fmla="*/ 119 w 1440"/>
                  <a:gd name="T75" fmla="*/ 527 h 1231"/>
                  <a:gd name="T76" fmla="*/ 136 w 1440"/>
                  <a:gd name="T77" fmla="*/ 453 h 1231"/>
                  <a:gd name="T78" fmla="*/ 126 w 1440"/>
                  <a:gd name="T79" fmla="*/ 366 h 1231"/>
                  <a:gd name="T80" fmla="*/ 164 w 1440"/>
                  <a:gd name="T81" fmla="*/ 325 h 1231"/>
                  <a:gd name="T82" fmla="*/ 192 w 1440"/>
                  <a:gd name="T83" fmla="*/ 296 h 1231"/>
                  <a:gd name="T84" fmla="*/ 241 w 1440"/>
                  <a:gd name="T85" fmla="*/ 281 h 1231"/>
                  <a:gd name="T86" fmla="*/ 261 w 1440"/>
                  <a:gd name="T87" fmla="*/ 307 h 1231"/>
                  <a:gd name="T88" fmla="*/ 305 w 1440"/>
                  <a:gd name="T89" fmla="*/ 353 h 1231"/>
                  <a:gd name="T90" fmla="*/ 325 w 1440"/>
                  <a:gd name="T91" fmla="*/ 437 h 1231"/>
                  <a:gd name="T92" fmla="*/ 349 w 1440"/>
                  <a:gd name="T93" fmla="*/ 413 h 1231"/>
                  <a:gd name="T94" fmla="*/ 355 w 1440"/>
                  <a:gd name="T95" fmla="*/ 404 h 1231"/>
                  <a:gd name="T96" fmla="*/ 362 w 1440"/>
                  <a:gd name="T97" fmla="*/ 401 h 1231"/>
                  <a:gd name="T98" fmla="*/ 357 w 1440"/>
                  <a:gd name="T99" fmla="*/ 337 h 1231"/>
                  <a:gd name="T100" fmla="*/ 482 w 1440"/>
                  <a:gd name="T101" fmla="*/ 316 h 1231"/>
                  <a:gd name="T102" fmla="*/ 577 w 1440"/>
                  <a:gd name="T103" fmla="*/ 345 h 1231"/>
                  <a:gd name="T104" fmla="*/ 602 w 1440"/>
                  <a:gd name="T105" fmla="*/ 357 h 1231"/>
                  <a:gd name="T106" fmla="*/ 597 w 1440"/>
                  <a:gd name="T107" fmla="*/ 251 h 1231"/>
                  <a:gd name="T108" fmla="*/ 583 w 1440"/>
                  <a:gd name="T109" fmla="*/ 241 h 1231"/>
                  <a:gd name="T110" fmla="*/ 585 w 1440"/>
                  <a:gd name="T111" fmla="*/ 163 h 1231"/>
                  <a:gd name="T112" fmla="*/ 568 w 1440"/>
                  <a:gd name="T113" fmla="*/ 116 h 1231"/>
                  <a:gd name="T114" fmla="*/ 627 w 1440"/>
                  <a:gd name="T115" fmla="*/ 11 h 1231"/>
                  <a:gd name="T116" fmla="*/ 634 w 1440"/>
                  <a:gd name="T117" fmla="*/ 5 h 1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40" h="1231">
                    <a:moveTo>
                      <a:pt x="834" y="631"/>
                    </a:moveTo>
                    <a:lnTo>
                      <a:pt x="856" y="611"/>
                    </a:lnTo>
                    <a:lnTo>
                      <a:pt x="877" y="607"/>
                    </a:lnTo>
                    <a:lnTo>
                      <a:pt x="891" y="596"/>
                    </a:lnTo>
                    <a:lnTo>
                      <a:pt x="912" y="607"/>
                    </a:lnTo>
                    <a:lnTo>
                      <a:pt x="949" y="646"/>
                    </a:lnTo>
                    <a:lnTo>
                      <a:pt x="953" y="681"/>
                    </a:lnTo>
                    <a:lnTo>
                      <a:pt x="949" y="607"/>
                    </a:lnTo>
                    <a:lnTo>
                      <a:pt x="1005" y="544"/>
                    </a:lnTo>
                    <a:lnTo>
                      <a:pt x="1032" y="529"/>
                    </a:lnTo>
                    <a:lnTo>
                      <a:pt x="1127" y="525"/>
                    </a:lnTo>
                    <a:lnTo>
                      <a:pt x="1127" y="559"/>
                    </a:lnTo>
                    <a:lnTo>
                      <a:pt x="1134" y="615"/>
                    </a:lnTo>
                    <a:lnTo>
                      <a:pt x="1181" y="615"/>
                    </a:lnTo>
                    <a:lnTo>
                      <a:pt x="1188" y="651"/>
                    </a:lnTo>
                    <a:lnTo>
                      <a:pt x="1231" y="661"/>
                    </a:lnTo>
                    <a:lnTo>
                      <a:pt x="1252" y="639"/>
                    </a:lnTo>
                    <a:lnTo>
                      <a:pt x="1267" y="665"/>
                    </a:lnTo>
                    <a:lnTo>
                      <a:pt x="1317" y="681"/>
                    </a:lnTo>
                    <a:lnTo>
                      <a:pt x="1312" y="694"/>
                    </a:lnTo>
                    <a:lnTo>
                      <a:pt x="1326" y="753"/>
                    </a:lnTo>
                    <a:lnTo>
                      <a:pt x="1354" y="753"/>
                    </a:lnTo>
                    <a:lnTo>
                      <a:pt x="1354" y="750"/>
                    </a:lnTo>
                    <a:lnTo>
                      <a:pt x="1352" y="745"/>
                    </a:lnTo>
                    <a:lnTo>
                      <a:pt x="1352" y="742"/>
                    </a:lnTo>
                    <a:lnTo>
                      <a:pt x="1355" y="738"/>
                    </a:lnTo>
                    <a:lnTo>
                      <a:pt x="1358" y="735"/>
                    </a:lnTo>
                    <a:lnTo>
                      <a:pt x="1362" y="735"/>
                    </a:lnTo>
                    <a:lnTo>
                      <a:pt x="1373" y="739"/>
                    </a:lnTo>
                    <a:lnTo>
                      <a:pt x="1374" y="738"/>
                    </a:lnTo>
                    <a:lnTo>
                      <a:pt x="1375" y="734"/>
                    </a:lnTo>
                    <a:lnTo>
                      <a:pt x="1377" y="734"/>
                    </a:lnTo>
                    <a:lnTo>
                      <a:pt x="1380" y="735"/>
                    </a:lnTo>
                    <a:lnTo>
                      <a:pt x="1388" y="736"/>
                    </a:lnTo>
                    <a:lnTo>
                      <a:pt x="1402" y="736"/>
                    </a:lnTo>
                    <a:lnTo>
                      <a:pt x="1440" y="757"/>
                    </a:lnTo>
                    <a:lnTo>
                      <a:pt x="1412" y="803"/>
                    </a:lnTo>
                    <a:lnTo>
                      <a:pt x="1416" y="850"/>
                    </a:lnTo>
                    <a:lnTo>
                      <a:pt x="1410" y="879"/>
                    </a:lnTo>
                    <a:lnTo>
                      <a:pt x="1390" y="881"/>
                    </a:lnTo>
                    <a:lnTo>
                      <a:pt x="1347" y="917"/>
                    </a:lnTo>
                    <a:lnTo>
                      <a:pt x="1326" y="888"/>
                    </a:lnTo>
                    <a:lnTo>
                      <a:pt x="1302" y="881"/>
                    </a:lnTo>
                    <a:lnTo>
                      <a:pt x="1312" y="867"/>
                    </a:lnTo>
                    <a:lnTo>
                      <a:pt x="1273" y="864"/>
                    </a:lnTo>
                    <a:lnTo>
                      <a:pt x="1252" y="888"/>
                    </a:lnTo>
                    <a:lnTo>
                      <a:pt x="1234" y="879"/>
                    </a:lnTo>
                    <a:lnTo>
                      <a:pt x="1231" y="853"/>
                    </a:lnTo>
                    <a:lnTo>
                      <a:pt x="1224" y="853"/>
                    </a:lnTo>
                    <a:lnTo>
                      <a:pt x="1220" y="855"/>
                    </a:lnTo>
                    <a:lnTo>
                      <a:pt x="1216" y="855"/>
                    </a:lnTo>
                    <a:lnTo>
                      <a:pt x="1214" y="854"/>
                    </a:lnTo>
                    <a:lnTo>
                      <a:pt x="1212" y="851"/>
                    </a:lnTo>
                    <a:lnTo>
                      <a:pt x="1212" y="846"/>
                    </a:lnTo>
                    <a:lnTo>
                      <a:pt x="1174" y="815"/>
                    </a:lnTo>
                    <a:lnTo>
                      <a:pt x="1138" y="807"/>
                    </a:lnTo>
                    <a:lnTo>
                      <a:pt x="1127" y="805"/>
                    </a:lnTo>
                    <a:lnTo>
                      <a:pt x="1122" y="807"/>
                    </a:lnTo>
                    <a:lnTo>
                      <a:pt x="1119" y="815"/>
                    </a:lnTo>
                    <a:lnTo>
                      <a:pt x="1091" y="815"/>
                    </a:lnTo>
                    <a:lnTo>
                      <a:pt x="1088" y="817"/>
                    </a:lnTo>
                    <a:lnTo>
                      <a:pt x="1083" y="816"/>
                    </a:lnTo>
                    <a:lnTo>
                      <a:pt x="1081" y="812"/>
                    </a:lnTo>
                    <a:lnTo>
                      <a:pt x="1080" y="808"/>
                    </a:lnTo>
                    <a:lnTo>
                      <a:pt x="1082" y="803"/>
                    </a:lnTo>
                    <a:lnTo>
                      <a:pt x="1027" y="781"/>
                    </a:lnTo>
                    <a:lnTo>
                      <a:pt x="1025" y="803"/>
                    </a:lnTo>
                    <a:lnTo>
                      <a:pt x="1026" y="807"/>
                    </a:lnTo>
                    <a:lnTo>
                      <a:pt x="1027" y="807"/>
                    </a:lnTo>
                    <a:lnTo>
                      <a:pt x="1034" y="810"/>
                    </a:lnTo>
                    <a:lnTo>
                      <a:pt x="1038" y="831"/>
                    </a:lnTo>
                    <a:lnTo>
                      <a:pt x="1048" y="844"/>
                    </a:lnTo>
                    <a:lnTo>
                      <a:pt x="1048" y="874"/>
                    </a:lnTo>
                    <a:lnTo>
                      <a:pt x="1091" y="896"/>
                    </a:lnTo>
                    <a:lnTo>
                      <a:pt x="1082" y="929"/>
                    </a:lnTo>
                    <a:lnTo>
                      <a:pt x="1095" y="964"/>
                    </a:lnTo>
                    <a:lnTo>
                      <a:pt x="1048" y="974"/>
                    </a:lnTo>
                    <a:lnTo>
                      <a:pt x="1077" y="986"/>
                    </a:lnTo>
                    <a:lnTo>
                      <a:pt x="1082" y="1003"/>
                    </a:lnTo>
                    <a:lnTo>
                      <a:pt x="1091" y="1024"/>
                    </a:lnTo>
                    <a:lnTo>
                      <a:pt x="1077" y="1042"/>
                    </a:lnTo>
                    <a:lnTo>
                      <a:pt x="1038" y="1059"/>
                    </a:lnTo>
                    <a:lnTo>
                      <a:pt x="1012" y="1079"/>
                    </a:lnTo>
                    <a:lnTo>
                      <a:pt x="1010" y="1096"/>
                    </a:lnTo>
                    <a:lnTo>
                      <a:pt x="991" y="1116"/>
                    </a:lnTo>
                    <a:lnTo>
                      <a:pt x="988" y="1135"/>
                    </a:lnTo>
                    <a:lnTo>
                      <a:pt x="977" y="1142"/>
                    </a:lnTo>
                    <a:lnTo>
                      <a:pt x="974" y="1144"/>
                    </a:lnTo>
                    <a:lnTo>
                      <a:pt x="975" y="1148"/>
                    </a:lnTo>
                    <a:lnTo>
                      <a:pt x="977" y="1150"/>
                    </a:lnTo>
                    <a:lnTo>
                      <a:pt x="982" y="1152"/>
                    </a:lnTo>
                    <a:lnTo>
                      <a:pt x="927" y="1174"/>
                    </a:lnTo>
                    <a:lnTo>
                      <a:pt x="926" y="1181"/>
                    </a:lnTo>
                    <a:lnTo>
                      <a:pt x="925" y="1183"/>
                    </a:lnTo>
                    <a:lnTo>
                      <a:pt x="925" y="1186"/>
                    </a:lnTo>
                    <a:lnTo>
                      <a:pt x="924" y="1186"/>
                    </a:lnTo>
                    <a:lnTo>
                      <a:pt x="924" y="1187"/>
                    </a:lnTo>
                    <a:lnTo>
                      <a:pt x="924" y="1189"/>
                    </a:lnTo>
                    <a:lnTo>
                      <a:pt x="922" y="1188"/>
                    </a:lnTo>
                    <a:lnTo>
                      <a:pt x="921" y="1188"/>
                    </a:lnTo>
                    <a:lnTo>
                      <a:pt x="918" y="1186"/>
                    </a:lnTo>
                    <a:lnTo>
                      <a:pt x="917" y="1185"/>
                    </a:lnTo>
                    <a:lnTo>
                      <a:pt x="896" y="1188"/>
                    </a:lnTo>
                    <a:lnTo>
                      <a:pt x="875" y="1214"/>
                    </a:lnTo>
                    <a:lnTo>
                      <a:pt x="860" y="1192"/>
                    </a:lnTo>
                    <a:lnTo>
                      <a:pt x="853" y="1191"/>
                    </a:lnTo>
                    <a:lnTo>
                      <a:pt x="848" y="1189"/>
                    </a:lnTo>
                    <a:lnTo>
                      <a:pt x="842" y="1185"/>
                    </a:lnTo>
                    <a:lnTo>
                      <a:pt x="841" y="1183"/>
                    </a:lnTo>
                    <a:lnTo>
                      <a:pt x="842" y="1181"/>
                    </a:lnTo>
                    <a:lnTo>
                      <a:pt x="846" y="1179"/>
                    </a:lnTo>
                    <a:lnTo>
                      <a:pt x="796" y="1181"/>
                    </a:lnTo>
                    <a:lnTo>
                      <a:pt x="789" y="1159"/>
                    </a:lnTo>
                    <a:lnTo>
                      <a:pt x="784" y="1157"/>
                    </a:lnTo>
                    <a:lnTo>
                      <a:pt x="783" y="1157"/>
                    </a:lnTo>
                    <a:lnTo>
                      <a:pt x="784" y="1146"/>
                    </a:lnTo>
                    <a:lnTo>
                      <a:pt x="734" y="1142"/>
                    </a:lnTo>
                    <a:lnTo>
                      <a:pt x="713" y="1159"/>
                    </a:lnTo>
                    <a:lnTo>
                      <a:pt x="709" y="1160"/>
                    </a:lnTo>
                    <a:lnTo>
                      <a:pt x="708" y="1161"/>
                    </a:lnTo>
                    <a:lnTo>
                      <a:pt x="704" y="1159"/>
                    </a:lnTo>
                    <a:lnTo>
                      <a:pt x="697" y="1157"/>
                    </a:lnTo>
                    <a:lnTo>
                      <a:pt x="682" y="1159"/>
                    </a:lnTo>
                    <a:lnTo>
                      <a:pt x="668" y="1174"/>
                    </a:lnTo>
                    <a:lnTo>
                      <a:pt x="670" y="1207"/>
                    </a:lnTo>
                    <a:lnTo>
                      <a:pt x="675" y="1224"/>
                    </a:lnTo>
                    <a:lnTo>
                      <a:pt x="627" y="1181"/>
                    </a:lnTo>
                    <a:lnTo>
                      <a:pt x="620" y="1172"/>
                    </a:lnTo>
                    <a:lnTo>
                      <a:pt x="620" y="1167"/>
                    </a:lnTo>
                    <a:lnTo>
                      <a:pt x="613" y="1167"/>
                    </a:lnTo>
                    <a:lnTo>
                      <a:pt x="607" y="1170"/>
                    </a:lnTo>
                    <a:lnTo>
                      <a:pt x="606" y="1169"/>
                    </a:lnTo>
                    <a:lnTo>
                      <a:pt x="606" y="1170"/>
                    </a:lnTo>
                    <a:lnTo>
                      <a:pt x="604" y="1174"/>
                    </a:lnTo>
                    <a:lnTo>
                      <a:pt x="577" y="1181"/>
                    </a:lnTo>
                    <a:lnTo>
                      <a:pt x="564" y="1200"/>
                    </a:lnTo>
                    <a:lnTo>
                      <a:pt x="554" y="1207"/>
                    </a:lnTo>
                    <a:lnTo>
                      <a:pt x="542" y="1200"/>
                    </a:lnTo>
                    <a:lnTo>
                      <a:pt x="511" y="1228"/>
                    </a:lnTo>
                    <a:lnTo>
                      <a:pt x="492" y="1214"/>
                    </a:lnTo>
                    <a:lnTo>
                      <a:pt x="490" y="1188"/>
                    </a:lnTo>
                    <a:lnTo>
                      <a:pt x="477" y="1174"/>
                    </a:lnTo>
                    <a:lnTo>
                      <a:pt x="449" y="1164"/>
                    </a:lnTo>
                    <a:lnTo>
                      <a:pt x="428" y="1146"/>
                    </a:lnTo>
                    <a:lnTo>
                      <a:pt x="418" y="1116"/>
                    </a:lnTo>
                    <a:lnTo>
                      <a:pt x="399" y="1138"/>
                    </a:lnTo>
                    <a:lnTo>
                      <a:pt x="378" y="1150"/>
                    </a:lnTo>
                    <a:lnTo>
                      <a:pt x="357" y="1131"/>
                    </a:lnTo>
                    <a:lnTo>
                      <a:pt x="342" y="1150"/>
                    </a:lnTo>
                    <a:lnTo>
                      <a:pt x="357" y="1172"/>
                    </a:lnTo>
                    <a:lnTo>
                      <a:pt x="355" y="1173"/>
                    </a:lnTo>
                    <a:lnTo>
                      <a:pt x="353" y="1174"/>
                    </a:lnTo>
                    <a:lnTo>
                      <a:pt x="352" y="1176"/>
                    </a:lnTo>
                    <a:lnTo>
                      <a:pt x="346" y="1179"/>
                    </a:lnTo>
                    <a:lnTo>
                      <a:pt x="342" y="1181"/>
                    </a:lnTo>
                    <a:lnTo>
                      <a:pt x="328" y="1207"/>
                    </a:lnTo>
                    <a:lnTo>
                      <a:pt x="319" y="1207"/>
                    </a:lnTo>
                    <a:lnTo>
                      <a:pt x="314" y="1208"/>
                    </a:lnTo>
                    <a:lnTo>
                      <a:pt x="307" y="1211"/>
                    </a:lnTo>
                    <a:lnTo>
                      <a:pt x="306" y="1213"/>
                    </a:lnTo>
                    <a:lnTo>
                      <a:pt x="307" y="1215"/>
                    </a:lnTo>
                    <a:lnTo>
                      <a:pt x="314" y="1221"/>
                    </a:lnTo>
                    <a:lnTo>
                      <a:pt x="279" y="1231"/>
                    </a:lnTo>
                    <a:lnTo>
                      <a:pt x="269" y="1224"/>
                    </a:lnTo>
                    <a:lnTo>
                      <a:pt x="247" y="1221"/>
                    </a:lnTo>
                    <a:lnTo>
                      <a:pt x="233" y="1195"/>
                    </a:lnTo>
                    <a:lnTo>
                      <a:pt x="219" y="1181"/>
                    </a:lnTo>
                    <a:lnTo>
                      <a:pt x="214" y="1152"/>
                    </a:lnTo>
                    <a:lnTo>
                      <a:pt x="183" y="1150"/>
                    </a:lnTo>
                    <a:lnTo>
                      <a:pt x="164" y="1135"/>
                    </a:lnTo>
                    <a:lnTo>
                      <a:pt x="133" y="1138"/>
                    </a:lnTo>
                    <a:lnTo>
                      <a:pt x="119" y="1131"/>
                    </a:lnTo>
                    <a:lnTo>
                      <a:pt x="83" y="1135"/>
                    </a:lnTo>
                    <a:lnTo>
                      <a:pt x="79" y="974"/>
                    </a:lnTo>
                    <a:lnTo>
                      <a:pt x="64" y="938"/>
                    </a:lnTo>
                    <a:lnTo>
                      <a:pt x="97" y="938"/>
                    </a:lnTo>
                    <a:lnTo>
                      <a:pt x="140" y="929"/>
                    </a:lnTo>
                    <a:lnTo>
                      <a:pt x="114" y="900"/>
                    </a:lnTo>
                    <a:lnTo>
                      <a:pt x="64" y="886"/>
                    </a:lnTo>
                    <a:lnTo>
                      <a:pt x="43" y="914"/>
                    </a:lnTo>
                    <a:lnTo>
                      <a:pt x="48" y="944"/>
                    </a:lnTo>
                    <a:lnTo>
                      <a:pt x="0" y="881"/>
                    </a:lnTo>
                    <a:lnTo>
                      <a:pt x="48" y="850"/>
                    </a:lnTo>
                    <a:lnTo>
                      <a:pt x="71" y="838"/>
                    </a:lnTo>
                    <a:lnTo>
                      <a:pt x="93" y="838"/>
                    </a:lnTo>
                    <a:lnTo>
                      <a:pt x="112" y="853"/>
                    </a:lnTo>
                    <a:lnTo>
                      <a:pt x="142" y="836"/>
                    </a:lnTo>
                    <a:lnTo>
                      <a:pt x="142" y="829"/>
                    </a:lnTo>
                    <a:lnTo>
                      <a:pt x="143" y="823"/>
                    </a:lnTo>
                    <a:lnTo>
                      <a:pt x="146" y="822"/>
                    </a:lnTo>
                    <a:lnTo>
                      <a:pt x="151" y="823"/>
                    </a:lnTo>
                    <a:lnTo>
                      <a:pt x="157" y="829"/>
                    </a:lnTo>
                    <a:lnTo>
                      <a:pt x="175" y="800"/>
                    </a:lnTo>
                    <a:lnTo>
                      <a:pt x="186" y="774"/>
                    </a:lnTo>
                    <a:lnTo>
                      <a:pt x="190" y="750"/>
                    </a:lnTo>
                    <a:lnTo>
                      <a:pt x="149" y="767"/>
                    </a:lnTo>
                    <a:lnTo>
                      <a:pt x="147" y="750"/>
                    </a:lnTo>
                    <a:lnTo>
                      <a:pt x="119" y="750"/>
                    </a:lnTo>
                    <a:lnTo>
                      <a:pt x="112" y="739"/>
                    </a:lnTo>
                    <a:lnTo>
                      <a:pt x="40" y="739"/>
                    </a:lnTo>
                    <a:lnTo>
                      <a:pt x="36" y="629"/>
                    </a:lnTo>
                    <a:lnTo>
                      <a:pt x="5" y="622"/>
                    </a:lnTo>
                    <a:lnTo>
                      <a:pt x="27" y="579"/>
                    </a:lnTo>
                    <a:lnTo>
                      <a:pt x="19" y="559"/>
                    </a:lnTo>
                    <a:lnTo>
                      <a:pt x="33" y="559"/>
                    </a:lnTo>
                    <a:lnTo>
                      <a:pt x="34" y="554"/>
                    </a:lnTo>
                    <a:lnTo>
                      <a:pt x="37" y="552"/>
                    </a:lnTo>
                    <a:lnTo>
                      <a:pt x="39" y="550"/>
                    </a:lnTo>
                    <a:lnTo>
                      <a:pt x="41" y="554"/>
                    </a:lnTo>
                    <a:lnTo>
                      <a:pt x="42" y="560"/>
                    </a:lnTo>
                    <a:lnTo>
                      <a:pt x="45" y="565"/>
                    </a:lnTo>
                    <a:lnTo>
                      <a:pt x="55" y="572"/>
                    </a:lnTo>
                    <a:lnTo>
                      <a:pt x="64" y="574"/>
                    </a:lnTo>
                    <a:lnTo>
                      <a:pt x="107" y="568"/>
                    </a:lnTo>
                    <a:lnTo>
                      <a:pt x="129" y="574"/>
                    </a:lnTo>
                    <a:lnTo>
                      <a:pt x="157" y="539"/>
                    </a:lnTo>
                    <a:lnTo>
                      <a:pt x="149" y="538"/>
                    </a:lnTo>
                    <a:lnTo>
                      <a:pt x="145" y="537"/>
                    </a:lnTo>
                    <a:lnTo>
                      <a:pt x="141" y="535"/>
                    </a:lnTo>
                    <a:lnTo>
                      <a:pt x="140" y="532"/>
                    </a:lnTo>
                    <a:lnTo>
                      <a:pt x="138" y="529"/>
                    </a:lnTo>
                    <a:lnTo>
                      <a:pt x="137" y="529"/>
                    </a:lnTo>
                    <a:lnTo>
                      <a:pt x="136" y="531"/>
                    </a:lnTo>
                    <a:lnTo>
                      <a:pt x="136" y="537"/>
                    </a:lnTo>
                    <a:lnTo>
                      <a:pt x="134" y="534"/>
                    </a:lnTo>
                    <a:lnTo>
                      <a:pt x="127" y="536"/>
                    </a:lnTo>
                    <a:lnTo>
                      <a:pt x="122" y="534"/>
                    </a:lnTo>
                    <a:lnTo>
                      <a:pt x="119" y="527"/>
                    </a:lnTo>
                    <a:lnTo>
                      <a:pt x="119" y="523"/>
                    </a:lnTo>
                    <a:lnTo>
                      <a:pt x="119" y="518"/>
                    </a:lnTo>
                    <a:lnTo>
                      <a:pt x="100" y="494"/>
                    </a:lnTo>
                    <a:lnTo>
                      <a:pt x="97" y="451"/>
                    </a:lnTo>
                    <a:lnTo>
                      <a:pt x="121" y="459"/>
                    </a:lnTo>
                    <a:lnTo>
                      <a:pt x="136" y="453"/>
                    </a:lnTo>
                    <a:lnTo>
                      <a:pt x="149" y="453"/>
                    </a:lnTo>
                    <a:lnTo>
                      <a:pt x="155" y="432"/>
                    </a:lnTo>
                    <a:lnTo>
                      <a:pt x="155" y="415"/>
                    </a:lnTo>
                    <a:lnTo>
                      <a:pt x="142" y="403"/>
                    </a:lnTo>
                    <a:lnTo>
                      <a:pt x="136" y="375"/>
                    </a:lnTo>
                    <a:lnTo>
                      <a:pt x="126" y="366"/>
                    </a:lnTo>
                    <a:lnTo>
                      <a:pt x="121" y="325"/>
                    </a:lnTo>
                    <a:lnTo>
                      <a:pt x="129" y="325"/>
                    </a:lnTo>
                    <a:lnTo>
                      <a:pt x="131" y="327"/>
                    </a:lnTo>
                    <a:lnTo>
                      <a:pt x="131" y="321"/>
                    </a:lnTo>
                    <a:lnTo>
                      <a:pt x="136" y="316"/>
                    </a:lnTo>
                    <a:lnTo>
                      <a:pt x="164" y="325"/>
                    </a:lnTo>
                    <a:lnTo>
                      <a:pt x="158" y="321"/>
                    </a:lnTo>
                    <a:lnTo>
                      <a:pt x="157" y="317"/>
                    </a:lnTo>
                    <a:lnTo>
                      <a:pt x="160" y="312"/>
                    </a:lnTo>
                    <a:lnTo>
                      <a:pt x="162" y="316"/>
                    </a:lnTo>
                    <a:lnTo>
                      <a:pt x="186" y="316"/>
                    </a:lnTo>
                    <a:lnTo>
                      <a:pt x="192" y="296"/>
                    </a:lnTo>
                    <a:lnTo>
                      <a:pt x="205" y="272"/>
                    </a:lnTo>
                    <a:lnTo>
                      <a:pt x="233" y="268"/>
                    </a:lnTo>
                    <a:lnTo>
                      <a:pt x="236" y="272"/>
                    </a:lnTo>
                    <a:lnTo>
                      <a:pt x="238" y="275"/>
                    </a:lnTo>
                    <a:lnTo>
                      <a:pt x="239" y="279"/>
                    </a:lnTo>
                    <a:lnTo>
                      <a:pt x="241" y="281"/>
                    </a:lnTo>
                    <a:lnTo>
                      <a:pt x="243" y="279"/>
                    </a:lnTo>
                    <a:lnTo>
                      <a:pt x="247" y="275"/>
                    </a:lnTo>
                    <a:lnTo>
                      <a:pt x="249" y="304"/>
                    </a:lnTo>
                    <a:lnTo>
                      <a:pt x="252" y="302"/>
                    </a:lnTo>
                    <a:lnTo>
                      <a:pt x="256" y="304"/>
                    </a:lnTo>
                    <a:lnTo>
                      <a:pt x="261" y="307"/>
                    </a:lnTo>
                    <a:lnTo>
                      <a:pt x="261" y="309"/>
                    </a:lnTo>
                    <a:lnTo>
                      <a:pt x="262" y="313"/>
                    </a:lnTo>
                    <a:lnTo>
                      <a:pt x="262" y="322"/>
                    </a:lnTo>
                    <a:lnTo>
                      <a:pt x="279" y="322"/>
                    </a:lnTo>
                    <a:lnTo>
                      <a:pt x="290" y="330"/>
                    </a:lnTo>
                    <a:lnTo>
                      <a:pt x="305" y="353"/>
                    </a:lnTo>
                    <a:lnTo>
                      <a:pt x="299" y="380"/>
                    </a:lnTo>
                    <a:lnTo>
                      <a:pt x="290" y="389"/>
                    </a:lnTo>
                    <a:lnTo>
                      <a:pt x="292" y="401"/>
                    </a:lnTo>
                    <a:lnTo>
                      <a:pt x="307" y="403"/>
                    </a:lnTo>
                    <a:lnTo>
                      <a:pt x="307" y="429"/>
                    </a:lnTo>
                    <a:lnTo>
                      <a:pt x="325" y="437"/>
                    </a:lnTo>
                    <a:lnTo>
                      <a:pt x="328" y="451"/>
                    </a:lnTo>
                    <a:lnTo>
                      <a:pt x="364" y="444"/>
                    </a:lnTo>
                    <a:lnTo>
                      <a:pt x="342" y="418"/>
                    </a:lnTo>
                    <a:lnTo>
                      <a:pt x="347" y="415"/>
                    </a:lnTo>
                    <a:lnTo>
                      <a:pt x="349" y="414"/>
                    </a:lnTo>
                    <a:lnTo>
                      <a:pt x="349" y="413"/>
                    </a:lnTo>
                    <a:lnTo>
                      <a:pt x="350" y="413"/>
                    </a:lnTo>
                    <a:lnTo>
                      <a:pt x="352" y="413"/>
                    </a:lnTo>
                    <a:lnTo>
                      <a:pt x="353" y="411"/>
                    </a:lnTo>
                    <a:lnTo>
                      <a:pt x="355" y="410"/>
                    </a:lnTo>
                    <a:lnTo>
                      <a:pt x="355" y="407"/>
                    </a:lnTo>
                    <a:lnTo>
                      <a:pt x="355" y="404"/>
                    </a:lnTo>
                    <a:lnTo>
                      <a:pt x="355" y="403"/>
                    </a:lnTo>
                    <a:lnTo>
                      <a:pt x="357" y="403"/>
                    </a:lnTo>
                    <a:lnTo>
                      <a:pt x="357" y="399"/>
                    </a:lnTo>
                    <a:lnTo>
                      <a:pt x="357" y="396"/>
                    </a:lnTo>
                    <a:lnTo>
                      <a:pt x="361" y="400"/>
                    </a:lnTo>
                    <a:lnTo>
                      <a:pt x="362" y="401"/>
                    </a:lnTo>
                    <a:lnTo>
                      <a:pt x="364" y="402"/>
                    </a:lnTo>
                    <a:lnTo>
                      <a:pt x="366" y="400"/>
                    </a:lnTo>
                    <a:lnTo>
                      <a:pt x="368" y="396"/>
                    </a:lnTo>
                    <a:lnTo>
                      <a:pt x="385" y="387"/>
                    </a:lnTo>
                    <a:lnTo>
                      <a:pt x="378" y="353"/>
                    </a:lnTo>
                    <a:lnTo>
                      <a:pt x="357" y="337"/>
                    </a:lnTo>
                    <a:lnTo>
                      <a:pt x="357" y="309"/>
                    </a:lnTo>
                    <a:lnTo>
                      <a:pt x="404" y="275"/>
                    </a:lnTo>
                    <a:lnTo>
                      <a:pt x="428" y="275"/>
                    </a:lnTo>
                    <a:lnTo>
                      <a:pt x="435" y="296"/>
                    </a:lnTo>
                    <a:lnTo>
                      <a:pt x="461" y="301"/>
                    </a:lnTo>
                    <a:lnTo>
                      <a:pt x="482" y="316"/>
                    </a:lnTo>
                    <a:lnTo>
                      <a:pt x="504" y="272"/>
                    </a:lnTo>
                    <a:lnTo>
                      <a:pt x="532" y="275"/>
                    </a:lnTo>
                    <a:lnTo>
                      <a:pt x="534" y="296"/>
                    </a:lnTo>
                    <a:lnTo>
                      <a:pt x="575" y="351"/>
                    </a:lnTo>
                    <a:lnTo>
                      <a:pt x="575" y="346"/>
                    </a:lnTo>
                    <a:lnTo>
                      <a:pt x="577" y="345"/>
                    </a:lnTo>
                    <a:lnTo>
                      <a:pt x="580" y="346"/>
                    </a:lnTo>
                    <a:lnTo>
                      <a:pt x="584" y="351"/>
                    </a:lnTo>
                    <a:lnTo>
                      <a:pt x="597" y="360"/>
                    </a:lnTo>
                    <a:lnTo>
                      <a:pt x="599" y="360"/>
                    </a:lnTo>
                    <a:lnTo>
                      <a:pt x="601" y="359"/>
                    </a:lnTo>
                    <a:lnTo>
                      <a:pt x="602" y="357"/>
                    </a:lnTo>
                    <a:lnTo>
                      <a:pt x="604" y="353"/>
                    </a:lnTo>
                    <a:lnTo>
                      <a:pt x="653" y="325"/>
                    </a:lnTo>
                    <a:lnTo>
                      <a:pt x="640" y="301"/>
                    </a:lnTo>
                    <a:lnTo>
                      <a:pt x="618" y="301"/>
                    </a:lnTo>
                    <a:lnTo>
                      <a:pt x="599" y="287"/>
                    </a:lnTo>
                    <a:lnTo>
                      <a:pt x="597" y="251"/>
                    </a:lnTo>
                    <a:lnTo>
                      <a:pt x="594" y="250"/>
                    </a:lnTo>
                    <a:lnTo>
                      <a:pt x="591" y="247"/>
                    </a:lnTo>
                    <a:lnTo>
                      <a:pt x="589" y="248"/>
                    </a:lnTo>
                    <a:lnTo>
                      <a:pt x="583" y="245"/>
                    </a:lnTo>
                    <a:lnTo>
                      <a:pt x="582" y="243"/>
                    </a:lnTo>
                    <a:lnTo>
                      <a:pt x="583" y="241"/>
                    </a:lnTo>
                    <a:lnTo>
                      <a:pt x="590" y="240"/>
                    </a:lnTo>
                    <a:lnTo>
                      <a:pt x="604" y="237"/>
                    </a:lnTo>
                    <a:lnTo>
                      <a:pt x="610" y="218"/>
                    </a:lnTo>
                    <a:lnTo>
                      <a:pt x="610" y="194"/>
                    </a:lnTo>
                    <a:lnTo>
                      <a:pt x="584" y="176"/>
                    </a:lnTo>
                    <a:lnTo>
                      <a:pt x="585" y="163"/>
                    </a:lnTo>
                    <a:lnTo>
                      <a:pt x="584" y="153"/>
                    </a:lnTo>
                    <a:lnTo>
                      <a:pt x="581" y="147"/>
                    </a:lnTo>
                    <a:lnTo>
                      <a:pt x="579" y="144"/>
                    </a:lnTo>
                    <a:lnTo>
                      <a:pt x="575" y="143"/>
                    </a:lnTo>
                    <a:lnTo>
                      <a:pt x="571" y="146"/>
                    </a:lnTo>
                    <a:lnTo>
                      <a:pt x="568" y="116"/>
                    </a:lnTo>
                    <a:lnTo>
                      <a:pt x="582" y="87"/>
                    </a:lnTo>
                    <a:lnTo>
                      <a:pt x="568" y="68"/>
                    </a:lnTo>
                    <a:lnTo>
                      <a:pt x="564" y="37"/>
                    </a:lnTo>
                    <a:lnTo>
                      <a:pt x="590" y="31"/>
                    </a:lnTo>
                    <a:lnTo>
                      <a:pt x="625" y="16"/>
                    </a:lnTo>
                    <a:lnTo>
                      <a:pt x="627" y="11"/>
                    </a:lnTo>
                    <a:lnTo>
                      <a:pt x="631" y="9"/>
                    </a:lnTo>
                    <a:lnTo>
                      <a:pt x="631" y="8"/>
                    </a:lnTo>
                    <a:lnTo>
                      <a:pt x="632" y="8"/>
                    </a:lnTo>
                    <a:lnTo>
                      <a:pt x="634" y="8"/>
                    </a:lnTo>
                    <a:lnTo>
                      <a:pt x="634" y="6"/>
                    </a:lnTo>
                    <a:lnTo>
                      <a:pt x="634" y="5"/>
                    </a:lnTo>
                    <a:lnTo>
                      <a:pt x="635" y="5"/>
                    </a:lnTo>
                    <a:lnTo>
                      <a:pt x="635" y="3"/>
                    </a:lnTo>
                    <a:lnTo>
                      <a:pt x="633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1688">
                <a:extLst>
                  <a:ext uri="{FF2B5EF4-FFF2-40B4-BE49-F238E27FC236}">
                    <a16:creationId xmlns:a16="http://schemas.microsoft.com/office/drawing/2014/main" id="{FD4ACC72-7360-A448-1CB5-A02E58C06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4" y="641"/>
                <a:ext cx="41" cy="105"/>
              </a:xfrm>
              <a:custGeom>
                <a:avLst/>
                <a:gdLst>
                  <a:gd name="T0" fmla="*/ 0 w 250"/>
                  <a:gd name="T1" fmla="*/ 0 h 631"/>
                  <a:gd name="T2" fmla="*/ 37 w 250"/>
                  <a:gd name="T3" fmla="*/ 6 h 631"/>
                  <a:gd name="T4" fmla="*/ 16 w 250"/>
                  <a:gd name="T5" fmla="*/ 87 h 631"/>
                  <a:gd name="T6" fmla="*/ 16 w 250"/>
                  <a:gd name="T7" fmla="*/ 116 h 631"/>
                  <a:gd name="T8" fmla="*/ 44 w 250"/>
                  <a:gd name="T9" fmla="*/ 173 h 631"/>
                  <a:gd name="T10" fmla="*/ 237 w 250"/>
                  <a:gd name="T11" fmla="*/ 468 h 631"/>
                  <a:gd name="T12" fmla="*/ 250 w 250"/>
                  <a:gd name="T13" fmla="*/ 519 h 631"/>
                  <a:gd name="T14" fmla="*/ 220 w 250"/>
                  <a:gd name="T15" fmla="*/ 546 h 631"/>
                  <a:gd name="T16" fmla="*/ 199 w 250"/>
                  <a:gd name="T17" fmla="*/ 607 h 631"/>
                  <a:gd name="T18" fmla="*/ 201 w 250"/>
                  <a:gd name="T19" fmla="*/ 631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631">
                    <a:moveTo>
                      <a:pt x="0" y="0"/>
                    </a:moveTo>
                    <a:lnTo>
                      <a:pt x="37" y="6"/>
                    </a:lnTo>
                    <a:lnTo>
                      <a:pt x="16" y="87"/>
                    </a:lnTo>
                    <a:lnTo>
                      <a:pt x="16" y="116"/>
                    </a:lnTo>
                    <a:lnTo>
                      <a:pt x="44" y="173"/>
                    </a:lnTo>
                    <a:lnTo>
                      <a:pt x="237" y="468"/>
                    </a:lnTo>
                    <a:lnTo>
                      <a:pt x="250" y="519"/>
                    </a:lnTo>
                    <a:lnTo>
                      <a:pt x="220" y="546"/>
                    </a:lnTo>
                    <a:lnTo>
                      <a:pt x="199" y="607"/>
                    </a:lnTo>
                    <a:lnTo>
                      <a:pt x="201" y="63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1689">
                <a:extLst>
                  <a:ext uri="{FF2B5EF4-FFF2-40B4-BE49-F238E27FC236}">
                    <a16:creationId xmlns:a16="http://schemas.microsoft.com/office/drawing/2014/main" id="{FA9149DF-D8F2-039A-8893-36C4B4824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2" y="757"/>
                <a:ext cx="2" cy="2"/>
              </a:xfrm>
              <a:custGeom>
                <a:avLst/>
                <a:gdLst>
                  <a:gd name="T0" fmla="*/ 1 w 11"/>
                  <a:gd name="T1" fmla="*/ 3 h 8"/>
                  <a:gd name="T2" fmla="*/ 5 w 11"/>
                  <a:gd name="T3" fmla="*/ 5 h 8"/>
                  <a:gd name="T4" fmla="*/ 8 w 11"/>
                  <a:gd name="T5" fmla="*/ 7 h 8"/>
                  <a:gd name="T6" fmla="*/ 10 w 11"/>
                  <a:gd name="T7" fmla="*/ 7 h 8"/>
                  <a:gd name="T8" fmla="*/ 11 w 11"/>
                  <a:gd name="T9" fmla="*/ 8 h 8"/>
                  <a:gd name="T10" fmla="*/ 10 w 11"/>
                  <a:gd name="T11" fmla="*/ 6 h 8"/>
                  <a:gd name="T12" fmla="*/ 8 w 11"/>
                  <a:gd name="T13" fmla="*/ 5 h 8"/>
                  <a:gd name="T14" fmla="*/ 4 w 11"/>
                  <a:gd name="T15" fmla="*/ 2 h 8"/>
                  <a:gd name="T16" fmla="*/ 0 w 11"/>
                  <a:gd name="T17" fmla="*/ 0 h 8"/>
                  <a:gd name="T18" fmla="*/ 1 w 11"/>
                  <a:gd name="T19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8">
                    <a:moveTo>
                      <a:pt x="1" y="3"/>
                    </a:moveTo>
                    <a:lnTo>
                      <a:pt x="5" y="5"/>
                    </a:lnTo>
                    <a:lnTo>
                      <a:pt x="8" y="7"/>
                    </a:lnTo>
                    <a:lnTo>
                      <a:pt x="10" y="7"/>
                    </a:lnTo>
                    <a:lnTo>
                      <a:pt x="11" y="8"/>
                    </a:lnTo>
                    <a:lnTo>
                      <a:pt x="10" y="6"/>
                    </a:lnTo>
                    <a:lnTo>
                      <a:pt x="8" y="5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1" y="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1690">
                <a:extLst>
                  <a:ext uri="{FF2B5EF4-FFF2-40B4-BE49-F238E27FC236}">
                    <a16:creationId xmlns:a16="http://schemas.microsoft.com/office/drawing/2014/main" id="{D1EB69DC-9592-7A93-9CB5-B4D5F2EDFC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0" y="756"/>
                <a:ext cx="1" cy="0"/>
              </a:xfrm>
              <a:custGeom>
                <a:avLst/>
                <a:gdLst>
                  <a:gd name="T0" fmla="*/ 0 w 6"/>
                  <a:gd name="T1" fmla="*/ 0 h 2"/>
                  <a:gd name="T2" fmla="*/ 0 w 6"/>
                  <a:gd name="T3" fmla="*/ 2 h 2"/>
                  <a:gd name="T4" fmla="*/ 4 w 6"/>
                  <a:gd name="T5" fmla="*/ 0 h 2"/>
                  <a:gd name="T6" fmla="*/ 6 w 6"/>
                  <a:gd name="T7" fmla="*/ 0 h 2"/>
                  <a:gd name="T8" fmla="*/ 4 w 6"/>
                  <a:gd name="T9" fmla="*/ 0 h 2"/>
                  <a:gd name="T10" fmla="*/ 0 w 6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2">
                    <a:moveTo>
                      <a:pt x="0" y="0"/>
                    </a:moveTo>
                    <a:lnTo>
                      <a:pt x="0" y="2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1691">
                <a:extLst>
                  <a:ext uri="{FF2B5EF4-FFF2-40B4-BE49-F238E27FC236}">
                    <a16:creationId xmlns:a16="http://schemas.microsoft.com/office/drawing/2014/main" id="{AF81A30F-EA4C-A2B4-7546-C30437E6B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9" y="755"/>
                <a:ext cx="1" cy="1"/>
              </a:xfrm>
              <a:custGeom>
                <a:avLst/>
                <a:gdLst>
                  <a:gd name="T0" fmla="*/ 9 w 9"/>
                  <a:gd name="T1" fmla="*/ 6 h 6"/>
                  <a:gd name="T2" fmla="*/ 9 w 9"/>
                  <a:gd name="T3" fmla="*/ 0 h 6"/>
                  <a:gd name="T4" fmla="*/ 2 w 9"/>
                  <a:gd name="T5" fmla="*/ 0 h 6"/>
                  <a:gd name="T6" fmla="*/ 0 w 9"/>
                  <a:gd name="T7" fmla="*/ 2 h 6"/>
                  <a:gd name="T8" fmla="*/ 2 w 9"/>
                  <a:gd name="T9" fmla="*/ 3 h 6"/>
                  <a:gd name="T10" fmla="*/ 9 w 9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6">
                    <a:moveTo>
                      <a:pt x="9" y="6"/>
                    </a:moveTo>
                    <a:lnTo>
                      <a:pt x="9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3"/>
                    </a:lnTo>
                    <a:lnTo>
                      <a:pt x="9" y="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1692">
                <a:extLst>
                  <a:ext uri="{FF2B5EF4-FFF2-40B4-BE49-F238E27FC236}">
                    <a16:creationId xmlns:a16="http://schemas.microsoft.com/office/drawing/2014/main" id="{C51768AF-C37B-E6F1-3A57-F1CDDFCFFD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3" y="758"/>
                <a:ext cx="15" cy="14"/>
              </a:xfrm>
              <a:custGeom>
                <a:avLst/>
                <a:gdLst>
                  <a:gd name="T0" fmla="*/ 22 w 88"/>
                  <a:gd name="T1" fmla="*/ 13 h 84"/>
                  <a:gd name="T2" fmla="*/ 0 w 88"/>
                  <a:gd name="T3" fmla="*/ 13 h 84"/>
                  <a:gd name="T4" fmla="*/ 0 w 88"/>
                  <a:gd name="T5" fmla="*/ 55 h 84"/>
                  <a:gd name="T6" fmla="*/ 16 w 88"/>
                  <a:gd name="T7" fmla="*/ 65 h 84"/>
                  <a:gd name="T8" fmla="*/ 31 w 88"/>
                  <a:gd name="T9" fmla="*/ 84 h 84"/>
                  <a:gd name="T10" fmla="*/ 71 w 88"/>
                  <a:gd name="T11" fmla="*/ 48 h 84"/>
                  <a:gd name="T12" fmla="*/ 88 w 88"/>
                  <a:gd name="T13" fmla="*/ 13 h 84"/>
                  <a:gd name="T14" fmla="*/ 86 w 88"/>
                  <a:gd name="T15" fmla="*/ 13 h 84"/>
                  <a:gd name="T16" fmla="*/ 80 w 88"/>
                  <a:gd name="T17" fmla="*/ 3 h 84"/>
                  <a:gd name="T18" fmla="*/ 74 w 88"/>
                  <a:gd name="T19" fmla="*/ 0 h 84"/>
                  <a:gd name="T20" fmla="*/ 70 w 88"/>
                  <a:gd name="T21" fmla="*/ 1 h 84"/>
                  <a:gd name="T22" fmla="*/ 68 w 88"/>
                  <a:gd name="T23" fmla="*/ 4 h 84"/>
                  <a:gd name="T24" fmla="*/ 64 w 88"/>
                  <a:gd name="T25" fmla="*/ 16 h 84"/>
                  <a:gd name="T26" fmla="*/ 55 w 88"/>
                  <a:gd name="T27" fmla="*/ 10 h 84"/>
                  <a:gd name="T28" fmla="*/ 50 w 88"/>
                  <a:gd name="T29" fmla="*/ 10 h 84"/>
                  <a:gd name="T30" fmla="*/ 44 w 88"/>
                  <a:gd name="T31" fmla="*/ 14 h 84"/>
                  <a:gd name="T32" fmla="*/ 42 w 88"/>
                  <a:gd name="T33" fmla="*/ 22 h 84"/>
                  <a:gd name="T34" fmla="*/ 36 w 88"/>
                  <a:gd name="T35" fmla="*/ 23 h 84"/>
                  <a:gd name="T36" fmla="*/ 32 w 88"/>
                  <a:gd name="T37" fmla="*/ 24 h 84"/>
                  <a:gd name="T38" fmla="*/ 28 w 88"/>
                  <a:gd name="T39" fmla="*/ 23 h 84"/>
                  <a:gd name="T40" fmla="*/ 24 w 88"/>
                  <a:gd name="T41" fmla="*/ 19 h 84"/>
                  <a:gd name="T42" fmla="*/ 22 w 88"/>
                  <a:gd name="T43" fmla="*/ 1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8" h="84">
                    <a:moveTo>
                      <a:pt x="22" y="13"/>
                    </a:moveTo>
                    <a:lnTo>
                      <a:pt x="0" y="13"/>
                    </a:lnTo>
                    <a:lnTo>
                      <a:pt x="0" y="55"/>
                    </a:lnTo>
                    <a:lnTo>
                      <a:pt x="16" y="65"/>
                    </a:lnTo>
                    <a:lnTo>
                      <a:pt x="31" y="84"/>
                    </a:lnTo>
                    <a:lnTo>
                      <a:pt x="71" y="48"/>
                    </a:lnTo>
                    <a:lnTo>
                      <a:pt x="88" y="13"/>
                    </a:lnTo>
                    <a:lnTo>
                      <a:pt x="86" y="13"/>
                    </a:lnTo>
                    <a:lnTo>
                      <a:pt x="80" y="3"/>
                    </a:lnTo>
                    <a:lnTo>
                      <a:pt x="74" y="0"/>
                    </a:lnTo>
                    <a:lnTo>
                      <a:pt x="70" y="1"/>
                    </a:lnTo>
                    <a:lnTo>
                      <a:pt x="68" y="4"/>
                    </a:lnTo>
                    <a:lnTo>
                      <a:pt x="64" y="16"/>
                    </a:lnTo>
                    <a:lnTo>
                      <a:pt x="55" y="10"/>
                    </a:lnTo>
                    <a:lnTo>
                      <a:pt x="50" y="10"/>
                    </a:lnTo>
                    <a:lnTo>
                      <a:pt x="44" y="14"/>
                    </a:lnTo>
                    <a:lnTo>
                      <a:pt x="42" y="22"/>
                    </a:lnTo>
                    <a:lnTo>
                      <a:pt x="36" y="23"/>
                    </a:lnTo>
                    <a:lnTo>
                      <a:pt x="32" y="24"/>
                    </a:lnTo>
                    <a:lnTo>
                      <a:pt x="28" y="23"/>
                    </a:lnTo>
                    <a:lnTo>
                      <a:pt x="24" y="19"/>
                    </a:lnTo>
                    <a:lnTo>
                      <a:pt x="22" y="1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Rectangle 1693">
                <a:extLst>
                  <a:ext uri="{FF2B5EF4-FFF2-40B4-BE49-F238E27FC236}">
                    <a16:creationId xmlns:a16="http://schemas.microsoft.com/office/drawing/2014/main" id="{905BD7D2-2BB3-6716-A202-7321B26C95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9" y="747"/>
                <a:ext cx="11" cy="3"/>
              </a:xfrm>
              <a:prstGeom prst="rect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Rectangle 1694">
                <a:extLst>
                  <a:ext uri="{FF2B5EF4-FFF2-40B4-BE49-F238E27FC236}">
                    <a16:creationId xmlns:a16="http://schemas.microsoft.com/office/drawing/2014/main" id="{AA4D2260-14EE-D9C7-A1C5-92946E61A7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38" y="758"/>
                <a:ext cx="1" cy="1"/>
              </a:xfrm>
              <a:prstGeom prst="rect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1695">
                <a:extLst>
                  <a:ext uri="{FF2B5EF4-FFF2-40B4-BE49-F238E27FC236}">
                    <a16:creationId xmlns:a16="http://schemas.microsoft.com/office/drawing/2014/main" id="{1ABC02B1-F742-2C8A-56C9-7A0A29851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4" y="759"/>
                <a:ext cx="2" cy="1"/>
              </a:xfrm>
              <a:custGeom>
                <a:avLst/>
                <a:gdLst>
                  <a:gd name="T0" fmla="*/ 6 w 12"/>
                  <a:gd name="T1" fmla="*/ 1 h 6"/>
                  <a:gd name="T2" fmla="*/ 9 w 12"/>
                  <a:gd name="T3" fmla="*/ 0 h 6"/>
                  <a:gd name="T4" fmla="*/ 12 w 12"/>
                  <a:gd name="T5" fmla="*/ 0 h 6"/>
                  <a:gd name="T6" fmla="*/ 10 w 12"/>
                  <a:gd name="T7" fmla="*/ 1 h 6"/>
                  <a:gd name="T8" fmla="*/ 9 w 12"/>
                  <a:gd name="T9" fmla="*/ 3 h 6"/>
                  <a:gd name="T10" fmla="*/ 5 w 12"/>
                  <a:gd name="T11" fmla="*/ 3 h 6"/>
                  <a:gd name="T12" fmla="*/ 3 w 12"/>
                  <a:gd name="T13" fmla="*/ 4 h 6"/>
                  <a:gd name="T14" fmla="*/ 1 w 12"/>
                  <a:gd name="T15" fmla="*/ 4 h 6"/>
                  <a:gd name="T16" fmla="*/ 1 w 12"/>
                  <a:gd name="T17" fmla="*/ 6 h 6"/>
                  <a:gd name="T18" fmla="*/ 0 w 12"/>
                  <a:gd name="T19" fmla="*/ 4 h 6"/>
                  <a:gd name="T20" fmla="*/ 1 w 12"/>
                  <a:gd name="T21" fmla="*/ 4 h 6"/>
                  <a:gd name="T22" fmla="*/ 6 w 12"/>
                  <a:gd name="T23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6" y="1"/>
                    </a:moveTo>
                    <a:lnTo>
                      <a:pt x="9" y="0"/>
                    </a:lnTo>
                    <a:lnTo>
                      <a:pt x="12" y="0"/>
                    </a:lnTo>
                    <a:lnTo>
                      <a:pt x="10" y="1"/>
                    </a:lnTo>
                    <a:lnTo>
                      <a:pt x="9" y="3"/>
                    </a:lnTo>
                    <a:lnTo>
                      <a:pt x="5" y="3"/>
                    </a:lnTo>
                    <a:lnTo>
                      <a:pt x="3" y="4"/>
                    </a:lnTo>
                    <a:lnTo>
                      <a:pt x="1" y="4"/>
                    </a:lnTo>
                    <a:lnTo>
                      <a:pt x="1" y="6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6" y="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Rectangle 1696">
                <a:extLst>
                  <a:ext uri="{FF2B5EF4-FFF2-40B4-BE49-F238E27FC236}">
                    <a16:creationId xmlns:a16="http://schemas.microsoft.com/office/drawing/2014/main" id="{F4AF26A4-E3D2-036C-44E7-4FCAE8AE6B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29" y="763"/>
                <a:ext cx="1" cy="1"/>
              </a:xfrm>
              <a:prstGeom prst="rect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1697">
                <a:extLst>
                  <a:ext uri="{FF2B5EF4-FFF2-40B4-BE49-F238E27FC236}">
                    <a16:creationId xmlns:a16="http://schemas.microsoft.com/office/drawing/2014/main" id="{8352BF9F-18DE-A26F-FF1A-FA8CFFFDD6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1" y="746"/>
                <a:ext cx="6" cy="6"/>
              </a:xfrm>
              <a:custGeom>
                <a:avLst/>
                <a:gdLst>
                  <a:gd name="T0" fmla="*/ 35 w 35"/>
                  <a:gd name="T1" fmla="*/ 0 h 34"/>
                  <a:gd name="T2" fmla="*/ 0 w 35"/>
                  <a:gd name="T3" fmla="*/ 34 h 34"/>
                  <a:gd name="T4" fmla="*/ 13 w 35"/>
                  <a:gd name="T5" fmla="*/ 26 h 34"/>
                  <a:gd name="T6" fmla="*/ 35 w 35"/>
                  <a:gd name="T7" fmla="*/ 6 h 34"/>
                  <a:gd name="T8" fmla="*/ 35 w 35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4">
                    <a:moveTo>
                      <a:pt x="35" y="0"/>
                    </a:moveTo>
                    <a:lnTo>
                      <a:pt x="0" y="34"/>
                    </a:lnTo>
                    <a:lnTo>
                      <a:pt x="13" y="26"/>
                    </a:lnTo>
                    <a:lnTo>
                      <a:pt x="35" y="6"/>
                    </a:lnTo>
                    <a:lnTo>
                      <a:pt x="35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Rectangle 1698">
                <a:extLst>
                  <a:ext uri="{FF2B5EF4-FFF2-40B4-BE49-F238E27FC236}">
                    <a16:creationId xmlns:a16="http://schemas.microsoft.com/office/drawing/2014/main" id="{E0685AC0-0C19-9401-4DE1-50D1FD5E42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8" y="752"/>
                <a:ext cx="2" cy="1"/>
              </a:xfrm>
              <a:prstGeom prst="rect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1699">
                <a:extLst>
                  <a:ext uri="{FF2B5EF4-FFF2-40B4-BE49-F238E27FC236}">
                    <a16:creationId xmlns:a16="http://schemas.microsoft.com/office/drawing/2014/main" id="{D7B7CC7D-27A3-11DD-64BE-49AEA1C6C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7" y="754"/>
                <a:ext cx="0" cy="1"/>
              </a:xfrm>
              <a:custGeom>
                <a:avLst/>
                <a:gdLst>
                  <a:gd name="T0" fmla="*/ 1 w 1"/>
                  <a:gd name="T1" fmla="*/ 5 h 7"/>
                  <a:gd name="T2" fmla="*/ 0 w 1"/>
                  <a:gd name="T3" fmla="*/ 2 h 7"/>
                  <a:gd name="T4" fmla="*/ 0 w 1"/>
                  <a:gd name="T5" fmla="*/ 1 h 7"/>
                  <a:gd name="T6" fmla="*/ 0 w 1"/>
                  <a:gd name="T7" fmla="*/ 0 h 7"/>
                  <a:gd name="T8" fmla="*/ 0 w 1"/>
                  <a:gd name="T9" fmla="*/ 2 h 7"/>
                  <a:gd name="T10" fmla="*/ 0 w 1"/>
                  <a:gd name="T11" fmla="*/ 7 h 7"/>
                  <a:gd name="T12" fmla="*/ 1 w 1"/>
                  <a:gd name="T13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5"/>
                    </a:moveTo>
                    <a:lnTo>
                      <a:pt x="0" y="2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7"/>
                    </a:lnTo>
                    <a:lnTo>
                      <a:pt x="1" y="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Rectangle 1700">
                <a:extLst>
                  <a:ext uri="{FF2B5EF4-FFF2-40B4-BE49-F238E27FC236}">
                    <a16:creationId xmlns:a16="http://schemas.microsoft.com/office/drawing/2014/main" id="{05C8AE5C-C33C-C0CB-5AD7-6D76384760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5" y="756"/>
                <a:ext cx="1" cy="1"/>
              </a:xfrm>
              <a:prstGeom prst="rect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1701">
                <a:extLst>
                  <a:ext uri="{FF2B5EF4-FFF2-40B4-BE49-F238E27FC236}">
                    <a16:creationId xmlns:a16="http://schemas.microsoft.com/office/drawing/2014/main" id="{7650321F-1136-0D47-5E41-0DD009764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6" y="1038"/>
                <a:ext cx="409" cy="111"/>
              </a:xfrm>
              <a:custGeom>
                <a:avLst/>
                <a:gdLst>
                  <a:gd name="T0" fmla="*/ 184 w 2455"/>
                  <a:gd name="T1" fmla="*/ 491 h 667"/>
                  <a:gd name="T2" fmla="*/ 169 w 2455"/>
                  <a:gd name="T3" fmla="*/ 420 h 667"/>
                  <a:gd name="T4" fmla="*/ 144 w 2455"/>
                  <a:gd name="T5" fmla="*/ 341 h 667"/>
                  <a:gd name="T6" fmla="*/ 128 w 2455"/>
                  <a:gd name="T7" fmla="*/ 320 h 667"/>
                  <a:gd name="T8" fmla="*/ 143 w 2455"/>
                  <a:gd name="T9" fmla="*/ 300 h 667"/>
                  <a:gd name="T10" fmla="*/ 125 w 2455"/>
                  <a:gd name="T11" fmla="*/ 297 h 667"/>
                  <a:gd name="T12" fmla="*/ 63 w 2455"/>
                  <a:gd name="T13" fmla="*/ 261 h 667"/>
                  <a:gd name="T14" fmla="*/ 22 w 2455"/>
                  <a:gd name="T15" fmla="*/ 267 h 667"/>
                  <a:gd name="T16" fmla="*/ 1 w 2455"/>
                  <a:gd name="T17" fmla="*/ 275 h 667"/>
                  <a:gd name="T18" fmla="*/ 32 w 2455"/>
                  <a:gd name="T19" fmla="*/ 228 h 667"/>
                  <a:gd name="T20" fmla="*/ 28 w 2455"/>
                  <a:gd name="T21" fmla="*/ 201 h 667"/>
                  <a:gd name="T22" fmla="*/ 91 w 2455"/>
                  <a:gd name="T23" fmla="*/ 165 h 667"/>
                  <a:gd name="T24" fmla="*/ 102 w 2455"/>
                  <a:gd name="T25" fmla="*/ 175 h 667"/>
                  <a:gd name="T26" fmla="*/ 153 w 2455"/>
                  <a:gd name="T27" fmla="*/ 178 h 667"/>
                  <a:gd name="T28" fmla="*/ 153 w 2455"/>
                  <a:gd name="T29" fmla="*/ 185 h 667"/>
                  <a:gd name="T30" fmla="*/ 192 w 2455"/>
                  <a:gd name="T31" fmla="*/ 179 h 667"/>
                  <a:gd name="T32" fmla="*/ 205 w 2455"/>
                  <a:gd name="T33" fmla="*/ 177 h 667"/>
                  <a:gd name="T34" fmla="*/ 207 w 2455"/>
                  <a:gd name="T35" fmla="*/ 164 h 667"/>
                  <a:gd name="T36" fmla="*/ 217 w 2455"/>
                  <a:gd name="T37" fmla="*/ 111 h 667"/>
                  <a:gd name="T38" fmla="*/ 232 w 2455"/>
                  <a:gd name="T39" fmla="*/ 47 h 667"/>
                  <a:gd name="T40" fmla="*/ 332 w 2455"/>
                  <a:gd name="T41" fmla="*/ 13 h 667"/>
                  <a:gd name="T42" fmla="*/ 404 w 2455"/>
                  <a:gd name="T43" fmla="*/ 104 h 667"/>
                  <a:gd name="T44" fmla="*/ 454 w 2455"/>
                  <a:gd name="T45" fmla="*/ 71 h 667"/>
                  <a:gd name="T46" fmla="*/ 488 w 2455"/>
                  <a:gd name="T47" fmla="*/ 54 h 667"/>
                  <a:gd name="T48" fmla="*/ 583 w 2455"/>
                  <a:gd name="T49" fmla="*/ 90 h 667"/>
                  <a:gd name="T50" fmla="*/ 689 w 2455"/>
                  <a:gd name="T51" fmla="*/ 189 h 667"/>
                  <a:gd name="T52" fmla="*/ 761 w 2455"/>
                  <a:gd name="T53" fmla="*/ 128 h 667"/>
                  <a:gd name="T54" fmla="*/ 825 w 2455"/>
                  <a:gd name="T55" fmla="*/ 128 h 667"/>
                  <a:gd name="T56" fmla="*/ 918 w 2455"/>
                  <a:gd name="T57" fmla="*/ 189 h 667"/>
                  <a:gd name="T58" fmla="*/ 1022 w 2455"/>
                  <a:gd name="T59" fmla="*/ 233 h 667"/>
                  <a:gd name="T60" fmla="*/ 1139 w 2455"/>
                  <a:gd name="T61" fmla="*/ 237 h 667"/>
                  <a:gd name="T62" fmla="*/ 1203 w 2455"/>
                  <a:gd name="T63" fmla="*/ 246 h 667"/>
                  <a:gd name="T64" fmla="*/ 1217 w 2455"/>
                  <a:gd name="T65" fmla="*/ 289 h 667"/>
                  <a:gd name="T66" fmla="*/ 1211 w 2455"/>
                  <a:gd name="T67" fmla="*/ 298 h 667"/>
                  <a:gd name="T68" fmla="*/ 1242 w 2455"/>
                  <a:gd name="T69" fmla="*/ 291 h 667"/>
                  <a:gd name="T70" fmla="*/ 1282 w 2455"/>
                  <a:gd name="T71" fmla="*/ 298 h 667"/>
                  <a:gd name="T72" fmla="*/ 1303 w 2455"/>
                  <a:gd name="T73" fmla="*/ 310 h 667"/>
                  <a:gd name="T74" fmla="*/ 1309 w 2455"/>
                  <a:gd name="T75" fmla="*/ 305 h 667"/>
                  <a:gd name="T76" fmla="*/ 1374 w 2455"/>
                  <a:gd name="T77" fmla="*/ 261 h 667"/>
                  <a:gd name="T78" fmla="*/ 1430 w 2455"/>
                  <a:gd name="T79" fmla="*/ 232 h 667"/>
                  <a:gd name="T80" fmla="*/ 1466 w 2455"/>
                  <a:gd name="T81" fmla="*/ 220 h 667"/>
                  <a:gd name="T82" fmla="*/ 1481 w 2455"/>
                  <a:gd name="T83" fmla="*/ 246 h 667"/>
                  <a:gd name="T84" fmla="*/ 1532 w 2455"/>
                  <a:gd name="T85" fmla="*/ 316 h 667"/>
                  <a:gd name="T86" fmla="*/ 1547 w 2455"/>
                  <a:gd name="T87" fmla="*/ 321 h 667"/>
                  <a:gd name="T88" fmla="*/ 1595 w 2455"/>
                  <a:gd name="T89" fmla="*/ 268 h 667"/>
                  <a:gd name="T90" fmla="*/ 1604 w 2455"/>
                  <a:gd name="T91" fmla="*/ 253 h 667"/>
                  <a:gd name="T92" fmla="*/ 1622 w 2455"/>
                  <a:gd name="T93" fmla="*/ 206 h 667"/>
                  <a:gd name="T94" fmla="*/ 1640 w 2455"/>
                  <a:gd name="T95" fmla="*/ 125 h 667"/>
                  <a:gd name="T96" fmla="*/ 1645 w 2455"/>
                  <a:gd name="T97" fmla="*/ 126 h 667"/>
                  <a:gd name="T98" fmla="*/ 1678 w 2455"/>
                  <a:gd name="T99" fmla="*/ 83 h 667"/>
                  <a:gd name="T100" fmla="*/ 1750 w 2455"/>
                  <a:gd name="T101" fmla="*/ 211 h 667"/>
                  <a:gd name="T102" fmla="*/ 1742 w 2455"/>
                  <a:gd name="T103" fmla="*/ 311 h 667"/>
                  <a:gd name="T104" fmla="*/ 1831 w 2455"/>
                  <a:gd name="T105" fmla="*/ 368 h 667"/>
                  <a:gd name="T106" fmla="*/ 1959 w 2455"/>
                  <a:gd name="T107" fmla="*/ 311 h 667"/>
                  <a:gd name="T108" fmla="*/ 2042 w 2455"/>
                  <a:gd name="T109" fmla="*/ 269 h 667"/>
                  <a:gd name="T110" fmla="*/ 2092 w 2455"/>
                  <a:gd name="T111" fmla="*/ 296 h 667"/>
                  <a:gd name="T112" fmla="*/ 2089 w 2455"/>
                  <a:gd name="T113" fmla="*/ 302 h 667"/>
                  <a:gd name="T114" fmla="*/ 2101 w 2455"/>
                  <a:gd name="T115" fmla="*/ 406 h 667"/>
                  <a:gd name="T116" fmla="*/ 2222 w 2455"/>
                  <a:gd name="T117" fmla="*/ 439 h 667"/>
                  <a:gd name="T118" fmla="*/ 2342 w 2455"/>
                  <a:gd name="T119" fmla="*/ 468 h 667"/>
                  <a:gd name="T120" fmla="*/ 2398 w 2455"/>
                  <a:gd name="T121" fmla="*/ 513 h 667"/>
                  <a:gd name="T122" fmla="*/ 2398 w 2455"/>
                  <a:gd name="T123" fmla="*/ 598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55" h="667">
                    <a:moveTo>
                      <a:pt x="206" y="596"/>
                    </a:moveTo>
                    <a:lnTo>
                      <a:pt x="184" y="553"/>
                    </a:lnTo>
                    <a:lnTo>
                      <a:pt x="162" y="546"/>
                    </a:lnTo>
                    <a:lnTo>
                      <a:pt x="169" y="532"/>
                    </a:lnTo>
                    <a:lnTo>
                      <a:pt x="184" y="491"/>
                    </a:lnTo>
                    <a:lnTo>
                      <a:pt x="224" y="470"/>
                    </a:lnTo>
                    <a:lnTo>
                      <a:pt x="248" y="432"/>
                    </a:lnTo>
                    <a:lnTo>
                      <a:pt x="232" y="413"/>
                    </a:lnTo>
                    <a:lnTo>
                      <a:pt x="191" y="413"/>
                    </a:lnTo>
                    <a:lnTo>
                      <a:pt x="169" y="420"/>
                    </a:lnTo>
                    <a:lnTo>
                      <a:pt x="160" y="396"/>
                    </a:lnTo>
                    <a:lnTo>
                      <a:pt x="167" y="370"/>
                    </a:lnTo>
                    <a:lnTo>
                      <a:pt x="145" y="354"/>
                    </a:lnTo>
                    <a:lnTo>
                      <a:pt x="148" y="342"/>
                    </a:lnTo>
                    <a:lnTo>
                      <a:pt x="144" y="341"/>
                    </a:lnTo>
                    <a:lnTo>
                      <a:pt x="142" y="341"/>
                    </a:lnTo>
                    <a:lnTo>
                      <a:pt x="140" y="339"/>
                    </a:lnTo>
                    <a:lnTo>
                      <a:pt x="138" y="336"/>
                    </a:lnTo>
                    <a:lnTo>
                      <a:pt x="130" y="327"/>
                    </a:lnTo>
                    <a:lnTo>
                      <a:pt x="128" y="320"/>
                    </a:lnTo>
                    <a:lnTo>
                      <a:pt x="131" y="314"/>
                    </a:lnTo>
                    <a:lnTo>
                      <a:pt x="139" y="311"/>
                    </a:lnTo>
                    <a:lnTo>
                      <a:pt x="140" y="307"/>
                    </a:lnTo>
                    <a:lnTo>
                      <a:pt x="142" y="303"/>
                    </a:lnTo>
                    <a:lnTo>
                      <a:pt x="143" y="300"/>
                    </a:lnTo>
                    <a:lnTo>
                      <a:pt x="142" y="297"/>
                    </a:lnTo>
                    <a:lnTo>
                      <a:pt x="140" y="296"/>
                    </a:lnTo>
                    <a:lnTo>
                      <a:pt x="136" y="295"/>
                    </a:lnTo>
                    <a:lnTo>
                      <a:pt x="132" y="296"/>
                    </a:lnTo>
                    <a:lnTo>
                      <a:pt x="125" y="297"/>
                    </a:lnTo>
                    <a:lnTo>
                      <a:pt x="118" y="301"/>
                    </a:lnTo>
                    <a:lnTo>
                      <a:pt x="108" y="302"/>
                    </a:lnTo>
                    <a:lnTo>
                      <a:pt x="96" y="306"/>
                    </a:lnTo>
                    <a:lnTo>
                      <a:pt x="89" y="276"/>
                    </a:lnTo>
                    <a:lnTo>
                      <a:pt x="63" y="261"/>
                    </a:lnTo>
                    <a:lnTo>
                      <a:pt x="46" y="278"/>
                    </a:lnTo>
                    <a:lnTo>
                      <a:pt x="32" y="278"/>
                    </a:lnTo>
                    <a:lnTo>
                      <a:pt x="29" y="272"/>
                    </a:lnTo>
                    <a:lnTo>
                      <a:pt x="27" y="269"/>
                    </a:lnTo>
                    <a:lnTo>
                      <a:pt x="22" y="267"/>
                    </a:lnTo>
                    <a:lnTo>
                      <a:pt x="16" y="269"/>
                    </a:lnTo>
                    <a:lnTo>
                      <a:pt x="10" y="276"/>
                    </a:lnTo>
                    <a:lnTo>
                      <a:pt x="10" y="278"/>
                    </a:lnTo>
                    <a:lnTo>
                      <a:pt x="3" y="277"/>
                    </a:lnTo>
                    <a:lnTo>
                      <a:pt x="1" y="275"/>
                    </a:lnTo>
                    <a:lnTo>
                      <a:pt x="1" y="274"/>
                    </a:lnTo>
                    <a:lnTo>
                      <a:pt x="0" y="270"/>
                    </a:lnTo>
                    <a:lnTo>
                      <a:pt x="1" y="268"/>
                    </a:lnTo>
                    <a:lnTo>
                      <a:pt x="6" y="261"/>
                    </a:lnTo>
                    <a:lnTo>
                      <a:pt x="32" y="228"/>
                    </a:lnTo>
                    <a:lnTo>
                      <a:pt x="32" y="213"/>
                    </a:lnTo>
                    <a:lnTo>
                      <a:pt x="19" y="206"/>
                    </a:lnTo>
                    <a:lnTo>
                      <a:pt x="21" y="201"/>
                    </a:lnTo>
                    <a:lnTo>
                      <a:pt x="25" y="200"/>
                    </a:lnTo>
                    <a:lnTo>
                      <a:pt x="28" y="201"/>
                    </a:lnTo>
                    <a:lnTo>
                      <a:pt x="32" y="204"/>
                    </a:lnTo>
                    <a:lnTo>
                      <a:pt x="48" y="170"/>
                    </a:lnTo>
                    <a:lnTo>
                      <a:pt x="69" y="176"/>
                    </a:lnTo>
                    <a:lnTo>
                      <a:pt x="89" y="163"/>
                    </a:lnTo>
                    <a:lnTo>
                      <a:pt x="91" y="165"/>
                    </a:lnTo>
                    <a:lnTo>
                      <a:pt x="98" y="163"/>
                    </a:lnTo>
                    <a:lnTo>
                      <a:pt x="95" y="168"/>
                    </a:lnTo>
                    <a:lnTo>
                      <a:pt x="96" y="173"/>
                    </a:lnTo>
                    <a:lnTo>
                      <a:pt x="99" y="175"/>
                    </a:lnTo>
                    <a:lnTo>
                      <a:pt x="102" y="175"/>
                    </a:lnTo>
                    <a:lnTo>
                      <a:pt x="106" y="176"/>
                    </a:lnTo>
                    <a:lnTo>
                      <a:pt x="110" y="163"/>
                    </a:lnTo>
                    <a:lnTo>
                      <a:pt x="134" y="168"/>
                    </a:lnTo>
                    <a:lnTo>
                      <a:pt x="148" y="161"/>
                    </a:lnTo>
                    <a:lnTo>
                      <a:pt x="153" y="178"/>
                    </a:lnTo>
                    <a:lnTo>
                      <a:pt x="148" y="178"/>
                    </a:lnTo>
                    <a:lnTo>
                      <a:pt x="147" y="180"/>
                    </a:lnTo>
                    <a:lnTo>
                      <a:pt x="146" y="181"/>
                    </a:lnTo>
                    <a:lnTo>
                      <a:pt x="147" y="183"/>
                    </a:lnTo>
                    <a:lnTo>
                      <a:pt x="153" y="185"/>
                    </a:lnTo>
                    <a:lnTo>
                      <a:pt x="174" y="176"/>
                    </a:lnTo>
                    <a:lnTo>
                      <a:pt x="176" y="177"/>
                    </a:lnTo>
                    <a:lnTo>
                      <a:pt x="180" y="179"/>
                    </a:lnTo>
                    <a:lnTo>
                      <a:pt x="186" y="180"/>
                    </a:lnTo>
                    <a:lnTo>
                      <a:pt x="192" y="179"/>
                    </a:lnTo>
                    <a:lnTo>
                      <a:pt x="198" y="178"/>
                    </a:lnTo>
                    <a:lnTo>
                      <a:pt x="198" y="177"/>
                    </a:lnTo>
                    <a:lnTo>
                      <a:pt x="199" y="177"/>
                    </a:lnTo>
                    <a:lnTo>
                      <a:pt x="201" y="177"/>
                    </a:lnTo>
                    <a:lnTo>
                      <a:pt x="205" y="177"/>
                    </a:lnTo>
                    <a:lnTo>
                      <a:pt x="206" y="175"/>
                    </a:lnTo>
                    <a:lnTo>
                      <a:pt x="208" y="174"/>
                    </a:lnTo>
                    <a:lnTo>
                      <a:pt x="208" y="170"/>
                    </a:lnTo>
                    <a:lnTo>
                      <a:pt x="208" y="168"/>
                    </a:lnTo>
                    <a:lnTo>
                      <a:pt x="207" y="164"/>
                    </a:lnTo>
                    <a:lnTo>
                      <a:pt x="206" y="162"/>
                    </a:lnTo>
                    <a:lnTo>
                      <a:pt x="206" y="161"/>
                    </a:lnTo>
                    <a:lnTo>
                      <a:pt x="176" y="147"/>
                    </a:lnTo>
                    <a:lnTo>
                      <a:pt x="206" y="128"/>
                    </a:lnTo>
                    <a:lnTo>
                      <a:pt x="217" y="111"/>
                    </a:lnTo>
                    <a:lnTo>
                      <a:pt x="184" y="100"/>
                    </a:lnTo>
                    <a:lnTo>
                      <a:pt x="184" y="78"/>
                    </a:lnTo>
                    <a:lnTo>
                      <a:pt x="195" y="71"/>
                    </a:lnTo>
                    <a:lnTo>
                      <a:pt x="202" y="50"/>
                    </a:lnTo>
                    <a:lnTo>
                      <a:pt x="232" y="47"/>
                    </a:lnTo>
                    <a:lnTo>
                      <a:pt x="239" y="54"/>
                    </a:lnTo>
                    <a:lnTo>
                      <a:pt x="274" y="50"/>
                    </a:lnTo>
                    <a:lnTo>
                      <a:pt x="260" y="33"/>
                    </a:lnTo>
                    <a:lnTo>
                      <a:pt x="304" y="0"/>
                    </a:lnTo>
                    <a:lnTo>
                      <a:pt x="332" y="13"/>
                    </a:lnTo>
                    <a:lnTo>
                      <a:pt x="345" y="35"/>
                    </a:lnTo>
                    <a:lnTo>
                      <a:pt x="391" y="50"/>
                    </a:lnTo>
                    <a:lnTo>
                      <a:pt x="404" y="71"/>
                    </a:lnTo>
                    <a:lnTo>
                      <a:pt x="402" y="85"/>
                    </a:lnTo>
                    <a:lnTo>
                      <a:pt x="404" y="104"/>
                    </a:lnTo>
                    <a:lnTo>
                      <a:pt x="431" y="128"/>
                    </a:lnTo>
                    <a:lnTo>
                      <a:pt x="438" y="107"/>
                    </a:lnTo>
                    <a:lnTo>
                      <a:pt x="447" y="104"/>
                    </a:lnTo>
                    <a:lnTo>
                      <a:pt x="452" y="71"/>
                    </a:lnTo>
                    <a:lnTo>
                      <a:pt x="454" y="71"/>
                    </a:lnTo>
                    <a:lnTo>
                      <a:pt x="461" y="66"/>
                    </a:lnTo>
                    <a:lnTo>
                      <a:pt x="464" y="62"/>
                    </a:lnTo>
                    <a:lnTo>
                      <a:pt x="464" y="58"/>
                    </a:lnTo>
                    <a:lnTo>
                      <a:pt x="462" y="54"/>
                    </a:lnTo>
                    <a:lnTo>
                      <a:pt x="488" y="54"/>
                    </a:lnTo>
                    <a:lnTo>
                      <a:pt x="497" y="68"/>
                    </a:lnTo>
                    <a:lnTo>
                      <a:pt x="530" y="71"/>
                    </a:lnTo>
                    <a:lnTo>
                      <a:pt x="554" y="85"/>
                    </a:lnTo>
                    <a:lnTo>
                      <a:pt x="576" y="78"/>
                    </a:lnTo>
                    <a:lnTo>
                      <a:pt x="583" y="90"/>
                    </a:lnTo>
                    <a:lnTo>
                      <a:pt x="619" y="107"/>
                    </a:lnTo>
                    <a:lnTo>
                      <a:pt x="647" y="133"/>
                    </a:lnTo>
                    <a:lnTo>
                      <a:pt x="659" y="163"/>
                    </a:lnTo>
                    <a:lnTo>
                      <a:pt x="676" y="170"/>
                    </a:lnTo>
                    <a:lnTo>
                      <a:pt x="689" y="189"/>
                    </a:lnTo>
                    <a:lnTo>
                      <a:pt x="723" y="170"/>
                    </a:lnTo>
                    <a:lnTo>
                      <a:pt x="739" y="183"/>
                    </a:lnTo>
                    <a:lnTo>
                      <a:pt x="754" y="183"/>
                    </a:lnTo>
                    <a:lnTo>
                      <a:pt x="776" y="154"/>
                    </a:lnTo>
                    <a:lnTo>
                      <a:pt x="761" y="128"/>
                    </a:lnTo>
                    <a:lnTo>
                      <a:pt x="776" y="133"/>
                    </a:lnTo>
                    <a:lnTo>
                      <a:pt x="815" y="128"/>
                    </a:lnTo>
                    <a:lnTo>
                      <a:pt x="817" y="126"/>
                    </a:lnTo>
                    <a:lnTo>
                      <a:pt x="821" y="126"/>
                    </a:lnTo>
                    <a:lnTo>
                      <a:pt x="825" y="128"/>
                    </a:lnTo>
                    <a:lnTo>
                      <a:pt x="828" y="133"/>
                    </a:lnTo>
                    <a:lnTo>
                      <a:pt x="830" y="142"/>
                    </a:lnTo>
                    <a:lnTo>
                      <a:pt x="852" y="154"/>
                    </a:lnTo>
                    <a:lnTo>
                      <a:pt x="873" y="168"/>
                    </a:lnTo>
                    <a:lnTo>
                      <a:pt x="918" y="189"/>
                    </a:lnTo>
                    <a:lnTo>
                      <a:pt x="932" y="185"/>
                    </a:lnTo>
                    <a:lnTo>
                      <a:pt x="954" y="192"/>
                    </a:lnTo>
                    <a:lnTo>
                      <a:pt x="968" y="206"/>
                    </a:lnTo>
                    <a:lnTo>
                      <a:pt x="996" y="213"/>
                    </a:lnTo>
                    <a:lnTo>
                      <a:pt x="1022" y="233"/>
                    </a:lnTo>
                    <a:lnTo>
                      <a:pt x="1046" y="242"/>
                    </a:lnTo>
                    <a:lnTo>
                      <a:pt x="1068" y="256"/>
                    </a:lnTo>
                    <a:lnTo>
                      <a:pt x="1137" y="254"/>
                    </a:lnTo>
                    <a:lnTo>
                      <a:pt x="1136" y="243"/>
                    </a:lnTo>
                    <a:lnTo>
                      <a:pt x="1139" y="237"/>
                    </a:lnTo>
                    <a:lnTo>
                      <a:pt x="1143" y="235"/>
                    </a:lnTo>
                    <a:lnTo>
                      <a:pt x="1150" y="239"/>
                    </a:lnTo>
                    <a:lnTo>
                      <a:pt x="1172" y="239"/>
                    </a:lnTo>
                    <a:lnTo>
                      <a:pt x="1196" y="218"/>
                    </a:lnTo>
                    <a:lnTo>
                      <a:pt x="1203" y="246"/>
                    </a:lnTo>
                    <a:lnTo>
                      <a:pt x="1217" y="256"/>
                    </a:lnTo>
                    <a:lnTo>
                      <a:pt x="1215" y="283"/>
                    </a:lnTo>
                    <a:lnTo>
                      <a:pt x="1217" y="283"/>
                    </a:lnTo>
                    <a:lnTo>
                      <a:pt x="1218" y="287"/>
                    </a:lnTo>
                    <a:lnTo>
                      <a:pt x="1217" y="289"/>
                    </a:lnTo>
                    <a:lnTo>
                      <a:pt x="1217" y="292"/>
                    </a:lnTo>
                    <a:lnTo>
                      <a:pt x="1215" y="293"/>
                    </a:lnTo>
                    <a:lnTo>
                      <a:pt x="1214" y="295"/>
                    </a:lnTo>
                    <a:lnTo>
                      <a:pt x="1212" y="296"/>
                    </a:lnTo>
                    <a:lnTo>
                      <a:pt x="1211" y="298"/>
                    </a:lnTo>
                    <a:lnTo>
                      <a:pt x="1208" y="326"/>
                    </a:lnTo>
                    <a:lnTo>
                      <a:pt x="1229" y="311"/>
                    </a:lnTo>
                    <a:lnTo>
                      <a:pt x="1232" y="298"/>
                    </a:lnTo>
                    <a:lnTo>
                      <a:pt x="1237" y="296"/>
                    </a:lnTo>
                    <a:lnTo>
                      <a:pt x="1242" y="291"/>
                    </a:lnTo>
                    <a:lnTo>
                      <a:pt x="1244" y="287"/>
                    </a:lnTo>
                    <a:lnTo>
                      <a:pt x="1243" y="284"/>
                    </a:lnTo>
                    <a:lnTo>
                      <a:pt x="1239" y="283"/>
                    </a:lnTo>
                    <a:lnTo>
                      <a:pt x="1267" y="285"/>
                    </a:lnTo>
                    <a:lnTo>
                      <a:pt x="1282" y="298"/>
                    </a:lnTo>
                    <a:lnTo>
                      <a:pt x="1300" y="298"/>
                    </a:lnTo>
                    <a:lnTo>
                      <a:pt x="1300" y="304"/>
                    </a:lnTo>
                    <a:lnTo>
                      <a:pt x="1300" y="306"/>
                    </a:lnTo>
                    <a:lnTo>
                      <a:pt x="1301" y="308"/>
                    </a:lnTo>
                    <a:lnTo>
                      <a:pt x="1303" y="310"/>
                    </a:lnTo>
                    <a:lnTo>
                      <a:pt x="1304" y="311"/>
                    </a:lnTo>
                    <a:lnTo>
                      <a:pt x="1306" y="312"/>
                    </a:lnTo>
                    <a:lnTo>
                      <a:pt x="1309" y="310"/>
                    </a:lnTo>
                    <a:lnTo>
                      <a:pt x="1309" y="307"/>
                    </a:lnTo>
                    <a:lnTo>
                      <a:pt x="1309" y="305"/>
                    </a:lnTo>
                    <a:lnTo>
                      <a:pt x="1309" y="304"/>
                    </a:lnTo>
                    <a:lnTo>
                      <a:pt x="1310" y="304"/>
                    </a:lnTo>
                    <a:lnTo>
                      <a:pt x="1346" y="298"/>
                    </a:lnTo>
                    <a:lnTo>
                      <a:pt x="1365" y="283"/>
                    </a:lnTo>
                    <a:lnTo>
                      <a:pt x="1374" y="261"/>
                    </a:lnTo>
                    <a:lnTo>
                      <a:pt x="1422" y="235"/>
                    </a:lnTo>
                    <a:lnTo>
                      <a:pt x="1424" y="234"/>
                    </a:lnTo>
                    <a:lnTo>
                      <a:pt x="1427" y="234"/>
                    </a:lnTo>
                    <a:lnTo>
                      <a:pt x="1428" y="231"/>
                    </a:lnTo>
                    <a:lnTo>
                      <a:pt x="1430" y="232"/>
                    </a:lnTo>
                    <a:lnTo>
                      <a:pt x="1430" y="234"/>
                    </a:lnTo>
                    <a:lnTo>
                      <a:pt x="1431" y="239"/>
                    </a:lnTo>
                    <a:lnTo>
                      <a:pt x="1450" y="246"/>
                    </a:lnTo>
                    <a:lnTo>
                      <a:pt x="1467" y="226"/>
                    </a:lnTo>
                    <a:lnTo>
                      <a:pt x="1466" y="220"/>
                    </a:lnTo>
                    <a:lnTo>
                      <a:pt x="1465" y="215"/>
                    </a:lnTo>
                    <a:lnTo>
                      <a:pt x="1466" y="213"/>
                    </a:lnTo>
                    <a:lnTo>
                      <a:pt x="1469" y="214"/>
                    </a:lnTo>
                    <a:lnTo>
                      <a:pt x="1474" y="218"/>
                    </a:lnTo>
                    <a:lnTo>
                      <a:pt x="1481" y="246"/>
                    </a:lnTo>
                    <a:lnTo>
                      <a:pt x="1474" y="261"/>
                    </a:lnTo>
                    <a:lnTo>
                      <a:pt x="1485" y="283"/>
                    </a:lnTo>
                    <a:lnTo>
                      <a:pt x="1509" y="311"/>
                    </a:lnTo>
                    <a:lnTo>
                      <a:pt x="1529" y="320"/>
                    </a:lnTo>
                    <a:lnTo>
                      <a:pt x="1532" y="316"/>
                    </a:lnTo>
                    <a:lnTo>
                      <a:pt x="1536" y="314"/>
                    </a:lnTo>
                    <a:lnTo>
                      <a:pt x="1540" y="313"/>
                    </a:lnTo>
                    <a:lnTo>
                      <a:pt x="1544" y="315"/>
                    </a:lnTo>
                    <a:lnTo>
                      <a:pt x="1545" y="317"/>
                    </a:lnTo>
                    <a:lnTo>
                      <a:pt x="1547" y="321"/>
                    </a:lnTo>
                    <a:lnTo>
                      <a:pt x="1548" y="327"/>
                    </a:lnTo>
                    <a:lnTo>
                      <a:pt x="1550" y="335"/>
                    </a:lnTo>
                    <a:lnTo>
                      <a:pt x="1567" y="311"/>
                    </a:lnTo>
                    <a:lnTo>
                      <a:pt x="1581" y="306"/>
                    </a:lnTo>
                    <a:lnTo>
                      <a:pt x="1595" y="268"/>
                    </a:lnTo>
                    <a:lnTo>
                      <a:pt x="1603" y="264"/>
                    </a:lnTo>
                    <a:lnTo>
                      <a:pt x="1607" y="260"/>
                    </a:lnTo>
                    <a:lnTo>
                      <a:pt x="1607" y="257"/>
                    </a:lnTo>
                    <a:lnTo>
                      <a:pt x="1606" y="255"/>
                    </a:lnTo>
                    <a:lnTo>
                      <a:pt x="1604" y="253"/>
                    </a:lnTo>
                    <a:lnTo>
                      <a:pt x="1603" y="252"/>
                    </a:lnTo>
                    <a:lnTo>
                      <a:pt x="1600" y="250"/>
                    </a:lnTo>
                    <a:lnTo>
                      <a:pt x="1543" y="200"/>
                    </a:lnTo>
                    <a:lnTo>
                      <a:pt x="1559" y="176"/>
                    </a:lnTo>
                    <a:lnTo>
                      <a:pt x="1622" y="206"/>
                    </a:lnTo>
                    <a:lnTo>
                      <a:pt x="1624" y="147"/>
                    </a:lnTo>
                    <a:lnTo>
                      <a:pt x="1638" y="128"/>
                    </a:lnTo>
                    <a:lnTo>
                      <a:pt x="1639" y="126"/>
                    </a:lnTo>
                    <a:lnTo>
                      <a:pt x="1639" y="125"/>
                    </a:lnTo>
                    <a:lnTo>
                      <a:pt x="1640" y="125"/>
                    </a:lnTo>
                    <a:lnTo>
                      <a:pt x="1640" y="122"/>
                    </a:lnTo>
                    <a:lnTo>
                      <a:pt x="1642" y="121"/>
                    </a:lnTo>
                    <a:lnTo>
                      <a:pt x="1644" y="119"/>
                    </a:lnTo>
                    <a:lnTo>
                      <a:pt x="1644" y="121"/>
                    </a:lnTo>
                    <a:lnTo>
                      <a:pt x="1645" y="126"/>
                    </a:lnTo>
                    <a:lnTo>
                      <a:pt x="1664" y="100"/>
                    </a:lnTo>
                    <a:lnTo>
                      <a:pt x="1664" y="90"/>
                    </a:lnTo>
                    <a:lnTo>
                      <a:pt x="1668" y="85"/>
                    </a:lnTo>
                    <a:lnTo>
                      <a:pt x="1672" y="82"/>
                    </a:lnTo>
                    <a:lnTo>
                      <a:pt x="1678" y="83"/>
                    </a:lnTo>
                    <a:lnTo>
                      <a:pt x="1700" y="97"/>
                    </a:lnTo>
                    <a:lnTo>
                      <a:pt x="1695" y="118"/>
                    </a:lnTo>
                    <a:lnTo>
                      <a:pt x="1709" y="107"/>
                    </a:lnTo>
                    <a:lnTo>
                      <a:pt x="1728" y="168"/>
                    </a:lnTo>
                    <a:lnTo>
                      <a:pt x="1750" y="211"/>
                    </a:lnTo>
                    <a:lnTo>
                      <a:pt x="1724" y="246"/>
                    </a:lnTo>
                    <a:lnTo>
                      <a:pt x="1724" y="289"/>
                    </a:lnTo>
                    <a:lnTo>
                      <a:pt x="1695" y="320"/>
                    </a:lnTo>
                    <a:lnTo>
                      <a:pt x="1716" y="313"/>
                    </a:lnTo>
                    <a:lnTo>
                      <a:pt x="1742" y="311"/>
                    </a:lnTo>
                    <a:lnTo>
                      <a:pt x="1757" y="335"/>
                    </a:lnTo>
                    <a:lnTo>
                      <a:pt x="1771" y="313"/>
                    </a:lnTo>
                    <a:lnTo>
                      <a:pt x="1807" y="318"/>
                    </a:lnTo>
                    <a:lnTo>
                      <a:pt x="1831" y="342"/>
                    </a:lnTo>
                    <a:lnTo>
                      <a:pt x="1831" y="368"/>
                    </a:lnTo>
                    <a:lnTo>
                      <a:pt x="1852" y="378"/>
                    </a:lnTo>
                    <a:lnTo>
                      <a:pt x="1885" y="382"/>
                    </a:lnTo>
                    <a:lnTo>
                      <a:pt x="1907" y="368"/>
                    </a:lnTo>
                    <a:lnTo>
                      <a:pt x="1909" y="348"/>
                    </a:lnTo>
                    <a:lnTo>
                      <a:pt x="1959" y="311"/>
                    </a:lnTo>
                    <a:lnTo>
                      <a:pt x="1942" y="285"/>
                    </a:lnTo>
                    <a:lnTo>
                      <a:pt x="1985" y="263"/>
                    </a:lnTo>
                    <a:lnTo>
                      <a:pt x="2020" y="239"/>
                    </a:lnTo>
                    <a:lnTo>
                      <a:pt x="2037" y="268"/>
                    </a:lnTo>
                    <a:lnTo>
                      <a:pt x="2042" y="269"/>
                    </a:lnTo>
                    <a:lnTo>
                      <a:pt x="2048" y="272"/>
                    </a:lnTo>
                    <a:lnTo>
                      <a:pt x="2049" y="274"/>
                    </a:lnTo>
                    <a:lnTo>
                      <a:pt x="2052" y="278"/>
                    </a:lnTo>
                    <a:lnTo>
                      <a:pt x="2085" y="285"/>
                    </a:lnTo>
                    <a:lnTo>
                      <a:pt x="2092" y="296"/>
                    </a:lnTo>
                    <a:lnTo>
                      <a:pt x="2093" y="298"/>
                    </a:lnTo>
                    <a:lnTo>
                      <a:pt x="2092" y="301"/>
                    </a:lnTo>
                    <a:lnTo>
                      <a:pt x="2090" y="301"/>
                    </a:lnTo>
                    <a:lnTo>
                      <a:pt x="2089" y="301"/>
                    </a:lnTo>
                    <a:lnTo>
                      <a:pt x="2089" y="302"/>
                    </a:lnTo>
                    <a:lnTo>
                      <a:pt x="2085" y="304"/>
                    </a:lnTo>
                    <a:lnTo>
                      <a:pt x="2078" y="354"/>
                    </a:lnTo>
                    <a:lnTo>
                      <a:pt x="2059" y="378"/>
                    </a:lnTo>
                    <a:lnTo>
                      <a:pt x="2078" y="385"/>
                    </a:lnTo>
                    <a:lnTo>
                      <a:pt x="2101" y="406"/>
                    </a:lnTo>
                    <a:lnTo>
                      <a:pt x="2137" y="404"/>
                    </a:lnTo>
                    <a:lnTo>
                      <a:pt x="2166" y="425"/>
                    </a:lnTo>
                    <a:lnTo>
                      <a:pt x="2187" y="406"/>
                    </a:lnTo>
                    <a:lnTo>
                      <a:pt x="2201" y="428"/>
                    </a:lnTo>
                    <a:lnTo>
                      <a:pt x="2222" y="439"/>
                    </a:lnTo>
                    <a:lnTo>
                      <a:pt x="2242" y="456"/>
                    </a:lnTo>
                    <a:lnTo>
                      <a:pt x="2244" y="478"/>
                    </a:lnTo>
                    <a:lnTo>
                      <a:pt x="2305" y="456"/>
                    </a:lnTo>
                    <a:lnTo>
                      <a:pt x="2322" y="468"/>
                    </a:lnTo>
                    <a:lnTo>
                      <a:pt x="2342" y="468"/>
                    </a:lnTo>
                    <a:lnTo>
                      <a:pt x="2372" y="504"/>
                    </a:lnTo>
                    <a:lnTo>
                      <a:pt x="2391" y="506"/>
                    </a:lnTo>
                    <a:lnTo>
                      <a:pt x="2392" y="510"/>
                    </a:lnTo>
                    <a:lnTo>
                      <a:pt x="2394" y="511"/>
                    </a:lnTo>
                    <a:lnTo>
                      <a:pt x="2398" y="513"/>
                    </a:lnTo>
                    <a:lnTo>
                      <a:pt x="2437" y="527"/>
                    </a:lnTo>
                    <a:lnTo>
                      <a:pt x="2455" y="520"/>
                    </a:lnTo>
                    <a:lnTo>
                      <a:pt x="2437" y="546"/>
                    </a:lnTo>
                    <a:lnTo>
                      <a:pt x="2434" y="561"/>
                    </a:lnTo>
                    <a:lnTo>
                      <a:pt x="2398" y="598"/>
                    </a:lnTo>
                    <a:lnTo>
                      <a:pt x="2372" y="603"/>
                    </a:lnTo>
                    <a:lnTo>
                      <a:pt x="2405" y="66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1702">
                <a:extLst>
                  <a:ext uri="{FF2B5EF4-FFF2-40B4-BE49-F238E27FC236}">
                    <a16:creationId xmlns:a16="http://schemas.microsoft.com/office/drawing/2014/main" id="{50831056-828A-CA4B-702F-024FE67B7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0" y="1131"/>
                <a:ext cx="355" cy="175"/>
              </a:xfrm>
              <a:custGeom>
                <a:avLst/>
                <a:gdLst>
                  <a:gd name="T0" fmla="*/ 2073 w 2131"/>
                  <a:gd name="T1" fmla="*/ 335 h 1050"/>
                  <a:gd name="T2" fmla="*/ 2105 w 2131"/>
                  <a:gd name="T3" fmla="*/ 372 h 1050"/>
                  <a:gd name="T4" fmla="*/ 2097 w 2131"/>
                  <a:gd name="T5" fmla="*/ 387 h 1050"/>
                  <a:gd name="T6" fmla="*/ 2087 w 2131"/>
                  <a:gd name="T7" fmla="*/ 387 h 1050"/>
                  <a:gd name="T8" fmla="*/ 2090 w 2131"/>
                  <a:gd name="T9" fmla="*/ 436 h 1050"/>
                  <a:gd name="T10" fmla="*/ 2049 w 2131"/>
                  <a:gd name="T11" fmla="*/ 501 h 1050"/>
                  <a:gd name="T12" fmla="*/ 1960 w 2131"/>
                  <a:gd name="T13" fmla="*/ 491 h 1050"/>
                  <a:gd name="T14" fmla="*/ 1807 w 2131"/>
                  <a:gd name="T15" fmla="*/ 485 h 1050"/>
                  <a:gd name="T16" fmla="*/ 1766 w 2131"/>
                  <a:gd name="T17" fmla="*/ 520 h 1050"/>
                  <a:gd name="T18" fmla="*/ 1714 w 2131"/>
                  <a:gd name="T19" fmla="*/ 501 h 1050"/>
                  <a:gd name="T20" fmla="*/ 1744 w 2131"/>
                  <a:gd name="T21" fmla="*/ 398 h 1050"/>
                  <a:gd name="T22" fmla="*/ 1757 w 2131"/>
                  <a:gd name="T23" fmla="*/ 213 h 1050"/>
                  <a:gd name="T24" fmla="*/ 1781 w 2131"/>
                  <a:gd name="T25" fmla="*/ 202 h 1050"/>
                  <a:gd name="T26" fmla="*/ 1744 w 2131"/>
                  <a:gd name="T27" fmla="*/ 56 h 1050"/>
                  <a:gd name="T28" fmla="*/ 1682 w 2131"/>
                  <a:gd name="T29" fmla="*/ 99 h 1050"/>
                  <a:gd name="T30" fmla="*/ 1572 w 2131"/>
                  <a:gd name="T31" fmla="*/ 170 h 1050"/>
                  <a:gd name="T32" fmla="*/ 1544 w 2131"/>
                  <a:gd name="T33" fmla="*/ 294 h 1050"/>
                  <a:gd name="T34" fmla="*/ 1487 w 2131"/>
                  <a:gd name="T35" fmla="*/ 408 h 1050"/>
                  <a:gd name="T36" fmla="*/ 1518 w 2131"/>
                  <a:gd name="T37" fmla="*/ 513 h 1050"/>
                  <a:gd name="T38" fmla="*/ 1502 w 2131"/>
                  <a:gd name="T39" fmla="*/ 614 h 1050"/>
                  <a:gd name="T40" fmla="*/ 1473 w 2131"/>
                  <a:gd name="T41" fmla="*/ 638 h 1050"/>
                  <a:gd name="T42" fmla="*/ 1417 w 2131"/>
                  <a:gd name="T43" fmla="*/ 667 h 1050"/>
                  <a:gd name="T44" fmla="*/ 1337 w 2131"/>
                  <a:gd name="T45" fmla="*/ 776 h 1050"/>
                  <a:gd name="T46" fmla="*/ 1422 w 2131"/>
                  <a:gd name="T47" fmla="*/ 898 h 1050"/>
                  <a:gd name="T48" fmla="*/ 1387 w 2131"/>
                  <a:gd name="T49" fmla="*/ 950 h 1050"/>
                  <a:gd name="T50" fmla="*/ 1329 w 2131"/>
                  <a:gd name="T51" fmla="*/ 972 h 1050"/>
                  <a:gd name="T52" fmla="*/ 1061 w 2131"/>
                  <a:gd name="T53" fmla="*/ 1028 h 1050"/>
                  <a:gd name="T54" fmla="*/ 1016 w 2131"/>
                  <a:gd name="T55" fmla="*/ 965 h 1050"/>
                  <a:gd name="T56" fmla="*/ 955 w 2131"/>
                  <a:gd name="T57" fmla="*/ 869 h 1050"/>
                  <a:gd name="T58" fmla="*/ 1073 w 2131"/>
                  <a:gd name="T59" fmla="*/ 750 h 1050"/>
                  <a:gd name="T60" fmla="*/ 1097 w 2131"/>
                  <a:gd name="T61" fmla="*/ 715 h 1050"/>
                  <a:gd name="T62" fmla="*/ 1163 w 2131"/>
                  <a:gd name="T63" fmla="*/ 741 h 1050"/>
                  <a:gd name="T64" fmla="*/ 1161 w 2131"/>
                  <a:gd name="T65" fmla="*/ 705 h 1050"/>
                  <a:gd name="T66" fmla="*/ 1216 w 2131"/>
                  <a:gd name="T67" fmla="*/ 598 h 1050"/>
                  <a:gd name="T68" fmla="*/ 1168 w 2131"/>
                  <a:gd name="T69" fmla="*/ 408 h 1050"/>
                  <a:gd name="T70" fmla="*/ 931 w 2131"/>
                  <a:gd name="T71" fmla="*/ 335 h 1050"/>
                  <a:gd name="T72" fmla="*/ 940 w 2131"/>
                  <a:gd name="T73" fmla="*/ 270 h 1050"/>
                  <a:gd name="T74" fmla="*/ 955 w 2131"/>
                  <a:gd name="T75" fmla="*/ 200 h 1050"/>
                  <a:gd name="T76" fmla="*/ 985 w 2131"/>
                  <a:gd name="T77" fmla="*/ 150 h 1050"/>
                  <a:gd name="T78" fmla="*/ 983 w 2131"/>
                  <a:gd name="T79" fmla="*/ 94 h 1050"/>
                  <a:gd name="T80" fmla="*/ 825 w 2131"/>
                  <a:gd name="T81" fmla="*/ 57 h 1050"/>
                  <a:gd name="T82" fmla="*/ 783 w 2131"/>
                  <a:gd name="T83" fmla="*/ 0 h 1050"/>
                  <a:gd name="T84" fmla="*/ 727 w 2131"/>
                  <a:gd name="T85" fmla="*/ 132 h 1050"/>
                  <a:gd name="T86" fmla="*/ 696 w 2131"/>
                  <a:gd name="T87" fmla="*/ 228 h 1050"/>
                  <a:gd name="T88" fmla="*/ 632 w 2131"/>
                  <a:gd name="T89" fmla="*/ 263 h 1050"/>
                  <a:gd name="T90" fmla="*/ 598 w 2131"/>
                  <a:gd name="T91" fmla="*/ 265 h 1050"/>
                  <a:gd name="T92" fmla="*/ 482 w 2131"/>
                  <a:gd name="T93" fmla="*/ 193 h 1050"/>
                  <a:gd name="T94" fmla="*/ 470 w 2131"/>
                  <a:gd name="T95" fmla="*/ 192 h 1050"/>
                  <a:gd name="T96" fmla="*/ 406 w 2131"/>
                  <a:gd name="T97" fmla="*/ 224 h 1050"/>
                  <a:gd name="T98" fmla="*/ 391 w 2131"/>
                  <a:gd name="T99" fmla="*/ 298 h 1050"/>
                  <a:gd name="T100" fmla="*/ 346 w 2131"/>
                  <a:gd name="T101" fmla="*/ 320 h 1050"/>
                  <a:gd name="T102" fmla="*/ 299 w 2131"/>
                  <a:gd name="T103" fmla="*/ 269 h 1050"/>
                  <a:gd name="T104" fmla="*/ 277 w 2131"/>
                  <a:gd name="T105" fmla="*/ 256 h 1050"/>
                  <a:gd name="T106" fmla="*/ 306 w 2131"/>
                  <a:gd name="T107" fmla="*/ 92 h 1050"/>
                  <a:gd name="T108" fmla="*/ 211 w 2131"/>
                  <a:gd name="T109" fmla="*/ 85 h 1050"/>
                  <a:gd name="T110" fmla="*/ 206 w 2131"/>
                  <a:gd name="T111" fmla="*/ 126 h 1050"/>
                  <a:gd name="T112" fmla="*/ 139 w 2131"/>
                  <a:gd name="T113" fmla="*/ 166 h 1050"/>
                  <a:gd name="T114" fmla="*/ 33 w 2131"/>
                  <a:gd name="T115" fmla="*/ 109 h 1050"/>
                  <a:gd name="T116" fmla="*/ 0 w 2131"/>
                  <a:gd name="T117" fmla="*/ 35 h 10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131" h="1050">
                    <a:moveTo>
                      <a:pt x="2131" y="244"/>
                    </a:moveTo>
                    <a:lnTo>
                      <a:pt x="2109" y="252"/>
                    </a:lnTo>
                    <a:lnTo>
                      <a:pt x="2099" y="270"/>
                    </a:lnTo>
                    <a:lnTo>
                      <a:pt x="2081" y="280"/>
                    </a:lnTo>
                    <a:lnTo>
                      <a:pt x="2079" y="292"/>
                    </a:lnTo>
                    <a:lnTo>
                      <a:pt x="2064" y="302"/>
                    </a:lnTo>
                    <a:lnTo>
                      <a:pt x="2073" y="335"/>
                    </a:lnTo>
                    <a:lnTo>
                      <a:pt x="2088" y="348"/>
                    </a:lnTo>
                    <a:lnTo>
                      <a:pt x="2099" y="352"/>
                    </a:lnTo>
                    <a:lnTo>
                      <a:pt x="2099" y="370"/>
                    </a:lnTo>
                    <a:lnTo>
                      <a:pt x="2100" y="370"/>
                    </a:lnTo>
                    <a:lnTo>
                      <a:pt x="2103" y="371"/>
                    </a:lnTo>
                    <a:lnTo>
                      <a:pt x="2104" y="371"/>
                    </a:lnTo>
                    <a:lnTo>
                      <a:pt x="2105" y="372"/>
                    </a:lnTo>
                    <a:lnTo>
                      <a:pt x="2104" y="377"/>
                    </a:lnTo>
                    <a:lnTo>
                      <a:pt x="2103" y="381"/>
                    </a:lnTo>
                    <a:lnTo>
                      <a:pt x="2100" y="384"/>
                    </a:lnTo>
                    <a:lnTo>
                      <a:pt x="2099" y="384"/>
                    </a:lnTo>
                    <a:lnTo>
                      <a:pt x="2099" y="385"/>
                    </a:lnTo>
                    <a:lnTo>
                      <a:pt x="2099" y="387"/>
                    </a:lnTo>
                    <a:lnTo>
                      <a:pt x="2097" y="387"/>
                    </a:lnTo>
                    <a:lnTo>
                      <a:pt x="2096" y="387"/>
                    </a:lnTo>
                    <a:lnTo>
                      <a:pt x="2096" y="388"/>
                    </a:lnTo>
                    <a:lnTo>
                      <a:pt x="2094" y="388"/>
                    </a:lnTo>
                    <a:lnTo>
                      <a:pt x="2093" y="388"/>
                    </a:lnTo>
                    <a:lnTo>
                      <a:pt x="2093" y="389"/>
                    </a:lnTo>
                    <a:lnTo>
                      <a:pt x="2089" y="388"/>
                    </a:lnTo>
                    <a:lnTo>
                      <a:pt x="2087" y="387"/>
                    </a:lnTo>
                    <a:lnTo>
                      <a:pt x="2086" y="387"/>
                    </a:lnTo>
                    <a:lnTo>
                      <a:pt x="2092" y="406"/>
                    </a:lnTo>
                    <a:lnTo>
                      <a:pt x="2086" y="415"/>
                    </a:lnTo>
                    <a:lnTo>
                      <a:pt x="2083" y="425"/>
                    </a:lnTo>
                    <a:lnTo>
                      <a:pt x="2083" y="429"/>
                    </a:lnTo>
                    <a:lnTo>
                      <a:pt x="2085" y="433"/>
                    </a:lnTo>
                    <a:lnTo>
                      <a:pt x="2090" y="436"/>
                    </a:lnTo>
                    <a:lnTo>
                      <a:pt x="2099" y="437"/>
                    </a:lnTo>
                    <a:lnTo>
                      <a:pt x="2095" y="520"/>
                    </a:lnTo>
                    <a:lnTo>
                      <a:pt x="2059" y="515"/>
                    </a:lnTo>
                    <a:lnTo>
                      <a:pt x="2058" y="509"/>
                    </a:lnTo>
                    <a:lnTo>
                      <a:pt x="2057" y="505"/>
                    </a:lnTo>
                    <a:lnTo>
                      <a:pt x="2054" y="501"/>
                    </a:lnTo>
                    <a:lnTo>
                      <a:pt x="2049" y="501"/>
                    </a:lnTo>
                    <a:lnTo>
                      <a:pt x="2038" y="506"/>
                    </a:lnTo>
                    <a:lnTo>
                      <a:pt x="2029" y="501"/>
                    </a:lnTo>
                    <a:lnTo>
                      <a:pt x="2031" y="451"/>
                    </a:lnTo>
                    <a:lnTo>
                      <a:pt x="1986" y="428"/>
                    </a:lnTo>
                    <a:lnTo>
                      <a:pt x="1971" y="430"/>
                    </a:lnTo>
                    <a:lnTo>
                      <a:pt x="1957" y="463"/>
                    </a:lnTo>
                    <a:lnTo>
                      <a:pt x="1960" y="491"/>
                    </a:lnTo>
                    <a:lnTo>
                      <a:pt x="1943" y="506"/>
                    </a:lnTo>
                    <a:lnTo>
                      <a:pt x="1943" y="527"/>
                    </a:lnTo>
                    <a:lnTo>
                      <a:pt x="1866" y="535"/>
                    </a:lnTo>
                    <a:lnTo>
                      <a:pt x="1879" y="520"/>
                    </a:lnTo>
                    <a:lnTo>
                      <a:pt x="1851" y="472"/>
                    </a:lnTo>
                    <a:lnTo>
                      <a:pt x="1824" y="463"/>
                    </a:lnTo>
                    <a:lnTo>
                      <a:pt x="1807" y="485"/>
                    </a:lnTo>
                    <a:lnTo>
                      <a:pt x="1786" y="487"/>
                    </a:lnTo>
                    <a:lnTo>
                      <a:pt x="1772" y="508"/>
                    </a:lnTo>
                    <a:lnTo>
                      <a:pt x="1770" y="515"/>
                    </a:lnTo>
                    <a:lnTo>
                      <a:pt x="1767" y="517"/>
                    </a:lnTo>
                    <a:lnTo>
                      <a:pt x="1766" y="517"/>
                    </a:lnTo>
                    <a:lnTo>
                      <a:pt x="1766" y="518"/>
                    </a:lnTo>
                    <a:lnTo>
                      <a:pt x="1766" y="520"/>
                    </a:lnTo>
                    <a:lnTo>
                      <a:pt x="1762" y="524"/>
                    </a:lnTo>
                    <a:lnTo>
                      <a:pt x="1760" y="524"/>
                    </a:lnTo>
                    <a:lnTo>
                      <a:pt x="1759" y="524"/>
                    </a:lnTo>
                    <a:lnTo>
                      <a:pt x="1759" y="525"/>
                    </a:lnTo>
                    <a:lnTo>
                      <a:pt x="1757" y="527"/>
                    </a:lnTo>
                    <a:lnTo>
                      <a:pt x="1729" y="513"/>
                    </a:lnTo>
                    <a:lnTo>
                      <a:pt x="1714" y="501"/>
                    </a:lnTo>
                    <a:lnTo>
                      <a:pt x="1694" y="494"/>
                    </a:lnTo>
                    <a:lnTo>
                      <a:pt x="1694" y="480"/>
                    </a:lnTo>
                    <a:lnTo>
                      <a:pt x="1701" y="463"/>
                    </a:lnTo>
                    <a:lnTo>
                      <a:pt x="1707" y="441"/>
                    </a:lnTo>
                    <a:lnTo>
                      <a:pt x="1710" y="420"/>
                    </a:lnTo>
                    <a:lnTo>
                      <a:pt x="1722" y="408"/>
                    </a:lnTo>
                    <a:lnTo>
                      <a:pt x="1744" y="398"/>
                    </a:lnTo>
                    <a:lnTo>
                      <a:pt x="1731" y="365"/>
                    </a:lnTo>
                    <a:lnTo>
                      <a:pt x="1744" y="356"/>
                    </a:lnTo>
                    <a:lnTo>
                      <a:pt x="1710" y="306"/>
                    </a:lnTo>
                    <a:lnTo>
                      <a:pt x="1744" y="302"/>
                    </a:lnTo>
                    <a:lnTo>
                      <a:pt x="1760" y="270"/>
                    </a:lnTo>
                    <a:lnTo>
                      <a:pt x="1744" y="252"/>
                    </a:lnTo>
                    <a:lnTo>
                      <a:pt x="1757" y="213"/>
                    </a:lnTo>
                    <a:lnTo>
                      <a:pt x="1745" y="205"/>
                    </a:lnTo>
                    <a:lnTo>
                      <a:pt x="1735" y="193"/>
                    </a:lnTo>
                    <a:lnTo>
                      <a:pt x="1731" y="186"/>
                    </a:lnTo>
                    <a:lnTo>
                      <a:pt x="1732" y="182"/>
                    </a:lnTo>
                    <a:lnTo>
                      <a:pt x="1736" y="179"/>
                    </a:lnTo>
                    <a:lnTo>
                      <a:pt x="1746" y="178"/>
                    </a:lnTo>
                    <a:lnTo>
                      <a:pt x="1781" y="202"/>
                    </a:lnTo>
                    <a:lnTo>
                      <a:pt x="1786" y="163"/>
                    </a:lnTo>
                    <a:lnTo>
                      <a:pt x="1803" y="159"/>
                    </a:lnTo>
                    <a:lnTo>
                      <a:pt x="1817" y="170"/>
                    </a:lnTo>
                    <a:lnTo>
                      <a:pt x="1822" y="142"/>
                    </a:lnTo>
                    <a:lnTo>
                      <a:pt x="1807" y="128"/>
                    </a:lnTo>
                    <a:lnTo>
                      <a:pt x="1738" y="78"/>
                    </a:lnTo>
                    <a:lnTo>
                      <a:pt x="1744" y="56"/>
                    </a:lnTo>
                    <a:lnTo>
                      <a:pt x="1729" y="50"/>
                    </a:lnTo>
                    <a:lnTo>
                      <a:pt x="1703" y="28"/>
                    </a:lnTo>
                    <a:lnTo>
                      <a:pt x="1675" y="73"/>
                    </a:lnTo>
                    <a:lnTo>
                      <a:pt x="1675" y="87"/>
                    </a:lnTo>
                    <a:lnTo>
                      <a:pt x="1680" y="90"/>
                    </a:lnTo>
                    <a:lnTo>
                      <a:pt x="1681" y="93"/>
                    </a:lnTo>
                    <a:lnTo>
                      <a:pt x="1682" y="99"/>
                    </a:lnTo>
                    <a:lnTo>
                      <a:pt x="1679" y="105"/>
                    </a:lnTo>
                    <a:lnTo>
                      <a:pt x="1675" y="113"/>
                    </a:lnTo>
                    <a:lnTo>
                      <a:pt x="1646" y="120"/>
                    </a:lnTo>
                    <a:lnTo>
                      <a:pt x="1618" y="113"/>
                    </a:lnTo>
                    <a:lnTo>
                      <a:pt x="1615" y="156"/>
                    </a:lnTo>
                    <a:lnTo>
                      <a:pt x="1594" y="178"/>
                    </a:lnTo>
                    <a:lnTo>
                      <a:pt x="1572" y="170"/>
                    </a:lnTo>
                    <a:lnTo>
                      <a:pt x="1568" y="159"/>
                    </a:lnTo>
                    <a:lnTo>
                      <a:pt x="1532" y="152"/>
                    </a:lnTo>
                    <a:lnTo>
                      <a:pt x="1516" y="173"/>
                    </a:lnTo>
                    <a:lnTo>
                      <a:pt x="1496" y="213"/>
                    </a:lnTo>
                    <a:lnTo>
                      <a:pt x="1479" y="216"/>
                    </a:lnTo>
                    <a:lnTo>
                      <a:pt x="1489" y="244"/>
                    </a:lnTo>
                    <a:lnTo>
                      <a:pt x="1544" y="294"/>
                    </a:lnTo>
                    <a:lnTo>
                      <a:pt x="1594" y="309"/>
                    </a:lnTo>
                    <a:lnTo>
                      <a:pt x="1568" y="344"/>
                    </a:lnTo>
                    <a:lnTo>
                      <a:pt x="1581" y="372"/>
                    </a:lnTo>
                    <a:lnTo>
                      <a:pt x="1518" y="378"/>
                    </a:lnTo>
                    <a:lnTo>
                      <a:pt x="1503" y="385"/>
                    </a:lnTo>
                    <a:lnTo>
                      <a:pt x="1501" y="398"/>
                    </a:lnTo>
                    <a:lnTo>
                      <a:pt x="1487" y="408"/>
                    </a:lnTo>
                    <a:lnTo>
                      <a:pt x="1482" y="430"/>
                    </a:lnTo>
                    <a:lnTo>
                      <a:pt x="1458" y="435"/>
                    </a:lnTo>
                    <a:lnTo>
                      <a:pt x="1468" y="451"/>
                    </a:lnTo>
                    <a:lnTo>
                      <a:pt x="1494" y="463"/>
                    </a:lnTo>
                    <a:lnTo>
                      <a:pt x="1525" y="491"/>
                    </a:lnTo>
                    <a:lnTo>
                      <a:pt x="1508" y="501"/>
                    </a:lnTo>
                    <a:lnTo>
                      <a:pt x="1518" y="513"/>
                    </a:lnTo>
                    <a:lnTo>
                      <a:pt x="1522" y="541"/>
                    </a:lnTo>
                    <a:lnTo>
                      <a:pt x="1503" y="550"/>
                    </a:lnTo>
                    <a:lnTo>
                      <a:pt x="1489" y="565"/>
                    </a:lnTo>
                    <a:lnTo>
                      <a:pt x="1501" y="598"/>
                    </a:lnTo>
                    <a:lnTo>
                      <a:pt x="1516" y="600"/>
                    </a:lnTo>
                    <a:lnTo>
                      <a:pt x="1508" y="620"/>
                    </a:lnTo>
                    <a:lnTo>
                      <a:pt x="1502" y="614"/>
                    </a:lnTo>
                    <a:lnTo>
                      <a:pt x="1499" y="614"/>
                    </a:lnTo>
                    <a:lnTo>
                      <a:pt x="1496" y="618"/>
                    </a:lnTo>
                    <a:lnTo>
                      <a:pt x="1496" y="629"/>
                    </a:lnTo>
                    <a:lnTo>
                      <a:pt x="1484" y="630"/>
                    </a:lnTo>
                    <a:lnTo>
                      <a:pt x="1475" y="635"/>
                    </a:lnTo>
                    <a:lnTo>
                      <a:pt x="1472" y="636"/>
                    </a:lnTo>
                    <a:lnTo>
                      <a:pt x="1473" y="638"/>
                    </a:lnTo>
                    <a:lnTo>
                      <a:pt x="1474" y="640"/>
                    </a:lnTo>
                    <a:lnTo>
                      <a:pt x="1479" y="644"/>
                    </a:lnTo>
                    <a:lnTo>
                      <a:pt x="1437" y="658"/>
                    </a:lnTo>
                    <a:lnTo>
                      <a:pt x="1432" y="670"/>
                    </a:lnTo>
                    <a:lnTo>
                      <a:pt x="1425" y="666"/>
                    </a:lnTo>
                    <a:lnTo>
                      <a:pt x="1420" y="665"/>
                    </a:lnTo>
                    <a:lnTo>
                      <a:pt x="1417" y="667"/>
                    </a:lnTo>
                    <a:lnTo>
                      <a:pt x="1418" y="672"/>
                    </a:lnTo>
                    <a:lnTo>
                      <a:pt x="1411" y="687"/>
                    </a:lnTo>
                    <a:lnTo>
                      <a:pt x="1373" y="687"/>
                    </a:lnTo>
                    <a:lnTo>
                      <a:pt x="1340" y="700"/>
                    </a:lnTo>
                    <a:lnTo>
                      <a:pt x="1353" y="733"/>
                    </a:lnTo>
                    <a:lnTo>
                      <a:pt x="1340" y="743"/>
                    </a:lnTo>
                    <a:lnTo>
                      <a:pt x="1337" y="776"/>
                    </a:lnTo>
                    <a:lnTo>
                      <a:pt x="1351" y="805"/>
                    </a:lnTo>
                    <a:lnTo>
                      <a:pt x="1366" y="798"/>
                    </a:lnTo>
                    <a:lnTo>
                      <a:pt x="1396" y="800"/>
                    </a:lnTo>
                    <a:lnTo>
                      <a:pt x="1425" y="826"/>
                    </a:lnTo>
                    <a:lnTo>
                      <a:pt x="1425" y="850"/>
                    </a:lnTo>
                    <a:lnTo>
                      <a:pt x="1444" y="883"/>
                    </a:lnTo>
                    <a:lnTo>
                      <a:pt x="1422" y="898"/>
                    </a:lnTo>
                    <a:lnTo>
                      <a:pt x="1421" y="898"/>
                    </a:lnTo>
                    <a:lnTo>
                      <a:pt x="1421" y="899"/>
                    </a:lnTo>
                    <a:lnTo>
                      <a:pt x="1420" y="902"/>
                    </a:lnTo>
                    <a:lnTo>
                      <a:pt x="1421" y="906"/>
                    </a:lnTo>
                    <a:lnTo>
                      <a:pt x="1424" y="909"/>
                    </a:lnTo>
                    <a:lnTo>
                      <a:pt x="1429" y="913"/>
                    </a:lnTo>
                    <a:lnTo>
                      <a:pt x="1387" y="950"/>
                    </a:lnTo>
                    <a:lnTo>
                      <a:pt x="1359" y="965"/>
                    </a:lnTo>
                    <a:lnTo>
                      <a:pt x="1346" y="979"/>
                    </a:lnTo>
                    <a:lnTo>
                      <a:pt x="1346" y="983"/>
                    </a:lnTo>
                    <a:lnTo>
                      <a:pt x="1340" y="981"/>
                    </a:lnTo>
                    <a:lnTo>
                      <a:pt x="1336" y="979"/>
                    </a:lnTo>
                    <a:lnTo>
                      <a:pt x="1331" y="976"/>
                    </a:lnTo>
                    <a:lnTo>
                      <a:pt x="1329" y="972"/>
                    </a:lnTo>
                    <a:lnTo>
                      <a:pt x="1296" y="972"/>
                    </a:lnTo>
                    <a:lnTo>
                      <a:pt x="1261" y="950"/>
                    </a:lnTo>
                    <a:lnTo>
                      <a:pt x="1203" y="965"/>
                    </a:lnTo>
                    <a:lnTo>
                      <a:pt x="1187" y="983"/>
                    </a:lnTo>
                    <a:lnTo>
                      <a:pt x="1125" y="985"/>
                    </a:lnTo>
                    <a:lnTo>
                      <a:pt x="1111" y="1019"/>
                    </a:lnTo>
                    <a:lnTo>
                      <a:pt x="1061" y="1028"/>
                    </a:lnTo>
                    <a:lnTo>
                      <a:pt x="1047" y="1050"/>
                    </a:lnTo>
                    <a:lnTo>
                      <a:pt x="1002" y="1028"/>
                    </a:lnTo>
                    <a:lnTo>
                      <a:pt x="1018" y="1012"/>
                    </a:lnTo>
                    <a:lnTo>
                      <a:pt x="990" y="1007"/>
                    </a:lnTo>
                    <a:lnTo>
                      <a:pt x="1011" y="985"/>
                    </a:lnTo>
                    <a:lnTo>
                      <a:pt x="1023" y="983"/>
                    </a:lnTo>
                    <a:lnTo>
                      <a:pt x="1016" y="965"/>
                    </a:lnTo>
                    <a:lnTo>
                      <a:pt x="1002" y="965"/>
                    </a:lnTo>
                    <a:lnTo>
                      <a:pt x="1005" y="950"/>
                    </a:lnTo>
                    <a:lnTo>
                      <a:pt x="1005" y="933"/>
                    </a:lnTo>
                    <a:lnTo>
                      <a:pt x="997" y="926"/>
                    </a:lnTo>
                    <a:lnTo>
                      <a:pt x="990" y="905"/>
                    </a:lnTo>
                    <a:lnTo>
                      <a:pt x="976" y="893"/>
                    </a:lnTo>
                    <a:lnTo>
                      <a:pt x="955" y="869"/>
                    </a:lnTo>
                    <a:lnTo>
                      <a:pt x="976" y="841"/>
                    </a:lnTo>
                    <a:lnTo>
                      <a:pt x="994" y="837"/>
                    </a:lnTo>
                    <a:lnTo>
                      <a:pt x="1016" y="820"/>
                    </a:lnTo>
                    <a:lnTo>
                      <a:pt x="1066" y="820"/>
                    </a:lnTo>
                    <a:lnTo>
                      <a:pt x="1076" y="800"/>
                    </a:lnTo>
                    <a:lnTo>
                      <a:pt x="1054" y="779"/>
                    </a:lnTo>
                    <a:lnTo>
                      <a:pt x="1073" y="750"/>
                    </a:lnTo>
                    <a:lnTo>
                      <a:pt x="1033" y="726"/>
                    </a:lnTo>
                    <a:lnTo>
                      <a:pt x="1026" y="698"/>
                    </a:lnTo>
                    <a:lnTo>
                      <a:pt x="1044" y="665"/>
                    </a:lnTo>
                    <a:lnTo>
                      <a:pt x="1068" y="655"/>
                    </a:lnTo>
                    <a:lnTo>
                      <a:pt x="1083" y="658"/>
                    </a:lnTo>
                    <a:lnTo>
                      <a:pt x="1094" y="648"/>
                    </a:lnTo>
                    <a:lnTo>
                      <a:pt x="1097" y="715"/>
                    </a:lnTo>
                    <a:lnTo>
                      <a:pt x="1140" y="729"/>
                    </a:lnTo>
                    <a:lnTo>
                      <a:pt x="1151" y="741"/>
                    </a:lnTo>
                    <a:lnTo>
                      <a:pt x="1156" y="741"/>
                    </a:lnTo>
                    <a:lnTo>
                      <a:pt x="1160" y="742"/>
                    </a:lnTo>
                    <a:lnTo>
                      <a:pt x="1160" y="741"/>
                    </a:lnTo>
                    <a:lnTo>
                      <a:pt x="1161" y="741"/>
                    </a:lnTo>
                    <a:lnTo>
                      <a:pt x="1163" y="741"/>
                    </a:lnTo>
                    <a:lnTo>
                      <a:pt x="1166" y="741"/>
                    </a:lnTo>
                    <a:lnTo>
                      <a:pt x="1167" y="739"/>
                    </a:lnTo>
                    <a:lnTo>
                      <a:pt x="1168" y="737"/>
                    </a:lnTo>
                    <a:lnTo>
                      <a:pt x="1167" y="732"/>
                    </a:lnTo>
                    <a:lnTo>
                      <a:pt x="1166" y="730"/>
                    </a:lnTo>
                    <a:lnTo>
                      <a:pt x="1166" y="729"/>
                    </a:lnTo>
                    <a:lnTo>
                      <a:pt x="1161" y="705"/>
                    </a:lnTo>
                    <a:lnTo>
                      <a:pt x="1161" y="687"/>
                    </a:lnTo>
                    <a:lnTo>
                      <a:pt x="1160" y="680"/>
                    </a:lnTo>
                    <a:lnTo>
                      <a:pt x="1162" y="677"/>
                    </a:lnTo>
                    <a:lnTo>
                      <a:pt x="1166" y="676"/>
                    </a:lnTo>
                    <a:lnTo>
                      <a:pt x="1173" y="679"/>
                    </a:lnTo>
                    <a:lnTo>
                      <a:pt x="1194" y="615"/>
                    </a:lnTo>
                    <a:lnTo>
                      <a:pt x="1216" y="598"/>
                    </a:lnTo>
                    <a:lnTo>
                      <a:pt x="1209" y="556"/>
                    </a:lnTo>
                    <a:lnTo>
                      <a:pt x="1187" y="535"/>
                    </a:lnTo>
                    <a:lnTo>
                      <a:pt x="1190" y="485"/>
                    </a:lnTo>
                    <a:lnTo>
                      <a:pt x="1201" y="463"/>
                    </a:lnTo>
                    <a:lnTo>
                      <a:pt x="1183" y="441"/>
                    </a:lnTo>
                    <a:lnTo>
                      <a:pt x="1181" y="422"/>
                    </a:lnTo>
                    <a:lnTo>
                      <a:pt x="1168" y="408"/>
                    </a:lnTo>
                    <a:lnTo>
                      <a:pt x="1131" y="378"/>
                    </a:lnTo>
                    <a:lnTo>
                      <a:pt x="1123" y="359"/>
                    </a:lnTo>
                    <a:lnTo>
                      <a:pt x="1094" y="335"/>
                    </a:lnTo>
                    <a:lnTo>
                      <a:pt x="1083" y="294"/>
                    </a:lnTo>
                    <a:lnTo>
                      <a:pt x="1031" y="309"/>
                    </a:lnTo>
                    <a:lnTo>
                      <a:pt x="997" y="337"/>
                    </a:lnTo>
                    <a:lnTo>
                      <a:pt x="931" y="335"/>
                    </a:lnTo>
                    <a:lnTo>
                      <a:pt x="924" y="315"/>
                    </a:lnTo>
                    <a:lnTo>
                      <a:pt x="948" y="294"/>
                    </a:lnTo>
                    <a:lnTo>
                      <a:pt x="938" y="288"/>
                    </a:lnTo>
                    <a:lnTo>
                      <a:pt x="935" y="285"/>
                    </a:lnTo>
                    <a:lnTo>
                      <a:pt x="934" y="283"/>
                    </a:lnTo>
                    <a:lnTo>
                      <a:pt x="934" y="277"/>
                    </a:lnTo>
                    <a:lnTo>
                      <a:pt x="940" y="270"/>
                    </a:lnTo>
                    <a:lnTo>
                      <a:pt x="961" y="278"/>
                    </a:lnTo>
                    <a:lnTo>
                      <a:pt x="974" y="270"/>
                    </a:lnTo>
                    <a:lnTo>
                      <a:pt x="981" y="256"/>
                    </a:lnTo>
                    <a:lnTo>
                      <a:pt x="968" y="249"/>
                    </a:lnTo>
                    <a:lnTo>
                      <a:pt x="974" y="222"/>
                    </a:lnTo>
                    <a:lnTo>
                      <a:pt x="966" y="206"/>
                    </a:lnTo>
                    <a:lnTo>
                      <a:pt x="955" y="200"/>
                    </a:lnTo>
                    <a:lnTo>
                      <a:pt x="948" y="180"/>
                    </a:lnTo>
                    <a:lnTo>
                      <a:pt x="968" y="166"/>
                    </a:lnTo>
                    <a:lnTo>
                      <a:pt x="976" y="144"/>
                    </a:lnTo>
                    <a:lnTo>
                      <a:pt x="978" y="147"/>
                    </a:lnTo>
                    <a:lnTo>
                      <a:pt x="981" y="149"/>
                    </a:lnTo>
                    <a:lnTo>
                      <a:pt x="985" y="151"/>
                    </a:lnTo>
                    <a:lnTo>
                      <a:pt x="985" y="150"/>
                    </a:lnTo>
                    <a:lnTo>
                      <a:pt x="986" y="150"/>
                    </a:lnTo>
                    <a:lnTo>
                      <a:pt x="988" y="149"/>
                    </a:lnTo>
                    <a:lnTo>
                      <a:pt x="990" y="144"/>
                    </a:lnTo>
                    <a:lnTo>
                      <a:pt x="1005" y="156"/>
                    </a:lnTo>
                    <a:lnTo>
                      <a:pt x="1016" y="116"/>
                    </a:lnTo>
                    <a:lnTo>
                      <a:pt x="997" y="113"/>
                    </a:lnTo>
                    <a:lnTo>
                      <a:pt x="983" y="94"/>
                    </a:lnTo>
                    <a:lnTo>
                      <a:pt x="952" y="87"/>
                    </a:lnTo>
                    <a:lnTo>
                      <a:pt x="926" y="94"/>
                    </a:lnTo>
                    <a:lnTo>
                      <a:pt x="876" y="120"/>
                    </a:lnTo>
                    <a:lnTo>
                      <a:pt x="868" y="94"/>
                    </a:lnTo>
                    <a:lnTo>
                      <a:pt x="840" y="71"/>
                    </a:lnTo>
                    <a:lnTo>
                      <a:pt x="833" y="59"/>
                    </a:lnTo>
                    <a:lnTo>
                      <a:pt x="825" y="57"/>
                    </a:lnTo>
                    <a:lnTo>
                      <a:pt x="823" y="56"/>
                    </a:lnTo>
                    <a:lnTo>
                      <a:pt x="823" y="54"/>
                    </a:lnTo>
                    <a:lnTo>
                      <a:pt x="825" y="53"/>
                    </a:lnTo>
                    <a:lnTo>
                      <a:pt x="827" y="51"/>
                    </a:lnTo>
                    <a:lnTo>
                      <a:pt x="831" y="50"/>
                    </a:lnTo>
                    <a:lnTo>
                      <a:pt x="788" y="24"/>
                    </a:lnTo>
                    <a:lnTo>
                      <a:pt x="783" y="0"/>
                    </a:lnTo>
                    <a:lnTo>
                      <a:pt x="752" y="9"/>
                    </a:lnTo>
                    <a:lnTo>
                      <a:pt x="726" y="13"/>
                    </a:lnTo>
                    <a:lnTo>
                      <a:pt x="724" y="37"/>
                    </a:lnTo>
                    <a:lnTo>
                      <a:pt x="731" y="94"/>
                    </a:lnTo>
                    <a:lnTo>
                      <a:pt x="720" y="113"/>
                    </a:lnTo>
                    <a:lnTo>
                      <a:pt x="724" y="130"/>
                    </a:lnTo>
                    <a:lnTo>
                      <a:pt x="727" y="132"/>
                    </a:lnTo>
                    <a:lnTo>
                      <a:pt x="733" y="135"/>
                    </a:lnTo>
                    <a:lnTo>
                      <a:pt x="737" y="139"/>
                    </a:lnTo>
                    <a:lnTo>
                      <a:pt x="737" y="143"/>
                    </a:lnTo>
                    <a:lnTo>
                      <a:pt x="733" y="150"/>
                    </a:lnTo>
                    <a:lnTo>
                      <a:pt x="696" y="159"/>
                    </a:lnTo>
                    <a:lnTo>
                      <a:pt x="705" y="202"/>
                    </a:lnTo>
                    <a:lnTo>
                      <a:pt x="696" y="228"/>
                    </a:lnTo>
                    <a:lnTo>
                      <a:pt x="688" y="242"/>
                    </a:lnTo>
                    <a:lnTo>
                      <a:pt x="641" y="244"/>
                    </a:lnTo>
                    <a:lnTo>
                      <a:pt x="641" y="252"/>
                    </a:lnTo>
                    <a:lnTo>
                      <a:pt x="638" y="257"/>
                    </a:lnTo>
                    <a:lnTo>
                      <a:pt x="635" y="263"/>
                    </a:lnTo>
                    <a:lnTo>
                      <a:pt x="633" y="263"/>
                    </a:lnTo>
                    <a:lnTo>
                      <a:pt x="632" y="263"/>
                    </a:lnTo>
                    <a:lnTo>
                      <a:pt x="632" y="264"/>
                    </a:lnTo>
                    <a:lnTo>
                      <a:pt x="630" y="265"/>
                    </a:lnTo>
                    <a:lnTo>
                      <a:pt x="628" y="264"/>
                    </a:lnTo>
                    <a:lnTo>
                      <a:pt x="627" y="264"/>
                    </a:lnTo>
                    <a:lnTo>
                      <a:pt x="625" y="264"/>
                    </a:lnTo>
                    <a:lnTo>
                      <a:pt x="610" y="263"/>
                    </a:lnTo>
                    <a:lnTo>
                      <a:pt x="598" y="265"/>
                    </a:lnTo>
                    <a:lnTo>
                      <a:pt x="576" y="272"/>
                    </a:lnTo>
                    <a:lnTo>
                      <a:pt x="560" y="259"/>
                    </a:lnTo>
                    <a:lnTo>
                      <a:pt x="553" y="242"/>
                    </a:lnTo>
                    <a:lnTo>
                      <a:pt x="489" y="222"/>
                    </a:lnTo>
                    <a:lnTo>
                      <a:pt x="481" y="209"/>
                    </a:lnTo>
                    <a:lnTo>
                      <a:pt x="483" y="200"/>
                    </a:lnTo>
                    <a:lnTo>
                      <a:pt x="482" y="193"/>
                    </a:lnTo>
                    <a:lnTo>
                      <a:pt x="482" y="190"/>
                    </a:lnTo>
                    <a:lnTo>
                      <a:pt x="481" y="187"/>
                    </a:lnTo>
                    <a:lnTo>
                      <a:pt x="480" y="186"/>
                    </a:lnTo>
                    <a:lnTo>
                      <a:pt x="477" y="185"/>
                    </a:lnTo>
                    <a:lnTo>
                      <a:pt x="475" y="186"/>
                    </a:lnTo>
                    <a:lnTo>
                      <a:pt x="472" y="188"/>
                    </a:lnTo>
                    <a:lnTo>
                      <a:pt x="470" y="192"/>
                    </a:lnTo>
                    <a:lnTo>
                      <a:pt x="461" y="180"/>
                    </a:lnTo>
                    <a:lnTo>
                      <a:pt x="446" y="180"/>
                    </a:lnTo>
                    <a:lnTo>
                      <a:pt x="431" y="206"/>
                    </a:lnTo>
                    <a:lnTo>
                      <a:pt x="417" y="206"/>
                    </a:lnTo>
                    <a:lnTo>
                      <a:pt x="403" y="220"/>
                    </a:lnTo>
                    <a:lnTo>
                      <a:pt x="405" y="222"/>
                    </a:lnTo>
                    <a:lnTo>
                      <a:pt x="406" y="224"/>
                    </a:lnTo>
                    <a:lnTo>
                      <a:pt x="409" y="226"/>
                    </a:lnTo>
                    <a:lnTo>
                      <a:pt x="409" y="230"/>
                    </a:lnTo>
                    <a:lnTo>
                      <a:pt x="406" y="231"/>
                    </a:lnTo>
                    <a:lnTo>
                      <a:pt x="404" y="233"/>
                    </a:lnTo>
                    <a:lnTo>
                      <a:pt x="398" y="237"/>
                    </a:lnTo>
                    <a:lnTo>
                      <a:pt x="381" y="292"/>
                    </a:lnTo>
                    <a:lnTo>
                      <a:pt x="391" y="298"/>
                    </a:lnTo>
                    <a:lnTo>
                      <a:pt x="381" y="320"/>
                    </a:lnTo>
                    <a:lnTo>
                      <a:pt x="385" y="337"/>
                    </a:lnTo>
                    <a:lnTo>
                      <a:pt x="368" y="322"/>
                    </a:lnTo>
                    <a:lnTo>
                      <a:pt x="362" y="323"/>
                    </a:lnTo>
                    <a:lnTo>
                      <a:pt x="357" y="324"/>
                    </a:lnTo>
                    <a:lnTo>
                      <a:pt x="350" y="323"/>
                    </a:lnTo>
                    <a:lnTo>
                      <a:pt x="346" y="320"/>
                    </a:lnTo>
                    <a:lnTo>
                      <a:pt x="327" y="328"/>
                    </a:lnTo>
                    <a:lnTo>
                      <a:pt x="303" y="313"/>
                    </a:lnTo>
                    <a:lnTo>
                      <a:pt x="298" y="285"/>
                    </a:lnTo>
                    <a:lnTo>
                      <a:pt x="299" y="280"/>
                    </a:lnTo>
                    <a:lnTo>
                      <a:pt x="301" y="277"/>
                    </a:lnTo>
                    <a:lnTo>
                      <a:pt x="301" y="271"/>
                    </a:lnTo>
                    <a:lnTo>
                      <a:pt x="299" y="269"/>
                    </a:lnTo>
                    <a:lnTo>
                      <a:pt x="297" y="269"/>
                    </a:lnTo>
                    <a:lnTo>
                      <a:pt x="291" y="270"/>
                    </a:lnTo>
                    <a:lnTo>
                      <a:pt x="290" y="265"/>
                    </a:lnTo>
                    <a:lnTo>
                      <a:pt x="288" y="256"/>
                    </a:lnTo>
                    <a:lnTo>
                      <a:pt x="286" y="252"/>
                    </a:lnTo>
                    <a:lnTo>
                      <a:pt x="282" y="252"/>
                    </a:lnTo>
                    <a:lnTo>
                      <a:pt x="277" y="256"/>
                    </a:lnTo>
                    <a:lnTo>
                      <a:pt x="277" y="235"/>
                    </a:lnTo>
                    <a:lnTo>
                      <a:pt x="291" y="216"/>
                    </a:lnTo>
                    <a:lnTo>
                      <a:pt x="311" y="209"/>
                    </a:lnTo>
                    <a:lnTo>
                      <a:pt x="327" y="180"/>
                    </a:lnTo>
                    <a:lnTo>
                      <a:pt x="311" y="163"/>
                    </a:lnTo>
                    <a:lnTo>
                      <a:pt x="318" y="113"/>
                    </a:lnTo>
                    <a:lnTo>
                      <a:pt x="306" y="92"/>
                    </a:lnTo>
                    <a:lnTo>
                      <a:pt x="313" y="66"/>
                    </a:lnTo>
                    <a:lnTo>
                      <a:pt x="298" y="42"/>
                    </a:lnTo>
                    <a:lnTo>
                      <a:pt x="277" y="50"/>
                    </a:lnTo>
                    <a:lnTo>
                      <a:pt x="261" y="73"/>
                    </a:lnTo>
                    <a:lnTo>
                      <a:pt x="227" y="87"/>
                    </a:lnTo>
                    <a:lnTo>
                      <a:pt x="232" y="71"/>
                    </a:lnTo>
                    <a:lnTo>
                      <a:pt x="211" y="85"/>
                    </a:lnTo>
                    <a:lnTo>
                      <a:pt x="189" y="73"/>
                    </a:lnTo>
                    <a:lnTo>
                      <a:pt x="170" y="100"/>
                    </a:lnTo>
                    <a:lnTo>
                      <a:pt x="189" y="120"/>
                    </a:lnTo>
                    <a:lnTo>
                      <a:pt x="194" y="119"/>
                    </a:lnTo>
                    <a:lnTo>
                      <a:pt x="198" y="120"/>
                    </a:lnTo>
                    <a:lnTo>
                      <a:pt x="205" y="124"/>
                    </a:lnTo>
                    <a:lnTo>
                      <a:pt x="206" y="126"/>
                    </a:lnTo>
                    <a:lnTo>
                      <a:pt x="206" y="129"/>
                    </a:lnTo>
                    <a:lnTo>
                      <a:pt x="205" y="132"/>
                    </a:lnTo>
                    <a:lnTo>
                      <a:pt x="204" y="137"/>
                    </a:lnTo>
                    <a:lnTo>
                      <a:pt x="182" y="150"/>
                    </a:lnTo>
                    <a:lnTo>
                      <a:pt x="168" y="144"/>
                    </a:lnTo>
                    <a:lnTo>
                      <a:pt x="148" y="152"/>
                    </a:lnTo>
                    <a:lnTo>
                      <a:pt x="139" y="166"/>
                    </a:lnTo>
                    <a:lnTo>
                      <a:pt x="113" y="166"/>
                    </a:lnTo>
                    <a:lnTo>
                      <a:pt x="111" y="152"/>
                    </a:lnTo>
                    <a:lnTo>
                      <a:pt x="89" y="137"/>
                    </a:lnTo>
                    <a:lnTo>
                      <a:pt x="92" y="113"/>
                    </a:lnTo>
                    <a:lnTo>
                      <a:pt x="89" y="85"/>
                    </a:lnTo>
                    <a:lnTo>
                      <a:pt x="56" y="92"/>
                    </a:lnTo>
                    <a:lnTo>
                      <a:pt x="33" y="109"/>
                    </a:lnTo>
                    <a:lnTo>
                      <a:pt x="33" y="85"/>
                    </a:lnTo>
                    <a:lnTo>
                      <a:pt x="29" y="85"/>
                    </a:lnTo>
                    <a:lnTo>
                      <a:pt x="27" y="84"/>
                    </a:lnTo>
                    <a:lnTo>
                      <a:pt x="25" y="81"/>
                    </a:lnTo>
                    <a:lnTo>
                      <a:pt x="26" y="78"/>
                    </a:lnTo>
                    <a:lnTo>
                      <a:pt x="20" y="59"/>
                    </a:lnTo>
                    <a:lnTo>
                      <a:pt x="0" y="3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1703">
                <a:extLst>
                  <a:ext uri="{FF2B5EF4-FFF2-40B4-BE49-F238E27FC236}">
                    <a16:creationId xmlns:a16="http://schemas.microsoft.com/office/drawing/2014/main" id="{B45C08FD-B643-85B3-9390-91F46CD48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0" y="1136"/>
                <a:ext cx="1" cy="1"/>
              </a:xfrm>
              <a:custGeom>
                <a:avLst/>
                <a:gdLst>
                  <a:gd name="T0" fmla="*/ 0 w 2"/>
                  <a:gd name="T1" fmla="*/ 6 h 6"/>
                  <a:gd name="T2" fmla="*/ 0 w 2"/>
                  <a:gd name="T3" fmla="*/ 5 h 6"/>
                  <a:gd name="T4" fmla="*/ 1 w 2"/>
                  <a:gd name="T5" fmla="*/ 5 h 6"/>
                  <a:gd name="T6" fmla="*/ 2 w 2"/>
                  <a:gd name="T7" fmla="*/ 5 h 6"/>
                  <a:gd name="T8" fmla="*/ 1 w 2"/>
                  <a:gd name="T9" fmla="*/ 2 h 6"/>
                  <a:gd name="T10" fmla="*/ 1 w 2"/>
                  <a:gd name="T11" fmla="*/ 1 h 6"/>
                  <a:gd name="T12" fmla="*/ 1 w 2"/>
                  <a:gd name="T13" fmla="*/ 0 h 6"/>
                  <a:gd name="T14" fmla="*/ 0 w 2"/>
                  <a:gd name="T15" fmla="*/ 1 h 6"/>
                  <a:gd name="T16" fmla="*/ 0 w 2"/>
                  <a:gd name="T1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0" y="5"/>
                    </a:lnTo>
                    <a:lnTo>
                      <a:pt x="1" y="5"/>
                    </a:lnTo>
                    <a:lnTo>
                      <a:pt x="2" y="5"/>
                    </a:lnTo>
                    <a:lnTo>
                      <a:pt x="1" y="2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1704">
                <a:extLst>
                  <a:ext uri="{FF2B5EF4-FFF2-40B4-BE49-F238E27FC236}">
                    <a16:creationId xmlns:a16="http://schemas.microsoft.com/office/drawing/2014/main" id="{8B9EFCC1-4E7E-5346-E6A4-56238D4FC1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6" y="1114"/>
                <a:ext cx="37" cy="30"/>
              </a:xfrm>
              <a:custGeom>
                <a:avLst/>
                <a:gdLst>
                  <a:gd name="T0" fmla="*/ 174 w 219"/>
                  <a:gd name="T1" fmla="*/ 70 h 178"/>
                  <a:gd name="T2" fmla="*/ 170 w 219"/>
                  <a:gd name="T3" fmla="*/ 61 h 178"/>
                  <a:gd name="T4" fmla="*/ 167 w 219"/>
                  <a:gd name="T5" fmla="*/ 58 h 178"/>
                  <a:gd name="T6" fmla="*/ 165 w 219"/>
                  <a:gd name="T7" fmla="*/ 57 h 178"/>
                  <a:gd name="T8" fmla="*/ 134 w 219"/>
                  <a:gd name="T9" fmla="*/ 35 h 178"/>
                  <a:gd name="T10" fmla="*/ 115 w 219"/>
                  <a:gd name="T11" fmla="*/ 13 h 178"/>
                  <a:gd name="T12" fmla="*/ 115 w 219"/>
                  <a:gd name="T13" fmla="*/ 0 h 178"/>
                  <a:gd name="T14" fmla="*/ 98 w 219"/>
                  <a:gd name="T15" fmla="*/ 24 h 178"/>
                  <a:gd name="T16" fmla="*/ 78 w 219"/>
                  <a:gd name="T17" fmla="*/ 37 h 178"/>
                  <a:gd name="T18" fmla="*/ 76 w 219"/>
                  <a:gd name="T19" fmla="*/ 52 h 178"/>
                  <a:gd name="T20" fmla="*/ 55 w 219"/>
                  <a:gd name="T21" fmla="*/ 74 h 178"/>
                  <a:gd name="T22" fmla="*/ 43 w 219"/>
                  <a:gd name="T23" fmla="*/ 95 h 178"/>
                  <a:gd name="T24" fmla="*/ 0 w 219"/>
                  <a:gd name="T25" fmla="*/ 116 h 178"/>
                  <a:gd name="T26" fmla="*/ 8 w 219"/>
                  <a:gd name="T27" fmla="*/ 135 h 178"/>
                  <a:gd name="T28" fmla="*/ 28 w 219"/>
                  <a:gd name="T29" fmla="*/ 152 h 178"/>
                  <a:gd name="T30" fmla="*/ 28 w 219"/>
                  <a:gd name="T31" fmla="*/ 171 h 178"/>
                  <a:gd name="T32" fmla="*/ 93 w 219"/>
                  <a:gd name="T33" fmla="*/ 173 h 178"/>
                  <a:gd name="T34" fmla="*/ 108 w 219"/>
                  <a:gd name="T35" fmla="*/ 178 h 178"/>
                  <a:gd name="T36" fmla="*/ 136 w 219"/>
                  <a:gd name="T37" fmla="*/ 159 h 178"/>
                  <a:gd name="T38" fmla="*/ 169 w 219"/>
                  <a:gd name="T39" fmla="*/ 159 h 178"/>
                  <a:gd name="T40" fmla="*/ 178 w 219"/>
                  <a:gd name="T41" fmla="*/ 142 h 178"/>
                  <a:gd name="T42" fmla="*/ 198 w 219"/>
                  <a:gd name="T43" fmla="*/ 156 h 178"/>
                  <a:gd name="T44" fmla="*/ 204 w 219"/>
                  <a:gd name="T45" fmla="*/ 135 h 178"/>
                  <a:gd name="T46" fmla="*/ 219 w 219"/>
                  <a:gd name="T47" fmla="*/ 116 h 178"/>
                  <a:gd name="T48" fmla="*/ 207 w 219"/>
                  <a:gd name="T49" fmla="*/ 102 h 178"/>
                  <a:gd name="T50" fmla="*/ 207 w 219"/>
                  <a:gd name="T51" fmla="*/ 80 h 178"/>
                  <a:gd name="T52" fmla="*/ 186 w 219"/>
                  <a:gd name="T53" fmla="*/ 71 h 178"/>
                  <a:gd name="T54" fmla="*/ 177 w 219"/>
                  <a:gd name="T55" fmla="*/ 71 h 178"/>
                  <a:gd name="T56" fmla="*/ 174 w 219"/>
                  <a:gd name="T57" fmla="*/ 7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9" h="178">
                    <a:moveTo>
                      <a:pt x="174" y="70"/>
                    </a:moveTo>
                    <a:lnTo>
                      <a:pt x="170" y="61"/>
                    </a:lnTo>
                    <a:lnTo>
                      <a:pt x="167" y="58"/>
                    </a:lnTo>
                    <a:lnTo>
                      <a:pt x="165" y="57"/>
                    </a:lnTo>
                    <a:lnTo>
                      <a:pt x="134" y="35"/>
                    </a:lnTo>
                    <a:lnTo>
                      <a:pt x="115" y="13"/>
                    </a:lnTo>
                    <a:lnTo>
                      <a:pt x="115" y="0"/>
                    </a:lnTo>
                    <a:lnTo>
                      <a:pt x="98" y="24"/>
                    </a:lnTo>
                    <a:lnTo>
                      <a:pt x="78" y="37"/>
                    </a:lnTo>
                    <a:lnTo>
                      <a:pt x="76" y="52"/>
                    </a:lnTo>
                    <a:lnTo>
                      <a:pt x="55" y="74"/>
                    </a:lnTo>
                    <a:lnTo>
                      <a:pt x="43" y="95"/>
                    </a:lnTo>
                    <a:lnTo>
                      <a:pt x="0" y="116"/>
                    </a:lnTo>
                    <a:lnTo>
                      <a:pt x="8" y="135"/>
                    </a:lnTo>
                    <a:lnTo>
                      <a:pt x="28" y="152"/>
                    </a:lnTo>
                    <a:lnTo>
                      <a:pt x="28" y="171"/>
                    </a:lnTo>
                    <a:lnTo>
                      <a:pt x="93" y="173"/>
                    </a:lnTo>
                    <a:lnTo>
                      <a:pt x="108" y="178"/>
                    </a:lnTo>
                    <a:lnTo>
                      <a:pt x="136" y="159"/>
                    </a:lnTo>
                    <a:lnTo>
                      <a:pt x="169" y="159"/>
                    </a:lnTo>
                    <a:lnTo>
                      <a:pt x="178" y="142"/>
                    </a:lnTo>
                    <a:lnTo>
                      <a:pt x="198" y="156"/>
                    </a:lnTo>
                    <a:lnTo>
                      <a:pt x="204" y="135"/>
                    </a:lnTo>
                    <a:lnTo>
                      <a:pt x="219" y="116"/>
                    </a:lnTo>
                    <a:lnTo>
                      <a:pt x="207" y="102"/>
                    </a:lnTo>
                    <a:lnTo>
                      <a:pt x="207" y="80"/>
                    </a:lnTo>
                    <a:lnTo>
                      <a:pt x="186" y="71"/>
                    </a:lnTo>
                    <a:lnTo>
                      <a:pt x="177" y="71"/>
                    </a:lnTo>
                    <a:lnTo>
                      <a:pt x="174" y="7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1705">
                <a:extLst>
                  <a:ext uri="{FF2B5EF4-FFF2-40B4-BE49-F238E27FC236}">
                    <a16:creationId xmlns:a16="http://schemas.microsoft.com/office/drawing/2014/main" id="{EDC2D8F6-713A-E645-74C7-2D43A6790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2" y="641"/>
                <a:ext cx="217" cy="141"/>
              </a:xfrm>
              <a:custGeom>
                <a:avLst/>
                <a:gdLst>
                  <a:gd name="T0" fmla="*/ 779 w 1305"/>
                  <a:gd name="T1" fmla="*/ 0 h 844"/>
                  <a:gd name="T2" fmla="*/ 856 w 1305"/>
                  <a:gd name="T3" fmla="*/ 44 h 844"/>
                  <a:gd name="T4" fmla="*/ 818 w 1305"/>
                  <a:gd name="T5" fmla="*/ 183 h 844"/>
                  <a:gd name="T6" fmla="*/ 882 w 1305"/>
                  <a:gd name="T7" fmla="*/ 294 h 844"/>
                  <a:gd name="T8" fmla="*/ 910 w 1305"/>
                  <a:gd name="T9" fmla="*/ 366 h 844"/>
                  <a:gd name="T10" fmla="*/ 915 w 1305"/>
                  <a:gd name="T11" fmla="*/ 361 h 844"/>
                  <a:gd name="T12" fmla="*/ 967 w 1305"/>
                  <a:gd name="T13" fmla="*/ 346 h 844"/>
                  <a:gd name="T14" fmla="*/ 953 w 1305"/>
                  <a:gd name="T15" fmla="*/ 261 h 844"/>
                  <a:gd name="T16" fmla="*/ 1022 w 1305"/>
                  <a:gd name="T17" fmla="*/ 263 h 844"/>
                  <a:gd name="T18" fmla="*/ 1046 w 1305"/>
                  <a:gd name="T19" fmla="*/ 254 h 844"/>
                  <a:gd name="T20" fmla="*/ 1041 w 1305"/>
                  <a:gd name="T21" fmla="*/ 351 h 844"/>
                  <a:gd name="T22" fmla="*/ 1091 w 1305"/>
                  <a:gd name="T23" fmla="*/ 403 h 844"/>
                  <a:gd name="T24" fmla="*/ 1184 w 1305"/>
                  <a:gd name="T25" fmla="*/ 418 h 844"/>
                  <a:gd name="T26" fmla="*/ 1288 w 1305"/>
                  <a:gd name="T27" fmla="*/ 459 h 844"/>
                  <a:gd name="T28" fmla="*/ 1223 w 1305"/>
                  <a:gd name="T29" fmla="*/ 653 h 844"/>
                  <a:gd name="T30" fmla="*/ 1195 w 1305"/>
                  <a:gd name="T31" fmla="*/ 744 h 844"/>
                  <a:gd name="T32" fmla="*/ 1062 w 1305"/>
                  <a:gd name="T33" fmla="*/ 765 h 844"/>
                  <a:gd name="T34" fmla="*/ 1013 w 1305"/>
                  <a:gd name="T35" fmla="*/ 707 h 844"/>
                  <a:gd name="T36" fmla="*/ 938 w 1305"/>
                  <a:gd name="T37" fmla="*/ 718 h 844"/>
                  <a:gd name="T38" fmla="*/ 818 w 1305"/>
                  <a:gd name="T39" fmla="*/ 679 h 844"/>
                  <a:gd name="T40" fmla="*/ 720 w 1305"/>
                  <a:gd name="T41" fmla="*/ 707 h 844"/>
                  <a:gd name="T42" fmla="*/ 640 w 1305"/>
                  <a:gd name="T43" fmla="*/ 718 h 844"/>
                  <a:gd name="T44" fmla="*/ 627 w 1305"/>
                  <a:gd name="T45" fmla="*/ 740 h 844"/>
                  <a:gd name="T46" fmla="*/ 577 w 1305"/>
                  <a:gd name="T47" fmla="*/ 710 h 844"/>
                  <a:gd name="T48" fmla="*/ 499 w 1305"/>
                  <a:gd name="T49" fmla="*/ 724 h 844"/>
                  <a:gd name="T50" fmla="*/ 543 w 1305"/>
                  <a:gd name="T51" fmla="*/ 784 h 844"/>
                  <a:gd name="T52" fmla="*/ 570 w 1305"/>
                  <a:gd name="T53" fmla="*/ 789 h 844"/>
                  <a:gd name="T54" fmla="*/ 490 w 1305"/>
                  <a:gd name="T55" fmla="*/ 807 h 844"/>
                  <a:gd name="T56" fmla="*/ 399 w 1305"/>
                  <a:gd name="T57" fmla="*/ 796 h 844"/>
                  <a:gd name="T58" fmla="*/ 392 w 1305"/>
                  <a:gd name="T59" fmla="*/ 786 h 844"/>
                  <a:gd name="T60" fmla="*/ 370 w 1305"/>
                  <a:gd name="T61" fmla="*/ 753 h 844"/>
                  <a:gd name="T62" fmla="*/ 305 w 1305"/>
                  <a:gd name="T63" fmla="*/ 744 h 844"/>
                  <a:gd name="T64" fmla="*/ 267 w 1305"/>
                  <a:gd name="T65" fmla="*/ 785 h 844"/>
                  <a:gd name="T66" fmla="*/ 258 w 1305"/>
                  <a:gd name="T67" fmla="*/ 781 h 844"/>
                  <a:gd name="T68" fmla="*/ 200 w 1305"/>
                  <a:gd name="T69" fmla="*/ 689 h 844"/>
                  <a:gd name="T70" fmla="*/ 157 w 1305"/>
                  <a:gd name="T71" fmla="*/ 644 h 844"/>
                  <a:gd name="T72" fmla="*/ 72 w 1305"/>
                  <a:gd name="T73" fmla="*/ 639 h 844"/>
                  <a:gd name="T74" fmla="*/ 62 w 1305"/>
                  <a:gd name="T75" fmla="*/ 472 h 844"/>
                  <a:gd name="T76" fmla="*/ 83 w 1305"/>
                  <a:gd name="T77" fmla="*/ 322 h 844"/>
                  <a:gd name="T78" fmla="*/ 115 w 1305"/>
                  <a:gd name="T79" fmla="*/ 339 h 844"/>
                  <a:gd name="T80" fmla="*/ 148 w 1305"/>
                  <a:gd name="T81" fmla="*/ 304 h 844"/>
                  <a:gd name="T82" fmla="*/ 221 w 1305"/>
                  <a:gd name="T83" fmla="*/ 293 h 844"/>
                  <a:gd name="T84" fmla="*/ 242 w 1305"/>
                  <a:gd name="T85" fmla="*/ 291 h 844"/>
                  <a:gd name="T86" fmla="*/ 256 w 1305"/>
                  <a:gd name="T87" fmla="*/ 276 h 844"/>
                  <a:gd name="T88" fmla="*/ 320 w 1305"/>
                  <a:gd name="T89" fmla="*/ 308 h 844"/>
                  <a:gd name="T90" fmla="*/ 314 w 1305"/>
                  <a:gd name="T91" fmla="*/ 401 h 844"/>
                  <a:gd name="T92" fmla="*/ 371 w 1305"/>
                  <a:gd name="T93" fmla="*/ 394 h 844"/>
                  <a:gd name="T94" fmla="*/ 410 w 1305"/>
                  <a:gd name="T95" fmla="*/ 439 h 844"/>
                  <a:gd name="T96" fmla="*/ 516 w 1305"/>
                  <a:gd name="T97" fmla="*/ 415 h 844"/>
                  <a:gd name="T98" fmla="*/ 521 w 1305"/>
                  <a:gd name="T99" fmla="*/ 411 h 844"/>
                  <a:gd name="T100" fmla="*/ 527 w 1305"/>
                  <a:gd name="T101" fmla="*/ 301 h 844"/>
                  <a:gd name="T102" fmla="*/ 533 w 1305"/>
                  <a:gd name="T103" fmla="*/ 194 h 844"/>
                  <a:gd name="T104" fmla="*/ 576 w 1305"/>
                  <a:gd name="T105" fmla="*/ 122 h 844"/>
                  <a:gd name="T106" fmla="*/ 614 w 1305"/>
                  <a:gd name="T107" fmla="*/ 87 h 844"/>
                  <a:gd name="T108" fmla="*/ 611 w 1305"/>
                  <a:gd name="T109" fmla="*/ 66 h 844"/>
                  <a:gd name="T110" fmla="*/ 725 w 1305"/>
                  <a:gd name="T111" fmla="*/ 109 h 844"/>
                  <a:gd name="T112" fmla="*/ 770 w 1305"/>
                  <a:gd name="T113" fmla="*/ 24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05" h="844">
                    <a:moveTo>
                      <a:pt x="770" y="24"/>
                    </a:moveTo>
                    <a:lnTo>
                      <a:pt x="769" y="11"/>
                    </a:lnTo>
                    <a:lnTo>
                      <a:pt x="773" y="4"/>
                    </a:lnTo>
                    <a:lnTo>
                      <a:pt x="775" y="1"/>
                    </a:lnTo>
                    <a:lnTo>
                      <a:pt x="779" y="0"/>
                    </a:lnTo>
                    <a:lnTo>
                      <a:pt x="784" y="0"/>
                    </a:lnTo>
                    <a:lnTo>
                      <a:pt x="792" y="2"/>
                    </a:lnTo>
                    <a:lnTo>
                      <a:pt x="812" y="26"/>
                    </a:lnTo>
                    <a:lnTo>
                      <a:pt x="832" y="40"/>
                    </a:lnTo>
                    <a:lnTo>
                      <a:pt x="856" y="44"/>
                    </a:lnTo>
                    <a:lnTo>
                      <a:pt x="882" y="59"/>
                    </a:lnTo>
                    <a:lnTo>
                      <a:pt x="870" y="118"/>
                    </a:lnTo>
                    <a:lnTo>
                      <a:pt x="875" y="146"/>
                    </a:lnTo>
                    <a:lnTo>
                      <a:pt x="839" y="159"/>
                    </a:lnTo>
                    <a:lnTo>
                      <a:pt x="818" y="183"/>
                    </a:lnTo>
                    <a:lnTo>
                      <a:pt x="810" y="237"/>
                    </a:lnTo>
                    <a:lnTo>
                      <a:pt x="842" y="251"/>
                    </a:lnTo>
                    <a:lnTo>
                      <a:pt x="849" y="272"/>
                    </a:lnTo>
                    <a:lnTo>
                      <a:pt x="877" y="275"/>
                    </a:lnTo>
                    <a:lnTo>
                      <a:pt x="882" y="294"/>
                    </a:lnTo>
                    <a:lnTo>
                      <a:pt x="870" y="325"/>
                    </a:lnTo>
                    <a:lnTo>
                      <a:pt x="888" y="351"/>
                    </a:lnTo>
                    <a:lnTo>
                      <a:pt x="886" y="352"/>
                    </a:lnTo>
                    <a:lnTo>
                      <a:pt x="897" y="359"/>
                    </a:lnTo>
                    <a:lnTo>
                      <a:pt x="910" y="366"/>
                    </a:lnTo>
                    <a:lnTo>
                      <a:pt x="912" y="366"/>
                    </a:lnTo>
                    <a:lnTo>
                      <a:pt x="912" y="365"/>
                    </a:lnTo>
                    <a:lnTo>
                      <a:pt x="913" y="365"/>
                    </a:lnTo>
                    <a:lnTo>
                      <a:pt x="914" y="365"/>
                    </a:lnTo>
                    <a:lnTo>
                      <a:pt x="915" y="361"/>
                    </a:lnTo>
                    <a:lnTo>
                      <a:pt x="919" y="362"/>
                    </a:lnTo>
                    <a:lnTo>
                      <a:pt x="922" y="365"/>
                    </a:lnTo>
                    <a:lnTo>
                      <a:pt x="927" y="372"/>
                    </a:lnTo>
                    <a:lnTo>
                      <a:pt x="953" y="366"/>
                    </a:lnTo>
                    <a:lnTo>
                      <a:pt x="967" y="346"/>
                    </a:lnTo>
                    <a:lnTo>
                      <a:pt x="967" y="333"/>
                    </a:lnTo>
                    <a:lnTo>
                      <a:pt x="962" y="316"/>
                    </a:lnTo>
                    <a:lnTo>
                      <a:pt x="955" y="301"/>
                    </a:lnTo>
                    <a:lnTo>
                      <a:pt x="970" y="283"/>
                    </a:lnTo>
                    <a:lnTo>
                      <a:pt x="953" y="261"/>
                    </a:lnTo>
                    <a:lnTo>
                      <a:pt x="970" y="244"/>
                    </a:lnTo>
                    <a:lnTo>
                      <a:pt x="988" y="259"/>
                    </a:lnTo>
                    <a:lnTo>
                      <a:pt x="1012" y="259"/>
                    </a:lnTo>
                    <a:lnTo>
                      <a:pt x="1019" y="261"/>
                    </a:lnTo>
                    <a:lnTo>
                      <a:pt x="1022" y="263"/>
                    </a:lnTo>
                    <a:lnTo>
                      <a:pt x="1028" y="256"/>
                    </a:lnTo>
                    <a:lnTo>
                      <a:pt x="1032" y="253"/>
                    </a:lnTo>
                    <a:lnTo>
                      <a:pt x="1038" y="251"/>
                    </a:lnTo>
                    <a:lnTo>
                      <a:pt x="1038" y="254"/>
                    </a:lnTo>
                    <a:lnTo>
                      <a:pt x="1046" y="254"/>
                    </a:lnTo>
                    <a:lnTo>
                      <a:pt x="1055" y="254"/>
                    </a:lnTo>
                    <a:lnTo>
                      <a:pt x="1081" y="309"/>
                    </a:lnTo>
                    <a:lnTo>
                      <a:pt x="1081" y="330"/>
                    </a:lnTo>
                    <a:lnTo>
                      <a:pt x="1060" y="344"/>
                    </a:lnTo>
                    <a:lnTo>
                      <a:pt x="1041" y="351"/>
                    </a:lnTo>
                    <a:lnTo>
                      <a:pt x="1038" y="372"/>
                    </a:lnTo>
                    <a:lnTo>
                      <a:pt x="1019" y="396"/>
                    </a:lnTo>
                    <a:lnTo>
                      <a:pt x="1034" y="411"/>
                    </a:lnTo>
                    <a:lnTo>
                      <a:pt x="1084" y="415"/>
                    </a:lnTo>
                    <a:lnTo>
                      <a:pt x="1091" y="403"/>
                    </a:lnTo>
                    <a:lnTo>
                      <a:pt x="1117" y="409"/>
                    </a:lnTo>
                    <a:lnTo>
                      <a:pt x="1141" y="396"/>
                    </a:lnTo>
                    <a:lnTo>
                      <a:pt x="1155" y="403"/>
                    </a:lnTo>
                    <a:lnTo>
                      <a:pt x="1175" y="401"/>
                    </a:lnTo>
                    <a:lnTo>
                      <a:pt x="1184" y="418"/>
                    </a:lnTo>
                    <a:lnTo>
                      <a:pt x="1167" y="475"/>
                    </a:lnTo>
                    <a:lnTo>
                      <a:pt x="1203" y="518"/>
                    </a:lnTo>
                    <a:lnTo>
                      <a:pt x="1245" y="518"/>
                    </a:lnTo>
                    <a:lnTo>
                      <a:pt x="1253" y="468"/>
                    </a:lnTo>
                    <a:lnTo>
                      <a:pt x="1288" y="459"/>
                    </a:lnTo>
                    <a:lnTo>
                      <a:pt x="1305" y="501"/>
                    </a:lnTo>
                    <a:lnTo>
                      <a:pt x="1303" y="501"/>
                    </a:lnTo>
                    <a:lnTo>
                      <a:pt x="1304" y="502"/>
                    </a:lnTo>
                    <a:lnTo>
                      <a:pt x="1295" y="525"/>
                    </a:lnTo>
                    <a:lnTo>
                      <a:pt x="1223" y="653"/>
                    </a:lnTo>
                    <a:lnTo>
                      <a:pt x="1205" y="637"/>
                    </a:lnTo>
                    <a:lnTo>
                      <a:pt x="1188" y="603"/>
                    </a:lnTo>
                    <a:lnTo>
                      <a:pt x="1160" y="715"/>
                    </a:lnTo>
                    <a:lnTo>
                      <a:pt x="1175" y="731"/>
                    </a:lnTo>
                    <a:lnTo>
                      <a:pt x="1195" y="744"/>
                    </a:lnTo>
                    <a:lnTo>
                      <a:pt x="1169" y="765"/>
                    </a:lnTo>
                    <a:lnTo>
                      <a:pt x="1125" y="767"/>
                    </a:lnTo>
                    <a:lnTo>
                      <a:pt x="1117" y="781"/>
                    </a:lnTo>
                    <a:lnTo>
                      <a:pt x="1088" y="786"/>
                    </a:lnTo>
                    <a:lnTo>
                      <a:pt x="1062" y="765"/>
                    </a:lnTo>
                    <a:lnTo>
                      <a:pt x="1025" y="753"/>
                    </a:lnTo>
                    <a:lnTo>
                      <a:pt x="1025" y="731"/>
                    </a:lnTo>
                    <a:lnTo>
                      <a:pt x="1017" y="707"/>
                    </a:lnTo>
                    <a:lnTo>
                      <a:pt x="1014" y="706"/>
                    </a:lnTo>
                    <a:lnTo>
                      <a:pt x="1013" y="707"/>
                    </a:lnTo>
                    <a:lnTo>
                      <a:pt x="1000" y="708"/>
                    </a:lnTo>
                    <a:lnTo>
                      <a:pt x="984" y="710"/>
                    </a:lnTo>
                    <a:lnTo>
                      <a:pt x="975" y="722"/>
                    </a:lnTo>
                    <a:lnTo>
                      <a:pt x="953" y="707"/>
                    </a:lnTo>
                    <a:lnTo>
                      <a:pt x="938" y="718"/>
                    </a:lnTo>
                    <a:lnTo>
                      <a:pt x="905" y="703"/>
                    </a:lnTo>
                    <a:lnTo>
                      <a:pt x="910" y="724"/>
                    </a:lnTo>
                    <a:lnTo>
                      <a:pt x="856" y="722"/>
                    </a:lnTo>
                    <a:lnTo>
                      <a:pt x="849" y="681"/>
                    </a:lnTo>
                    <a:lnTo>
                      <a:pt x="818" y="679"/>
                    </a:lnTo>
                    <a:lnTo>
                      <a:pt x="796" y="703"/>
                    </a:lnTo>
                    <a:lnTo>
                      <a:pt x="768" y="701"/>
                    </a:lnTo>
                    <a:lnTo>
                      <a:pt x="768" y="674"/>
                    </a:lnTo>
                    <a:lnTo>
                      <a:pt x="746" y="701"/>
                    </a:lnTo>
                    <a:lnTo>
                      <a:pt x="720" y="707"/>
                    </a:lnTo>
                    <a:lnTo>
                      <a:pt x="706" y="696"/>
                    </a:lnTo>
                    <a:lnTo>
                      <a:pt x="699" y="679"/>
                    </a:lnTo>
                    <a:lnTo>
                      <a:pt x="664" y="679"/>
                    </a:lnTo>
                    <a:lnTo>
                      <a:pt x="634" y="687"/>
                    </a:lnTo>
                    <a:lnTo>
                      <a:pt x="640" y="718"/>
                    </a:lnTo>
                    <a:lnTo>
                      <a:pt x="625" y="731"/>
                    </a:lnTo>
                    <a:lnTo>
                      <a:pt x="629" y="736"/>
                    </a:lnTo>
                    <a:lnTo>
                      <a:pt x="628" y="739"/>
                    </a:lnTo>
                    <a:lnTo>
                      <a:pt x="627" y="739"/>
                    </a:lnTo>
                    <a:lnTo>
                      <a:pt x="627" y="740"/>
                    </a:lnTo>
                    <a:lnTo>
                      <a:pt x="627" y="742"/>
                    </a:lnTo>
                    <a:lnTo>
                      <a:pt x="624" y="744"/>
                    </a:lnTo>
                    <a:lnTo>
                      <a:pt x="620" y="746"/>
                    </a:lnTo>
                    <a:lnTo>
                      <a:pt x="618" y="729"/>
                    </a:lnTo>
                    <a:lnTo>
                      <a:pt x="577" y="710"/>
                    </a:lnTo>
                    <a:lnTo>
                      <a:pt x="556" y="689"/>
                    </a:lnTo>
                    <a:lnTo>
                      <a:pt x="535" y="681"/>
                    </a:lnTo>
                    <a:lnTo>
                      <a:pt x="499" y="689"/>
                    </a:lnTo>
                    <a:lnTo>
                      <a:pt x="492" y="707"/>
                    </a:lnTo>
                    <a:lnTo>
                      <a:pt x="499" y="724"/>
                    </a:lnTo>
                    <a:lnTo>
                      <a:pt x="527" y="760"/>
                    </a:lnTo>
                    <a:lnTo>
                      <a:pt x="533" y="781"/>
                    </a:lnTo>
                    <a:lnTo>
                      <a:pt x="536" y="780"/>
                    </a:lnTo>
                    <a:lnTo>
                      <a:pt x="539" y="782"/>
                    </a:lnTo>
                    <a:lnTo>
                      <a:pt x="543" y="784"/>
                    </a:lnTo>
                    <a:lnTo>
                      <a:pt x="547" y="785"/>
                    </a:lnTo>
                    <a:lnTo>
                      <a:pt x="551" y="783"/>
                    </a:lnTo>
                    <a:lnTo>
                      <a:pt x="553" y="781"/>
                    </a:lnTo>
                    <a:lnTo>
                      <a:pt x="556" y="779"/>
                    </a:lnTo>
                    <a:lnTo>
                      <a:pt x="570" y="789"/>
                    </a:lnTo>
                    <a:lnTo>
                      <a:pt x="554" y="824"/>
                    </a:lnTo>
                    <a:lnTo>
                      <a:pt x="540" y="824"/>
                    </a:lnTo>
                    <a:lnTo>
                      <a:pt x="511" y="844"/>
                    </a:lnTo>
                    <a:lnTo>
                      <a:pt x="492" y="824"/>
                    </a:lnTo>
                    <a:lnTo>
                      <a:pt x="490" y="807"/>
                    </a:lnTo>
                    <a:lnTo>
                      <a:pt x="477" y="810"/>
                    </a:lnTo>
                    <a:lnTo>
                      <a:pt x="464" y="800"/>
                    </a:lnTo>
                    <a:lnTo>
                      <a:pt x="425" y="807"/>
                    </a:lnTo>
                    <a:lnTo>
                      <a:pt x="407" y="807"/>
                    </a:lnTo>
                    <a:lnTo>
                      <a:pt x="399" y="796"/>
                    </a:lnTo>
                    <a:lnTo>
                      <a:pt x="397" y="800"/>
                    </a:lnTo>
                    <a:lnTo>
                      <a:pt x="392" y="797"/>
                    </a:lnTo>
                    <a:lnTo>
                      <a:pt x="389" y="794"/>
                    </a:lnTo>
                    <a:lnTo>
                      <a:pt x="389" y="790"/>
                    </a:lnTo>
                    <a:lnTo>
                      <a:pt x="392" y="786"/>
                    </a:lnTo>
                    <a:lnTo>
                      <a:pt x="375" y="772"/>
                    </a:lnTo>
                    <a:lnTo>
                      <a:pt x="373" y="772"/>
                    </a:lnTo>
                    <a:lnTo>
                      <a:pt x="372" y="764"/>
                    </a:lnTo>
                    <a:lnTo>
                      <a:pt x="372" y="758"/>
                    </a:lnTo>
                    <a:lnTo>
                      <a:pt x="370" y="753"/>
                    </a:lnTo>
                    <a:lnTo>
                      <a:pt x="366" y="753"/>
                    </a:lnTo>
                    <a:lnTo>
                      <a:pt x="362" y="760"/>
                    </a:lnTo>
                    <a:lnTo>
                      <a:pt x="329" y="739"/>
                    </a:lnTo>
                    <a:lnTo>
                      <a:pt x="312" y="724"/>
                    </a:lnTo>
                    <a:lnTo>
                      <a:pt x="305" y="744"/>
                    </a:lnTo>
                    <a:lnTo>
                      <a:pt x="279" y="772"/>
                    </a:lnTo>
                    <a:lnTo>
                      <a:pt x="271" y="772"/>
                    </a:lnTo>
                    <a:lnTo>
                      <a:pt x="271" y="775"/>
                    </a:lnTo>
                    <a:lnTo>
                      <a:pt x="271" y="781"/>
                    </a:lnTo>
                    <a:lnTo>
                      <a:pt x="267" y="785"/>
                    </a:lnTo>
                    <a:lnTo>
                      <a:pt x="265" y="785"/>
                    </a:lnTo>
                    <a:lnTo>
                      <a:pt x="264" y="785"/>
                    </a:lnTo>
                    <a:lnTo>
                      <a:pt x="264" y="786"/>
                    </a:lnTo>
                    <a:lnTo>
                      <a:pt x="260" y="784"/>
                    </a:lnTo>
                    <a:lnTo>
                      <a:pt x="258" y="781"/>
                    </a:lnTo>
                    <a:lnTo>
                      <a:pt x="257" y="779"/>
                    </a:lnTo>
                    <a:lnTo>
                      <a:pt x="221" y="760"/>
                    </a:lnTo>
                    <a:lnTo>
                      <a:pt x="212" y="739"/>
                    </a:lnTo>
                    <a:lnTo>
                      <a:pt x="214" y="701"/>
                    </a:lnTo>
                    <a:lnTo>
                      <a:pt x="200" y="689"/>
                    </a:lnTo>
                    <a:lnTo>
                      <a:pt x="176" y="646"/>
                    </a:lnTo>
                    <a:lnTo>
                      <a:pt x="172" y="647"/>
                    </a:lnTo>
                    <a:lnTo>
                      <a:pt x="169" y="653"/>
                    </a:lnTo>
                    <a:lnTo>
                      <a:pt x="162" y="648"/>
                    </a:lnTo>
                    <a:lnTo>
                      <a:pt x="157" y="644"/>
                    </a:lnTo>
                    <a:lnTo>
                      <a:pt x="114" y="689"/>
                    </a:lnTo>
                    <a:lnTo>
                      <a:pt x="72" y="681"/>
                    </a:lnTo>
                    <a:lnTo>
                      <a:pt x="69" y="668"/>
                    </a:lnTo>
                    <a:lnTo>
                      <a:pt x="55" y="651"/>
                    </a:lnTo>
                    <a:lnTo>
                      <a:pt x="72" y="639"/>
                    </a:lnTo>
                    <a:lnTo>
                      <a:pt x="83" y="589"/>
                    </a:lnTo>
                    <a:lnTo>
                      <a:pt x="83" y="572"/>
                    </a:lnTo>
                    <a:lnTo>
                      <a:pt x="64" y="546"/>
                    </a:lnTo>
                    <a:lnTo>
                      <a:pt x="57" y="511"/>
                    </a:lnTo>
                    <a:lnTo>
                      <a:pt x="62" y="472"/>
                    </a:lnTo>
                    <a:lnTo>
                      <a:pt x="0" y="461"/>
                    </a:lnTo>
                    <a:lnTo>
                      <a:pt x="55" y="351"/>
                    </a:lnTo>
                    <a:lnTo>
                      <a:pt x="64" y="325"/>
                    </a:lnTo>
                    <a:lnTo>
                      <a:pt x="83" y="318"/>
                    </a:lnTo>
                    <a:lnTo>
                      <a:pt x="83" y="322"/>
                    </a:lnTo>
                    <a:lnTo>
                      <a:pt x="86" y="327"/>
                    </a:lnTo>
                    <a:lnTo>
                      <a:pt x="91" y="335"/>
                    </a:lnTo>
                    <a:lnTo>
                      <a:pt x="99" y="340"/>
                    </a:lnTo>
                    <a:lnTo>
                      <a:pt x="106" y="341"/>
                    </a:lnTo>
                    <a:lnTo>
                      <a:pt x="115" y="339"/>
                    </a:lnTo>
                    <a:lnTo>
                      <a:pt x="122" y="335"/>
                    </a:lnTo>
                    <a:lnTo>
                      <a:pt x="125" y="333"/>
                    </a:lnTo>
                    <a:lnTo>
                      <a:pt x="129" y="332"/>
                    </a:lnTo>
                    <a:lnTo>
                      <a:pt x="142" y="325"/>
                    </a:lnTo>
                    <a:lnTo>
                      <a:pt x="148" y="304"/>
                    </a:lnTo>
                    <a:lnTo>
                      <a:pt x="176" y="302"/>
                    </a:lnTo>
                    <a:lnTo>
                      <a:pt x="197" y="298"/>
                    </a:lnTo>
                    <a:lnTo>
                      <a:pt x="220" y="291"/>
                    </a:lnTo>
                    <a:lnTo>
                      <a:pt x="221" y="294"/>
                    </a:lnTo>
                    <a:lnTo>
                      <a:pt x="221" y="293"/>
                    </a:lnTo>
                    <a:lnTo>
                      <a:pt x="222" y="293"/>
                    </a:lnTo>
                    <a:lnTo>
                      <a:pt x="225" y="293"/>
                    </a:lnTo>
                    <a:lnTo>
                      <a:pt x="229" y="293"/>
                    </a:lnTo>
                    <a:lnTo>
                      <a:pt x="236" y="293"/>
                    </a:lnTo>
                    <a:lnTo>
                      <a:pt x="242" y="291"/>
                    </a:lnTo>
                    <a:lnTo>
                      <a:pt x="247" y="289"/>
                    </a:lnTo>
                    <a:lnTo>
                      <a:pt x="251" y="285"/>
                    </a:lnTo>
                    <a:lnTo>
                      <a:pt x="252" y="283"/>
                    </a:lnTo>
                    <a:lnTo>
                      <a:pt x="254" y="282"/>
                    </a:lnTo>
                    <a:lnTo>
                      <a:pt x="256" y="276"/>
                    </a:lnTo>
                    <a:lnTo>
                      <a:pt x="257" y="272"/>
                    </a:lnTo>
                    <a:lnTo>
                      <a:pt x="329" y="272"/>
                    </a:lnTo>
                    <a:lnTo>
                      <a:pt x="318" y="296"/>
                    </a:lnTo>
                    <a:lnTo>
                      <a:pt x="317" y="302"/>
                    </a:lnTo>
                    <a:lnTo>
                      <a:pt x="320" y="308"/>
                    </a:lnTo>
                    <a:lnTo>
                      <a:pt x="325" y="310"/>
                    </a:lnTo>
                    <a:lnTo>
                      <a:pt x="333" y="311"/>
                    </a:lnTo>
                    <a:lnTo>
                      <a:pt x="329" y="333"/>
                    </a:lnTo>
                    <a:lnTo>
                      <a:pt x="290" y="383"/>
                    </a:lnTo>
                    <a:lnTo>
                      <a:pt x="314" y="401"/>
                    </a:lnTo>
                    <a:lnTo>
                      <a:pt x="323" y="391"/>
                    </a:lnTo>
                    <a:lnTo>
                      <a:pt x="337" y="387"/>
                    </a:lnTo>
                    <a:lnTo>
                      <a:pt x="353" y="387"/>
                    </a:lnTo>
                    <a:lnTo>
                      <a:pt x="361" y="389"/>
                    </a:lnTo>
                    <a:lnTo>
                      <a:pt x="371" y="394"/>
                    </a:lnTo>
                    <a:lnTo>
                      <a:pt x="376" y="398"/>
                    </a:lnTo>
                    <a:lnTo>
                      <a:pt x="382" y="402"/>
                    </a:lnTo>
                    <a:lnTo>
                      <a:pt x="392" y="415"/>
                    </a:lnTo>
                    <a:lnTo>
                      <a:pt x="401" y="427"/>
                    </a:lnTo>
                    <a:lnTo>
                      <a:pt x="410" y="439"/>
                    </a:lnTo>
                    <a:lnTo>
                      <a:pt x="418" y="451"/>
                    </a:lnTo>
                    <a:lnTo>
                      <a:pt x="499" y="409"/>
                    </a:lnTo>
                    <a:lnTo>
                      <a:pt x="504" y="411"/>
                    </a:lnTo>
                    <a:lnTo>
                      <a:pt x="511" y="415"/>
                    </a:lnTo>
                    <a:lnTo>
                      <a:pt x="516" y="415"/>
                    </a:lnTo>
                    <a:lnTo>
                      <a:pt x="520" y="415"/>
                    </a:lnTo>
                    <a:lnTo>
                      <a:pt x="523" y="415"/>
                    </a:lnTo>
                    <a:lnTo>
                      <a:pt x="525" y="415"/>
                    </a:lnTo>
                    <a:lnTo>
                      <a:pt x="525" y="413"/>
                    </a:lnTo>
                    <a:lnTo>
                      <a:pt x="521" y="411"/>
                    </a:lnTo>
                    <a:lnTo>
                      <a:pt x="542" y="387"/>
                    </a:lnTo>
                    <a:lnTo>
                      <a:pt x="540" y="351"/>
                    </a:lnTo>
                    <a:lnTo>
                      <a:pt x="535" y="330"/>
                    </a:lnTo>
                    <a:lnTo>
                      <a:pt x="514" y="316"/>
                    </a:lnTo>
                    <a:lnTo>
                      <a:pt x="527" y="301"/>
                    </a:lnTo>
                    <a:lnTo>
                      <a:pt x="549" y="283"/>
                    </a:lnTo>
                    <a:lnTo>
                      <a:pt x="564" y="266"/>
                    </a:lnTo>
                    <a:lnTo>
                      <a:pt x="547" y="244"/>
                    </a:lnTo>
                    <a:lnTo>
                      <a:pt x="554" y="202"/>
                    </a:lnTo>
                    <a:lnTo>
                      <a:pt x="533" y="194"/>
                    </a:lnTo>
                    <a:lnTo>
                      <a:pt x="527" y="173"/>
                    </a:lnTo>
                    <a:lnTo>
                      <a:pt x="542" y="166"/>
                    </a:lnTo>
                    <a:lnTo>
                      <a:pt x="554" y="137"/>
                    </a:lnTo>
                    <a:lnTo>
                      <a:pt x="577" y="123"/>
                    </a:lnTo>
                    <a:lnTo>
                      <a:pt x="576" y="122"/>
                    </a:lnTo>
                    <a:lnTo>
                      <a:pt x="573" y="117"/>
                    </a:lnTo>
                    <a:lnTo>
                      <a:pt x="574" y="113"/>
                    </a:lnTo>
                    <a:lnTo>
                      <a:pt x="576" y="111"/>
                    </a:lnTo>
                    <a:lnTo>
                      <a:pt x="582" y="109"/>
                    </a:lnTo>
                    <a:lnTo>
                      <a:pt x="614" y="87"/>
                    </a:lnTo>
                    <a:lnTo>
                      <a:pt x="613" y="85"/>
                    </a:lnTo>
                    <a:lnTo>
                      <a:pt x="605" y="79"/>
                    </a:lnTo>
                    <a:lnTo>
                      <a:pt x="603" y="75"/>
                    </a:lnTo>
                    <a:lnTo>
                      <a:pt x="604" y="70"/>
                    </a:lnTo>
                    <a:lnTo>
                      <a:pt x="611" y="66"/>
                    </a:lnTo>
                    <a:lnTo>
                      <a:pt x="642" y="48"/>
                    </a:lnTo>
                    <a:lnTo>
                      <a:pt x="656" y="59"/>
                    </a:lnTo>
                    <a:lnTo>
                      <a:pt x="684" y="66"/>
                    </a:lnTo>
                    <a:lnTo>
                      <a:pt x="706" y="109"/>
                    </a:lnTo>
                    <a:lnTo>
                      <a:pt x="725" y="109"/>
                    </a:lnTo>
                    <a:lnTo>
                      <a:pt x="732" y="87"/>
                    </a:lnTo>
                    <a:lnTo>
                      <a:pt x="749" y="66"/>
                    </a:lnTo>
                    <a:lnTo>
                      <a:pt x="777" y="48"/>
                    </a:lnTo>
                    <a:lnTo>
                      <a:pt x="775" y="26"/>
                    </a:lnTo>
                    <a:lnTo>
                      <a:pt x="770" y="2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1706">
                <a:extLst>
                  <a:ext uri="{FF2B5EF4-FFF2-40B4-BE49-F238E27FC236}">
                    <a16:creationId xmlns:a16="http://schemas.microsoft.com/office/drawing/2014/main" id="{CE438397-C91F-8782-03D6-21FA411570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1074"/>
                <a:ext cx="234" cy="255"/>
              </a:xfrm>
              <a:custGeom>
                <a:avLst/>
                <a:gdLst>
                  <a:gd name="T0" fmla="*/ 104 w 1399"/>
                  <a:gd name="T1" fmla="*/ 437 h 1528"/>
                  <a:gd name="T2" fmla="*/ 175 w 1399"/>
                  <a:gd name="T3" fmla="*/ 528 h 1528"/>
                  <a:gd name="T4" fmla="*/ 220 w 1399"/>
                  <a:gd name="T5" fmla="*/ 530 h 1528"/>
                  <a:gd name="T6" fmla="*/ 270 w 1399"/>
                  <a:gd name="T7" fmla="*/ 428 h 1528"/>
                  <a:gd name="T8" fmla="*/ 340 w 1399"/>
                  <a:gd name="T9" fmla="*/ 335 h 1528"/>
                  <a:gd name="T10" fmla="*/ 341 w 1399"/>
                  <a:gd name="T11" fmla="*/ 217 h 1528"/>
                  <a:gd name="T12" fmla="*/ 261 w 1399"/>
                  <a:gd name="T13" fmla="*/ 243 h 1528"/>
                  <a:gd name="T14" fmla="*/ 261 w 1399"/>
                  <a:gd name="T15" fmla="*/ 186 h 1528"/>
                  <a:gd name="T16" fmla="*/ 275 w 1399"/>
                  <a:gd name="T17" fmla="*/ 65 h 1528"/>
                  <a:gd name="T18" fmla="*/ 461 w 1399"/>
                  <a:gd name="T19" fmla="*/ 38 h 1528"/>
                  <a:gd name="T20" fmla="*/ 513 w 1399"/>
                  <a:gd name="T21" fmla="*/ 43 h 1528"/>
                  <a:gd name="T22" fmla="*/ 560 w 1399"/>
                  <a:gd name="T23" fmla="*/ 36 h 1528"/>
                  <a:gd name="T24" fmla="*/ 511 w 1399"/>
                  <a:gd name="T25" fmla="*/ 114 h 1528"/>
                  <a:gd name="T26" fmla="*/ 612 w 1399"/>
                  <a:gd name="T27" fmla="*/ 169 h 1528"/>
                  <a:gd name="T28" fmla="*/ 660 w 1399"/>
                  <a:gd name="T29" fmla="*/ 117 h 1528"/>
                  <a:gd name="T30" fmla="*/ 812 w 1399"/>
                  <a:gd name="T31" fmla="*/ 136 h 1528"/>
                  <a:gd name="T32" fmla="*/ 927 w 1399"/>
                  <a:gd name="T33" fmla="*/ 74 h 1528"/>
                  <a:gd name="T34" fmla="*/ 928 w 1399"/>
                  <a:gd name="T35" fmla="*/ 101 h 1528"/>
                  <a:gd name="T36" fmla="*/ 988 w 1399"/>
                  <a:gd name="T37" fmla="*/ 167 h 1528"/>
                  <a:gd name="T38" fmla="*/ 982 w 1399"/>
                  <a:gd name="T39" fmla="*/ 227 h 1528"/>
                  <a:gd name="T40" fmla="*/ 1038 w 1399"/>
                  <a:gd name="T41" fmla="*/ 214 h 1528"/>
                  <a:gd name="T42" fmla="*/ 1162 w 1399"/>
                  <a:gd name="T43" fmla="*/ 230 h 1528"/>
                  <a:gd name="T44" fmla="*/ 1246 w 1399"/>
                  <a:gd name="T45" fmla="*/ 195 h 1528"/>
                  <a:gd name="T46" fmla="*/ 1288 w 1399"/>
                  <a:gd name="T47" fmla="*/ 300 h 1528"/>
                  <a:gd name="T48" fmla="*/ 1254 w 1399"/>
                  <a:gd name="T49" fmla="*/ 395 h 1528"/>
                  <a:gd name="T50" fmla="*/ 1268 w 1399"/>
                  <a:gd name="T51" fmla="*/ 466 h 1528"/>
                  <a:gd name="T52" fmla="*/ 1268 w 1399"/>
                  <a:gd name="T53" fmla="*/ 641 h 1528"/>
                  <a:gd name="T54" fmla="*/ 1338 w 1399"/>
                  <a:gd name="T55" fmla="*/ 706 h 1528"/>
                  <a:gd name="T56" fmla="*/ 1329 w 1399"/>
                  <a:gd name="T57" fmla="*/ 746 h 1528"/>
                  <a:gd name="T58" fmla="*/ 1259 w 1399"/>
                  <a:gd name="T59" fmla="*/ 828 h 1528"/>
                  <a:gd name="T60" fmla="*/ 1247 w 1399"/>
                  <a:gd name="T61" fmla="*/ 948 h 1528"/>
                  <a:gd name="T62" fmla="*/ 1240 w 1399"/>
                  <a:gd name="T63" fmla="*/ 959 h 1528"/>
                  <a:gd name="T64" fmla="*/ 1240 w 1399"/>
                  <a:gd name="T65" fmla="*/ 1037 h 1528"/>
                  <a:gd name="T66" fmla="*/ 1248 w 1399"/>
                  <a:gd name="T67" fmla="*/ 1035 h 1528"/>
                  <a:gd name="T68" fmla="*/ 1295 w 1399"/>
                  <a:gd name="T69" fmla="*/ 1022 h 1528"/>
                  <a:gd name="T70" fmla="*/ 1382 w 1399"/>
                  <a:gd name="T71" fmla="*/ 1084 h 1528"/>
                  <a:gd name="T72" fmla="*/ 1351 w 1399"/>
                  <a:gd name="T73" fmla="*/ 1108 h 1528"/>
                  <a:gd name="T74" fmla="*/ 1351 w 1399"/>
                  <a:gd name="T75" fmla="*/ 1134 h 1528"/>
                  <a:gd name="T76" fmla="*/ 1233 w 1399"/>
                  <a:gd name="T77" fmla="*/ 1122 h 1528"/>
                  <a:gd name="T78" fmla="*/ 1133 w 1399"/>
                  <a:gd name="T79" fmla="*/ 1119 h 1528"/>
                  <a:gd name="T80" fmla="*/ 1027 w 1399"/>
                  <a:gd name="T81" fmla="*/ 1225 h 1528"/>
                  <a:gd name="T82" fmla="*/ 1055 w 1399"/>
                  <a:gd name="T83" fmla="*/ 1253 h 1528"/>
                  <a:gd name="T84" fmla="*/ 1053 w 1399"/>
                  <a:gd name="T85" fmla="*/ 1260 h 1528"/>
                  <a:gd name="T86" fmla="*/ 1073 w 1399"/>
                  <a:gd name="T87" fmla="*/ 1311 h 1528"/>
                  <a:gd name="T88" fmla="*/ 1059 w 1399"/>
                  <a:gd name="T89" fmla="*/ 1328 h 1528"/>
                  <a:gd name="T90" fmla="*/ 1054 w 1399"/>
                  <a:gd name="T91" fmla="*/ 1331 h 1528"/>
                  <a:gd name="T92" fmla="*/ 1105 w 1399"/>
                  <a:gd name="T93" fmla="*/ 1343 h 1528"/>
                  <a:gd name="T94" fmla="*/ 1195 w 1399"/>
                  <a:gd name="T95" fmla="*/ 1419 h 1528"/>
                  <a:gd name="T96" fmla="*/ 1024 w 1399"/>
                  <a:gd name="T97" fmla="*/ 1521 h 1528"/>
                  <a:gd name="T98" fmla="*/ 903 w 1399"/>
                  <a:gd name="T99" fmla="*/ 1515 h 1528"/>
                  <a:gd name="T100" fmla="*/ 890 w 1399"/>
                  <a:gd name="T101" fmla="*/ 1421 h 1528"/>
                  <a:gd name="T102" fmla="*/ 820 w 1399"/>
                  <a:gd name="T103" fmla="*/ 1341 h 1528"/>
                  <a:gd name="T104" fmla="*/ 743 w 1399"/>
                  <a:gd name="T105" fmla="*/ 1276 h 1528"/>
                  <a:gd name="T106" fmla="*/ 662 w 1399"/>
                  <a:gd name="T107" fmla="*/ 1286 h 1528"/>
                  <a:gd name="T108" fmla="*/ 616 w 1399"/>
                  <a:gd name="T109" fmla="*/ 1246 h 1528"/>
                  <a:gd name="T110" fmla="*/ 603 w 1399"/>
                  <a:gd name="T111" fmla="*/ 1206 h 1528"/>
                  <a:gd name="T112" fmla="*/ 549 w 1399"/>
                  <a:gd name="T113" fmla="*/ 1127 h 1528"/>
                  <a:gd name="T114" fmla="*/ 482 w 1399"/>
                  <a:gd name="T115" fmla="*/ 1069 h 1528"/>
                  <a:gd name="T116" fmla="*/ 383 w 1399"/>
                  <a:gd name="T117" fmla="*/ 970 h 1528"/>
                  <a:gd name="T118" fmla="*/ 263 w 1399"/>
                  <a:gd name="T119" fmla="*/ 878 h 1528"/>
                  <a:gd name="T120" fmla="*/ 200 w 1399"/>
                  <a:gd name="T121" fmla="*/ 878 h 1528"/>
                  <a:gd name="T122" fmla="*/ 126 w 1399"/>
                  <a:gd name="T123" fmla="*/ 744 h 1528"/>
                  <a:gd name="T124" fmla="*/ 11 w 1399"/>
                  <a:gd name="T125" fmla="*/ 734 h 1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99" h="1528">
                    <a:moveTo>
                      <a:pt x="68" y="449"/>
                    </a:moveTo>
                    <a:lnTo>
                      <a:pt x="92" y="435"/>
                    </a:lnTo>
                    <a:lnTo>
                      <a:pt x="97" y="432"/>
                    </a:lnTo>
                    <a:lnTo>
                      <a:pt x="100" y="434"/>
                    </a:lnTo>
                    <a:lnTo>
                      <a:pt x="101" y="435"/>
                    </a:lnTo>
                    <a:lnTo>
                      <a:pt x="104" y="437"/>
                    </a:lnTo>
                    <a:lnTo>
                      <a:pt x="107" y="437"/>
                    </a:lnTo>
                    <a:lnTo>
                      <a:pt x="111" y="466"/>
                    </a:lnTo>
                    <a:lnTo>
                      <a:pt x="128" y="502"/>
                    </a:lnTo>
                    <a:lnTo>
                      <a:pt x="128" y="528"/>
                    </a:lnTo>
                    <a:lnTo>
                      <a:pt x="175" y="523"/>
                    </a:lnTo>
                    <a:lnTo>
                      <a:pt x="175" y="528"/>
                    </a:lnTo>
                    <a:lnTo>
                      <a:pt x="177" y="531"/>
                    </a:lnTo>
                    <a:lnTo>
                      <a:pt x="180" y="535"/>
                    </a:lnTo>
                    <a:lnTo>
                      <a:pt x="181" y="536"/>
                    </a:lnTo>
                    <a:lnTo>
                      <a:pt x="185" y="537"/>
                    </a:lnTo>
                    <a:lnTo>
                      <a:pt x="211" y="521"/>
                    </a:lnTo>
                    <a:lnTo>
                      <a:pt x="220" y="530"/>
                    </a:lnTo>
                    <a:lnTo>
                      <a:pt x="240" y="521"/>
                    </a:lnTo>
                    <a:lnTo>
                      <a:pt x="225" y="495"/>
                    </a:lnTo>
                    <a:lnTo>
                      <a:pt x="227" y="466"/>
                    </a:lnTo>
                    <a:lnTo>
                      <a:pt x="268" y="463"/>
                    </a:lnTo>
                    <a:lnTo>
                      <a:pt x="275" y="443"/>
                    </a:lnTo>
                    <a:lnTo>
                      <a:pt x="270" y="428"/>
                    </a:lnTo>
                    <a:lnTo>
                      <a:pt x="283" y="414"/>
                    </a:lnTo>
                    <a:lnTo>
                      <a:pt x="263" y="345"/>
                    </a:lnTo>
                    <a:lnTo>
                      <a:pt x="283" y="343"/>
                    </a:lnTo>
                    <a:lnTo>
                      <a:pt x="299" y="328"/>
                    </a:lnTo>
                    <a:lnTo>
                      <a:pt x="313" y="323"/>
                    </a:lnTo>
                    <a:lnTo>
                      <a:pt x="340" y="335"/>
                    </a:lnTo>
                    <a:lnTo>
                      <a:pt x="418" y="260"/>
                    </a:lnTo>
                    <a:lnTo>
                      <a:pt x="385" y="256"/>
                    </a:lnTo>
                    <a:lnTo>
                      <a:pt x="375" y="245"/>
                    </a:lnTo>
                    <a:lnTo>
                      <a:pt x="346" y="224"/>
                    </a:lnTo>
                    <a:lnTo>
                      <a:pt x="343" y="219"/>
                    </a:lnTo>
                    <a:lnTo>
                      <a:pt x="341" y="217"/>
                    </a:lnTo>
                    <a:lnTo>
                      <a:pt x="337" y="218"/>
                    </a:lnTo>
                    <a:lnTo>
                      <a:pt x="335" y="221"/>
                    </a:lnTo>
                    <a:lnTo>
                      <a:pt x="320" y="224"/>
                    </a:lnTo>
                    <a:lnTo>
                      <a:pt x="311" y="245"/>
                    </a:lnTo>
                    <a:lnTo>
                      <a:pt x="290" y="256"/>
                    </a:lnTo>
                    <a:lnTo>
                      <a:pt x="261" y="243"/>
                    </a:lnTo>
                    <a:lnTo>
                      <a:pt x="227" y="238"/>
                    </a:lnTo>
                    <a:lnTo>
                      <a:pt x="246" y="217"/>
                    </a:lnTo>
                    <a:lnTo>
                      <a:pt x="261" y="195"/>
                    </a:lnTo>
                    <a:lnTo>
                      <a:pt x="259" y="193"/>
                    </a:lnTo>
                    <a:lnTo>
                      <a:pt x="259" y="192"/>
                    </a:lnTo>
                    <a:lnTo>
                      <a:pt x="261" y="186"/>
                    </a:lnTo>
                    <a:lnTo>
                      <a:pt x="277" y="164"/>
                    </a:lnTo>
                    <a:lnTo>
                      <a:pt x="257" y="143"/>
                    </a:lnTo>
                    <a:lnTo>
                      <a:pt x="268" y="102"/>
                    </a:lnTo>
                    <a:lnTo>
                      <a:pt x="257" y="93"/>
                    </a:lnTo>
                    <a:lnTo>
                      <a:pt x="254" y="67"/>
                    </a:lnTo>
                    <a:lnTo>
                      <a:pt x="275" y="65"/>
                    </a:lnTo>
                    <a:lnTo>
                      <a:pt x="342" y="65"/>
                    </a:lnTo>
                    <a:lnTo>
                      <a:pt x="368" y="24"/>
                    </a:lnTo>
                    <a:lnTo>
                      <a:pt x="396" y="43"/>
                    </a:lnTo>
                    <a:lnTo>
                      <a:pt x="425" y="36"/>
                    </a:lnTo>
                    <a:lnTo>
                      <a:pt x="427" y="45"/>
                    </a:lnTo>
                    <a:lnTo>
                      <a:pt x="461" y="38"/>
                    </a:lnTo>
                    <a:lnTo>
                      <a:pt x="492" y="50"/>
                    </a:lnTo>
                    <a:lnTo>
                      <a:pt x="492" y="47"/>
                    </a:lnTo>
                    <a:lnTo>
                      <a:pt x="494" y="46"/>
                    </a:lnTo>
                    <a:lnTo>
                      <a:pt x="501" y="41"/>
                    </a:lnTo>
                    <a:lnTo>
                      <a:pt x="511" y="40"/>
                    </a:lnTo>
                    <a:lnTo>
                      <a:pt x="513" y="43"/>
                    </a:lnTo>
                    <a:lnTo>
                      <a:pt x="515" y="43"/>
                    </a:lnTo>
                    <a:lnTo>
                      <a:pt x="518" y="45"/>
                    </a:lnTo>
                    <a:lnTo>
                      <a:pt x="519" y="47"/>
                    </a:lnTo>
                    <a:lnTo>
                      <a:pt x="520" y="52"/>
                    </a:lnTo>
                    <a:lnTo>
                      <a:pt x="539" y="50"/>
                    </a:lnTo>
                    <a:lnTo>
                      <a:pt x="560" y="36"/>
                    </a:lnTo>
                    <a:lnTo>
                      <a:pt x="581" y="15"/>
                    </a:lnTo>
                    <a:lnTo>
                      <a:pt x="589" y="0"/>
                    </a:lnTo>
                    <a:lnTo>
                      <a:pt x="612" y="32"/>
                    </a:lnTo>
                    <a:lnTo>
                      <a:pt x="584" y="52"/>
                    </a:lnTo>
                    <a:lnTo>
                      <a:pt x="589" y="88"/>
                    </a:lnTo>
                    <a:lnTo>
                      <a:pt x="511" y="114"/>
                    </a:lnTo>
                    <a:lnTo>
                      <a:pt x="563" y="164"/>
                    </a:lnTo>
                    <a:lnTo>
                      <a:pt x="577" y="167"/>
                    </a:lnTo>
                    <a:lnTo>
                      <a:pt x="592" y="174"/>
                    </a:lnTo>
                    <a:lnTo>
                      <a:pt x="610" y="164"/>
                    </a:lnTo>
                    <a:lnTo>
                      <a:pt x="612" y="167"/>
                    </a:lnTo>
                    <a:lnTo>
                      <a:pt x="612" y="169"/>
                    </a:lnTo>
                    <a:lnTo>
                      <a:pt x="618" y="158"/>
                    </a:lnTo>
                    <a:lnTo>
                      <a:pt x="620" y="152"/>
                    </a:lnTo>
                    <a:lnTo>
                      <a:pt x="631" y="143"/>
                    </a:lnTo>
                    <a:lnTo>
                      <a:pt x="631" y="130"/>
                    </a:lnTo>
                    <a:lnTo>
                      <a:pt x="648" y="114"/>
                    </a:lnTo>
                    <a:lnTo>
                      <a:pt x="660" y="117"/>
                    </a:lnTo>
                    <a:lnTo>
                      <a:pt x="710" y="138"/>
                    </a:lnTo>
                    <a:lnTo>
                      <a:pt x="731" y="124"/>
                    </a:lnTo>
                    <a:lnTo>
                      <a:pt x="781" y="136"/>
                    </a:lnTo>
                    <a:lnTo>
                      <a:pt x="781" y="164"/>
                    </a:lnTo>
                    <a:lnTo>
                      <a:pt x="817" y="160"/>
                    </a:lnTo>
                    <a:lnTo>
                      <a:pt x="812" y="136"/>
                    </a:lnTo>
                    <a:lnTo>
                      <a:pt x="831" y="95"/>
                    </a:lnTo>
                    <a:lnTo>
                      <a:pt x="855" y="74"/>
                    </a:lnTo>
                    <a:lnTo>
                      <a:pt x="881" y="86"/>
                    </a:lnTo>
                    <a:lnTo>
                      <a:pt x="896" y="95"/>
                    </a:lnTo>
                    <a:lnTo>
                      <a:pt x="912" y="88"/>
                    </a:lnTo>
                    <a:lnTo>
                      <a:pt x="927" y="74"/>
                    </a:lnTo>
                    <a:lnTo>
                      <a:pt x="929" y="78"/>
                    </a:lnTo>
                    <a:lnTo>
                      <a:pt x="927" y="89"/>
                    </a:lnTo>
                    <a:lnTo>
                      <a:pt x="927" y="101"/>
                    </a:lnTo>
                    <a:lnTo>
                      <a:pt x="926" y="105"/>
                    </a:lnTo>
                    <a:lnTo>
                      <a:pt x="927" y="105"/>
                    </a:lnTo>
                    <a:lnTo>
                      <a:pt x="928" y="101"/>
                    </a:lnTo>
                    <a:lnTo>
                      <a:pt x="931" y="95"/>
                    </a:lnTo>
                    <a:lnTo>
                      <a:pt x="955" y="108"/>
                    </a:lnTo>
                    <a:lnTo>
                      <a:pt x="945" y="124"/>
                    </a:lnTo>
                    <a:lnTo>
                      <a:pt x="945" y="145"/>
                    </a:lnTo>
                    <a:lnTo>
                      <a:pt x="966" y="150"/>
                    </a:lnTo>
                    <a:lnTo>
                      <a:pt x="988" y="167"/>
                    </a:lnTo>
                    <a:lnTo>
                      <a:pt x="974" y="188"/>
                    </a:lnTo>
                    <a:lnTo>
                      <a:pt x="969" y="236"/>
                    </a:lnTo>
                    <a:lnTo>
                      <a:pt x="974" y="228"/>
                    </a:lnTo>
                    <a:lnTo>
                      <a:pt x="976" y="223"/>
                    </a:lnTo>
                    <a:lnTo>
                      <a:pt x="980" y="223"/>
                    </a:lnTo>
                    <a:lnTo>
                      <a:pt x="982" y="227"/>
                    </a:lnTo>
                    <a:lnTo>
                      <a:pt x="983" y="230"/>
                    </a:lnTo>
                    <a:lnTo>
                      <a:pt x="985" y="237"/>
                    </a:lnTo>
                    <a:lnTo>
                      <a:pt x="988" y="243"/>
                    </a:lnTo>
                    <a:lnTo>
                      <a:pt x="997" y="221"/>
                    </a:lnTo>
                    <a:lnTo>
                      <a:pt x="1016" y="221"/>
                    </a:lnTo>
                    <a:lnTo>
                      <a:pt x="1038" y="214"/>
                    </a:lnTo>
                    <a:lnTo>
                      <a:pt x="1055" y="200"/>
                    </a:lnTo>
                    <a:lnTo>
                      <a:pt x="1081" y="221"/>
                    </a:lnTo>
                    <a:lnTo>
                      <a:pt x="1097" y="217"/>
                    </a:lnTo>
                    <a:lnTo>
                      <a:pt x="1131" y="193"/>
                    </a:lnTo>
                    <a:lnTo>
                      <a:pt x="1145" y="202"/>
                    </a:lnTo>
                    <a:lnTo>
                      <a:pt x="1162" y="230"/>
                    </a:lnTo>
                    <a:lnTo>
                      <a:pt x="1195" y="214"/>
                    </a:lnTo>
                    <a:lnTo>
                      <a:pt x="1201" y="188"/>
                    </a:lnTo>
                    <a:lnTo>
                      <a:pt x="1238" y="188"/>
                    </a:lnTo>
                    <a:lnTo>
                      <a:pt x="1241" y="192"/>
                    </a:lnTo>
                    <a:lnTo>
                      <a:pt x="1246" y="194"/>
                    </a:lnTo>
                    <a:lnTo>
                      <a:pt x="1246" y="195"/>
                    </a:lnTo>
                    <a:lnTo>
                      <a:pt x="1245" y="202"/>
                    </a:lnTo>
                    <a:lnTo>
                      <a:pt x="1245" y="243"/>
                    </a:lnTo>
                    <a:lnTo>
                      <a:pt x="1233" y="256"/>
                    </a:lnTo>
                    <a:lnTo>
                      <a:pt x="1238" y="280"/>
                    </a:lnTo>
                    <a:lnTo>
                      <a:pt x="1290" y="260"/>
                    </a:lnTo>
                    <a:lnTo>
                      <a:pt x="1288" y="300"/>
                    </a:lnTo>
                    <a:lnTo>
                      <a:pt x="1312" y="314"/>
                    </a:lnTo>
                    <a:lnTo>
                      <a:pt x="1297" y="335"/>
                    </a:lnTo>
                    <a:lnTo>
                      <a:pt x="1281" y="335"/>
                    </a:lnTo>
                    <a:lnTo>
                      <a:pt x="1273" y="350"/>
                    </a:lnTo>
                    <a:lnTo>
                      <a:pt x="1266" y="385"/>
                    </a:lnTo>
                    <a:lnTo>
                      <a:pt x="1254" y="395"/>
                    </a:lnTo>
                    <a:lnTo>
                      <a:pt x="1268" y="414"/>
                    </a:lnTo>
                    <a:lnTo>
                      <a:pt x="1290" y="414"/>
                    </a:lnTo>
                    <a:lnTo>
                      <a:pt x="1316" y="421"/>
                    </a:lnTo>
                    <a:lnTo>
                      <a:pt x="1323" y="443"/>
                    </a:lnTo>
                    <a:lnTo>
                      <a:pt x="1275" y="445"/>
                    </a:lnTo>
                    <a:lnTo>
                      <a:pt x="1268" y="466"/>
                    </a:lnTo>
                    <a:lnTo>
                      <a:pt x="1295" y="480"/>
                    </a:lnTo>
                    <a:lnTo>
                      <a:pt x="1312" y="502"/>
                    </a:lnTo>
                    <a:lnTo>
                      <a:pt x="1268" y="530"/>
                    </a:lnTo>
                    <a:lnTo>
                      <a:pt x="1247" y="645"/>
                    </a:lnTo>
                    <a:lnTo>
                      <a:pt x="1268" y="645"/>
                    </a:lnTo>
                    <a:lnTo>
                      <a:pt x="1268" y="641"/>
                    </a:lnTo>
                    <a:lnTo>
                      <a:pt x="1288" y="621"/>
                    </a:lnTo>
                    <a:lnTo>
                      <a:pt x="1316" y="623"/>
                    </a:lnTo>
                    <a:lnTo>
                      <a:pt x="1309" y="635"/>
                    </a:lnTo>
                    <a:lnTo>
                      <a:pt x="1297" y="641"/>
                    </a:lnTo>
                    <a:lnTo>
                      <a:pt x="1312" y="699"/>
                    </a:lnTo>
                    <a:lnTo>
                      <a:pt x="1338" y="706"/>
                    </a:lnTo>
                    <a:lnTo>
                      <a:pt x="1344" y="737"/>
                    </a:lnTo>
                    <a:lnTo>
                      <a:pt x="1337" y="737"/>
                    </a:lnTo>
                    <a:lnTo>
                      <a:pt x="1331" y="740"/>
                    </a:lnTo>
                    <a:lnTo>
                      <a:pt x="1328" y="740"/>
                    </a:lnTo>
                    <a:lnTo>
                      <a:pt x="1328" y="743"/>
                    </a:lnTo>
                    <a:lnTo>
                      <a:pt x="1329" y="746"/>
                    </a:lnTo>
                    <a:lnTo>
                      <a:pt x="1333" y="749"/>
                    </a:lnTo>
                    <a:lnTo>
                      <a:pt x="1312" y="744"/>
                    </a:lnTo>
                    <a:lnTo>
                      <a:pt x="1301" y="751"/>
                    </a:lnTo>
                    <a:lnTo>
                      <a:pt x="1290" y="801"/>
                    </a:lnTo>
                    <a:lnTo>
                      <a:pt x="1288" y="837"/>
                    </a:lnTo>
                    <a:lnTo>
                      <a:pt x="1259" y="828"/>
                    </a:lnTo>
                    <a:lnTo>
                      <a:pt x="1268" y="863"/>
                    </a:lnTo>
                    <a:lnTo>
                      <a:pt x="1268" y="884"/>
                    </a:lnTo>
                    <a:lnTo>
                      <a:pt x="1245" y="908"/>
                    </a:lnTo>
                    <a:lnTo>
                      <a:pt x="1245" y="934"/>
                    </a:lnTo>
                    <a:lnTo>
                      <a:pt x="1266" y="948"/>
                    </a:lnTo>
                    <a:lnTo>
                      <a:pt x="1247" y="948"/>
                    </a:lnTo>
                    <a:lnTo>
                      <a:pt x="1246" y="956"/>
                    </a:lnTo>
                    <a:lnTo>
                      <a:pt x="1245" y="956"/>
                    </a:lnTo>
                    <a:lnTo>
                      <a:pt x="1245" y="957"/>
                    </a:lnTo>
                    <a:lnTo>
                      <a:pt x="1244" y="957"/>
                    </a:lnTo>
                    <a:lnTo>
                      <a:pt x="1244" y="958"/>
                    </a:lnTo>
                    <a:lnTo>
                      <a:pt x="1240" y="959"/>
                    </a:lnTo>
                    <a:lnTo>
                      <a:pt x="1238" y="958"/>
                    </a:lnTo>
                    <a:lnTo>
                      <a:pt x="1223" y="991"/>
                    </a:lnTo>
                    <a:lnTo>
                      <a:pt x="1195" y="993"/>
                    </a:lnTo>
                    <a:lnTo>
                      <a:pt x="1181" y="1013"/>
                    </a:lnTo>
                    <a:lnTo>
                      <a:pt x="1209" y="1015"/>
                    </a:lnTo>
                    <a:lnTo>
                      <a:pt x="1240" y="1037"/>
                    </a:lnTo>
                    <a:lnTo>
                      <a:pt x="1240" y="1036"/>
                    </a:lnTo>
                    <a:lnTo>
                      <a:pt x="1241" y="1036"/>
                    </a:lnTo>
                    <a:lnTo>
                      <a:pt x="1243" y="1036"/>
                    </a:lnTo>
                    <a:lnTo>
                      <a:pt x="1247" y="1036"/>
                    </a:lnTo>
                    <a:lnTo>
                      <a:pt x="1247" y="1035"/>
                    </a:lnTo>
                    <a:lnTo>
                      <a:pt x="1248" y="1035"/>
                    </a:lnTo>
                    <a:lnTo>
                      <a:pt x="1250" y="1035"/>
                    </a:lnTo>
                    <a:lnTo>
                      <a:pt x="1254" y="1035"/>
                    </a:lnTo>
                    <a:lnTo>
                      <a:pt x="1261" y="1033"/>
                    </a:lnTo>
                    <a:lnTo>
                      <a:pt x="1267" y="1032"/>
                    </a:lnTo>
                    <a:lnTo>
                      <a:pt x="1262" y="1027"/>
                    </a:lnTo>
                    <a:lnTo>
                      <a:pt x="1295" y="1022"/>
                    </a:lnTo>
                    <a:lnTo>
                      <a:pt x="1301" y="1037"/>
                    </a:lnTo>
                    <a:lnTo>
                      <a:pt x="1318" y="1037"/>
                    </a:lnTo>
                    <a:lnTo>
                      <a:pt x="1325" y="1072"/>
                    </a:lnTo>
                    <a:lnTo>
                      <a:pt x="1347" y="1076"/>
                    </a:lnTo>
                    <a:lnTo>
                      <a:pt x="1359" y="1069"/>
                    </a:lnTo>
                    <a:lnTo>
                      <a:pt x="1382" y="1084"/>
                    </a:lnTo>
                    <a:lnTo>
                      <a:pt x="1391" y="1084"/>
                    </a:lnTo>
                    <a:lnTo>
                      <a:pt x="1399" y="1087"/>
                    </a:lnTo>
                    <a:lnTo>
                      <a:pt x="1388" y="1108"/>
                    </a:lnTo>
                    <a:lnTo>
                      <a:pt x="1380" y="1120"/>
                    </a:lnTo>
                    <a:lnTo>
                      <a:pt x="1380" y="1119"/>
                    </a:lnTo>
                    <a:lnTo>
                      <a:pt x="1351" y="1108"/>
                    </a:lnTo>
                    <a:lnTo>
                      <a:pt x="1346" y="1117"/>
                    </a:lnTo>
                    <a:lnTo>
                      <a:pt x="1343" y="1125"/>
                    </a:lnTo>
                    <a:lnTo>
                      <a:pt x="1342" y="1127"/>
                    </a:lnTo>
                    <a:lnTo>
                      <a:pt x="1346" y="1131"/>
                    </a:lnTo>
                    <a:lnTo>
                      <a:pt x="1348" y="1132"/>
                    </a:lnTo>
                    <a:lnTo>
                      <a:pt x="1351" y="1134"/>
                    </a:lnTo>
                    <a:lnTo>
                      <a:pt x="1361" y="1163"/>
                    </a:lnTo>
                    <a:lnTo>
                      <a:pt x="1333" y="1165"/>
                    </a:lnTo>
                    <a:lnTo>
                      <a:pt x="1301" y="1163"/>
                    </a:lnTo>
                    <a:lnTo>
                      <a:pt x="1295" y="1150"/>
                    </a:lnTo>
                    <a:lnTo>
                      <a:pt x="1240" y="1148"/>
                    </a:lnTo>
                    <a:lnTo>
                      <a:pt x="1233" y="1122"/>
                    </a:lnTo>
                    <a:lnTo>
                      <a:pt x="1212" y="1130"/>
                    </a:lnTo>
                    <a:lnTo>
                      <a:pt x="1195" y="1122"/>
                    </a:lnTo>
                    <a:lnTo>
                      <a:pt x="1197" y="1091"/>
                    </a:lnTo>
                    <a:lnTo>
                      <a:pt x="1159" y="1093"/>
                    </a:lnTo>
                    <a:lnTo>
                      <a:pt x="1159" y="1108"/>
                    </a:lnTo>
                    <a:lnTo>
                      <a:pt x="1133" y="1119"/>
                    </a:lnTo>
                    <a:lnTo>
                      <a:pt x="1119" y="1141"/>
                    </a:lnTo>
                    <a:lnTo>
                      <a:pt x="1095" y="1200"/>
                    </a:lnTo>
                    <a:lnTo>
                      <a:pt x="1026" y="1206"/>
                    </a:lnTo>
                    <a:lnTo>
                      <a:pt x="1010" y="1219"/>
                    </a:lnTo>
                    <a:lnTo>
                      <a:pt x="1017" y="1222"/>
                    </a:lnTo>
                    <a:lnTo>
                      <a:pt x="1027" y="1225"/>
                    </a:lnTo>
                    <a:lnTo>
                      <a:pt x="1036" y="1224"/>
                    </a:lnTo>
                    <a:lnTo>
                      <a:pt x="1047" y="1222"/>
                    </a:lnTo>
                    <a:lnTo>
                      <a:pt x="1069" y="1236"/>
                    </a:lnTo>
                    <a:lnTo>
                      <a:pt x="1053" y="1250"/>
                    </a:lnTo>
                    <a:lnTo>
                      <a:pt x="1054" y="1251"/>
                    </a:lnTo>
                    <a:lnTo>
                      <a:pt x="1055" y="1253"/>
                    </a:lnTo>
                    <a:lnTo>
                      <a:pt x="1055" y="1254"/>
                    </a:lnTo>
                    <a:lnTo>
                      <a:pt x="1056" y="1257"/>
                    </a:lnTo>
                    <a:lnTo>
                      <a:pt x="1056" y="1258"/>
                    </a:lnTo>
                    <a:lnTo>
                      <a:pt x="1056" y="1260"/>
                    </a:lnTo>
                    <a:lnTo>
                      <a:pt x="1054" y="1260"/>
                    </a:lnTo>
                    <a:lnTo>
                      <a:pt x="1053" y="1260"/>
                    </a:lnTo>
                    <a:lnTo>
                      <a:pt x="1053" y="1261"/>
                    </a:lnTo>
                    <a:lnTo>
                      <a:pt x="1050" y="1261"/>
                    </a:lnTo>
                    <a:lnTo>
                      <a:pt x="1047" y="1262"/>
                    </a:lnTo>
                    <a:lnTo>
                      <a:pt x="1069" y="1284"/>
                    </a:lnTo>
                    <a:lnTo>
                      <a:pt x="1081" y="1312"/>
                    </a:lnTo>
                    <a:lnTo>
                      <a:pt x="1073" y="1311"/>
                    </a:lnTo>
                    <a:lnTo>
                      <a:pt x="1068" y="1314"/>
                    </a:lnTo>
                    <a:lnTo>
                      <a:pt x="1065" y="1319"/>
                    </a:lnTo>
                    <a:lnTo>
                      <a:pt x="1066" y="1326"/>
                    </a:lnTo>
                    <a:lnTo>
                      <a:pt x="1061" y="1326"/>
                    </a:lnTo>
                    <a:lnTo>
                      <a:pt x="1060" y="1328"/>
                    </a:lnTo>
                    <a:lnTo>
                      <a:pt x="1059" y="1328"/>
                    </a:lnTo>
                    <a:lnTo>
                      <a:pt x="1059" y="1329"/>
                    </a:lnTo>
                    <a:lnTo>
                      <a:pt x="1059" y="1331"/>
                    </a:lnTo>
                    <a:lnTo>
                      <a:pt x="1057" y="1331"/>
                    </a:lnTo>
                    <a:lnTo>
                      <a:pt x="1056" y="1331"/>
                    </a:lnTo>
                    <a:lnTo>
                      <a:pt x="1056" y="1333"/>
                    </a:lnTo>
                    <a:lnTo>
                      <a:pt x="1054" y="1331"/>
                    </a:lnTo>
                    <a:lnTo>
                      <a:pt x="1053" y="1331"/>
                    </a:lnTo>
                    <a:lnTo>
                      <a:pt x="1051" y="1331"/>
                    </a:lnTo>
                    <a:lnTo>
                      <a:pt x="1047" y="1329"/>
                    </a:lnTo>
                    <a:lnTo>
                      <a:pt x="1045" y="1328"/>
                    </a:lnTo>
                    <a:lnTo>
                      <a:pt x="1019" y="1350"/>
                    </a:lnTo>
                    <a:lnTo>
                      <a:pt x="1105" y="1343"/>
                    </a:lnTo>
                    <a:lnTo>
                      <a:pt x="1133" y="1355"/>
                    </a:lnTo>
                    <a:lnTo>
                      <a:pt x="1125" y="1376"/>
                    </a:lnTo>
                    <a:lnTo>
                      <a:pt x="1153" y="1415"/>
                    </a:lnTo>
                    <a:lnTo>
                      <a:pt x="1175" y="1412"/>
                    </a:lnTo>
                    <a:lnTo>
                      <a:pt x="1188" y="1407"/>
                    </a:lnTo>
                    <a:lnTo>
                      <a:pt x="1195" y="1419"/>
                    </a:lnTo>
                    <a:lnTo>
                      <a:pt x="1166" y="1428"/>
                    </a:lnTo>
                    <a:lnTo>
                      <a:pt x="1159" y="1436"/>
                    </a:lnTo>
                    <a:lnTo>
                      <a:pt x="1116" y="1441"/>
                    </a:lnTo>
                    <a:lnTo>
                      <a:pt x="1095" y="1450"/>
                    </a:lnTo>
                    <a:lnTo>
                      <a:pt x="1083" y="1465"/>
                    </a:lnTo>
                    <a:lnTo>
                      <a:pt x="1024" y="1521"/>
                    </a:lnTo>
                    <a:lnTo>
                      <a:pt x="1005" y="1528"/>
                    </a:lnTo>
                    <a:lnTo>
                      <a:pt x="1010" y="1512"/>
                    </a:lnTo>
                    <a:lnTo>
                      <a:pt x="1005" y="1491"/>
                    </a:lnTo>
                    <a:lnTo>
                      <a:pt x="966" y="1493"/>
                    </a:lnTo>
                    <a:lnTo>
                      <a:pt x="955" y="1507"/>
                    </a:lnTo>
                    <a:lnTo>
                      <a:pt x="903" y="1515"/>
                    </a:lnTo>
                    <a:lnTo>
                      <a:pt x="883" y="1498"/>
                    </a:lnTo>
                    <a:lnTo>
                      <a:pt x="824" y="1500"/>
                    </a:lnTo>
                    <a:lnTo>
                      <a:pt x="846" y="1450"/>
                    </a:lnTo>
                    <a:lnTo>
                      <a:pt x="838" y="1433"/>
                    </a:lnTo>
                    <a:lnTo>
                      <a:pt x="870" y="1433"/>
                    </a:lnTo>
                    <a:lnTo>
                      <a:pt x="890" y="1421"/>
                    </a:lnTo>
                    <a:lnTo>
                      <a:pt x="953" y="1421"/>
                    </a:lnTo>
                    <a:lnTo>
                      <a:pt x="948" y="1393"/>
                    </a:lnTo>
                    <a:lnTo>
                      <a:pt x="905" y="1355"/>
                    </a:lnTo>
                    <a:lnTo>
                      <a:pt x="874" y="1350"/>
                    </a:lnTo>
                    <a:lnTo>
                      <a:pt x="860" y="1336"/>
                    </a:lnTo>
                    <a:lnTo>
                      <a:pt x="820" y="1341"/>
                    </a:lnTo>
                    <a:lnTo>
                      <a:pt x="790" y="1305"/>
                    </a:lnTo>
                    <a:lnTo>
                      <a:pt x="774" y="1291"/>
                    </a:lnTo>
                    <a:lnTo>
                      <a:pt x="753" y="1278"/>
                    </a:lnTo>
                    <a:lnTo>
                      <a:pt x="748" y="1277"/>
                    </a:lnTo>
                    <a:lnTo>
                      <a:pt x="745" y="1277"/>
                    </a:lnTo>
                    <a:lnTo>
                      <a:pt x="743" y="1276"/>
                    </a:lnTo>
                    <a:lnTo>
                      <a:pt x="743" y="1275"/>
                    </a:lnTo>
                    <a:lnTo>
                      <a:pt x="742" y="1272"/>
                    </a:lnTo>
                    <a:lnTo>
                      <a:pt x="743" y="1269"/>
                    </a:lnTo>
                    <a:lnTo>
                      <a:pt x="748" y="1262"/>
                    </a:lnTo>
                    <a:lnTo>
                      <a:pt x="675" y="1298"/>
                    </a:lnTo>
                    <a:lnTo>
                      <a:pt x="662" y="1286"/>
                    </a:lnTo>
                    <a:lnTo>
                      <a:pt x="648" y="1284"/>
                    </a:lnTo>
                    <a:lnTo>
                      <a:pt x="634" y="1265"/>
                    </a:lnTo>
                    <a:lnTo>
                      <a:pt x="627" y="1241"/>
                    </a:lnTo>
                    <a:lnTo>
                      <a:pt x="621" y="1244"/>
                    </a:lnTo>
                    <a:lnTo>
                      <a:pt x="617" y="1246"/>
                    </a:lnTo>
                    <a:lnTo>
                      <a:pt x="616" y="1246"/>
                    </a:lnTo>
                    <a:lnTo>
                      <a:pt x="610" y="1239"/>
                    </a:lnTo>
                    <a:lnTo>
                      <a:pt x="608" y="1236"/>
                    </a:lnTo>
                    <a:lnTo>
                      <a:pt x="608" y="1235"/>
                    </a:lnTo>
                    <a:lnTo>
                      <a:pt x="605" y="1227"/>
                    </a:lnTo>
                    <a:lnTo>
                      <a:pt x="604" y="1221"/>
                    </a:lnTo>
                    <a:lnTo>
                      <a:pt x="603" y="1206"/>
                    </a:lnTo>
                    <a:lnTo>
                      <a:pt x="589" y="1198"/>
                    </a:lnTo>
                    <a:lnTo>
                      <a:pt x="584" y="1176"/>
                    </a:lnTo>
                    <a:lnTo>
                      <a:pt x="575" y="1158"/>
                    </a:lnTo>
                    <a:lnTo>
                      <a:pt x="560" y="1136"/>
                    </a:lnTo>
                    <a:lnTo>
                      <a:pt x="552" y="1132"/>
                    </a:lnTo>
                    <a:lnTo>
                      <a:pt x="549" y="1127"/>
                    </a:lnTo>
                    <a:lnTo>
                      <a:pt x="549" y="1123"/>
                    </a:lnTo>
                    <a:lnTo>
                      <a:pt x="555" y="1119"/>
                    </a:lnTo>
                    <a:lnTo>
                      <a:pt x="548" y="1098"/>
                    </a:lnTo>
                    <a:lnTo>
                      <a:pt x="525" y="1091"/>
                    </a:lnTo>
                    <a:lnTo>
                      <a:pt x="518" y="1080"/>
                    </a:lnTo>
                    <a:lnTo>
                      <a:pt x="482" y="1069"/>
                    </a:lnTo>
                    <a:lnTo>
                      <a:pt x="453" y="1091"/>
                    </a:lnTo>
                    <a:lnTo>
                      <a:pt x="439" y="1080"/>
                    </a:lnTo>
                    <a:lnTo>
                      <a:pt x="435" y="1020"/>
                    </a:lnTo>
                    <a:lnTo>
                      <a:pt x="420" y="1006"/>
                    </a:lnTo>
                    <a:lnTo>
                      <a:pt x="396" y="991"/>
                    </a:lnTo>
                    <a:lnTo>
                      <a:pt x="383" y="970"/>
                    </a:lnTo>
                    <a:lnTo>
                      <a:pt x="381" y="969"/>
                    </a:lnTo>
                    <a:lnTo>
                      <a:pt x="333" y="934"/>
                    </a:lnTo>
                    <a:lnTo>
                      <a:pt x="333" y="908"/>
                    </a:lnTo>
                    <a:lnTo>
                      <a:pt x="307" y="891"/>
                    </a:lnTo>
                    <a:lnTo>
                      <a:pt x="292" y="849"/>
                    </a:lnTo>
                    <a:lnTo>
                      <a:pt x="263" y="878"/>
                    </a:lnTo>
                    <a:lnTo>
                      <a:pt x="225" y="884"/>
                    </a:lnTo>
                    <a:lnTo>
                      <a:pt x="211" y="870"/>
                    </a:lnTo>
                    <a:lnTo>
                      <a:pt x="209" y="876"/>
                    </a:lnTo>
                    <a:lnTo>
                      <a:pt x="207" y="879"/>
                    </a:lnTo>
                    <a:lnTo>
                      <a:pt x="203" y="879"/>
                    </a:lnTo>
                    <a:lnTo>
                      <a:pt x="200" y="878"/>
                    </a:lnTo>
                    <a:lnTo>
                      <a:pt x="199" y="878"/>
                    </a:lnTo>
                    <a:lnTo>
                      <a:pt x="197" y="878"/>
                    </a:lnTo>
                    <a:lnTo>
                      <a:pt x="147" y="856"/>
                    </a:lnTo>
                    <a:lnTo>
                      <a:pt x="104" y="828"/>
                    </a:lnTo>
                    <a:lnTo>
                      <a:pt x="126" y="763"/>
                    </a:lnTo>
                    <a:lnTo>
                      <a:pt x="126" y="744"/>
                    </a:lnTo>
                    <a:lnTo>
                      <a:pt x="107" y="728"/>
                    </a:lnTo>
                    <a:lnTo>
                      <a:pt x="70" y="721"/>
                    </a:lnTo>
                    <a:lnTo>
                      <a:pt x="54" y="741"/>
                    </a:lnTo>
                    <a:lnTo>
                      <a:pt x="47" y="715"/>
                    </a:lnTo>
                    <a:lnTo>
                      <a:pt x="28" y="706"/>
                    </a:lnTo>
                    <a:lnTo>
                      <a:pt x="11" y="734"/>
                    </a:lnTo>
                    <a:lnTo>
                      <a:pt x="11" y="652"/>
                    </a:lnTo>
                    <a:lnTo>
                      <a:pt x="26" y="623"/>
                    </a:lnTo>
                    <a:lnTo>
                      <a:pt x="14" y="613"/>
                    </a:lnTo>
                    <a:lnTo>
                      <a:pt x="0" y="58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Line 1707">
                <a:extLst>
                  <a:ext uri="{FF2B5EF4-FFF2-40B4-BE49-F238E27FC236}">
                    <a16:creationId xmlns:a16="http://schemas.microsoft.com/office/drawing/2014/main" id="{22D7C0D7-FCD1-971B-4C84-5CED48B4C5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52" y="1137"/>
                <a:ext cx="1" cy="3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1708">
                <a:extLst>
                  <a:ext uri="{FF2B5EF4-FFF2-40B4-BE49-F238E27FC236}">
                    <a16:creationId xmlns:a16="http://schemas.microsoft.com/office/drawing/2014/main" id="{30870C36-4006-0E48-4D4E-87625D88CB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1149"/>
                <a:ext cx="21" cy="24"/>
              </a:xfrm>
              <a:custGeom>
                <a:avLst/>
                <a:gdLst>
                  <a:gd name="T0" fmla="*/ 128 w 128"/>
                  <a:gd name="T1" fmla="*/ 57 h 140"/>
                  <a:gd name="T2" fmla="*/ 104 w 128"/>
                  <a:gd name="T3" fmla="*/ 64 h 140"/>
                  <a:gd name="T4" fmla="*/ 104 w 128"/>
                  <a:gd name="T5" fmla="*/ 47 h 140"/>
                  <a:gd name="T6" fmla="*/ 91 w 128"/>
                  <a:gd name="T7" fmla="*/ 28 h 140"/>
                  <a:gd name="T8" fmla="*/ 65 w 128"/>
                  <a:gd name="T9" fmla="*/ 21 h 140"/>
                  <a:gd name="T10" fmla="*/ 61 w 128"/>
                  <a:gd name="T11" fmla="*/ 0 h 140"/>
                  <a:gd name="T12" fmla="*/ 41 w 128"/>
                  <a:gd name="T13" fmla="*/ 0 h 140"/>
                  <a:gd name="T14" fmla="*/ 33 w 128"/>
                  <a:gd name="T15" fmla="*/ 14 h 140"/>
                  <a:gd name="T16" fmla="*/ 21 w 128"/>
                  <a:gd name="T17" fmla="*/ 26 h 140"/>
                  <a:gd name="T18" fmla="*/ 0 w 128"/>
                  <a:gd name="T19" fmla="*/ 41 h 140"/>
                  <a:gd name="T20" fmla="*/ 21 w 128"/>
                  <a:gd name="T21" fmla="*/ 43 h 140"/>
                  <a:gd name="T22" fmla="*/ 43 w 128"/>
                  <a:gd name="T23" fmla="*/ 61 h 140"/>
                  <a:gd name="T24" fmla="*/ 48 w 128"/>
                  <a:gd name="T25" fmla="*/ 76 h 140"/>
                  <a:gd name="T26" fmla="*/ 35 w 128"/>
                  <a:gd name="T27" fmla="*/ 97 h 140"/>
                  <a:gd name="T28" fmla="*/ 15 w 128"/>
                  <a:gd name="T29" fmla="*/ 111 h 140"/>
                  <a:gd name="T30" fmla="*/ 11 w 128"/>
                  <a:gd name="T31" fmla="*/ 126 h 140"/>
                  <a:gd name="T32" fmla="*/ 7 w 128"/>
                  <a:gd name="T33" fmla="*/ 126 h 140"/>
                  <a:gd name="T34" fmla="*/ 5 w 128"/>
                  <a:gd name="T35" fmla="*/ 127 h 140"/>
                  <a:gd name="T36" fmla="*/ 3 w 128"/>
                  <a:gd name="T37" fmla="*/ 129 h 140"/>
                  <a:gd name="T38" fmla="*/ 1 w 128"/>
                  <a:gd name="T39" fmla="*/ 133 h 140"/>
                  <a:gd name="T40" fmla="*/ 2 w 128"/>
                  <a:gd name="T41" fmla="*/ 136 h 140"/>
                  <a:gd name="T42" fmla="*/ 3 w 128"/>
                  <a:gd name="T43" fmla="*/ 138 h 140"/>
                  <a:gd name="T44" fmla="*/ 7 w 128"/>
                  <a:gd name="T45" fmla="*/ 140 h 140"/>
                  <a:gd name="T46" fmla="*/ 28 w 128"/>
                  <a:gd name="T47" fmla="*/ 113 h 140"/>
                  <a:gd name="T48" fmla="*/ 48 w 128"/>
                  <a:gd name="T49" fmla="*/ 107 h 140"/>
                  <a:gd name="T50" fmla="*/ 69 w 128"/>
                  <a:gd name="T51" fmla="*/ 76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8" h="140">
                    <a:moveTo>
                      <a:pt x="128" y="57"/>
                    </a:moveTo>
                    <a:lnTo>
                      <a:pt x="104" y="64"/>
                    </a:lnTo>
                    <a:lnTo>
                      <a:pt x="104" y="47"/>
                    </a:lnTo>
                    <a:lnTo>
                      <a:pt x="91" y="28"/>
                    </a:lnTo>
                    <a:lnTo>
                      <a:pt x="65" y="21"/>
                    </a:lnTo>
                    <a:lnTo>
                      <a:pt x="61" y="0"/>
                    </a:lnTo>
                    <a:lnTo>
                      <a:pt x="41" y="0"/>
                    </a:lnTo>
                    <a:lnTo>
                      <a:pt x="33" y="14"/>
                    </a:lnTo>
                    <a:lnTo>
                      <a:pt x="21" y="26"/>
                    </a:lnTo>
                    <a:lnTo>
                      <a:pt x="0" y="41"/>
                    </a:lnTo>
                    <a:lnTo>
                      <a:pt x="21" y="43"/>
                    </a:lnTo>
                    <a:lnTo>
                      <a:pt x="43" y="61"/>
                    </a:lnTo>
                    <a:lnTo>
                      <a:pt x="48" y="76"/>
                    </a:lnTo>
                    <a:lnTo>
                      <a:pt x="35" y="97"/>
                    </a:lnTo>
                    <a:lnTo>
                      <a:pt x="15" y="111"/>
                    </a:lnTo>
                    <a:lnTo>
                      <a:pt x="11" y="126"/>
                    </a:lnTo>
                    <a:lnTo>
                      <a:pt x="7" y="126"/>
                    </a:lnTo>
                    <a:lnTo>
                      <a:pt x="5" y="127"/>
                    </a:lnTo>
                    <a:lnTo>
                      <a:pt x="3" y="129"/>
                    </a:lnTo>
                    <a:lnTo>
                      <a:pt x="1" y="133"/>
                    </a:lnTo>
                    <a:lnTo>
                      <a:pt x="2" y="136"/>
                    </a:lnTo>
                    <a:lnTo>
                      <a:pt x="3" y="138"/>
                    </a:lnTo>
                    <a:lnTo>
                      <a:pt x="7" y="140"/>
                    </a:lnTo>
                    <a:lnTo>
                      <a:pt x="28" y="113"/>
                    </a:lnTo>
                    <a:lnTo>
                      <a:pt x="48" y="107"/>
                    </a:lnTo>
                    <a:lnTo>
                      <a:pt x="69" y="7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1709">
                <a:extLst>
                  <a:ext uri="{FF2B5EF4-FFF2-40B4-BE49-F238E27FC236}">
                    <a16:creationId xmlns:a16="http://schemas.microsoft.com/office/drawing/2014/main" id="{A45158FB-86B8-9A0E-AEC4-FD27F7D14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1" y="1159"/>
                <a:ext cx="10" cy="6"/>
              </a:xfrm>
              <a:custGeom>
                <a:avLst/>
                <a:gdLst>
                  <a:gd name="T0" fmla="*/ 0 w 59"/>
                  <a:gd name="T1" fmla="*/ 19 h 40"/>
                  <a:gd name="T2" fmla="*/ 14 w 59"/>
                  <a:gd name="T3" fmla="*/ 14 h 40"/>
                  <a:gd name="T4" fmla="*/ 13 w 59"/>
                  <a:gd name="T5" fmla="*/ 18 h 40"/>
                  <a:gd name="T6" fmla="*/ 11 w 59"/>
                  <a:gd name="T7" fmla="*/ 19 h 40"/>
                  <a:gd name="T8" fmla="*/ 12 w 59"/>
                  <a:gd name="T9" fmla="*/ 21 h 40"/>
                  <a:gd name="T10" fmla="*/ 15 w 59"/>
                  <a:gd name="T11" fmla="*/ 23 h 40"/>
                  <a:gd name="T12" fmla="*/ 22 w 59"/>
                  <a:gd name="T13" fmla="*/ 26 h 40"/>
                  <a:gd name="T14" fmla="*/ 52 w 59"/>
                  <a:gd name="T15" fmla="*/ 40 h 40"/>
                  <a:gd name="T16" fmla="*/ 59 w 59"/>
                  <a:gd name="T1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40">
                    <a:moveTo>
                      <a:pt x="0" y="19"/>
                    </a:moveTo>
                    <a:lnTo>
                      <a:pt x="14" y="14"/>
                    </a:lnTo>
                    <a:lnTo>
                      <a:pt x="13" y="18"/>
                    </a:lnTo>
                    <a:lnTo>
                      <a:pt x="11" y="19"/>
                    </a:lnTo>
                    <a:lnTo>
                      <a:pt x="12" y="21"/>
                    </a:lnTo>
                    <a:lnTo>
                      <a:pt x="15" y="23"/>
                    </a:lnTo>
                    <a:lnTo>
                      <a:pt x="22" y="26"/>
                    </a:lnTo>
                    <a:lnTo>
                      <a:pt x="52" y="40"/>
                    </a:lnTo>
                    <a:lnTo>
                      <a:pt x="59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1710">
                <a:extLst>
                  <a:ext uri="{FF2B5EF4-FFF2-40B4-BE49-F238E27FC236}">
                    <a16:creationId xmlns:a16="http://schemas.microsoft.com/office/drawing/2014/main" id="{CB025E0E-48E4-81D8-B9FA-B4F51B006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1" y="1162"/>
                <a:ext cx="4" cy="10"/>
              </a:xfrm>
              <a:custGeom>
                <a:avLst/>
                <a:gdLst>
                  <a:gd name="T0" fmla="*/ 0 w 24"/>
                  <a:gd name="T1" fmla="*/ 0 h 59"/>
                  <a:gd name="T2" fmla="*/ 22 w 24"/>
                  <a:gd name="T3" fmla="*/ 28 h 59"/>
                  <a:gd name="T4" fmla="*/ 16 w 24"/>
                  <a:gd name="T5" fmla="*/ 37 h 59"/>
                  <a:gd name="T6" fmla="*/ 24 w 24"/>
                  <a:gd name="T7" fmla="*/ 45 h 59"/>
                  <a:gd name="T8" fmla="*/ 24 w 24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59">
                    <a:moveTo>
                      <a:pt x="0" y="0"/>
                    </a:moveTo>
                    <a:lnTo>
                      <a:pt x="22" y="28"/>
                    </a:lnTo>
                    <a:lnTo>
                      <a:pt x="16" y="37"/>
                    </a:lnTo>
                    <a:lnTo>
                      <a:pt x="24" y="45"/>
                    </a:lnTo>
                    <a:lnTo>
                      <a:pt x="24" y="5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1711">
                <a:extLst>
                  <a:ext uri="{FF2B5EF4-FFF2-40B4-BE49-F238E27FC236}">
                    <a16:creationId xmlns:a16="http://schemas.microsoft.com/office/drawing/2014/main" id="{7697DC48-E417-3E41-67B8-E2A5ED404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1" y="1149"/>
                <a:ext cx="6" cy="10"/>
              </a:xfrm>
              <a:custGeom>
                <a:avLst/>
                <a:gdLst>
                  <a:gd name="T0" fmla="*/ 33 w 33"/>
                  <a:gd name="T1" fmla="*/ 0 h 60"/>
                  <a:gd name="T2" fmla="*/ 32 w 33"/>
                  <a:gd name="T3" fmla="*/ 2 h 60"/>
                  <a:gd name="T4" fmla="*/ 32 w 33"/>
                  <a:gd name="T5" fmla="*/ 5 h 60"/>
                  <a:gd name="T6" fmla="*/ 32 w 33"/>
                  <a:gd name="T7" fmla="*/ 11 h 60"/>
                  <a:gd name="T8" fmla="*/ 30 w 33"/>
                  <a:gd name="T9" fmla="*/ 23 h 60"/>
                  <a:gd name="T10" fmla="*/ 28 w 33"/>
                  <a:gd name="T11" fmla="*/ 27 h 60"/>
                  <a:gd name="T12" fmla="*/ 27 w 33"/>
                  <a:gd name="T13" fmla="*/ 29 h 60"/>
                  <a:gd name="T14" fmla="*/ 27 w 33"/>
                  <a:gd name="T15" fmla="*/ 32 h 60"/>
                  <a:gd name="T16" fmla="*/ 24 w 33"/>
                  <a:gd name="T17" fmla="*/ 43 h 60"/>
                  <a:gd name="T18" fmla="*/ 18 w 33"/>
                  <a:gd name="T19" fmla="*/ 50 h 60"/>
                  <a:gd name="T20" fmla="*/ 15 w 33"/>
                  <a:gd name="T21" fmla="*/ 52 h 60"/>
                  <a:gd name="T22" fmla="*/ 12 w 33"/>
                  <a:gd name="T23" fmla="*/ 55 h 60"/>
                  <a:gd name="T24" fmla="*/ 6 w 33"/>
                  <a:gd name="T25" fmla="*/ 58 h 60"/>
                  <a:gd name="T26" fmla="*/ 0 w 33"/>
                  <a:gd name="T27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" h="60">
                    <a:moveTo>
                      <a:pt x="33" y="0"/>
                    </a:moveTo>
                    <a:lnTo>
                      <a:pt x="32" y="2"/>
                    </a:lnTo>
                    <a:lnTo>
                      <a:pt x="32" y="5"/>
                    </a:lnTo>
                    <a:lnTo>
                      <a:pt x="32" y="11"/>
                    </a:lnTo>
                    <a:lnTo>
                      <a:pt x="30" y="23"/>
                    </a:lnTo>
                    <a:lnTo>
                      <a:pt x="28" y="27"/>
                    </a:lnTo>
                    <a:lnTo>
                      <a:pt x="27" y="29"/>
                    </a:lnTo>
                    <a:lnTo>
                      <a:pt x="27" y="32"/>
                    </a:lnTo>
                    <a:lnTo>
                      <a:pt x="24" y="43"/>
                    </a:lnTo>
                    <a:lnTo>
                      <a:pt x="18" y="50"/>
                    </a:lnTo>
                    <a:lnTo>
                      <a:pt x="15" y="52"/>
                    </a:lnTo>
                    <a:lnTo>
                      <a:pt x="12" y="55"/>
                    </a:lnTo>
                    <a:lnTo>
                      <a:pt x="6" y="58"/>
                    </a:lnTo>
                    <a:lnTo>
                      <a:pt x="0" y="6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1712">
                <a:extLst>
                  <a:ext uri="{FF2B5EF4-FFF2-40B4-BE49-F238E27FC236}">
                    <a16:creationId xmlns:a16="http://schemas.microsoft.com/office/drawing/2014/main" id="{5A62809B-BD85-F9F4-F8C3-C7E4C001B1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3" y="1130"/>
                <a:ext cx="30" cy="34"/>
              </a:xfrm>
              <a:custGeom>
                <a:avLst/>
                <a:gdLst>
                  <a:gd name="T0" fmla="*/ 76 w 178"/>
                  <a:gd name="T1" fmla="*/ 55 h 199"/>
                  <a:gd name="T2" fmla="*/ 63 w 178"/>
                  <a:gd name="T3" fmla="*/ 78 h 199"/>
                  <a:gd name="T4" fmla="*/ 41 w 178"/>
                  <a:gd name="T5" fmla="*/ 90 h 199"/>
                  <a:gd name="T6" fmla="*/ 26 w 178"/>
                  <a:gd name="T7" fmla="*/ 92 h 199"/>
                  <a:gd name="T8" fmla="*/ 13 w 178"/>
                  <a:gd name="T9" fmla="*/ 111 h 199"/>
                  <a:gd name="T10" fmla="*/ 0 w 178"/>
                  <a:gd name="T11" fmla="*/ 107 h 199"/>
                  <a:gd name="T12" fmla="*/ 19 w 178"/>
                  <a:gd name="T13" fmla="*/ 125 h 199"/>
                  <a:gd name="T14" fmla="*/ 26 w 178"/>
                  <a:gd name="T15" fmla="*/ 157 h 199"/>
                  <a:gd name="T16" fmla="*/ 72 w 178"/>
                  <a:gd name="T17" fmla="*/ 175 h 199"/>
                  <a:gd name="T18" fmla="*/ 71 w 178"/>
                  <a:gd name="T19" fmla="*/ 186 h 199"/>
                  <a:gd name="T20" fmla="*/ 72 w 178"/>
                  <a:gd name="T21" fmla="*/ 190 h 199"/>
                  <a:gd name="T22" fmla="*/ 75 w 178"/>
                  <a:gd name="T23" fmla="*/ 194 h 199"/>
                  <a:gd name="T24" fmla="*/ 77 w 178"/>
                  <a:gd name="T25" fmla="*/ 196 h 199"/>
                  <a:gd name="T26" fmla="*/ 81 w 178"/>
                  <a:gd name="T27" fmla="*/ 198 h 199"/>
                  <a:gd name="T28" fmla="*/ 93 w 178"/>
                  <a:gd name="T29" fmla="*/ 199 h 199"/>
                  <a:gd name="T30" fmla="*/ 93 w 178"/>
                  <a:gd name="T31" fmla="*/ 164 h 199"/>
                  <a:gd name="T32" fmla="*/ 119 w 178"/>
                  <a:gd name="T33" fmla="*/ 149 h 199"/>
                  <a:gd name="T34" fmla="*/ 119 w 178"/>
                  <a:gd name="T35" fmla="*/ 107 h 199"/>
                  <a:gd name="T36" fmla="*/ 155 w 178"/>
                  <a:gd name="T37" fmla="*/ 90 h 199"/>
                  <a:gd name="T38" fmla="*/ 178 w 178"/>
                  <a:gd name="T39" fmla="*/ 68 h 199"/>
                  <a:gd name="T40" fmla="*/ 133 w 178"/>
                  <a:gd name="T41" fmla="*/ 0 h 199"/>
                  <a:gd name="T42" fmla="*/ 119 w 178"/>
                  <a:gd name="T43" fmla="*/ 14 h 199"/>
                  <a:gd name="T44" fmla="*/ 83 w 178"/>
                  <a:gd name="T45" fmla="*/ 29 h 199"/>
                  <a:gd name="T46" fmla="*/ 76 w 178"/>
                  <a:gd name="T47" fmla="*/ 55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78" h="199">
                    <a:moveTo>
                      <a:pt x="76" y="55"/>
                    </a:moveTo>
                    <a:lnTo>
                      <a:pt x="63" y="78"/>
                    </a:lnTo>
                    <a:lnTo>
                      <a:pt x="41" y="90"/>
                    </a:lnTo>
                    <a:lnTo>
                      <a:pt x="26" y="92"/>
                    </a:lnTo>
                    <a:lnTo>
                      <a:pt x="13" y="111"/>
                    </a:lnTo>
                    <a:lnTo>
                      <a:pt x="0" y="107"/>
                    </a:lnTo>
                    <a:lnTo>
                      <a:pt x="19" y="125"/>
                    </a:lnTo>
                    <a:lnTo>
                      <a:pt x="26" y="157"/>
                    </a:lnTo>
                    <a:lnTo>
                      <a:pt x="72" y="175"/>
                    </a:lnTo>
                    <a:lnTo>
                      <a:pt x="71" y="186"/>
                    </a:lnTo>
                    <a:lnTo>
                      <a:pt x="72" y="190"/>
                    </a:lnTo>
                    <a:lnTo>
                      <a:pt x="75" y="194"/>
                    </a:lnTo>
                    <a:lnTo>
                      <a:pt x="77" y="196"/>
                    </a:lnTo>
                    <a:lnTo>
                      <a:pt x="81" y="198"/>
                    </a:lnTo>
                    <a:lnTo>
                      <a:pt x="93" y="199"/>
                    </a:lnTo>
                    <a:lnTo>
                      <a:pt x="93" y="164"/>
                    </a:lnTo>
                    <a:lnTo>
                      <a:pt x="119" y="149"/>
                    </a:lnTo>
                    <a:lnTo>
                      <a:pt x="119" y="107"/>
                    </a:lnTo>
                    <a:lnTo>
                      <a:pt x="155" y="90"/>
                    </a:lnTo>
                    <a:lnTo>
                      <a:pt x="178" y="68"/>
                    </a:lnTo>
                    <a:lnTo>
                      <a:pt x="133" y="0"/>
                    </a:lnTo>
                    <a:lnTo>
                      <a:pt x="119" y="14"/>
                    </a:lnTo>
                    <a:lnTo>
                      <a:pt x="83" y="29"/>
                    </a:lnTo>
                    <a:lnTo>
                      <a:pt x="76" y="5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1713">
                <a:extLst>
                  <a:ext uri="{FF2B5EF4-FFF2-40B4-BE49-F238E27FC236}">
                    <a16:creationId xmlns:a16="http://schemas.microsoft.com/office/drawing/2014/main" id="{A0113FF9-6501-1BB2-08D6-9015E1061F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3" y="903"/>
                <a:ext cx="0" cy="1"/>
              </a:xfrm>
              <a:custGeom>
                <a:avLst/>
                <a:gdLst>
                  <a:gd name="T0" fmla="*/ 3 w 3"/>
                  <a:gd name="T1" fmla="*/ 0 h 6"/>
                  <a:gd name="T2" fmla="*/ 0 w 3"/>
                  <a:gd name="T3" fmla="*/ 6 h 6"/>
                  <a:gd name="T4" fmla="*/ 2 w 3"/>
                  <a:gd name="T5" fmla="*/ 2 h 6"/>
                  <a:gd name="T6" fmla="*/ 3 w 3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6">
                    <a:moveTo>
                      <a:pt x="3" y="0"/>
                    </a:moveTo>
                    <a:lnTo>
                      <a:pt x="0" y="6"/>
                    </a:lnTo>
                    <a:lnTo>
                      <a:pt x="2" y="2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1714">
                <a:extLst>
                  <a:ext uri="{FF2B5EF4-FFF2-40B4-BE49-F238E27FC236}">
                    <a16:creationId xmlns:a16="http://schemas.microsoft.com/office/drawing/2014/main" id="{A6F33F2A-6932-8F14-F70F-A3365C68ED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9" y="1041"/>
                <a:ext cx="332" cy="173"/>
              </a:xfrm>
              <a:custGeom>
                <a:avLst/>
                <a:gdLst>
                  <a:gd name="T0" fmla="*/ 744 w 1992"/>
                  <a:gd name="T1" fmla="*/ 764 h 1036"/>
                  <a:gd name="T2" fmla="*/ 663 w 1992"/>
                  <a:gd name="T3" fmla="*/ 692 h 1036"/>
                  <a:gd name="T4" fmla="*/ 728 w 1992"/>
                  <a:gd name="T5" fmla="*/ 628 h 1036"/>
                  <a:gd name="T6" fmla="*/ 645 w 1992"/>
                  <a:gd name="T7" fmla="*/ 601 h 1036"/>
                  <a:gd name="T8" fmla="*/ 563 w 1992"/>
                  <a:gd name="T9" fmla="*/ 592 h 1036"/>
                  <a:gd name="T10" fmla="*/ 655 w 1992"/>
                  <a:gd name="T11" fmla="*/ 445 h 1036"/>
                  <a:gd name="T12" fmla="*/ 692 w 1992"/>
                  <a:gd name="T13" fmla="*/ 534 h 1036"/>
                  <a:gd name="T14" fmla="*/ 861 w 1992"/>
                  <a:gd name="T15" fmla="*/ 514 h 1036"/>
                  <a:gd name="T16" fmla="*/ 901 w 1992"/>
                  <a:gd name="T17" fmla="*/ 477 h 1036"/>
                  <a:gd name="T18" fmla="*/ 982 w 1992"/>
                  <a:gd name="T19" fmla="*/ 447 h 1036"/>
                  <a:gd name="T20" fmla="*/ 972 w 1992"/>
                  <a:gd name="T21" fmla="*/ 307 h 1036"/>
                  <a:gd name="T22" fmla="*/ 1091 w 1992"/>
                  <a:gd name="T23" fmla="*/ 314 h 1036"/>
                  <a:gd name="T24" fmla="*/ 1134 w 1992"/>
                  <a:gd name="T25" fmla="*/ 342 h 1036"/>
                  <a:gd name="T26" fmla="*/ 1277 w 1992"/>
                  <a:gd name="T27" fmla="*/ 242 h 1036"/>
                  <a:gd name="T28" fmla="*/ 1362 w 1992"/>
                  <a:gd name="T29" fmla="*/ 223 h 1036"/>
                  <a:gd name="T30" fmla="*/ 1428 w 1992"/>
                  <a:gd name="T31" fmla="*/ 226 h 1036"/>
                  <a:gd name="T32" fmla="*/ 1455 w 1992"/>
                  <a:gd name="T33" fmla="*/ 240 h 1036"/>
                  <a:gd name="T34" fmla="*/ 1466 w 1992"/>
                  <a:gd name="T35" fmla="*/ 249 h 1036"/>
                  <a:gd name="T36" fmla="*/ 1470 w 1992"/>
                  <a:gd name="T37" fmla="*/ 239 h 1036"/>
                  <a:gd name="T38" fmla="*/ 1597 w 1992"/>
                  <a:gd name="T39" fmla="*/ 187 h 1036"/>
                  <a:gd name="T40" fmla="*/ 1571 w 1992"/>
                  <a:gd name="T41" fmla="*/ 44 h 1036"/>
                  <a:gd name="T42" fmla="*/ 1678 w 1992"/>
                  <a:gd name="T43" fmla="*/ 35 h 1036"/>
                  <a:gd name="T44" fmla="*/ 1744 w 1992"/>
                  <a:gd name="T45" fmla="*/ 214 h 1036"/>
                  <a:gd name="T46" fmla="*/ 1799 w 1992"/>
                  <a:gd name="T47" fmla="*/ 273 h 1036"/>
                  <a:gd name="T48" fmla="*/ 1780 w 1992"/>
                  <a:gd name="T49" fmla="*/ 146 h 1036"/>
                  <a:gd name="T50" fmla="*/ 1877 w 1992"/>
                  <a:gd name="T51" fmla="*/ 81 h 1036"/>
                  <a:gd name="T52" fmla="*/ 1938 w 1992"/>
                  <a:gd name="T53" fmla="*/ 60 h 1036"/>
                  <a:gd name="T54" fmla="*/ 1875 w 1992"/>
                  <a:gd name="T55" fmla="*/ 251 h 1036"/>
                  <a:gd name="T56" fmla="*/ 1932 w 1992"/>
                  <a:gd name="T57" fmla="*/ 377 h 1036"/>
                  <a:gd name="T58" fmla="*/ 1740 w 1992"/>
                  <a:gd name="T59" fmla="*/ 492 h 1036"/>
                  <a:gd name="T60" fmla="*/ 1500 w 1992"/>
                  <a:gd name="T61" fmla="*/ 584 h 1036"/>
                  <a:gd name="T62" fmla="*/ 1414 w 1992"/>
                  <a:gd name="T63" fmla="*/ 670 h 1036"/>
                  <a:gd name="T64" fmla="*/ 1357 w 1992"/>
                  <a:gd name="T65" fmla="*/ 691 h 1036"/>
                  <a:gd name="T66" fmla="*/ 1250 w 1992"/>
                  <a:gd name="T67" fmla="*/ 694 h 1036"/>
                  <a:gd name="T68" fmla="*/ 1255 w 1992"/>
                  <a:gd name="T69" fmla="*/ 840 h 1036"/>
                  <a:gd name="T70" fmla="*/ 1177 w 1992"/>
                  <a:gd name="T71" fmla="*/ 986 h 1036"/>
                  <a:gd name="T72" fmla="*/ 1083 w 1992"/>
                  <a:gd name="T73" fmla="*/ 931 h 1036"/>
                  <a:gd name="T74" fmla="*/ 1051 w 1992"/>
                  <a:gd name="T75" fmla="*/ 950 h 1036"/>
                  <a:gd name="T76" fmla="*/ 992 w 1992"/>
                  <a:gd name="T77" fmla="*/ 1036 h 1036"/>
                  <a:gd name="T78" fmla="*/ 937 w 1992"/>
                  <a:gd name="T79" fmla="*/ 990 h 1036"/>
                  <a:gd name="T80" fmla="*/ 916 w 1992"/>
                  <a:gd name="T81" fmla="*/ 1007 h 1036"/>
                  <a:gd name="T82" fmla="*/ 820 w 1992"/>
                  <a:gd name="T83" fmla="*/ 962 h 1036"/>
                  <a:gd name="T84" fmla="*/ 585 w 1992"/>
                  <a:gd name="T85" fmla="*/ 822 h 1036"/>
                  <a:gd name="T86" fmla="*/ 394 w 1992"/>
                  <a:gd name="T87" fmla="*/ 829 h 1036"/>
                  <a:gd name="T88" fmla="*/ 227 w 1992"/>
                  <a:gd name="T89" fmla="*/ 778 h 1036"/>
                  <a:gd name="T90" fmla="*/ 223 w 1992"/>
                  <a:gd name="T91" fmla="*/ 805 h 1036"/>
                  <a:gd name="T92" fmla="*/ 218 w 1992"/>
                  <a:gd name="T93" fmla="*/ 817 h 1036"/>
                  <a:gd name="T94" fmla="*/ 179 w 1992"/>
                  <a:gd name="T95" fmla="*/ 864 h 1036"/>
                  <a:gd name="T96" fmla="*/ 96 w 1992"/>
                  <a:gd name="T97" fmla="*/ 936 h 1036"/>
                  <a:gd name="T98" fmla="*/ 109 w 1992"/>
                  <a:gd name="T99" fmla="*/ 805 h 1036"/>
                  <a:gd name="T100" fmla="*/ 100 w 1992"/>
                  <a:gd name="T101" fmla="*/ 770 h 1036"/>
                  <a:gd name="T102" fmla="*/ 107 w 1992"/>
                  <a:gd name="T103" fmla="*/ 708 h 1036"/>
                  <a:gd name="T104" fmla="*/ 7 w 1992"/>
                  <a:gd name="T105" fmla="*/ 677 h 1036"/>
                  <a:gd name="T106" fmla="*/ 35 w 1992"/>
                  <a:gd name="T107" fmla="*/ 628 h 1036"/>
                  <a:gd name="T108" fmla="*/ 58 w 1992"/>
                  <a:gd name="T109" fmla="*/ 633 h 1036"/>
                  <a:gd name="T110" fmla="*/ 111 w 1992"/>
                  <a:gd name="T111" fmla="*/ 521 h 1036"/>
                  <a:gd name="T112" fmla="*/ 157 w 1992"/>
                  <a:gd name="T113" fmla="*/ 558 h 1036"/>
                  <a:gd name="T114" fmla="*/ 136 w 1992"/>
                  <a:gd name="T115" fmla="*/ 582 h 1036"/>
                  <a:gd name="T116" fmla="*/ 194 w 1992"/>
                  <a:gd name="T117" fmla="*/ 615 h 1036"/>
                  <a:gd name="T118" fmla="*/ 297 w 1992"/>
                  <a:gd name="T119" fmla="*/ 627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992" h="1036">
                    <a:moveTo>
                      <a:pt x="920" y="801"/>
                    </a:moveTo>
                    <a:lnTo>
                      <a:pt x="870" y="814"/>
                    </a:lnTo>
                    <a:lnTo>
                      <a:pt x="849" y="801"/>
                    </a:lnTo>
                    <a:lnTo>
                      <a:pt x="749" y="779"/>
                    </a:lnTo>
                    <a:lnTo>
                      <a:pt x="746" y="778"/>
                    </a:lnTo>
                    <a:lnTo>
                      <a:pt x="745" y="777"/>
                    </a:lnTo>
                    <a:lnTo>
                      <a:pt x="745" y="770"/>
                    </a:lnTo>
                    <a:lnTo>
                      <a:pt x="744" y="764"/>
                    </a:lnTo>
                    <a:lnTo>
                      <a:pt x="730" y="751"/>
                    </a:lnTo>
                    <a:lnTo>
                      <a:pt x="687" y="764"/>
                    </a:lnTo>
                    <a:lnTo>
                      <a:pt x="666" y="727"/>
                    </a:lnTo>
                    <a:lnTo>
                      <a:pt x="651" y="720"/>
                    </a:lnTo>
                    <a:lnTo>
                      <a:pt x="649" y="713"/>
                    </a:lnTo>
                    <a:lnTo>
                      <a:pt x="644" y="708"/>
                    </a:lnTo>
                    <a:lnTo>
                      <a:pt x="644" y="694"/>
                    </a:lnTo>
                    <a:lnTo>
                      <a:pt x="663" y="692"/>
                    </a:lnTo>
                    <a:lnTo>
                      <a:pt x="694" y="677"/>
                    </a:lnTo>
                    <a:lnTo>
                      <a:pt x="707" y="665"/>
                    </a:lnTo>
                    <a:lnTo>
                      <a:pt x="727" y="677"/>
                    </a:lnTo>
                    <a:lnTo>
                      <a:pt x="759" y="665"/>
                    </a:lnTo>
                    <a:lnTo>
                      <a:pt x="783" y="658"/>
                    </a:lnTo>
                    <a:lnTo>
                      <a:pt x="786" y="655"/>
                    </a:lnTo>
                    <a:lnTo>
                      <a:pt x="715" y="648"/>
                    </a:lnTo>
                    <a:lnTo>
                      <a:pt x="728" y="628"/>
                    </a:lnTo>
                    <a:lnTo>
                      <a:pt x="737" y="607"/>
                    </a:lnTo>
                    <a:lnTo>
                      <a:pt x="707" y="615"/>
                    </a:lnTo>
                    <a:lnTo>
                      <a:pt x="688" y="639"/>
                    </a:lnTo>
                    <a:lnTo>
                      <a:pt x="673" y="620"/>
                    </a:lnTo>
                    <a:lnTo>
                      <a:pt x="648" y="610"/>
                    </a:lnTo>
                    <a:lnTo>
                      <a:pt x="644" y="606"/>
                    </a:lnTo>
                    <a:lnTo>
                      <a:pt x="643" y="603"/>
                    </a:lnTo>
                    <a:lnTo>
                      <a:pt x="645" y="601"/>
                    </a:lnTo>
                    <a:lnTo>
                      <a:pt x="647" y="595"/>
                    </a:lnTo>
                    <a:lnTo>
                      <a:pt x="649" y="592"/>
                    </a:lnTo>
                    <a:lnTo>
                      <a:pt x="657" y="579"/>
                    </a:lnTo>
                    <a:lnTo>
                      <a:pt x="689" y="564"/>
                    </a:lnTo>
                    <a:lnTo>
                      <a:pt x="637" y="579"/>
                    </a:lnTo>
                    <a:lnTo>
                      <a:pt x="616" y="598"/>
                    </a:lnTo>
                    <a:lnTo>
                      <a:pt x="585" y="592"/>
                    </a:lnTo>
                    <a:lnTo>
                      <a:pt x="563" y="592"/>
                    </a:lnTo>
                    <a:lnTo>
                      <a:pt x="550" y="587"/>
                    </a:lnTo>
                    <a:lnTo>
                      <a:pt x="550" y="577"/>
                    </a:lnTo>
                    <a:lnTo>
                      <a:pt x="629" y="529"/>
                    </a:lnTo>
                    <a:lnTo>
                      <a:pt x="642" y="516"/>
                    </a:lnTo>
                    <a:lnTo>
                      <a:pt x="668" y="483"/>
                    </a:lnTo>
                    <a:lnTo>
                      <a:pt x="670" y="487"/>
                    </a:lnTo>
                    <a:lnTo>
                      <a:pt x="651" y="444"/>
                    </a:lnTo>
                    <a:lnTo>
                      <a:pt x="655" y="445"/>
                    </a:lnTo>
                    <a:lnTo>
                      <a:pt x="661" y="447"/>
                    </a:lnTo>
                    <a:lnTo>
                      <a:pt x="668" y="447"/>
                    </a:lnTo>
                    <a:lnTo>
                      <a:pt x="678" y="449"/>
                    </a:lnTo>
                    <a:lnTo>
                      <a:pt x="679" y="446"/>
                    </a:lnTo>
                    <a:lnTo>
                      <a:pt x="685" y="442"/>
                    </a:lnTo>
                    <a:lnTo>
                      <a:pt x="701" y="485"/>
                    </a:lnTo>
                    <a:lnTo>
                      <a:pt x="687" y="499"/>
                    </a:lnTo>
                    <a:lnTo>
                      <a:pt x="692" y="534"/>
                    </a:lnTo>
                    <a:lnTo>
                      <a:pt x="730" y="537"/>
                    </a:lnTo>
                    <a:lnTo>
                      <a:pt x="770" y="513"/>
                    </a:lnTo>
                    <a:lnTo>
                      <a:pt x="787" y="508"/>
                    </a:lnTo>
                    <a:lnTo>
                      <a:pt x="805" y="522"/>
                    </a:lnTo>
                    <a:lnTo>
                      <a:pt x="822" y="522"/>
                    </a:lnTo>
                    <a:lnTo>
                      <a:pt x="829" y="527"/>
                    </a:lnTo>
                    <a:lnTo>
                      <a:pt x="859" y="516"/>
                    </a:lnTo>
                    <a:lnTo>
                      <a:pt x="861" y="514"/>
                    </a:lnTo>
                    <a:lnTo>
                      <a:pt x="852" y="505"/>
                    </a:lnTo>
                    <a:lnTo>
                      <a:pt x="842" y="499"/>
                    </a:lnTo>
                    <a:lnTo>
                      <a:pt x="842" y="485"/>
                    </a:lnTo>
                    <a:lnTo>
                      <a:pt x="859" y="472"/>
                    </a:lnTo>
                    <a:lnTo>
                      <a:pt x="863" y="463"/>
                    </a:lnTo>
                    <a:lnTo>
                      <a:pt x="879" y="463"/>
                    </a:lnTo>
                    <a:lnTo>
                      <a:pt x="901" y="466"/>
                    </a:lnTo>
                    <a:lnTo>
                      <a:pt x="901" y="477"/>
                    </a:lnTo>
                    <a:lnTo>
                      <a:pt x="906" y="474"/>
                    </a:lnTo>
                    <a:lnTo>
                      <a:pt x="913" y="473"/>
                    </a:lnTo>
                    <a:lnTo>
                      <a:pt x="917" y="474"/>
                    </a:lnTo>
                    <a:lnTo>
                      <a:pt x="922" y="477"/>
                    </a:lnTo>
                    <a:lnTo>
                      <a:pt x="955" y="477"/>
                    </a:lnTo>
                    <a:lnTo>
                      <a:pt x="977" y="455"/>
                    </a:lnTo>
                    <a:lnTo>
                      <a:pt x="981" y="449"/>
                    </a:lnTo>
                    <a:lnTo>
                      <a:pt x="982" y="447"/>
                    </a:lnTo>
                    <a:lnTo>
                      <a:pt x="982" y="445"/>
                    </a:lnTo>
                    <a:lnTo>
                      <a:pt x="978" y="439"/>
                    </a:lnTo>
                    <a:lnTo>
                      <a:pt x="972" y="435"/>
                    </a:lnTo>
                    <a:lnTo>
                      <a:pt x="970" y="387"/>
                    </a:lnTo>
                    <a:lnTo>
                      <a:pt x="963" y="366"/>
                    </a:lnTo>
                    <a:lnTo>
                      <a:pt x="979" y="349"/>
                    </a:lnTo>
                    <a:lnTo>
                      <a:pt x="965" y="327"/>
                    </a:lnTo>
                    <a:lnTo>
                      <a:pt x="972" y="307"/>
                    </a:lnTo>
                    <a:lnTo>
                      <a:pt x="994" y="287"/>
                    </a:lnTo>
                    <a:lnTo>
                      <a:pt x="1013" y="307"/>
                    </a:lnTo>
                    <a:lnTo>
                      <a:pt x="1029" y="309"/>
                    </a:lnTo>
                    <a:lnTo>
                      <a:pt x="1044" y="320"/>
                    </a:lnTo>
                    <a:lnTo>
                      <a:pt x="1063" y="323"/>
                    </a:lnTo>
                    <a:lnTo>
                      <a:pt x="1070" y="316"/>
                    </a:lnTo>
                    <a:lnTo>
                      <a:pt x="1091" y="313"/>
                    </a:lnTo>
                    <a:lnTo>
                      <a:pt x="1091" y="314"/>
                    </a:lnTo>
                    <a:lnTo>
                      <a:pt x="1092" y="314"/>
                    </a:lnTo>
                    <a:lnTo>
                      <a:pt x="1096" y="315"/>
                    </a:lnTo>
                    <a:lnTo>
                      <a:pt x="1100" y="314"/>
                    </a:lnTo>
                    <a:lnTo>
                      <a:pt x="1101" y="312"/>
                    </a:lnTo>
                    <a:lnTo>
                      <a:pt x="1103" y="311"/>
                    </a:lnTo>
                    <a:lnTo>
                      <a:pt x="1105" y="307"/>
                    </a:lnTo>
                    <a:lnTo>
                      <a:pt x="1122" y="323"/>
                    </a:lnTo>
                    <a:lnTo>
                      <a:pt x="1134" y="342"/>
                    </a:lnTo>
                    <a:lnTo>
                      <a:pt x="1164" y="327"/>
                    </a:lnTo>
                    <a:lnTo>
                      <a:pt x="1186" y="327"/>
                    </a:lnTo>
                    <a:lnTo>
                      <a:pt x="1190" y="301"/>
                    </a:lnTo>
                    <a:lnTo>
                      <a:pt x="1212" y="285"/>
                    </a:lnTo>
                    <a:lnTo>
                      <a:pt x="1233" y="307"/>
                    </a:lnTo>
                    <a:lnTo>
                      <a:pt x="1255" y="313"/>
                    </a:lnTo>
                    <a:lnTo>
                      <a:pt x="1283" y="285"/>
                    </a:lnTo>
                    <a:lnTo>
                      <a:pt x="1277" y="242"/>
                    </a:lnTo>
                    <a:lnTo>
                      <a:pt x="1298" y="249"/>
                    </a:lnTo>
                    <a:lnTo>
                      <a:pt x="1297" y="256"/>
                    </a:lnTo>
                    <a:lnTo>
                      <a:pt x="1298" y="261"/>
                    </a:lnTo>
                    <a:lnTo>
                      <a:pt x="1299" y="262"/>
                    </a:lnTo>
                    <a:lnTo>
                      <a:pt x="1302" y="262"/>
                    </a:lnTo>
                    <a:lnTo>
                      <a:pt x="1324" y="245"/>
                    </a:lnTo>
                    <a:lnTo>
                      <a:pt x="1350" y="235"/>
                    </a:lnTo>
                    <a:lnTo>
                      <a:pt x="1362" y="223"/>
                    </a:lnTo>
                    <a:lnTo>
                      <a:pt x="1376" y="223"/>
                    </a:lnTo>
                    <a:lnTo>
                      <a:pt x="1383" y="216"/>
                    </a:lnTo>
                    <a:lnTo>
                      <a:pt x="1400" y="220"/>
                    </a:lnTo>
                    <a:lnTo>
                      <a:pt x="1407" y="216"/>
                    </a:lnTo>
                    <a:lnTo>
                      <a:pt x="1412" y="215"/>
                    </a:lnTo>
                    <a:lnTo>
                      <a:pt x="1416" y="218"/>
                    </a:lnTo>
                    <a:lnTo>
                      <a:pt x="1421" y="223"/>
                    </a:lnTo>
                    <a:lnTo>
                      <a:pt x="1428" y="226"/>
                    </a:lnTo>
                    <a:lnTo>
                      <a:pt x="1434" y="225"/>
                    </a:lnTo>
                    <a:lnTo>
                      <a:pt x="1440" y="223"/>
                    </a:lnTo>
                    <a:lnTo>
                      <a:pt x="1447" y="244"/>
                    </a:lnTo>
                    <a:lnTo>
                      <a:pt x="1452" y="243"/>
                    </a:lnTo>
                    <a:lnTo>
                      <a:pt x="1452" y="242"/>
                    </a:lnTo>
                    <a:lnTo>
                      <a:pt x="1453" y="242"/>
                    </a:lnTo>
                    <a:lnTo>
                      <a:pt x="1455" y="242"/>
                    </a:lnTo>
                    <a:lnTo>
                      <a:pt x="1455" y="240"/>
                    </a:lnTo>
                    <a:lnTo>
                      <a:pt x="1455" y="239"/>
                    </a:lnTo>
                    <a:lnTo>
                      <a:pt x="1456" y="239"/>
                    </a:lnTo>
                    <a:lnTo>
                      <a:pt x="1457" y="237"/>
                    </a:lnTo>
                    <a:lnTo>
                      <a:pt x="1458" y="239"/>
                    </a:lnTo>
                    <a:lnTo>
                      <a:pt x="1460" y="242"/>
                    </a:lnTo>
                    <a:lnTo>
                      <a:pt x="1463" y="246"/>
                    </a:lnTo>
                    <a:lnTo>
                      <a:pt x="1465" y="249"/>
                    </a:lnTo>
                    <a:lnTo>
                      <a:pt x="1466" y="249"/>
                    </a:lnTo>
                    <a:lnTo>
                      <a:pt x="1468" y="250"/>
                    </a:lnTo>
                    <a:lnTo>
                      <a:pt x="1468" y="249"/>
                    </a:lnTo>
                    <a:lnTo>
                      <a:pt x="1469" y="249"/>
                    </a:lnTo>
                    <a:lnTo>
                      <a:pt x="1469" y="247"/>
                    </a:lnTo>
                    <a:lnTo>
                      <a:pt x="1469" y="246"/>
                    </a:lnTo>
                    <a:lnTo>
                      <a:pt x="1470" y="246"/>
                    </a:lnTo>
                    <a:lnTo>
                      <a:pt x="1470" y="242"/>
                    </a:lnTo>
                    <a:lnTo>
                      <a:pt x="1470" y="239"/>
                    </a:lnTo>
                    <a:lnTo>
                      <a:pt x="1471" y="237"/>
                    </a:lnTo>
                    <a:lnTo>
                      <a:pt x="1479" y="214"/>
                    </a:lnTo>
                    <a:lnTo>
                      <a:pt x="1486" y="220"/>
                    </a:lnTo>
                    <a:lnTo>
                      <a:pt x="1519" y="207"/>
                    </a:lnTo>
                    <a:lnTo>
                      <a:pt x="1547" y="227"/>
                    </a:lnTo>
                    <a:lnTo>
                      <a:pt x="1571" y="237"/>
                    </a:lnTo>
                    <a:lnTo>
                      <a:pt x="1592" y="216"/>
                    </a:lnTo>
                    <a:lnTo>
                      <a:pt x="1597" y="187"/>
                    </a:lnTo>
                    <a:lnTo>
                      <a:pt x="1607" y="159"/>
                    </a:lnTo>
                    <a:lnTo>
                      <a:pt x="1592" y="142"/>
                    </a:lnTo>
                    <a:lnTo>
                      <a:pt x="1585" y="102"/>
                    </a:lnTo>
                    <a:lnTo>
                      <a:pt x="1597" y="92"/>
                    </a:lnTo>
                    <a:lnTo>
                      <a:pt x="1597" y="78"/>
                    </a:lnTo>
                    <a:lnTo>
                      <a:pt x="1583" y="71"/>
                    </a:lnTo>
                    <a:lnTo>
                      <a:pt x="1583" y="59"/>
                    </a:lnTo>
                    <a:lnTo>
                      <a:pt x="1571" y="44"/>
                    </a:lnTo>
                    <a:lnTo>
                      <a:pt x="1542" y="16"/>
                    </a:lnTo>
                    <a:lnTo>
                      <a:pt x="1547" y="0"/>
                    </a:lnTo>
                    <a:lnTo>
                      <a:pt x="1564" y="7"/>
                    </a:lnTo>
                    <a:lnTo>
                      <a:pt x="1579" y="2"/>
                    </a:lnTo>
                    <a:lnTo>
                      <a:pt x="1592" y="16"/>
                    </a:lnTo>
                    <a:lnTo>
                      <a:pt x="1655" y="16"/>
                    </a:lnTo>
                    <a:lnTo>
                      <a:pt x="1662" y="28"/>
                    </a:lnTo>
                    <a:lnTo>
                      <a:pt x="1678" y="35"/>
                    </a:lnTo>
                    <a:lnTo>
                      <a:pt x="1678" y="49"/>
                    </a:lnTo>
                    <a:lnTo>
                      <a:pt x="1699" y="85"/>
                    </a:lnTo>
                    <a:lnTo>
                      <a:pt x="1718" y="94"/>
                    </a:lnTo>
                    <a:lnTo>
                      <a:pt x="1725" y="114"/>
                    </a:lnTo>
                    <a:lnTo>
                      <a:pt x="1727" y="187"/>
                    </a:lnTo>
                    <a:lnTo>
                      <a:pt x="1735" y="207"/>
                    </a:lnTo>
                    <a:lnTo>
                      <a:pt x="1739" y="210"/>
                    </a:lnTo>
                    <a:lnTo>
                      <a:pt x="1744" y="214"/>
                    </a:lnTo>
                    <a:lnTo>
                      <a:pt x="1745" y="215"/>
                    </a:lnTo>
                    <a:lnTo>
                      <a:pt x="1746" y="217"/>
                    </a:lnTo>
                    <a:lnTo>
                      <a:pt x="1744" y="219"/>
                    </a:lnTo>
                    <a:lnTo>
                      <a:pt x="1742" y="219"/>
                    </a:lnTo>
                    <a:lnTo>
                      <a:pt x="1740" y="220"/>
                    </a:lnTo>
                    <a:lnTo>
                      <a:pt x="1747" y="287"/>
                    </a:lnTo>
                    <a:lnTo>
                      <a:pt x="1777" y="287"/>
                    </a:lnTo>
                    <a:lnTo>
                      <a:pt x="1799" y="273"/>
                    </a:lnTo>
                    <a:lnTo>
                      <a:pt x="1792" y="242"/>
                    </a:lnTo>
                    <a:lnTo>
                      <a:pt x="1811" y="220"/>
                    </a:lnTo>
                    <a:lnTo>
                      <a:pt x="1799" y="192"/>
                    </a:lnTo>
                    <a:lnTo>
                      <a:pt x="1783" y="173"/>
                    </a:lnTo>
                    <a:lnTo>
                      <a:pt x="1783" y="170"/>
                    </a:lnTo>
                    <a:lnTo>
                      <a:pt x="1776" y="160"/>
                    </a:lnTo>
                    <a:lnTo>
                      <a:pt x="1776" y="153"/>
                    </a:lnTo>
                    <a:lnTo>
                      <a:pt x="1780" y="146"/>
                    </a:lnTo>
                    <a:lnTo>
                      <a:pt x="1792" y="142"/>
                    </a:lnTo>
                    <a:lnTo>
                      <a:pt x="1783" y="116"/>
                    </a:lnTo>
                    <a:lnTo>
                      <a:pt x="1799" y="94"/>
                    </a:lnTo>
                    <a:lnTo>
                      <a:pt x="1811" y="88"/>
                    </a:lnTo>
                    <a:lnTo>
                      <a:pt x="1832" y="59"/>
                    </a:lnTo>
                    <a:lnTo>
                      <a:pt x="1840" y="88"/>
                    </a:lnTo>
                    <a:lnTo>
                      <a:pt x="1864" y="81"/>
                    </a:lnTo>
                    <a:lnTo>
                      <a:pt x="1877" y="81"/>
                    </a:lnTo>
                    <a:lnTo>
                      <a:pt x="1892" y="49"/>
                    </a:lnTo>
                    <a:lnTo>
                      <a:pt x="1899" y="64"/>
                    </a:lnTo>
                    <a:lnTo>
                      <a:pt x="1920" y="64"/>
                    </a:lnTo>
                    <a:lnTo>
                      <a:pt x="1924" y="68"/>
                    </a:lnTo>
                    <a:lnTo>
                      <a:pt x="1930" y="68"/>
                    </a:lnTo>
                    <a:lnTo>
                      <a:pt x="1934" y="65"/>
                    </a:lnTo>
                    <a:lnTo>
                      <a:pt x="1937" y="62"/>
                    </a:lnTo>
                    <a:lnTo>
                      <a:pt x="1938" y="60"/>
                    </a:lnTo>
                    <a:lnTo>
                      <a:pt x="1940" y="59"/>
                    </a:lnTo>
                    <a:lnTo>
                      <a:pt x="1970" y="99"/>
                    </a:lnTo>
                    <a:lnTo>
                      <a:pt x="1992" y="116"/>
                    </a:lnTo>
                    <a:lnTo>
                      <a:pt x="1982" y="131"/>
                    </a:lnTo>
                    <a:lnTo>
                      <a:pt x="1960" y="137"/>
                    </a:lnTo>
                    <a:lnTo>
                      <a:pt x="1897" y="209"/>
                    </a:lnTo>
                    <a:lnTo>
                      <a:pt x="1877" y="216"/>
                    </a:lnTo>
                    <a:lnTo>
                      <a:pt x="1875" y="251"/>
                    </a:lnTo>
                    <a:lnTo>
                      <a:pt x="1868" y="270"/>
                    </a:lnTo>
                    <a:lnTo>
                      <a:pt x="1875" y="287"/>
                    </a:lnTo>
                    <a:lnTo>
                      <a:pt x="1885" y="307"/>
                    </a:lnTo>
                    <a:lnTo>
                      <a:pt x="1906" y="309"/>
                    </a:lnTo>
                    <a:lnTo>
                      <a:pt x="1920" y="335"/>
                    </a:lnTo>
                    <a:lnTo>
                      <a:pt x="1953" y="337"/>
                    </a:lnTo>
                    <a:lnTo>
                      <a:pt x="1956" y="357"/>
                    </a:lnTo>
                    <a:lnTo>
                      <a:pt x="1932" y="377"/>
                    </a:lnTo>
                    <a:lnTo>
                      <a:pt x="1920" y="377"/>
                    </a:lnTo>
                    <a:lnTo>
                      <a:pt x="1892" y="387"/>
                    </a:lnTo>
                    <a:lnTo>
                      <a:pt x="1861" y="420"/>
                    </a:lnTo>
                    <a:lnTo>
                      <a:pt x="1861" y="470"/>
                    </a:lnTo>
                    <a:lnTo>
                      <a:pt x="1856" y="487"/>
                    </a:lnTo>
                    <a:lnTo>
                      <a:pt x="1832" y="520"/>
                    </a:lnTo>
                    <a:lnTo>
                      <a:pt x="1777" y="516"/>
                    </a:lnTo>
                    <a:lnTo>
                      <a:pt x="1740" y="492"/>
                    </a:lnTo>
                    <a:lnTo>
                      <a:pt x="1721" y="527"/>
                    </a:lnTo>
                    <a:lnTo>
                      <a:pt x="1699" y="551"/>
                    </a:lnTo>
                    <a:lnTo>
                      <a:pt x="1692" y="670"/>
                    </a:lnTo>
                    <a:lnTo>
                      <a:pt x="1633" y="601"/>
                    </a:lnTo>
                    <a:lnTo>
                      <a:pt x="1583" y="587"/>
                    </a:lnTo>
                    <a:lnTo>
                      <a:pt x="1535" y="587"/>
                    </a:lnTo>
                    <a:lnTo>
                      <a:pt x="1521" y="577"/>
                    </a:lnTo>
                    <a:lnTo>
                      <a:pt x="1500" y="584"/>
                    </a:lnTo>
                    <a:lnTo>
                      <a:pt x="1519" y="622"/>
                    </a:lnTo>
                    <a:lnTo>
                      <a:pt x="1505" y="627"/>
                    </a:lnTo>
                    <a:lnTo>
                      <a:pt x="1498" y="633"/>
                    </a:lnTo>
                    <a:lnTo>
                      <a:pt x="1495" y="638"/>
                    </a:lnTo>
                    <a:lnTo>
                      <a:pt x="1492" y="638"/>
                    </a:lnTo>
                    <a:lnTo>
                      <a:pt x="1492" y="634"/>
                    </a:lnTo>
                    <a:lnTo>
                      <a:pt x="1419" y="634"/>
                    </a:lnTo>
                    <a:lnTo>
                      <a:pt x="1414" y="670"/>
                    </a:lnTo>
                    <a:lnTo>
                      <a:pt x="1398" y="672"/>
                    </a:lnTo>
                    <a:lnTo>
                      <a:pt x="1372" y="692"/>
                    </a:lnTo>
                    <a:lnTo>
                      <a:pt x="1368" y="685"/>
                    </a:lnTo>
                    <a:lnTo>
                      <a:pt x="1367" y="681"/>
                    </a:lnTo>
                    <a:lnTo>
                      <a:pt x="1365" y="685"/>
                    </a:lnTo>
                    <a:lnTo>
                      <a:pt x="1363" y="686"/>
                    </a:lnTo>
                    <a:lnTo>
                      <a:pt x="1362" y="689"/>
                    </a:lnTo>
                    <a:lnTo>
                      <a:pt x="1357" y="691"/>
                    </a:lnTo>
                    <a:lnTo>
                      <a:pt x="1353" y="691"/>
                    </a:lnTo>
                    <a:lnTo>
                      <a:pt x="1351" y="691"/>
                    </a:lnTo>
                    <a:lnTo>
                      <a:pt x="1350" y="691"/>
                    </a:lnTo>
                    <a:lnTo>
                      <a:pt x="1350" y="692"/>
                    </a:lnTo>
                    <a:lnTo>
                      <a:pt x="1343" y="679"/>
                    </a:lnTo>
                    <a:lnTo>
                      <a:pt x="1294" y="679"/>
                    </a:lnTo>
                    <a:lnTo>
                      <a:pt x="1286" y="686"/>
                    </a:lnTo>
                    <a:lnTo>
                      <a:pt x="1250" y="694"/>
                    </a:lnTo>
                    <a:lnTo>
                      <a:pt x="1255" y="734"/>
                    </a:lnTo>
                    <a:lnTo>
                      <a:pt x="1227" y="744"/>
                    </a:lnTo>
                    <a:lnTo>
                      <a:pt x="1233" y="777"/>
                    </a:lnTo>
                    <a:lnTo>
                      <a:pt x="1244" y="791"/>
                    </a:lnTo>
                    <a:lnTo>
                      <a:pt x="1244" y="805"/>
                    </a:lnTo>
                    <a:lnTo>
                      <a:pt x="1233" y="829"/>
                    </a:lnTo>
                    <a:lnTo>
                      <a:pt x="1244" y="844"/>
                    </a:lnTo>
                    <a:lnTo>
                      <a:pt x="1255" y="840"/>
                    </a:lnTo>
                    <a:lnTo>
                      <a:pt x="1262" y="857"/>
                    </a:lnTo>
                    <a:lnTo>
                      <a:pt x="1270" y="884"/>
                    </a:lnTo>
                    <a:lnTo>
                      <a:pt x="1248" y="914"/>
                    </a:lnTo>
                    <a:lnTo>
                      <a:pt x="1236" y="922"/>
                    </a:lnTo>
                    <a:lnTo>
                      <a:pt x="1240" y="933"/>
                    </a:lnTo>
                    <a:lnTo>
                      <a:pt x="1229" y="943"/>
                    </a:lnTo>
                    <a:lnTo>
                      <a:pt x="1212" y="983"/>
                    </a:lnTo>
                    <a:lnTo>
                      <a:pt x="1177" y="986"/>
                    </a:lnTo>
                    <a:lnTo>
                      <a:pt x="1157" y="948"/>
                    </a:lnTo>
                    <a:lnTo>
                      <a:pt x="1134" y="970"/>
                    </a:lnTo>
                    <a:lnTo>
                      <a:pt x="1112" y="972"/>
                    </a:lnTo>
                    <a:lnTo>
                      <a:pt x="1107" y="950"/>
                    </a:lnTo>
                    <a:lnTo>
                      <a:pt x="1077" y="950"/>
                    </a:lnTo>
                    <a:lnTo>
                      <a:pt x="1077" y="942"/>
                    </a:lnTo>
                    <a:lnTo>
                      <a:pt x="1080" y="938"/>
                    </a:lnTo>
                    <a:lnTo>
                      <a:pt x="1083" y="931"/>
                    </a:lnTo>
                    <a:lnTo>
                      <a:pt x="1085" y="926"/>
                    </a:lnTo>
                    <a:lnTo>
                      <a:pt x="1086" y="922"/>
                    </a:lnTo>
                    <a:lnTo>
                      <a:pt x="1086" y="919"/>
                    </a:lnTo>
                    <a:lnTo>
                      <a:pt x="1084" y="915"/>
                    </a:lnTo>
                    <a:lnTo>
                      <a:pt x="1081" y="914"/>
                    </a:lnTo>
                    <a:lnTo>
                      <a:pt x="1076" y="913"/>
                    </a:lnTo>
                    <a:lnTo>
                      <a:pt x="1070" y="914"/>
                    </a:lnTo>
                    <a:lnTo>
                      <a:pt x="1051" y="950"/>
                    </a:lnTo>
                    <a:lnTo>
                      <a:pt x="1051" y="927"/>
                    </a:lnTo>
                    <a:lnTo>
                      <a:pt x="1065" y="905"/>
                    </a:lnTo>
                    <a:lnTo>
                      <a:pt x="1042" y="905"/>
                    </a:lnTo>
                    <a:lnTo>
                      <a:pt x="1036" y="970"/>
                    </a:lnTo>
                    <a:lnTo>
                      <a:pt x="1027" y="986"/>
                    </a:lnTo>
                    <a:lnTo>
                      <a:pt x="1015" y="990"/>
                    </a:lnTo>
                    <a:lnTo>
                      <a:pt x="1015" y="1007"/>
                    </a:lnTo>
                    <a:lnTo>
                      <a:pt x="992" y="1036"/>
                    </a:lnTo>
                    <a:lnTo>
                      <a:pt x="963" y="1036"/>
                    </a:lnTo>
                    <a:lnTo>
                      <a:pt x="951" y="1019"/>
                    </a:lnTo>
                    <a:lnTo>
                      <a:pt x="963" y="998"/>
                    </a:lnTo>
                    <a:lnTo>
                      <a:pt x="948" y="993"/>
                    </a:lnTo>
                    <a:lnTo>
                      <a:pt x="943" y="997"/>
                    </a:lnTo>
                    <a:lnTo>
                      <a:pt x="940" y="998"/>
                    </a:lnTo>
                    <a:lnTo>
                      <a:pt x="938" y="994"/>
                    </a:lnTo>
                    <a:lnTo>
                      <a:pt x="937" y="990"/>
                    </a:lnTo>
                    <a:lnTo>
                      <a:pt x="922" y="993"/>
                    </a:lnTo>
                    <a:lnTo>
                      <a:pt x="922" y="997"/>
                    </a:lnTo>
                    <a:lnTo>
                      <a:pt x="922" y="1001"/>
                    </a:lnTo>
                    <a:lnTo>
                      <a:pt x="921" y="1003"/>
                    </a:lnTo>
                    <a:lnTo>
                      <a:pt x="920" y="1003"/>
                    </a:lnTo>
                    <a:lnTo>
                      <a:pt x="920" y="1004"/>
                    </a:lnTo>
                    <a:lnTo>
                      <a:pt x="920" y="1006"/>
                    </a:lnTo>
                    <a:lnTo>
                      <a:pt x="916" y="1007"/>
                    </a:lnTo>
                    <a:lnTo>
                      <a:pt x="912" y="1009"/>
                    </a:lnTo>
                    <a:lnTo>
                      <a:pt x="909" y="1009"/>
                    </a:lnTo>
                    <a:lnTo>
                      <a:pt x="906" y="1010"/>
                    </a:lnTo>
                    <a:lnTo>
                      <a:pt x="901" y="1012"/>
                    </a:lnTo>
                    <a:lnTo>
                      <a:pt x="885" y="990"/>
                    </a:lnTo>
                    <a:lnTo>
                      <a:pt x="892" y="950"/>
                    </a:lnTo>
                    <a:lnTo>
                      <a:pt x="872" y="964"/>
                    </a:lnTo>
                    <a:lnTo>
                      <a:pt x="820" y="962"/>
                    </a:lnTo>
                    <a:lnTo>
                      <a:pt x="801" y="943"/>
                    </a:lnTo>
                    <a:lnTo>
                      <a:pt x="772" y="929"/>
                    </a:lnTo>
                    <a:lnTo>
                      <a:pt x="756" y="907"/>
                    </a:lnTo>
                    <a:lnTo>
                      <a:pt x="694" y="898"/>
                    </a:lnTo>
                    <a:lnTo>
                      <a:pt x="673" y="886"/>
                    </a:lnTo>
                    <a:lnTo>
                      <a:pt x="666" y="844"/>
                    </a:lnTo>
                    <a:lnTo>
                      <a:pt x="628" y="820"/>
                    </a:lnTo>
                    <a:lnTo>
                      <a:pt x="585" y="822"/>
                    </a:lnTo>
                    <a:lnTo>
                      <a:pt x="563" y="848"/>
                    </a:lnTo>
                    <a:lnTo>
                      <a:pt x="544" y="862"/>
                    </a:lnTo>
                    <a:lnTo>
                      <a:pt x="534" y="886"/>
                    </a:lnTo>
                    <a:lnTo>
                      <a:pt x="509" y="877"/>
                    </a:lnTo>
                    <a:lnTo>
                      <a:pt x="481" y="872"/>
                    </a:lnTo>
                    <a:lnTo>
                      <a:pt x="455" y="872"/>
                    </a:lnTo>
                    <a:lnTo>
                      <a:pt x="437" y="844"/>
                    </a:lnTo>
                    <a:lnTo>
                      <a:pt x="394" y="829"/>
                    </a:lnTo>
                    <a:lnTo>
                      <a:pt x="389" y="822"/>
                    </a:lnTo>
                    <a:lnTo>
                      <a:pt x="364" y="807"/>
                    </a:lnTo>
                    <a:lnTo>
                      <a:pt x="345" y="801"/>
                    </a:lnTo>
                    <a:lnTo>
                      <a:pt x="307" y="777"/>
                    </a:lnTo>
                    <a:lnTo>
                      <a:pt x="278" y="771"/>
                    </a:lnTo>
                    <a:lnTo>
                      <a:pt x="229" y="772"/>
                    </a:lnTo>
                    <a:lnTo>
                      <a:pt x="228" y="774"/>
                    </a:lnTo>
                    <a:lnTo>
                      <a:pt x="227" y="778"/>
                    </a:lnTo>
                    <a:lnTo>
                      <a:pt x="225" y="782"/>
                    </a:lnTo>
                    <a:lnTo>
                      <a:pt x="223" y="789"/>
                    </a:lnTo>
                    <a:lnTo>
                      <a:pt x="219" y="795"/>
                    </a:lnTo>
                    <a:lnTo>
                      <a:pt x="218" y="799"/>
                    </a:lnTo>
                    <a:lnTo>
                      <a:pt x="217" y="802"/>
                    </a:lnTo>
                    <a:lnTo>
                      <a:pt x="219" y="803"/>
                    </a:lnTo>
                    <a:lnTo>
                      <a:pt x="222" y="803"/>
                    </a:lnTo>
                    <a:lnTo>
                      <a:pt x="223" y="805"/>
                    </a:lnTo>
                    <a:lnTo>
                      <a:pt x="223" y="808"/>
                    </a:lnTo>
                    <a:lnTo>
                      <a:pt x="223" y="811"/>
                    </a:lnTo>
                    <a:lnTo>
                      <a:pt x="222" y="813"/>
                    </a:lnTo>
                    <a:lnTo>
                      <a:pt x="221" y="813"/>
                    </a:lnTo>
                    <a:lnTo>
                      <a:pt x="221" y="814"/>
                    </a:lnTo>
                    <a:lnTo>
                      <a:pt x="221" y="817"/>
                    </a:lnTo>
                    <a:lnTo>
                      <a:pt x="219" y="817"/>
                    </a:lnTo>
                    <a:lnTo>
                      <a:pt x="218" y="817"/>
                    </a:lnTo>
                    <a:lnTo>
                      <a:pt x="218" y="818"/>
                    </a:lnTo>
                    <a:lnTo>
                      <a:pt x="216" y="819"/>
                    </a:lnTo>
                    <a:lnTo>
                      <a:pt x="212" y="819"/>
                    </a:lnTo>
                    <a:lnTo>
                      <a:pt x="210" y="819"/>
                    </a:lnTo>
                    <a:lnTo>
                      <a:pt x="209" y="819"/>
                    </a:lnTo>
                    <a:lnTo>
                      <a:pt x="209" y="820"/>
                    </a:lnTo>
                    <a:lnTo>
                      <a:pt x="181" y="862"/>
                    </a:lnTo>
                    <a:lnTo>
                      <a:pt x="179" y="864"/>
                    </a:lnTo>
                    <a:lnTo>
                      <a:pt x="174" y="870"/>
                    </a:lnTo>
                    <a:lnTo>
                      <a:pt x="173" y="874"/>
                    </a:lnTo>
                    <a:lnTo>
                      <a:pt x="174" y="877"/>
                    </a:lnTo>
                    <a:lnTo>
                      <a:pt x="179" y="879"/>
                    </a:lnTo>
                    <a:lnTo>
                      <a:pt x="152" y="901"/>
                    </a:lnTo>
                    <a:lnTo>
                      <a:pt x="139" y="907"/>
                    </a:lnTo>
                    <a:lnTo>
                      <a:pt x="129" y="936"/>
                    </a:lnTo>
                    <a:lnTo>
                      <a:pt x="96" y="936"/>
                    </a:lnTo>
                    <a:lnTo>
                      <a:pt x="102" y="912"/>
                    </a:lnTo>
                    <a:lnTo>
                      <a:pt x="115" y="884"/>
                    </a:lnTo>
                    <a:lnTo>
                      <a:pt x="116" y="880"/>
                    </a:lnTo>
                    <a:lnTo>
                      <a:pt x="118" y="877"/>
                    </a:lnTo>
                    <a:lnTo>
                      <a:pt x="122" y="877"/>
                    </a:lnTo>
                    <a:lnTo>
                      <a:pt x="115" y="821"/>
                    </a:lnTo>
                    <a:lnTo>
                      <a:pt x="115" y="820"/>
                    </a:lnTo>
                    <a:lnTo>
                      <a:pt x="109" y="805"/>
                    </a:lnTo>
                    <a:lnTo>
                      <a:pt x="115" y="786"/>
                    </a:lnTo>
                    <a:lnTo>
                      <a:pt x="109" y="786"/>
                    </a:lnTo>
                    <a:lnTo>
                      <a:pt x="108" y="784"/>
                    </a:lnTo>
                    <a:lnTo>
                      <a:pt x="107" y="777"/>
                    </a:lnTo>
                    <a:lnTo>
                      <a:pt x="109" y="772"/>
                    </a:lnTo>
                    <a:lnTo>
                      <a:pt x="107" y="770"/>
                    </a:lnTo>
                    <a:lnTo>
                      <a:pt x="102" y="770"/>
                    </a:lnTo>
                    <a:lnTo>
                      <a:pt x="100" y="770"/>
                    </a:lnTo>
                    <a:lnTo>
                      <a:pt x="93" y="762"/>
                    </a:lnTo>
                    <a:lnTo>
                      <a:pt x="91" y="760"/>
                    </a:lnTo>
                    <a:lnTo>
                      <a:pt x="101" y="756"/>
                    </a:lnTo>
                    <a:lnTo>
                      <a:pt x="115" y="758"/>
                    </a:lnTo>
                    <a:lnTo>
                      <a:pt x="139" y="748"/>
                    </a:lnTo>
                    <a:lnTo>
                      <a:pt x="143" y="720"/>
                    </a:lnTo>
                    <a:lnTo>
                      <a:pt x="124" y="698"/>
                    </a:lnTo>
                    <a:lnTo>
                      <a:pt x="107" y="708"/>
                    </a:lnTo>
                    <a:lnTo>
                      <a:pt x="85" y="712"/>
                    </a:lnTo>
                    <a:lnTo>
                      <a:pt x="50" y="705"/>
                    </a:lnTo>
                    <a:lnTo>
                      <a:pt x="51" y="705"/>
                    </a:lnTo>
                    <a:lnTo>
                      <a:pt x="46" y="698"/>
                    </a:lnTo>
                    <a:lnTo>
                      <a:pt x="43" y="684"/>
                    </a:lnTo>
                    <a:lnTo>
                      <a:pt x="17" y="679"/>
                    </a:lnTo>
                    <a:lnTo>
                      <a:pt x="7" y="701"/>
                    </a:lnTo>
                    <a:lnTo>
                      <a:pt x="7" y="677"/>
                    </a:lnTo>
                    <a:lnTo>
                      <a:pt x="22" y="644"/>
                    </a:lnTo>
                    <a:lnTo>
                      <a:pt x="0" y="629"/>
                    </a:lnTo>
                    <a:lnTo>
                      <a:pt x="24" y="627"/>
                    </a:lnTo>
                    <a:lnTo>
                      <a:pt x="24" y="629"/>
                    </a:lnTo>
                    <a:lnTo>
                      <a:pt x="26" y="631"/>
                    </a:lnTo>
                    <a:lnTo>
                      <a:pt x="29" y="632"/>
                    </a:lnTo>
                    <a:lnTo>
                      <a:pt x="31" y="631"/>
                    </a:lnTo>
                    <a:lnTo>
                      <a:pt x="35" y="628"/>
                    </a:lnTo>
                    <a:lnTo>
                      <a:pt x="35" y="627"/>
                    </a:lnTo>
                    <a:lnTo>
                      <a:pt x="37" y="627"/>
                    </a:lnTo>
                    <a:lnTo>
                      <a:pt x="39" y="620"/>
                    </a:lnTo>
                    <a:lnTo>
                      <a:pt x="40" y="617"/>
                    </a:lnTo>
                    <a:lnTo>
                      <a:pt x="41" y="618"/>
                    </a:lnTo>
                    <a:lnTo>
                      <a:pt x="54" y="627"/>
                    </a:lnTo>
                    <a:lnTo>
                      <a:pt x="56" y="629"/>
                    </a:lnTo>
                    <a:lnTo>
                      <a:pt x="58" y="633"/>
                    </a:lnTo>
                    <a:lnTo>
                      <a:pt x="58" y="638"/>
                    </a:lnTo>
                    <a:lnTo>
                      <a:pt x="59" y="644"/>
                    </a:lnTo>
                    <a:lnTo>
                      <a:pt x="93" y="644"/>
                    </a:lnTo>
                    <a:lnTo>
                      <a:pt x="109" y="629"/>
                    </a:lnTo>
                    <a:lnTo>
                      <a:pt x="107" y="587"/>
                    </a:lnTo>
                    <a:lnTo>
                      <a:pt x="109" y="570"/>
                    </a:lnTo>
                    <a:lnTo>
                      <a:pt x="96" y="534"/>
                    </a:lnTo>
                    <a:lnTo>
                      <a:pt x="111" y="521"/>
                    </a:lnTo>
                    <a:lnTo>
                      <a:pt x="119" y="516"/>
                    </a:lnTo>
                    <a:lnTo>
                      <a:pt x="124" y="503"/>
                    </a:lnTo>
                    <a:lnTo>
                      <a:pt x="137" y="498"/>
                    </a:lnTo>
                    <a:lnTo>
                      <a:pt x="157" y="483"/>
                    </a:lnTo>
                    <a:lnTo>
                      <a:pt x="188" y="479"/>
                    </a:lnTo>
                    <a:lnTo>
                      <a:pt x="165" y="522"/>
                    </a:lnTo>
                    <a:lnTo>
                      <a:pt x="157" y="544"/>
                    </a:lnTo>
                    <a:lnTo>
                      <a:pt x="157" y="558"/>
                    </a:lnTo>
                    <a:lnTo>
                      <a:pt x="143" y="577"/>
                    </a:lnTo>
                    <a:lnTo>
                      <a:pt x="135" y="573"/>
                    </a:lnTo>
                    <a:lnTo>
                      <a:pt x="133" y="572"/>
                    </a:lnTo>
                    <a:lnTo>
                      <a:pt x="132" y="572"/>
                    </a:lnTo>
                    <a:lnTo>
                      <a:pt x="133" y="574"/>
                    </a:lnTo>
                    <a:lnTo>
                      <a:pt x="137" y="579"/>
                    </a:lnTo>
                    <a:lnTo>
                      <a:pt x="137" y="580"/>
                    </a:lnTo>
                    <a:lnTo>
                      <a:pt x="136" y="582"/>
                    </a:lnTo>
                    <a:lnTo>
                      <a:pt x="133" y="585"/>
                    </a:lnTo>
                    <a:lnTo>
                      <a:pt x="132" y="590"/>
                    </a:lnTo>
                    <a:lnTo>
                      <a:pt x="133" y="592"/>
                    </a:lnTo>
                    <a:lnTo>
                      <a:pt x="139" y="594"/>
                    </a:lnTo>
                    <a:lnTo>
                      <a:pt x="159" y="615"/>
                    </a:lnTo>
                    <a:lnTo>
                      <a:pt x="167" y="634"/>
                    </a:lnTo>
                    <a:lnTo>
                      <a:pt x="193" y="622"/>
                    </a:lnTo>
                    <a:lnTo>
                      <a:pt x="194" y="615"/>
                    </a:lnTo>
                    <a:lnTo>
                      <a:pt x="193" y="615"/>
                    </a:lnTo>
                    <a:lnTo>
                      <a:pt x="188" y="615"/>
                    </a:lnTo>
                    <a:lnTo>
                      <a:pt x="222" y="572"/>
                    </a:lnTo>
                    <a:lnTo>
                      <a:pt x="238" y="572"/>
                    </a:lnTo>
                    <a:lnTo>
                      <a:pt x="207" y="605"/>
                    </a:lnTo>
                    <a:lnTo>
                      <a:pt x="217" y="636"/>
                    </a:lnTo>
                    <a:lnTo>
                      <a:pt x="295" y="634"/>
                    </a:lnTo>
                    <a:lnTo>
                      <a:pt x="297" y="627"/>
                    </a:lnTo>
                    <a:lnTo>
                      <a:pt x="302" y="622"/>
                    </a:lnTo>
                    <a:lnTo>
                      <a:pt x="303" y="621"/>
                    </a:lnTo>
                    <a:lnTo>
                      <a:pt x="307" y="622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1715">
                <a:extLst>
                  <a:ext uri="{FF2B5EF4-FFF2-40B4-BE49-F238E27FC236}">
                    <a16:creationId xmlns:a16="http://schemas.microsoft.com/office/drawing/2014/main" id="{E5F47D8F-BFED-C8A2-A63D-E45D2234D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0" y="1144"/>
                <a:ext cx="102" cy="43"/>
              </a:xfrm>
              <a:custGeom>
                <a:avLst/>
                <a:gdLst>
                  <a:gd name="T0" fmla="*/ 0 w 613"/>
                  <a:gd name="T1" fmla="*/ 0 h 257"/>
                  <a:gd name="T2" fmla="*/ 70 w 613"/>
                  <a:gd name="T3" fmla="*/ 11 h 257"/>
                  <a:gd name="T4" fmla="*/ 74 w 613"/>
                  <a:gd name="T5" fmla="*/ 36 h 257"/>
                  <a:gd name="T6" fmla="*/ 85 w 613"/>
                  <a:gd name="T7" fmla="*/ 55 h 257"/>
                  <a:gd name="T8" fmla="*/ 159 w 613"/>
                  <a:gd name="T9" fmla="*/ 57 h 257"/>
                  <a:gd name="T10" fmla="*/ 180 w 613"/>
                  <a:gd name="T11" fmla="*/ 40 h 257"/>
                  <a:gd name="T12" fmla="*/ 217 w 613"/>
                  <a:gd name="T13" fmla="*/ 40 h 257"/>
                  <a:gd name="T14" fmla="*/ 228 w 613"/>
                  <a:gd name="T15" fmla="*/ 29 h 257"/>
                  <a:gd name="T16" fmla="*/ 273 w 613"/>
                  <a:gd name="T17" fmla="*/ 19 h 257"/>
                  <a:gd name="T18" fmla="*/ 342 w 613"/>
                  <a:gd name="T19" fmla="*/ 33 h 257"/>
                  <a:gd name="T20" fmla="*/ 342 w 613"/>
                  <a:gd name="T21" fmla="*/ 50 h 257"/>
                  <a:gd name="T22" fmla="*/ 330 w 613"/>
                  <a:gd name="T23" fmla="*/ 55 h 257"/>
                  <a:gd name="T24" fmla="*/ 331 w 613"/>
                  <a:gd name="T25" fmla="*/ 56 h 257"/>
                  <a:gd name="T26" fmla="*/ 330 w 613"/>
                  <a:gd name="T27" fmla="*/ 59 h 257"/>
                  <a:gd name="T28" fmla="*/ 327 w 613"/>
                  <a:gd name="T29" fmla="*/ 65 h 257"/>
                  <a:gd name="T30" fmla="*/ 321 w 613"/>
                  <a:gd name="T31" fmla="*/ 73 h 257"/>
                  <a:gd name="T32" fmla="*/ 313 w 613"/>
                  <a:gd name="T33" fmla="*/ 82 h 257"/>
                  <a:gd name="T34" fmla="*/ 352 w 613"/>
                  <a:gd name="T35" fmla="*/ 112 h 257"/>
                  <a:gd name="T36" fmla="*/ 352 w 613"/>
                  <a:gd name="T37" fmla="*/ 114 h 257"/>
                  <a:gd name="T38" fmla="*/ 353 w 613"/>
                  <a:gd name="T39" fmla="*/ 116 h 257"/>
                  <a:gd name="T40" fmla="*/ 353 w 613"/>
                  <a:gd name="T41" fmla="*/ 118 h 257"/>
                  <a:gd name="T42" fmla="*/ 354 w 613"/>
                  <a:gd name="T43" fmla="*/ 119 h 257"/>
                  <a:gd name="T44" fmla="*/ 353 w 613"/>
                  <a:gd name="T45" fmla="*/ 118 h 257"/>
                  <a:gd name="T46" fmla="*/ 351 w 613"/>
                  <a:gd name="T47" fmla="*/ 114 h 257"/>
                  <a:gd name="T48" fmla="*/ 350 w 613"/>
                  <a:gd name="T49" fmla="*/ 114 h 257"/>
                  <a:gd name="T50" fmla="*/ 349 w 613"/>
                  <a:gd name="T51" fmla="*/ 119 h 257"/>
                  <a:gd name="T52" fmla="*/ 346 w 613"/>
                  <a:gd name="T53" fmla="*/ 123 h 257"/>
                  <a:gd name="T54" fmla="*/ 348 w 613"/>
                  <a:gd name="T55" fmla="*/ 124 h 257"/>
                  <a:gd name="T56" fmla="*/ 356 w 613"/>
                  <a:gd name="T57" fmla="*/ 126 h 257"/>
                  <a:gd name="T58" fmla="*/ 363 w 613"/>
                  <a:gd name="T59" fmla="*/ 150 h 257"/>
                  <a:gd name="T60" fmla="*/ 394 w 613"/>
                  <a:gd name="T61" fmla="*/ 155 h 257"/>
                  <a:gd name="T62" fmla="*/ 420 w 613"/>
                  <a:gd name="T63" fmla="*/ 133 h 257"/>
                  <a:gd name="T64" fmla="*/ 428 w 613"/>
                  <a:gd name="T65" fmla="*/ 162 h 257"/>
                  <a:gd name="T66" fmla="*/ 426 w 613"/>
                  <a:gd name="T67" fmla="*/ 164 h 257"/>
                  <a:gd name="T68" fmla="*/ 426 w 613"/>
                  <a:gd name="T69" fmla="*/ 167 h 257"/>
                  <a:gd name="T70" fmla="*/ 428 w 613"/>
                  <a:gd name="T71" fmla="*/ 172 h 257"/>
                  <a:gd name="T72" fmla="*/ 430 w 613"/>
                  <a:gd name="T73" fmla="*/ 171 h 257"/>
                  <a:gd name="T74" fmla="*/ 435 w 613"/>
                  <a:gd name="T75" fmla="*/ 164 h 257"/>
                  <a:gd name="T76" fmla="*/ 513 w 613"/>
                  <a:gd name="T77" fmla="*/ 183 h 257"/>
                  <a:gd name="T78" fmla="*/ 530 w 613"/>
                  <a:gd name="T79" fmla="*/ 183 h 257"/>
                  <a:gd name="T80" fmla="*/ 559 w 613"/>
                  <a:gd name="T81" fmla="*/ 207 h 257"/>
                  <a:gd name="T82" fmla="*/ 602 w 613"/>
                  <a:gd name="T83" fmla="*/ 185 h 257"/>
                  <a:gd name="T84" fmla="*/ 606 w 613"/>
                  <a:gd name="T85" fmla="*/ 200 h 257"/>
                  <a:gd name="T86" fmla="*/ 594 w 613"/>
                  <a:gd name="T87" fmla="*/ 212 h 257"/>
                  <a:gd name="T88" fmla="*/ 594 w 613"/>
                  <a:gd name="T89" fmla="*/ 240 h 257"/>
                  <a:gd name="T90" fmla="*/ 591 w 613"/>
                  <a:gd name="T91" fmla="*/ 257 h 257"/>
                  <a:gd name="T92" fmla="*/ 613 w 613"/>
                  <a:gd name="T93" fmla="*/ 198 h 257"/>
                  <a:gd name="T94" fmla="*/ 613 w 613"/>
                  <a:gd name="T95" fmla="*/ 179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13" h="257">
                    <a:moveTo>
                      <a:pt x="0" y="0"/>
                    </a:moveTo>
                    <a:lnTo>
                      <a:pt x="70" y="11"/>
                    </a:lnTo>
                    <a:lnTo>
                      <a:pt x="74" y="36"/>
                    </a:lnTo>
                    <a:lnTo>
                      <a:pt x="85" y="55"/>
                    </a:lnTo>
                    <a:lnTo>
                      <a:pt x="159" y="57"/>
                    </a:lnTo>
                    <a:lnTo>
                      <a:pt x="180" y="40"/>
                    </a:lnTo>
                    <a:lnTo>
                      <a:pt x="217" y="40"/>
                    </a:lnTo>
                    <a:lnTo>
                      <a:pt x="228" y="29"/>
                    </a:lnTo>
                    <a:lnTo>
                      <a:pt x="273" y="19"/>
                    </a:lnTo>
                    <a:lnTo>
                      <a:pt x="342" y="33"/>
                    </a:lnTo>
                    <a:lnTo>
                      <a:pt x="342" y="50"/>
                    </a:lnTo>
                    <a:lnTo>
                      <a:pt x="330" y="55"/>
                    </a:lnTo>
                    <a:lnTo>
                      <a:pt x="331" y="56"/>
                    </a:lnTo>
                    <a:lnTo>
                      <a:pt x="330" y="59"/>
                    </a:lnTo>
                    <a:lnTo>
                      <a:pt x="327" y="65"/>
                    </a:lnTo>
                    <a:lnTo>
                      <a:pt x="321" y="73"/>
                    </a:lnTo>
                    <a:lnTo>
                      <a:pt x="313" y="82"/>
                    </a:lnTo>
                    <a:lnTo>
                      <a:pt x="352" y="112"/>
                    </a:lnTo>
                    <a:lnTo>
                      <a:pt x="352" y="114"/>
                    </a:lnTo>
                    <a:lnTo>
                      <a:pt x="353" y="116"/>
                    </a:lnTo>
                    <a:lnTo>
                      <a:pt x="353" y="118"/>
                    </a:lnTo>
                    <a:lnTo>
                      <a:pt x="354" y="119"/>
                    </a:lnTo>
                    <a:lnTo>
                      <a:pt x="353" y="118"/>
                    </a:lnTo>
                    <a:lnTo>
                      <a:pt x="351" y="114"/>
                    </a:lnTo>
                    <a:lnTo>
                      <a:pt x="350" y="114"/>
                    </a:lnTo>
                    <a:lnTo>
                      <a:pt x="349" y="119"/>
                    </a:lnTo>
                    <a:lnTo>
                      <a:pt x="346" y="123"/>
                    </a:lnTo>
                    <a:lnTo>
                      <a:pt x="348" y="124"/>
                    </a:lnTo>
                    <a:lnTo>
                      <a:pt x="356" y="126"/>
                    </a:lnTo>
                    <a:lnTo>
                      <a:pt x="363" y="150"/>
                    </a:lnTo>
                    <a:lnTo>
                      <a:pt x="394" y="155"/>
                    </a:lnTo>
                    <a:lnTo>
                      <a:pt x="420" y="133"/>
                    </a:lnTo>
                    <a:lnTo>
                      <a:pt x="428" y="162"/>
                    </a:lnTo>
                    <a:lnTo>
                      <a:pt x="426" y="164"/>
                    </a:lnTo>
                    <a:lnTo>
                      <a:pt x="426" y="167"/>
                    </a:lnTo>
                    <a:lnTo>
                      <a:pt x="428" y="172"/>
                    </a:lnTo>
                    <a:lnTo>
                      <a:pt x="430" y="171"/>
                    </a:lnTo>
                    <a:lnTo>
                      <a:pt x="435" y="164"/>
                    </a:lnTo>
                    <a:lnTo>
                      <a:pt x="513" y="183"/>
                    </a:lnTo>
                    <a:lnTo>
                      <a:pt x="530" y="183"/>
                    </a:lnTo>
                    <a:lnTo>
                      <a:pt x="559" y="207"/>
                    </a:lnTo>
                    <a:lnTo>
                      <a:pt x="602" y="185"/>
                    </a:lnTo>
                    <a:lnTo>
                      <a:pt x="606" y="200"/>
                    </a:lnTo>
                    <a:lnTo>
                      <a:pt x="594" y="212"/>
                    </a:lnTo>
                    <a:lnTo>
                      <a:pt x="594" y="240"/>
                    </a:lnTo>
                    <a:lnTo>
                      <a:pt x="591" y="257"/>
                    </a:lnTo>
                    <a:lnTo>
                      <a:pt x="613" y="198"/>
                    </a:lnTo>
                    <a:lnTo>
                      <a:pt x="613" y="17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1716">
                <a:extLst>
                  <a:ext uri="{FF2B5EF4-FFF2-40B4-BE49-F238E27FC236}">
                    <a16:creationId xmlns:a16="http://schemas.microsoft.com/office/drawing/2014/main" id="{8E7F2F7E-3C24-C1C9-2476-61C7C96950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2" y="1173"/>
                <a:ext cx="1" cy="1"/>
              </a:xfrm>
              <a:custGeom>
                <a:avLst/>
                <a:gdLst>
                  <a:gd name="T0" fmla="*/ 0 w 7"/>
                  <a:gd name="T1" fmla="*/ 8 h 8"/>
                  <a:gd name="T2" fmla="*/ 2 w 7"/>
                  <a:gd name="T3" fmla="*/ 3 h 8"/>
                  <a:gd name="T4" fmla="*/ 4 w 7"/>
                  <a:gd name="T5" fmla="*/ 1 h 8"/>
                  <a:gd name="T6" fmla="*/ 7 w 7"/>
                  <a:gd name="T7" fmla="*/ 0 h 8"/>
                  <a:gd name="T8" fmla="*/ 3 w 7"/>
                  <a:gd name="T9" fmla="*/ 0 h 8"/>
                  <a:gd name="T10" fmla="*/ 1 w 7"/>
                  <a:gd name="T11" fmla="*/ 2 h 8"/>
                  <a:gd name="T12" fmla="*/ 0 w 7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8">
                    <a:moveTo>
                      <a:pt x="0" y="8"/>
                    </a:moveTo>
                    <a:lnTo>
                      <a:pt x="2" y="3"/>
                    </a:lnTo>
                    <a:lnTo>
                      <a:pt x="4" y="1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1" y="2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1717">
                <a:extLst>
                  <a:ext uri="{FF2B5EF4-FFF2-40B4-BE49-F238E27FC236}">
                    <a16:creationId xmlns:a16="http://schemas.microsoft.com/office/drawing/2014/main" id="{BED9E6E3-29A8-C9E1-3BE1-9A8A97053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9" y="1421"/>
                <a:ext cx="166" cy="125"/>
              </a:xfrm>
              <a:custGeom>
                <a:avLst/>
                <a:gdLst>
                  <a:gd name="T0" fmla="*/ 143 w 991"/>
                  <a:gd name="T1" fmla="*/ 378 h 749"/>
                  <a:gd name="T2" fmla="*/ 128 w 991"/>
                  <a:gd name="T3" fmla="*/ 385 h 749"/>
                  <a:gd name="T4" fmla="*/ 128 w 991"/>
                  <a:gd name="T5" fmla="*/ 470 h 749"/>
                  <a:gd name="T6" fmla="*/ 157 w 991"/>
                  <a:gd name="T7" fmla="*/ 505 h 749"/>
                  <a:gd name="T8" fmla="*/ 170 w 991"/>
                  <a:gd name="T9" fmla="*/ 528 h 749"/>
                  <a:gd name="T10" fmla="*/ 173 w 991"/>
                  <a:gd name="T11" fmla="*/ 540 h 749"/>
                  <a:gd name="T12" fmla="*/ 122 w 991"/>
                  <a:gd name="T13" fmla="*/ 520 h 749"/>
                  <a:gd name="T14" fmla="*/ 100 w 991"/>
                  <a:gd name="T15" fmla="*/ 492 h 749"/>
                  <a:gd name="T16" fmla="*/ 65 w 991"/>
                  <a:gd name="T17" fmla="*/ 437 h 749"/>
                  <a:gd name="T18" fmla="*/ 43 w 991"/>
                  <a:gd name="T19" fmla="*/ 502 h 749"/>
                  <a:gd name="T20" fmla="*/ 12 w 991"/>
                  <a:gd name="T21" fmla="*/ 366 h 749"/>
                  <a:gd name="T22" fmla="*/ 12 w 991"/>
                  <a:gd name="T23" fmla="*/ 352 h 749"/>
                  <a:gd name="T24" fmla="*/ 15 w 991"/>
                  <a:gd name="T25" fmla="*/ 285 h 749"/>
                  <a:gd name="T26" fmla="*/ 115 w 991"/>
                  <a:gd name="T27" fmla="*/ 202 h 749"/>
                  <a:gd name="T28" fmla="*/ 106 w 991"/>
                  <a:gd name="T29" fmla="*/ 122 h 749"/>
                  <a:gd name="T30" fmla="*/ 271 w 991"/>
                  <a:gd name="T31" fmla="*/ 179 h 749"/>
                  <a:gd name="T32" fmla="*/ 277 w 991"/>
                  <a:gd name="T33" fmla="*/ 188 h 749"/>
                  <a:gd name="T34" fmla="*/ 278 w 991"/>
                  <a:gd name="T35" fmla="*/ 185 h 749"/>
                  <a:gd name="T36" fmla="*/ 350 w 991"/>
                  <a:gd name="T37" fmla="*/ 135 h 749"/>
                  <a:gd name="T38" fmla="*/ 461 w 991"/>
                  <a:gd name="T39" fmla="*/ 122 h 749"/>
                  <a:gd name="T40" fmla="*/ 481 w 991"/>
                  <a:gd name="T41" fmla="*/ 82 h 749"/>
                  <a:gd name="T42" fmla="*/ 491 w 991"/>
                  <a:gd name="T43" fmla="*/ 86 h 749"/>
                  <a:gd name="T44" fmla="*/ 495 w 991"/>
                  <a:gd name="T45" fmla="*/ 82 h 749"/>
                  <a:gd name="T46" fmla="*/ 562 w 991"/>
                  <a:gd name="T47" fmla="*/ 79 h 749"/>
                  <a:gd name="T48" fmla="*/ 571 w 991"/>
                  <a:gd name="T49" fmla="*/ 66 h 749"/>
                  <a:gd name="T50" fmla="*/ 642 w 991"/>
                  <a:gd name="T51" fmla="*/ 31 h 749"/>
                  <a:gd name="T52" fmla="*/ 689 w 991"/>
                  <a:gd name="T53" fmla="*/ 19 h 749"/>
                  <a:gd name="T54" fmla="*/ 739 w 991"/>
                  <a:gd name="T55" fmla="*/ 36 h 749"/>
                  <a:gd name="T56" fmla="*/ 791 w 991"/>
                  <a:gd name="T57" fmla="*/ 22 h 749"/>
                  <a:gd name="T58" fmla="*/ 841 w 991"/>
                  <a:gd name="T59" fmla="*/ 24 h 749"/>
                  <a:gd name="T60" fmla="*/ 916 w 991"/>
                  <a:gd name="T61" fmla="*/ 48 h 749"/>
                  <a:gd name="T62" fmla="*/ 927 w 991"/>
                  <a:gd name="T63" fmla="*/ 54 h 749"/>
                  <a:gd name="T64" fmla="*/ 918 w 991"/>
                  <a:gd name="T65" fmla="*/ 81 h 749"/>
                  <a:gd name="T66" fmla="*/ 911 w 991"/>
                  <a:gd name="T67" fmla="*/ 172 h 749"/>
                  <a:gd name="T68" fmla="*/ 915 w 991"/>
                  <a:gd name="T69" fmla="*/ 179 h 749"/>
                  <a:gd name="T70" fmla="*/ 913 w 991"/>
                  <a:gd name="T71" fmla="*/ 181 h 749"/>
                  <a:gd name="T72" fmla="*/ 885 w 991"/>
                  <a:gd name="T73" fmla="*/ 194 h 749"/>
                  <a:gd name="T74" fmla="*/ 906 w 991"/>
                  <a:gd name="T75" fmla="*/ 272 h 749"/>
                  <a:gd name="T76" fmla="*/ 989 w 991"/>
                  <a:gd name="T77" fmla="*/ 328 h 749"/>
                  <a:gd name="T78" fmla="*/ 969 w 991"/>
                  <a:gd name="T79" fmla="*/ 417 h 749"/>
                  <a:gd name="T80" fmla="*/ 959 w 991"/>
                  <a:gd name="T81" fmla="*/ 419 h 749"/>
                  <a:gd name="T82" fmla="*/ 906 w 991"/>
                  <a:gd name="T83" fmla="*/ 499 h 749"/>
                  <a:gd name="T84" fmla="*/ 918 w 991"/>
                  <a:gd name="T85" fmla="*/ 566 h 749"/>
                  <a:gd name="T86" fmla="*/ 961 w 991"/>
                  <a:gd name="T87" fmla="*/ 635 h 749"/>
                  <a:gd name="T88" fmla="*/ 913 w 991"/>
                  <a:gd name="T89" fmla="*/ 670 h 749"/>
                  <a:gd name="T90" fmla="*/ 846 w 991"/>
                  <a:gd name="T91" fmla="*/ 707 h 749"/>
                  <a:gd name="T92" fmla="*/ 726 w 991"/>
                  <a:gd name="T93" fmla="*/ 720 h 749"/>
                  <a:gd name="T94" fmla="*/ 697 w 991"/>
                  <a:gd name="T95" fmla="*/ 692 h 749"/>
                  <a:gd name="T96" fmla="*/ 611 w 991"/>
                  <a:gd name="T97" fmla="*/ 735 h 749"/>
                  <a:gd name="T98" fmla="*/ 506 w 991"/>
                  <a:gd name="T99" fmla="*/ 713 h 749"/>
                  <a:gd name="T100" fmla="*/ 385 w 991"/>
                  <a:gd name="T101" fmla="*/ 737 h 749"/>
                  <a:gd name="T102" fmla="*/ 368 w 991"/>
                  <a:gd name="T103" fmla="*/ 738 h 749"/>
                  <a:gd name="T104" fmla="*/ 307 w 991"/>
                  <a:gd name="T105" fmla="*/ 707 h 749"/>
                  <a:gd name="T106" fmla="*/ 278 w 991"/>
                  <a:gd name="T107" fmla="*/ 613 h 7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91" h="749">
                    <a:moveTo>
                      <a:pt x="136" y="338"/>
                    </a:moveTo>
                    <a:lnTo>
                      <a:pt x="141" y="366"/>
                    </a:lnTo>
                    <a:lnTo>
                      <a:pt x="141" y="372"/>
                    </a:lnTo>
                    <a:lnTo>
                      <a:pt x="143" y="378"/>
                    </a:lnTo>
                    <a:lnTo>
                      <a:pt x="141" y="377"/>
                    </a:lnTo>
                    <a:lnTo>
                      <a:pt x="138" y="378"/>
                    </a:lnTo>
                    <a:lnTo>
                      <a:pt x="134" y="380"/>
                    </a:lnTo>
                    <a:lnTo>
                      <a:pt x="128" y="385"/>
                    </a:lnTo>
                    <a:lnTo>
                      <a:pt x="119" y="402"/>
                    </a:lnTo>
                    <a:lnTo>
                      <a:pt x="136" y="423"/>
                    </a:lnTo>
                    <a:lnTo>
                      <a:pt x="122" y="444"/>
                    </a:lnTo>
                    <a:lnTo>
                      <a:pt x="128" y="470"/>
                    </a:lnTo>
                    <a:lnTo>
                      <a:pt x="148" y="481"/>
                    </a:lnTo>
                    <a:lnTo>
                      <a:pt x="154" y="499"/>
                    </a:lnTo>
                    <a:lnTo>
                      <a:pt x="154" y="502"/>
                    </a:lnTo>
                    <a:lnTo>
                      <a:pt x="157" y="505"/>
                    </a:lnTo>
                    <a:lnTo>
                      <a:pt x="160" y="507"/>
                    </a:lnTo>
                    <a:lnTo>
                      <a:pt x="165" y="509"/>
                    </a:lnTo>
                    <a:lnTo>
                      <a:pt x="165" y="528"/>
                    </a:lnTo>
                    <a:lnTo>
                      <a:pt x="170" y="528"/>
                    </a:lnTo>
                    <a:lnTo>
                      <a:pt x="174" y="530"/>
                    </a:lnTo>
                    <a:lnTo>
                      <a:pt x="178" y="534"/>
                    </a:lnTo>
                    <a:lnTo>
                      <a:pt x="176" y="538"/>
                    </a:lnTo>
                    <a:lnTo>
                      <a:pt x="173" y="540"/>
                    </a:lnTo>
                    <a:lnTo>
                      <a:pt x="169" y="544"/>
                    </a:lnTo>
                    <a:lnTo>
                      <a:pt x="154" y="537"/>
                    </a:lnTo>
                    <a:lnTo>
                      <a:pt x="136" y="537"/>
                    </a:lnTo>
                    <a:lnTo>
                      <a:pt x="122" y="520"/>
                    </a:lnTo>
                    <a:lnTo>
                      <a:pt x="108" y="535"/>
                    </a:lnTo>
                    <a:lnTo>
                      <a:pt x="100" y="502"/>
                    </a:lnTo>
                    <a:lnTo>
                      <a:pt x="106" y="492"/>
                    </a:lnTo>
                    <a:lnTo>
                      <a:pt x="100" y="492"/>
                    </a:lnTo>
                    <a:lnTo>
                      <a:pt x="95" y="484"/>
                    </a:lnTo>
                    <a:lnTo>
                      <a:pt x="98" y="478"/>
                    </a:lnTo>
                    <a:lnTo>
                      <a:pt x="72" y="470"/>
                    </a:lnTo>
                    <a:lnTo>
                      <a:pt x="65" y="437"/>
                    </a:lnTo>
                    <a:lnTo>
                      <a:pt x="58" y="457"/>
                    </a:lnTo>
                    <a:lnTo>
                      <a:pt x="65" y="492"/>
                    </a:lnTo>
                    <a:lnTo>
                      <a:pt x="56" y="499"/>
                    </a:lnTo>
                    <a:lnTo>
                      <a:pt x="43" y="502"/>
                    </a:lnTo>
                    <a:lnTo>
                      <a:pt x="34" y="464"/>
                    </a:lnTo>
                    <a:lnTo>
                      <a:pt x="15" y="437"/>
                    </a:lnTo>
                    <a:lnTo>
                      <a:pt x="15" y="366"/>
                    </a:lnTo>
                    <a:lnTo>
                      <a:pt x="12" y="366"/>
                    </a:lnTo>
                    <a:lnTo>
                      <a:pt x="9" y="363"/>
                    </a:lnTo>
                    <a:lnTo>
                      <a:pt x="9" y="360"/>
                    </a:lnTo>
                    <a:lnTo>
                      <a:pt x="9" y="356"/>
                    </a:lnTo>
                    <a:lnTo>
                      <a:pt x="12" y="352"/>
                    </a:lnTo>
                    <a:lnTo>
                      <a:pt x="0" y="335"/>
                    </a:lnTo>
                    <a:lnTo>
                      <a:pt x="6" y="321"/>
                    </a:lnTo>
                    <a:lnTo>
                      <a:pt x="0" y="294"/>
                    </a:lnTo>
                    <a:lnTo>
                      <a:pt x="15" y="285"/>
                    </a:lnTo>
                    <a:lnTo>
                      <a:pt x="15" y="235"/>
                    </a:lnTo>
                    <a:lnTo>
                      <a:pt x="50" y="231"/>
                    </a:lnTo>
                    <a:lnTo>
                      <a:pt x="65" y="196"/>
                    </a:lnTo>
                    <a:lnTo>
                      <a:pt x="115" y="202"/>
                    </a:lnTo>
                    <a:lnTo>
                      <a:pt x="106" y="181"/>
                    </a:lnTo>
                    <a:lnTo>
                      <a:pt x="93" y="179"/>
                    </a:lnTo>
                    <a:lnTo>
                      <a:pt x="108" y="142"/>
                    </a:lnTo>
                    <a:lnTo>
                      <a:pt x="106" y="122"/>
                    </a:lnTo>
                    <a:lnTo>
                      <a:pt x="158" y="122"/>
                    </a:lnTo>
                    <a:lnTo>
                      <a:pt x="178" y="142"/>
                    </a:lnTo>
                    <a:lnTo>
                      <a:pt x="228" y="152"/>
                    </a:lnTo>
                    <a:lnTo>
                      <a:pt x="271" y="179"/>
                    </a:lnTo>
                    <a:lnTo>
                      <a:pt x="273" y="183"/>
                    </a:lnTo>
                    <a:lnTo>
                      <a:pt x="274" y="184"/>
                    </a:lnTo>
                    <a:lnTo>
                      <a:pt x="276" y="186"/>
                    </a:lnTo>
                    <a:lnTo>
                      <a:pt x="277" y="188"/>
                    </a:lnTo>
                    <a:lnTo>
                      <a:pt x="279" y="190"/>
                    </a:lnTo>
                    <a:lnTo>
                      <a:pt x="279" y="189"/>
                    </a:lnTo>
                    <a:lnTo>
                      <a:pt x="278" y="187"/>
                    </a:lnTo>
                    <a:lnTo>
                      <a:pt x="278" y="185"/>
                    </a:lnTo>
                    <a:lnTo>
                      <a:pt x="293" y="172"/>
                    </a:lnTo>
                    <a:lnTo>
                      <a:pt x="314" y="138"/>
                    </a:lnTo>
                    <a:lnTo>
                      <a:pt x="314" y="124"/>
                    </a:lnTo>
                    <a:lnTo>
                      <a:pt x="350" y="135"/>
                    </a:lnTo>
                    <a:lnTo>
                      <a:pt x="376" y="138"/>
                    </a:lnTo>
                    <a:lnTo>
                      <a:pt x="407" y="152"/>
                    </a:lnTo>
                    <a:lnTo>
                      <a:pt x="435" y="129"/>
                    </a:lnTo>
                    <a:lnTo>
                      <a:pt x="461" y="122"/>
                    </a:lnTo>
                    <a:lnTo>
                      <a:pt x="456" y="107"/>
                    </a:lnTo>
                    <a:lnTo>
                      <a:pt x="478" y="81"/>
                    </a:lnTo>
                    <a:lnTo>
                      <a:pt x="479" y="81"/>
                    </a:lnTo>
                    <a:lnTo>
                      <a:pt x="481" y="82"/>
                    </a:lnTo>
                    <a:lnTo>
                      <a:pt x="485" y="84"/>
                    </a:lnTo>
                    <a:lnTo>
                      <a:pt x="487" y="85"/>
                    </a:lnTo>
                    <a:lnTo>
                      <a:pt x="488" y="85"/>
                    </a:lnTo>
                    <a:lnTo>
                      <a:pt x="491" y="86"/>
                    </a:lnTo>
                    <a:lnTo>
                      <a:pt x="491" y="85"/>
                    </a:lnTo>
                    <a:lnTo>
                      <a:pt x="492" y="85"/>
                    </a:lnTo>
                    <a:lnTo>
                      <a:pt x="494" y="84"/>
                    </a:lnTo>
                    <a:lnTo>
                      <a:pt x="495" y="82"/>
                    </a:lnTo>
                    <a:lnTo>
                      <a:pt x="497" y="81"/>
                    </a:lnTo>
                    <a:lnTo>
                      <a:pt x="533" y="107"/>
                    </a:lnTo>
                    <a:lnTo>
                      <a:pt x="561" y="81"/>
                    </a:lnTo>
                    <a:lnTo>
                      <a:pt x="562" y="79"/>
                    </a:lnTo>
                    <a:lnTo>
                      <a:pt x="561" y="69"/>
                    </a:lnTo>
                    <a:lnTo>
                      <a:pt x="562" y="63"/>
                    </a:lnTo>
                    <a:lnTo>
                      <a:pt x="565" y="62"/>
                    </a:lnTo>
                    <a:lnTo>
                      <a:pt x="571" y="66"/>
                    </a:lnTo>
                    <a:lnTo>
                      <a:pt x="593" y="72"/>
                    </a:lnTo>
                    <a:lnTo>
                      <a:pt x="604" y="64"/>
                    </a:lnTo>
                    <a:lnTo>
                      <a:pt x="628" y="57"/>
                    </a:lnTo>
                    <a:lnTo>
                      <a:pt x="642" y="31"/>
                    </a:lnTo>
                    <a:lnTo>
                      <a:pt x="647" y="14"/>
                    </a:lnTo>
                    <a:lnTo>
                      <a:pt x="676" y="22"/>
                    </a:lnTo>
                    <a:lnTo>
                      <a:pt x="689" y="17"/>
                    </a:lnTo>
                    <a:lnTo>
                      <a:pt x="689" y="19"/>
                    </a:lnTo>
                    <a:lnTo>
                      <a:pt x="690" y="20"/>
                    </a:lnTo>
                    <a:lnTo>
                      <a:pt x="704" y="24"/>
                    </a:lnTo>
                    <a:lnTo>
                      <a:pt x="713" y="38"/>
                    </a:lnTo>
                    <a:lnTo>
                      <a:pt x="739" y="36"/>
                    </a:lnTo>
                    <a:lnTo>
                      <a:pt x="754" y="22"/>
                    </a:lnTo>
                    <a:lnTo>
                      <a:pt x="761" y="7"/>
                    </a:lnTo>
                    <a:lnTo>
                      <a:pt x="796" y="0"/>
                    </a:lnTo>
                    <a:lnTo>
                      <a:pt x="791" y="22"/>
                    </a:lnTo>
                    <a:lnTo>
                      <a:pt x="832" y="29"/>
                    </a:lnTo>
                    <a:lnTo>
                      <a:pt x="838" y="27"/>
                    </a:lnTo>
                    <a:lnTo>
                      <a:pt x="839" y="25"/>
                    </a:lnTo>
                    <a:lnTo>
                      <a:pt x="841" y="24"/>
                    </a:lnTo>
                    <a:lnTo>
                      <a:pt x="882" y="36"/>
                    </a:lnTo>
                    <a:lnTo>
                      <a:pt x="891" y="57"/>
                    </a:lnTo>
                    <a:lnTo>
                      <a:pt x="913" y="50"/>
                    </a:lnTo>
                    <a:lnTo>
                      <a:pt x="916" y="48"/>
                    </a:lnTo>
                    <a:lnTo>
                      <a:pt x="920" y="48"/>
                    </a:lnTo>
                    <a:lnTo>
                      <a:pt x="922" y="49"/>
                    </a:lnTo>
                    <a:lnTo>
                      <a:pt x="925" y="52"/>
                    </a:lnTo>
                    <a:lnTo>
                      <a:pt x="927" y="54"/>
                    </a:lnTo>
                    <a:lnTo>
                      <a:pt x="928" y="59"/>
                    </a:lnTo>
                    <a:lnTo>
                      <a:pt x="928" y="64"/>
                    </a:lnTo>
                    <a:lnTo>
                      <a:pt x="928" y="72"/>
                    </a:lnTo>
                    <a:lnTo>
                      <a:pt x="918" y="81"/>
                    </a:lnTo>
                    <a:lnTo>
                      <a:pt x="924" y="107"/>
                    </a:lnTo>
                    <a:lnTo>
                      <a:pt x="941" y="135"/>
                    </a:lnTo>
                    <a:lnTo>
                      <a:pt x="913" y="152"/>
                    </a:lnTo>
                    <a:lnTo>
                      <a:pt x="911" y="172"/>
                    </a:lnTo>
                    <a:lnTo>
                      <a:pt x="913" y="174"/>
                    </a:lnTo>
                    <a:lnTo>
                      <a:pt x="913" y="175"/>
                    </a:lnTo>
                    <a:lnTo>
                      <a:pt x="914" y="177"/>
                    </a:lnTo>
                    <a:lnTo>
                      <a:pt x="915" y="179"/>
                    </a:lnTo>
                    <a:lnTo>
                      <a:pt x="914" y="179"/>
                    </a:lnTo>
                    <a:lnTo>
                      <a:pt x="914" y="180"/>
                    </a:lnTo>
                    <a:lnTo>
                      <a:pt x="913" y="180"/>
                    </a:lnTo>
                    <a:lnTo>
                      <a:pt x="913" y="181"/>
                    </a:lnTo>
                    <a:lnTo>
                      <a:pt x="904" y="200"/>
                    </a:lnTo>
                    <a:lnTo>
                      <a:pt x="896" y="193"/>
                    </a:lnTo>
                    <a:lnTo>
                      <a:pt x="890" y="192"/>
                    </a:lnTo>
                    <a:lnTo>
                      <a:pt x="885" y="194"/>
                    </a:lnTo>
                    <a:lnTo>
                      <a:pt x="882" y="202"/>
                    </a:lnTo>
                    <a:lnTo>
                      <a:pt x="875" y="238"/>
                    </a:lnTo>
                    <a:lnTo>
                      <a:pt x="885" y="257"/>
                    </a:lnTo>
                    <a:lnTo>
                      <a:pt x="906" y="272"/>
                    </a:lnTo>
                    <a:lnTo>
                      <a:pt x="928" y="278"/>
                    </a:lnTo>
                    <a:lnTo>
                      <a:pt x="956" y="278"/>
                    </a:lnTo>
                    <a:lnTo>
                      <a:pt x="978" y="321"/>
                    </a:lnTo>
                    <a:lnTo>
                      <a:pt x="989" y="328"/>
                    </a:lnTo>
                    <a:lnTo>
                      <a:pt x="984" y="352"/>
                    </a:lnTo>
                    <a:lnTo>
                      <a:pt x="991" y="385"/>
                    </a:lnTo>
                    <a:lnTo>
                      <a:pt x="978" y="414"/>
                    </a:lnTo>
                    <a:lnTo>
                      <a:pt x="969" y="417"/>
                    </a:lnTo>
                    <a:lnTo>
                      <a:pt x="965" y="422"/>
                    </a:lnTo>
                    <a:lnTo>
                      <a:pt x="963" y="422"/>
                    </a:lnTo>
                    <a:lnTo>
                      <a:pt x="961" y="421"/>
                    </a:lnTo>
                    <a:lnTo>
                      <a:pt x="959" y="419"/>
                    </a:lnTo>
                    <a:lnTo>
                      <a:pt x="958" y="418"/>
                    </a:lnTo>
                    <a:lnTo>
                      <a:pt x="954" y="414"/>
                    </a:lnTo>
                    <a:lnTo>
                      <a:pt x="918" y="428"/>
                    </a:lnTo>
                    <a:lnTo>
                      <a:pt x="906" y="499"/>
                    </a:lnTo>
                    <a:lnTo>
                      <a:pt x="891" y="514"/>
                    </a:lnTo>
                    <a:lnTo>
                      <a:pt x="896" y="549"/>
                    </a:lnTo>
                    <a:lnTo>
                      <a:pt x="911" y="544"/>
                    </a:lnTo>
                    <a:lnTo>
                      <a:pt x="918" y="566"/>
                    </a:lnTo>
                    <a:lnTo>
                      <a:pt x="904" y="581"/>
                    </a:lnTo>
                    <a:lnTo>
                      <a:pt x="956" y="587"/>
                    </a:lnTo>
                    <a:lnTo>
                      <a:pt x="963" y="609"/>
                    </a:lnTo>
                    <a:lnTo>
                      <a:pt x="961" y="635"/>
                    </a:lnTo>
                    <a:lnTo>
                      <a:pt x="948" y="663"/>
                    </a:lnTo>
                    <a:lnTo>
                      <a:pt x="956" y="679"/>
                    </a:lnTo>
                    <a:lnTo>
                      <a:pt x="941" y="694"/>
                    </a:lnTo>
                    <a:lnTo>
                      <a:pt x="913" y="670"/>
                    </a:lnTo>
                    <a:lnTo>
                      <a:pt x="896" y="677"/>
                    </a:lnTo>
                    <a:lnTo>
                      <a:pt x="882" y="670"/>
                    </a:lnTo>
                    <a:lnTo>
                      <a:pt x="863" y="685"/>
                    </a:lnTo>
                    <a:lnTo>
                      <a:pt x="846" y="707"/>
                    </a:lnTo>
                    <a:lnTo>
                      <a:pt x="813" y="692"/>
                    </a:lnTo>
                    <a:lnTo>
                      <a:pt x="754" y="692"/>
                    </a:lnTo>
                    <a:lnTo>
                      <a:pt x="747" y="709"/>
                    </a:lnTo>
                    <a:lnTo>
                      <a:pt x="726" y="720"/>
                    </a:lnTo>
                    <a:lnTo>
                      <a:pt x="715" y="716"/>
                    </a:lnTo>
                    <a:lnTo>
                      <a:pt x="709" y="715"/>
                    </a:lnTo>
                    <a:lnTo>
                      <a:pt x="704" y="716"/>
                    </a:lnTo>
                    <a:lnTo>
                      <a:pt x="697" y="692"/>
                    </a:lnTo>
                    <a:lnTo>
                      <a:pt x="649" y="673"/>
                    </a:lnTo>
                    <a:lnTo>
                      <a:pt x="642" y="699"/>
                    </a:lnTo>
                    <a:lnTo>
                      <a:pt x="626" y="723"/>
                    </a:lnTo>
                    <a:lnTo>
                      <a:pt x="611" y="735"/>
                    </a:lnTo>
                    <a:lnTo>
                      <a:pt x="585" y="716"/>
                    </a:lnTo>
                    <a:lnTo>
                      <a:pt x="554" y="701"/>
                    </a:lnTo>
                    <a:lnTo>
                      <a:pt x="513" y="701"/>
                    </a:lnTo>
                    <a:lnTo>
                      <a:pt x="506" y="713"/>
                    </a:lnTo>
                    <a:lnTo>
                      <a:pt x="450" y="716"/>
                    </a:lnTo>
                    <a:lnTo>
                      <a:pt x="426" y="727"/>
                    </a:lnTo>
                    <a:lnTo>
                      <a:pt x="400" y="749"/>
                    </a:lnTo>
                    <a:lnTo>
                      <a:pt x="385" y="737"/>
                    </a:lnTo>
                    <a:lnTo>
                      <a:pt x="384" y="736"/>
                    </a:lnTo>
                    <a:lnTo>
                      <a:pt x="378" y="739"/>
                    </a:lnTo>
                    <a:lnTo>
                      <a:pt x="373" y="740"/>
                    </a:lnTo>
                    <a:lnTo>
                      <a:pt x="368" y="738"/>
                    </a:lnTo>
                    <a:lnTo>
                      <a:pt x="364" y="735"/>
                    </a:lnTo>
                    <a:lnTo>
                      <a:pt x="343" y="723"/>
                    </a:lnTo>
                    <a:lnTo>
                      <a:pt x="328" y="720"/>
                    </a:lnTo>
                    <a:lnTo>
                      <a:pt x="307" y="707"/>
                    </a:lnTo>
                    <a:lnTo>
                      <a:pt x="314" y="666"/>
                    </a:lnTo>
                    <a:lnTo>
                      <a:pt x="297" y="649"/>
                    </a:lnTo>
                    <a:lnTo>
                      <a:pt x="293" y="630"/>
                    </a:lnTo>
                    <a:lnTo>
                      <a:pt x="278" y="613"/>
                    </a:lnTo>
                    <a:lnTo>
                      <a:pt x="243" y="594"/>
                    </a:lnTo>
                    <a:lnTo>
                      <a:pt x="219" y="599"/>
                    </a:lnTo>
                    <a:lnTo>
                      <a:pt x="234" y="58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1718">
                <a:extLst>
                  <a:ext uri="{FF2B5EF4-FFF2-40B4-BE49-F238E27FC236}">
                    <a16:creationId xmlns:a16="http://schemas.microsoft.com/office/drawing/2014/main" id="{82328C00-152F-EF87-D414-36252E1592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7" y="1464"/>
                <a:ext cx="5" cy="12"/>
              </a:xfrm>
              <a:custGeom>
                <a:avLst/>
                <a:gdLst>
                  <a:gd name="T0" fmla="*/ 26 w 26"/>
                  <a:gd name="T1" fmla="*/ 69 h 71"/>
                  <a:gd name="T2" fmla="*/ 20 w 26"/>
                  <a:gd name="T3" fmla="*/ 48 h 71"/>
                  <a:gd name="T4" fmla="*/ 0 w 26"/>
                  <a:gd name="T5" fmla="*/ 0 h 71"/>
                  <a:gd name="T6" fmla="*/ 11 w 26"/>
                  <a:gd name="T7" fmla="*/ 43 h 71"/>
                  <a:gd name="T8" fmla="*/ 7 w 26"/>
                  <a:gd name="T9" fmla="*/ 57 h 71"/>
                  <a:gd name="T10" fmla="*/ 9 w 26"/>
                  <a:gd name="T11" fmla="*/ 57 h 71"/>
                  <a:gd name="T12" fmla="*/ 8 w 26"/>
                  <a:gd name="T13" fmla="*/ 61 h 71"/>
                  <a:gd name="T14" fmla="*/ 9 w 26"/>
                  <a:gd name="T15" fmla="*/ 66 h 71"/>
                  <a:gd name="T16" fmla="*/ 12 w 26"/>
                  <a:gd name="T17" fmla="*/ 71 h 71"/>
                  <a:gd name="T18" fmla="*/ 17 w 26"/>
                  <a:gd name="T19" fmla="*/ 71 h 71"/>
                  <a:gd name="T20" fmla="*/ 20 w 26"/>
                  <a:gd name="T21" fmla="*/ 70 h 71"/>
                  <a:gd name="T22" fmla="*/ 26 w 26"/>
                  <a:gd name="T23" fmla="*/ 6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" h="71">
                    <a:moveTo>
                      <a:pt x="26" y="69"/>
                    </a:moveTo>
                    <a:lnTo>
                      <a:pt x="20" y="48"/>
                    </a:lnTo>
                    <a:lnTo>
                      <a:pt x="0" y="0"/>
                    </a:lnTo>
                    <a:lnTo>
                      <a:pt x="11" y="43"/>
                    </a:lnTo>
                    <a:lnTo>
                      <a:pt x="7" y="57"/>
                    </a:lnTo>
                    <a:lnTo>
                      <a:pt x="9" y="57"/>
                    </a:lnTo>
                    <a:lnTo>
                      <a:pt x="8" y="61"/>
                    </a:lnTo>
                    <a:lnTo>
                      <a:pt x="9" y="66"/>
                    </a:lnTo>
                    <a:lnTo>
                      <a:pt x="12" y="71"/>
                    </a:lnTo>
                    <a:lnTo>
                      <a:pt x="17" y="71"/>
                    </a:lnTo>
                    <a:lnTo>
                      <a:pt x="20" y="70"/>
                    </a:lnTo>
                    <a:lnTo>
                      <a:pt x="26" y="6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1719">
                <a:extLst>
                  <a:ext uri="{FF2B5EF4-FFF2-40B4-BE49-F238E27FC236}">
                    <a16:creationId xmlns:a16="http://schemas.microsoft.com/office/drawing/2014/main" id="{69230D5E-1062-C77B-E0C1-C511CEFC22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2" y="1456"/>
                <a:ext cx="84" cy="42"/>
              </a:xfrm>
              <a:custGeom>
                <a:avLst/>
                <a:gdLst>
                  <a:gd name="T0" fmla="*/ 359 w 501"/>
                  <a:gd name="T1" fmla="*/ 198 h 255"/>
                  <a:gd name="T2" fmla="*/ 323 w 501"/>
                  <a:gd name="T3" fmla="*/ 183 h 255"/>
                  <a:gd name="T4" fmla="*/ 355 w 501"/>
                  <a:gd name="T5" fmla="*/ 179 h 255"/>
                  <a:gd name="T6" fmla="*/ 388 w 501"/>
                  <a:gd name="T7" fmla="*/ 200 h 255"/>
                  <a:gd name="T8" fmla="*/ 395 w 501"/>
                  <a:gd name="T9" fmla="*/ 200 h 255"/>
                  <a:gd name="T10" fmla="*/ 399 w 501"/>
                  <a:gd name="T11" fmla="*/ 199 h 255"/>
                  <a:gd name="T12" fmla="*/ 400 w 501"/>
                  <a:gd name="T13" fmla="*/ 198 h 255"/>
                  <a:gd name="T14" fmla="*/ 388 w 501"/>
                  <a:gd name="T15" fmla="*/ 155 h 255"/>
                  <a:gd name="T16" fmla="*/ 362 w 501"/>
                  <a:gd name="T17" fmla="*/ 150 h 255"/>
                  <a:gd name="T18" fmla="*/ 383 w 501"/>
                  <a:gd name="T19" fmla="*/ 135 h 255"/>
                  <a:gd name="T20" fmla="*/ 431 w 501"/>
                  <a:gd name="T21" fmla="*/ 133 h 255"/>
                  <a:gd name="T22" fmla="*/ 462 w 501"/>
                  <a:gd name="T23" fmla="*/ 126 h 255"/>
                  <a:gd name="T24" fmla="*/ 501 w 501"/>
                  <a:gd name="T25" fmla="*/ 133 h 255"/>
                  <a:gd name="T26" fmla="*/ 468 w 501"/>
                  <a:gd name="T27" fmla="*/ 100 h 255"/>
                  <a:gd name="T28" fmla="*/ 485 w 501"/>
                  <a:gd name="T29" fmla="*/ 84 h 255"/>
                  <a:gd name="T30" fmla="*/ 466 w 501"/>
                  <a:gd name="T31" fmla="*/ 76 h 255"/>
                  <a:gd name="T32" fmla="*/ 451 w 501"/>
                  <a:gd name="T33" fmla="*/ 76 h 255"/>
                  <a:gd name="T34" fmla="*/ 416 w 501"/>
                  <a:gd name="T35" fmla="*/ 63 h 255"/>
                  <a:gd name="T36" fmla="*/ 383 w 501"/>
                  <a:gd name="T37" fmla="*/ 33 h 255"/>
                  <a:gd name="T38" fmla="*/ 374 w 501"/>
                  <a:gd name="T39" fmla="*/ 7 h 255"/>
                  <a:gd name="T40" fmla="*/ 373 w 501"/>
                  <a:gd name="T41" fmla="*/ 4 h 255"/>
                  <a:gd name="T42" fmla="*/ 366 w 501"/>
                  <a:gd name="T43" fmla="*/ 1 h 255"/>
                  <a:gd name="T44" fmla="*/ 352 w 501"/>
                  <a:gd name="T45" fmla="*/ 5 h 255"/>
                  <a:gd name="T46" fmla="*/ 347 w 501"/>
                  <a:gd name="T47" fmla="*/ 48 h 255"/>
                  <a:gd name="T48" fmla="*/ 297 w 501"/>
                  <a:gd name="T49" fmla="*/ 55 h 255"/>
                  <a:gd name="T50" fmla="*/ 273 w 501"/>
                  <a:gd name="T51" fmla="*/ 76 h 255"/>
                  <a:gd name="T52" fmla="*/ 290 w 501"/>
                  <a:gd name="T53" fmla="*/ 71 h 255"/>
                  <a:gd name="T54" fmla="*/ 294 w 501"/>
                  <a:gd name="T55" fmla="*/ 74 h 255"/>
                  <a:gd name="T56" fmla="*/ 312 w 501"/>
                  <a:gd name="T57" fmla="*/ 98 h 255"/>
                  <a:gd name="T58" fmla="*/ 323 w 501"/>
                  <a:gd name="T59" fmla="*/ 122 h 255"/>
                  <a:gd name="T60" fmla="*/ 318 w 501"/>
                  <a:gd name="T61" fmla="*/ 164 h 255"/>
                  <a:gd name="T62" fmla="*/ 273 w 501"/>
                  <a:gd name="T63" fmla="*/ 172 h 255"/>
                  <a:gd name="T64" fmla="*/ 226 w 501"/>
                  <a:gd name="T65" fmla="*/ 185 h 255"/>
                  <a:gd name="T66" fmla="*/ 183 w 501"/>
                  <a:gd name="T67" fmla="*/ 172 h 255"/>
                  <a:gd name="T68" fmla="*/ 185 w 501"/>
                  <a:gd name="T69" fmla="*/ 163 h 255"/>
                  <a:gd name="T70" fmla="*/ 174 w 501"/>
                  <a:gd name="T71" fmla="*/ 164 h 255"/>
                  <a:gd name="T72" fmla="*/ 170 w 501"/>
                  <a:gd name="T73" fmla="*/ 168 h 255"/>
                  <a:gd name="T74" fmla="*/ 174 w 501"/>
                  <a:gd name="T75" fmla="*/ 171 h 255"/>
                  <a:gd name="T76" fmla="*/ 181 w 501"/>
                  <a:gd name="T77" fmla="*/ 183 h 255"/>
                  <a:gd name="T78" fmla="*/ 174 w 501"/>
                  <a:gd name="T79" fmla="*/ 222 h 255"/>
                  <a:gd name="T80" fmla="*/ 138 w 501"/>
                  <a:gd name="T81" fmla="*/ 214 h 255"/>
                  <a:gd name="T82" fmla="*/ 81 w 501"/>
                  <a:gd name="T83" fmla="*/ 211 h 255"/>
                  <a:gd name="T84" fmla="*/ 60 w 501"/>
                  <a:gd name="T85" fmla="*/ 255 h 255"/>
                  <a:gd name="T86" fmla="*/ 31 w 501"/>
                  <a:gd name="T87" fmla="*/ 226 h 255"/>
                  <a:gd name="T88" fmla="*/ 24 w 501"/>
                  <a:gd name="T89" fmla="*/ 148 h 255"/>
                  <a:gd name="T90" fmla="*/ 34 w 501"/>
                  <a:gd name="T91" fmla="*/ 137 h 255"/>
                  <a:gd name="T92" fmla="*/ 0 w 501"/>
                  <a:gd name="T93" fmla="*/ 129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01" h="255">
                    <a:moveTo>
                      <a:pt x="398" y="230"/>
                    </a:moveTo>
                    <a:lnTo>
                      <a:pt x="359" y="198"/>
                    </a:lnTo>
                    <a:lnTo>
                      <a:pt x="345" y="198"/>
                    </a:lnTo>
                    <a:lnTo>
                      <a:pt x="323" y="183"/>
                    </a:lnTo>
                    <a:lnTo>
                      <a:pt x="323" y="169"/>
                    </a:lnTo>
                    <a:lnTo>
                      <a:pt x="355" y="179"/>
                    </a:lnTo>
                    <a:lnTo>
                      <a:pt x="362" y="191"/>
                    </a:lnTo>
                    <a:lnTo>
                      <a:pt x="388" y="200"/>
                    </a:lnTo>
                    <a:lnTo>
                      <a:pt x="390" y="200"/>
                    </a:lnTo>
                    <a:lnTo>
                      <a:pt x="395" y="200"/>
                    </a:lnTo>
                    <a:lnTo>
                      <a:pt x="397" y="199"/>
                    </a:lnTo>
                    <a:lnTo>
                      <a:pt x="399" y="199"/>
                    </a:lnTo>
                    <a:lnTo>
                      <a:pt x="401" y="199"/>
                    </a:lnTo>
                    <a:lnTo>
                      <a:pt x="400" y="198"/>
                    </a:lnTo>
                    <a:lnTo>
                      <a:pt x="397" y="198"/>
                    </a:lnTo>
                    <a:lnTo>
                      <a:pt x="388" y="155"/>
                    </a:lnTo>
                    <a:lnTo>
                      <a:pt x="375" y="179"/>
                    </a:lnTo>
                    <a:lnTo>
                      <a:pt x="362" y="150"/>
                    </a:lnTo>
                    <a:lnTo>
                      <a:pt x="366" y="129"/>
                    </a:lnTo>
                    <a:lnTo>
                      <a:pt x="383" y="135"/>
                    </a:lnTo>
                    <a:lnTo>
                      <a:pt x="405" y="119"/>
                    </a:lnTo>
                    <a:lnTo>
                      <a:pt x="431" y="133"/>
                    </a:lnTo>
                    <a:lnTo>
                      <a:pt x="440" y="115"/>
                    </a:lnTo>
                    <a:lnTo>
                      <a:pt x="462" y="126"/>
                    </a:lnTo>
                    <a:lnTo>
                      <a:pt x="475" y="135"/>
                    </a:lnTo>
                    <a:lnTo>
                      <a:pt x="501" y="133"/>
                    </a:lnTo>
                    <a:lnTo>
                      <a:pt x="475" y="119"/>
                    </a:lnTo>
                    <a:lnTo>
                      <a:pt x="468" y="100"/>
                    </a:lnTo>
                    <a:lnTo>
                      <a:pt x="483" y="85"/>
                    </a:lnTo>
                    <a:lnTo>
                      <a:pt x="485" y="84"/>
                    </a:lnTo>
                    <a:lnTo>
                      <a:pt x="475" y="79"/>
                    </a:lnTo>
                    <a:lnTo>
                      <a:pt x="466" y="76"/>
                    </a:lnTo>
                    <a:lnTo>
                      <a:pt x="462" y="65"/>
                    </a:lnTo>
                    <a:lnTo>
                      <a:pt x="451" y="76"/>
                    </a:lnTo>
                    <a:lnTo>
                      <a:pt x="433" y="55"/>
                    </a:lnTo>
                    <a:lnTo>
                      <a:pt x="416" y="63"/>
                    </a:lnTo>
                    <a:lnTo>
                      <a:pt x="409" y="48"/>
                    </a:lnTo>
                    <a:lnTo>
                      <a:pt x="383" y="33"/>
                    </a:lnTo>
                    <a:lnTo>
                      <a:pt x="373" y="7"/>
                    </a:lnTo>
                    <a:lnTo>
                      <a:pt x="374" y="7"/>
                    </a:lnTo>
                    <a:lnTo>
                      <a:pt x="373" y="5"/>
                    </a:lnTo>
                    <a:lnTo>
                      <a:pt x="373" y="4"/>
                    </a:lnTo>
                    <a:lnTo>
                      <a:pt x="373" y="0"/>
                    </a:lnTo>
                    <a:lnTo>
                      <a:pt x="366" y="1"/>
                    </a:lnTo>
                    <a:lnTo>
                      <a:pt x="361" y="3"/>
                    </a:lnTo>
                    <a:lnTo>
                      <a:pt x="352" y="5"/>
                    </a:lnTo>
                    <a:lnTo>
                      <a:pt x="331" y="20"/>
                    </a:lnTo>
                    <a:lnTo>
                      <a:pt x="347" y="48"/>
                    </a:lnTo>
                    <a:lnTo>
                      <a:pt x="305" y="36"/>
                    </a:lnTo>
                    <a:lnTo>
                      <a:pt x="297" y="55"/>
                    </a:lnTo>
                    <a:lnTo>
                      <a:pt x="288" y="48"/>
                    </a:lnTo>
                    <a:lnTo>
                      <a:pt x="273" y="76"/>
                    </a:lnTo>
                    <a:lnTo>
                      <a:pt x="288" y="79"/>
                    </a:lnTo>
                    <a:lnTo>
                      <a:pt x="290" y="71"/>
                    </a:lnTo>
                    <a:lnTo>
                      <a:pt x="292" y="70"/>
                    </a:lnTo>
                    <a:lnTo>
                      <a:pt x="294" y="74"/>
                    </a:lnTo>
                    <a:lnTo>
                      <a:pt x="297" y="85"/>
                    </a:lnTo>
                    <a:lnTo>
                      <a:pt x="312" y="98"/>
                    </a:lnTo>
                    <a:lnTo>
                      <a:pt x="312" y="112"/>
                    </a:lnTo>
                    <a:lnTo>
                      <a:pt x="323" y="122"/>
                    </a:lnTo>
                    <a:lnTo>
                      <a:pt x="331" y="148"/>
                    </a:lnTo>
                    <a:lnTo>
                      <a:pt x="318" y="164"/>
                    </a:lnTo>
                    <a:lnTo>
                      <a:pt x="283" y="183"/>
                    </a:lnTo>
                    <a:lnTo>
                      <a:pt x="273" y="172"/>
                    </a:lnTo>
                    <a:lnTo>
                      <a:pt x="255" y="172"/>
                    </a:lnTo>
                    <a:lnTo>
                      <a:pt x="226" y="185"/>
                    </a:lnTo>
                    <a:lnTo>
                      <a:pt x="224" y="176"/>
                    </a:lnTo>
                    <a:lnTo>
                      <a:pt x="183" y="172"/>
                    </a:lnTo>
                    <a:lnTo>
                      <a:pt x="185" y="167"/>
                    </a:lnTo>
                    <a:lnTo>
                      <a:pt x="185" y="163"/>
                    </a:lnTo>
                    <a:lnTo>
                      <a:pt x="181" y="162"/>
                    </a:lnTo>
                    <a:lnTo>
                      <a:pt x="174" y="164"/>
                    </a:lnTo>
                    <a:lnTo>
                      <a:pt x="169" y="166"/>
                    </a:lnTo>
                    <a:lnTo>
                      <a:pt x="170" y="168"/>
                    </a:lnTo>
                    <a:lnTo>
                      <a:pt x="172" y="169"/>
                    </a:lnTo>
                    <a:lnTo>
                      <a:pt x="174" y="171"/>
                    </a:lnTo>
                    <a:lnTo>
                      <a:pt x="177" y="175"/>
                    </a:lnTo>
                    <a:lnTo>
                      <a:pt x="181" y="183"/>
                    </a:lnTo>
                    <a:lnTo>
                      <a:pt x="159" y="207"/>
                    </a:lnTo>
                    <a:lnTo>
                      <a:pt x="174" y="222"/>
                    </a:lnTo>
                    <a:lnTo>
                      <a:pt x="145" y="226"/>
                    </a:lnTo>
                    <a:lnTo>
                      <a:pt x="138" y="214"/>
                    </a:lnTo>
                    <a:lnTo>
                      <a:pt x="110" y="205"/>
                    </a:lnTo>
                    <a:lnTo>
                      <a:pt x="81" y="211"/>
                    </a:lnTo>
                    <a:lnTo>
                      <a:pt x="74" y="243"/>
                    </a:lnTo>
                    <a:lnTo>
                      <a:pt x="60" y="255"/>
                    </a:lnTo>
                    <a:lnTo>
                      <a:pt x="46" y="207"/>
                    </a:lnTo>
                    <a:lnTo>
                      <a:pt x="31" y="226"/>
                    </a:lnTo>
                    <a:lnTo>
                      <a:pt x="10" y="185"/>
                    </a:lnTo>
                    <a:lnTo>
                      <a:pt x="24" y="148"/>
                    </a:lnTo>
                    <a:lnTo>
                      <a:pt x="27" y="142"/>
                    </a:lnTo>
                    <a:lnTo>
                      <a:pt x="34" y="137"/>
                    </a:lnTo>
                    <a:lnTo>
                      <a:pt x="31" y="135"/>
                    </a:lnTo>
                    <a:lnTo>
                      <a:pt x="0" y="12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1720">
                <a:extLst>
                  <a:ext uri="{FF2B5EF4-FFF2-40B4-BE49-F238E27FC236}">
                    <a16:creationId xmlns:a16="http://schemas.microsoft.com/office/drawing/2014/main" id="{1348E15C-5EEB-9B80-BFD0-3CFEC7DE8D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2" y="1477"/>
                <a:ext cx="0" cy="1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1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Line 1721">
                <a:extLst>
                  <a:ext uri="{FF2B5EF4-FFF2-40B4-BE49-F238E27FC236}">
                    <a16:creationId xmlns:a16="http://schemas.microsoft.com/office/drawing/2014/main" id="{50C6E75E-73EE-DA73-021D-85AA19FC55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442" y="1476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Line 1722">
                <a:extLst>
                  <a:ext uri="{FF2B5EF4-FFF2-40B4-BE49-F238E27FC236}">
                    <a16:creationId xmlns:a16="http://schemas.microsoft.com/office/drawing/2014/main" id="{9F82D7D0-FFC0-2B34-0CA6-C5BF332593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2" y="1476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Line 1723">
                <a:extLst>
                  <a:ext uri="{FF2B5EF4-FFF2-40B4-BE49-F238E27FC236}">
                    <a16:creationId xmlns:a16="http://schemas.microsoft.com/office/drawing/2014/main" id="{BD8CA134-E8E6-2CF1-B588-2E07D48748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42" y="147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Line 1724">
                <a:extLst>
                  <a:ext uri="{FF2B5EF4-FFF2-40B4-BE49-F238E27FC236}">
                    <a16:creationId xmlns:a16="http://schemas.microsoft.com/office/drawing/2014/main" id="{748ED657-2157-07AA-6E21-4535B76B1D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42" y="147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1725">
                <a:extLst>
                  <a:ext uri="{FF2B5EF4-FFF2-40B4-BE49-F238E27FC236}">
                    <a16:creationId xmlns:a16="http://schemas.microsoft.com/office/drawing/2014/main" id="{681D90C2-2DF8-AF89-35B8-589BB76EE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1" y="1493"/>
                <a:ext cx="63" cy="29"/>
              </a:xfrm>
              <a:custGeom>
                <a:avLst/>
                <a:gdLst>
                  <a:gd name="T0" fmla="*/ 11 w 378"/>
                  <a:gd name="T1" fmla="*/ 146 h 174"/>
                  <a:gd name="T2" fmla="*/ 10 w 378"/>
                  <a:gd name="T3" fmla="*/ 134 h 174"/>
                  <a:gd name="T4" fmla="*/ 0 w 378"/>
                  <a:gd name="T5" fmla="*/ 131 h 174"/>
                  <a:gd name="T6" fmla="*/ 19 w 378"/>
                  <a:gd name="T7" fmla="*/ 114 h 174"/>
                  <a:gd name="T8" fmla="*/ 28 w 378"/>
                  <a:gd name="T9" fmla="*/ 99 h 174"/>
                  <a:gd name="T10" fmla="*/ 31 w 378"/>
                  <a:gd name="T11" fmla="*/ 101 h 174"/>
                  <a:gd name="T12" fmla="*/ 35 w 378"/>
                  <a:gd name="T13" fmla="*/ 93 h 174"/>
                  <a:gd name="T14" fmla="*/ 52 w 378"/>
                  <a:gd name="T15" fmla="*/ 107 h 174"/>
                  <a:gd name="T16" fmla="*/ 58 w 378"/>
                  <a:gd name="T17" fmla="*/ 102 h 174"/>
                  <a:gd name="T18" fmla="*/ 78 w 378"/>
                  <a:gd name="T19" fmla="*/ 93 h 174"/>
                  <a:gd name="T20" fmla="*/ 90 w 378"/>
                  <a:gd name="T21" fmla="*/ 114 h 174"/>
                  <a:gd name="T22" fmla="*/ 93 w 378"/>
                  <a:gd name="T23" fmla="*/ 124 h 174"/>
                  <a:gd name="T24" fmla="*/ 104 w 378"/>
                  <a:gd name="T25" fmla="*/ 127 h 174"/>
                  <a:gd name="T26" fmla="*/ 111 w 378"/>
                  <a:gd name="T27" fmla="*/ 133 h 174"/>
                  <a:gd name="T28" fmla="*/ 110 w 378"/>
                  <a:gd name="T29" fmla="*/ 140 h 174"/>
                  <a:gd name="T30" fmla="*/ 104 w 378"/>
                  <a:gd name="T31" fmla="*/ 152 h 174"/>
                  <a:gd name="T32" fmla="*/ 133 w 378"/>
                  <a:gd name="T33" fmla="*/ 157 h 174"/>
                  <a:gd name="T34" fmla="*/ 133 w 378"/>
                  <a:gd name="T35" fmla="*/ 138 h 174"/>
                  <a:gd name="T36" fmla="*/ 135 w 378"/>
                  <a:gd name="T37" fmla="*/ 144 h 174"/>
                  <a:gd name="T38" fmla="*/ 145 w 378"/>
                  <a:gd name="T39" fmla="*/ 147 h 174"/>
                  <a:gd name="T40" fmla="*/ 161 w 378"/>
                  <a:gd name="T41" fmla="*/ 142 h 174"/>
                  <a:gd name="T42" fmla="*/ 183 w 378"/>
                  <a:gd name="T43" fmla="*/ 138 h 174"/>
                  <a:gd name="T44" fmla="*/ 178 w 378"/>
                  <a:gd name="T45" fmla="*/ 116 h 174"/>
                  <a:gd name="T46" fmla="*/ 207 w 378"/>
                  <a:gd name="T47" fmla="*/ 146 h 174"/>
                  <a:gd name="T48" fmla="*/ 214 w 378"/>
                  <a:gd name="T49" fmla="*/ 174 h 174"/>
                  <a:gd name="T50" fmla="*/ 235 w 378"/>
                  <a:gd name="T51" fmla="*/ 135 h 174"/>
                  <a:gd name="T52" fmla="*/ 257 w 378"/>
                  <a:gd name="T53" fmla="*/ 146 h 174"/>
                  <a:gd name="T54" fmla="*/ 271 w 378"/>
                  <a:gd name="T55" fmla="*/ 174 h 174"/>
                  <a:gd name="T56" fmla="*/ 340 w 378"/>
                  <a:gd name="T57" fmla="*/ 166 h 174"/>
                  <a:gd name="T58" fmla="*/ 350 w 378"/>
                  <a:gd name="T59" fmla="*/ 100 h 174"/>
                  <a:gd name="T60" fmla="*/ 378 w 378"/>
                  <a:gd name="T61" fmla="*/ 72 h 174"/>
                  <a:gd name="T62" fmla="*/ 376 w 378"/>
                  <a:gd name="T63" fmla="*/ 17 h 174"/>
                  <a:gd name="T64" fmla="*/ 357 w 378"/>
                  <a:gd name="T65" fmla="*/ 6 h 174"/>
                  <a:gd name="T66" fmla="*/ 350 w 378"/>
                  <a:gd name="T67" fmla="*/ 0 h 174"/>
                  <a:gd name="T68" fmla="*/ 343 w 378"/>
                  <a:gd name="T69" fmla="*/ 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78" h="174">
                    <a:moveTo>
                      <a:pt x="41" y="146"/>
                    </a:moveTo>
                    <a:lnTo>
                      <a:pt x="11" y="146"/>
                    </a:lnTo>
                    <a:lnTo>
                      <a:pt x="11" y="138"/>
                    </a:lnTo>
                    <a:lnTo>
                      <a:pt x="10" y="134"/>
                    </a:lnTo>
                    <a:lnTo>
                      <a:pt x="6" y="131"/>
                    </a:lnTo>
                    <a:lnTo>
                      <a:pt x="0" y="131"/>
                    </a:lnTo>
                    <a:lnTo>
                      <a:pt x="19" y="129"/>
                    </a:lnTo>
                    <a:lnTo>
                      <a:pt x="19" y="114"/>
                    </a:lnTo>
                    <a:lnTo>
                      <a:pt x="26" y="93"/>
                    </a:lnTo>
                    <a:lnTo>
                      <a:pt x="28" y="99"/>
                    </a:lnTo>
                    <a:lnTo>
                      <a:pt x="29" y="100"/>
                    </a:lnTo>
                    <a:lnTo>
                      <a:pt x="31" y="101"/>
                    </a:lnTo>
                    <a:lnTo>
                      <a:pt x="33" y="99"/>
                    </a:lnTo>
                    <a:lnTo>
                      <a:pt x="35" y="93"/>
                    </a:lnTo>
                    <a:lnTo>
                      <a:pt x="48" y="114"/>
                    </a:lnTo>
                    <a:lnTo>
                      <a:pt x="52" y="107"/>
                    </a:lnTo>
                    <a:lnTo>
                      <a:pt x="57" y="102"/>
                    </a:lnTo>
                    <a:lnTo>
                      <a:pt x="58" y="102"/>
                    </a:lnTo>
                    <a:lnTo>
                      <a:pt x="61" y="107"/>
                    </a:lnTo>
                    <a:lnTo>
                      <a:pt x="78" y="93"/>
                    </a:lnTo>
                    <a:lnTo>
                      <a:pt x="76" y="116"/>
                    </a:lnTo>
                    <a:lnTo>
                      <a:pt x="90" y="114"/>
                    </a:lnTo>
                    <a:lnTo>
                      <a:pt x="83" y="129"/>
                    </a:lnTo>
                    <a:lnTo>
                      <a:pt x="93" y="124"/>
                    </a:lnTo>
                    <a:lnTo>
                      <a:pt x="99" y="125"/>
                    </a:lnTo>
                    <a:lnTo>
                      <a:pt x="104" y="127"/>
                    </a:lnTo>
                    <a:lnTo>
                      <a:pt x="108" y="129"/>
                    </a:lnTo>
                    <a:lnTo>
                      <a:pt x="111" y="133"/>
                    </a:lnTo>
                    <a:lnTo>
                      <a:pt x="111" y="136"/>
                    </a:lnTo>
                    <a:lnTo>
                      <a:pt x="110" y="140"/>
                    </a:lnTo>
                    <a:lnTo>
                      <a:pt x="107" y="146"/>
                    </a:lnTo>
                    <a:lnTo>
                      <a:pt x="104" y="152"/>
                    </a:lnTo>
                    <a:lnTo>
                      <a:pt x="119" y="166"/>
                    </a:lnTo>
                    <a:lnTo>
                      <a:pt x="133" y="157"/>
                    </a:lnTo>
                    <a:lnTo>
                      <a:pt x="119" y="157"/>
                    </a:lnTo>
                    <a:lnTo>
                      <a:pt x="133" y="138"/>
                    </a:lnTo>
                    <a:lnTo>
                      <a:pt x="133" y="140"/>
                    </a:lnTo>
                    <a:lnTo>
                      <a:pt x="135" y="144"/>
                    </a:lnTo>
                    <a:lnTo>
                      <a:pt x="138" y="146"/>
                    </a:lnTo>
                    <a:lnTo>
                      <a:pt x="145" y="147"/>
                    </a:lnTo>
                    <a:lnTo>
                      <a:pt x="152" y="146"/>
                    </a:lnTo>
                    <a:lnTo>
                      <a:pt x="161" y="142"/>
                    </a:lnTo>
                    <a:lnTo>
                      <a:pt x="183" y="157"/>
                    </a:lnTo>
                    <a:lnTo>
                      <a:pt x="183" y="138"/>
                    </a:lnTo>
                    <a:lnTo>
                      <a:pt x="171" y="131"/>
                    </a:lnTo>
                    <a:lnTo>
                      <a:pt x="178" y="116"/>
                    </a:lnTo>
                    <a:lnTo>
                      <a:pt x="204" y="124"/>
                    </a:lnTo>
                    <a:lnTo>
                      <a:pt x="207" y="146"/>
                    </a:lnTo>
                    <a:lnTo>
                      <a:pt x="200" y="159"/>
                    </a:lnTo>
                    <a:lnTo>
                      <a:pt x="214" y="174"/>
                    </a:lnTo>
                    <a:lnTo>
                      <a:pt x="214" y="150"/>
                    </a:lnTo>
                    <a:lnTo>
                      <a:pt x="235" y="135"/>
                    </a:lnTo>
                    <a:lnTo>
                      <a:pt x="242" y="152"/>
                    </a:lnTo>
                    <a:lnTo>
                      <a:pt x="257" y="146"/>
                    </a:lnTo>
                    <a:lnTo>
                      <a:pt x="250" y="172"/>
                    </a:lnTo>
                    <a:lnTo>
                      <a:pt x="271" y="174"/>
                    </a:lnTo>
                    <a:lnTo>
                      <a:pt x="313" y="166"/>
                    </a:lnTo>
                    <a:lnTo>
                      <a:pt x="340" y="166"/>
                    </a:lnTo>
                    <a:lnTo>
                      <a:pt x="335" y="142"/>
                    </a:lnTo>
                    <a:lnTo>
                      <a:pt x="350" y="100"/>
                    </a:lnTo>
                    <a:lnTo>
                      <a:pt x="368" y="93"/>
                    </a:lnTo>
                    <a:lnTo>
                      <a:pt x="378" y="72"/>
                    </a:lnTo>
                    <a:lnTo>
                      <a:pt x="363" y="38"/>
                    </a:lnTo>
                    <a:lnTo>
                      <a:pt x="376" y="17"/>
                    </a:lnTo>
                    <a:lnTo>
                      <a:pt x="357" y="9"/>
                    </a:lnTo>
                    <a:lnTo>
                      <a:pt x="357" y="6"/>
                    </a:lnTo>
                    <a:lnTo>
                      <a:pt x="356" y="4"/>
                    </a:lnTo>
                    <a:lnTo>
                      <a:pt x="350" y="0"/>
                    </a:lnTo>
                    <a:lnTo>
                      <a:pt x="344" y="2"/>
                    </a:lnTo>
                    <a:lnTo>
                      <a:pt x="343" y="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1726">
                <a:extLst>
                  <a:ext uri="{FF2B5EF4-FFF2-40B4-BE49-F238E27FC236}">
                    <a16:creationId xmlns:a16="http://schemas.microsoft.com/office/drawing/2014/main" id="{3242BA80-1F60-0B2A-8035-E1A630118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9" y="1494"/>
                <a:ext cx="1" cy="1"/>
              </a:xfrm>
              <a:custGeom>
                <a:avLst/>
                <a:gdLst>
                  <a:gd name="T0" fmla="*/ 0 w 7"/>
                  <a:gd name="T1" fmla="*/ 0 h 5"/>
                  <a:gd name="T2" fmla="*/ 0 w 7"/>
                  <a:gd name="T3" fmla="*/ 2 h 5"/>
                  <a:gd name="T4" fmla="*/ 2 w 7"/>
                  <a:gd name="T5" fmla="*/ 3 h 5"/>
                  <a:gd name="T6" fmla="*/ 7 w 7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0" y="0"/>
                    </a:moveTo>
                    <a:lnTo>
                      <a:pt x="0" y="2"/>
                    </a:lnTo>
                    <a:lnTo>
                      <a:pt x="2" y="3"/>
                    </a:lnTo>
                    <a:lnTo>
                      <a:pt x="7" y="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1727">
                <a:extLst>
                  <a:ext uri="{FF2B5EF4-FFF2-40B4-BE49-F238E27FC236}">
                    <a16:creationId xmlns:a16="http://schemas.microsoft.com/office/drawing/2014/main" id="{EBD68F99-C1C6-B6F0-CD5C-A4B09BF0A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2" y="1539"/>
                <a:ext cx="155" cy="107"/>
              </a:xfrm>
              <a:custGeom>
                <a:avLst/>
                <a:gdLst>
                  <a:gd name="T0" fmla="*/ 80 w 926"/>
                  <a:gd name="T1" fmla="*/ 277 h 640"/>
                  <a:gd name="T2" fmla="*/ 116 w 926"/>
                  <a:gd name="T3" fmla="*/ 256 h 640"/>
                  <a:gd name="T4" fmla="*/ 93 w 926"/>
                  <a:gd name="T5" fmla="*/ 178 h 640"/>
                  <a:gd name="T6" fmla="*/ 138 w 926"/>
                  <a:gd name="T7" fmla="*/ 118 h 640"/>
                  <a:gd name="T8" fmla="*/ 164 w 926"/>
                  <a:gd name="T9" fmla="*/ 118 h 640"/>
                  <a:gd name="T10" fmla="*/ 159 w 926"/>
                  <a:gd name="T11" fmla="*/ 126 h 640"/>
                  <a:gd name="T12" fmla="*/ 195 w 926"/>
                  <a:gd name="T13" fmla="*/ 168 h 640"/>
                  <a:gd name="T14" fmla="*/ 285 w 926"/>
                  <a:gd name="T15" fmla="*/ 178 h 640"/>
                  <a:gd name="T16" fmla="*/ 365 w 926"/>
                  <a:gd name="T17" fmla="*/ 90 h 640"/>
                  <a:gd name="T18" fmla="*/ 449 w 926"/>
                  <a:gd name="T19" fmla="*/ 40 h 640"/>
                  <a:gd name="T20" fmla="*/ 449 w 926"/>
                  <a:gd name="T21" fmla="*/ 61 h 640"/>
                  <a:gd name="T22" fmla="*/ 523 w 926"/>
                  <a:gd name="T23" fmla="*/ 68 h 640"/>
                  <a:gd name="T24" fmla="*/ 577 w 926"/>
                  <a:gd name="T25" fmla="*/ 40 h 640"/>
                  <a:gd name="T26" fmla="*/ 590 w 926"/>
                  <a:gd name="T27" fmla="*/ 42 h 640"/>
                  <a:gd name="T28" fmla="*/ 592 w 926"/>
                  <a:gd name="T29" fmla="*/ 54 h 640"/>
                  <a:gd name="T30" fmla="*/ 630 w 926"/>
                  <a:gd name="T31" fmla="*/ 107 h 640"/>
                  <a:gd name="T32" fmla="*/ 656 w 926"/>
                  <a:gd name="T33" fmla="*/ 50 h 640"/>
                  <a:gd name="T34" fmla="*/ 693 w 926"/>
                  <a:gd name="T35" fmla="*/ 0 h 640"/>
                  <a:gd name="T36" fmla="*/ 762 w 926"/>
                  <a:gd name="T37" fmla="*/ 63 h 640"/>
                  <a:gd name="T38" fmla="*/ 750 w 926"/>
                  <a:gd name="T39" fmla="*/ 67 h 640"/>
                  <a:gd name="T40" fmla="*/ 741 w 926"/>
                  <a:gd name="T41" fmla="*/ 70 h 640"/>
                  <a:gd name="T42" fmla="*/ 715 w 926"/>
                  <a:gd name="T43" fmla="*/ 128 h 640"/>
                  <a:gd name="T44" fmla="*/ 694 w 926"/>
                  <a:gd name="T45" fmla="*/ 142 h 640"/>
                  <a:gd name="T46" fmla="*/ 693 w 926"/>
                  <a:gd name="T47" fmla="*/ 154 h 640"/>
                  <a:gd name="T48" fmla="*/ 663 w 926"/>
                  <a:gd name="T49" fmla="*/ 178 h 640"/>
                  <a:gd name="T50" fmla="*/ 648 w 926"/>
                  <a:gd name="T51" fmla="*/ 179 h 640"/>
                  <a:gd name="T52" fmla="*/ 669 w 926"/>
                  <a:gd name="T53" fmla="*/ 199 h 640"/>
                  <a:gd name="T54" fmla="*/ 656 w 926"/>
                  <a:gd name="T55" fmla="*/ 299 h 640"/>
                  <a:gd name="T56" fmla="*/ 756 w 926"/>
                  <a:gd name="T57" fmla="*/ 289 h 640"/>
                  <a:gd name="T58" fmla="*/ 848 w 926"/>
                  <a:gd name="T59" fmla="*/ 392 h 640"/>
                  <a:gd name="T60" fmla="*/ 926 w 926"/>
                  <a:gd name="T61" fmla="*/ 475 h 640"/>
                  <a:gd name="T62" fmla="*/ 884 w 926"/>
                  <a:gd name="T63" fmla="*/ 520 h 640"/>
                  <a:gd name="T64" fmla="*/ 558 w 926"/>
                  <a:gd name="T65" fmla="*/ 548 h 640"/>
                  <a:gd name="T66" fmla="*/ 469 w 926"/>
                  <a:gd name="T67" fmla="*/ 626 h 640"/>
                  <a:gd name="T68" fmla="*/ 439 w 926"/>
                  <a:gd name="T69" fmla="*/ 633 h 640"/>
                  <a:gd name="T70" fmla="*/ 406 w 926"/>
                  <a:gd name="T71" fmla="*/ 639 h 640"/>
                  <a:gd name="T72" fmla="*/ 342 w 926"/>
                  <a:gd name="T73" fmla="*/ 636 h 640"/>
                  <a:gd name="T74" fmla="*/ 298 w 926"/>
                  <a:gd name="T75" fmla="*/ 620 h 640"/>
                  <a:gd name="T76" fmla="*/ 145 w 926"/>
                  <a:gd name="T77" fmla="*/ 498 h 640"/>
                  <a:gd name="T78" fmla="*/ 93 w 926"/>
                  <a:gd name="T79" fmla="*/ 392 h 640"/>
                  <a:gd name="T80" fmla="*/ 49 w 926"/>
                  <a:gd name="T81" fmla="*/ 361 h 640"/>
                  <a:gd name="T82" fmla="*/ 6 w 926"/>
                  <a:gd name="T83" fmla="*/ 296 h 640"/>
                  <a:gd name="T84" fmla="*/ 38 w 926"/>
                  <a:gd name="T85" fmla="*/ 27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26" h="640">
                    <a:moveTo>
                      <a:pt x="49" y="275"/>
                    </a:moveTo>
                    <a:lnTo>
                      <a:pt x="64" y="256"/>
                    </a:lnTo>
                    <a:lnTo>
                      <a:pt x="80" y="277"/>
                    </a:lnTo>
                    <a:lnTo>
                      <a:pt x="99" y="283"/>
                    </a:lnTo>
                    <a:lnTo>
                      <a:pt x="130" y="275"/>
                    </a:lnTo>
                    <a:lnTo>
                      <a:pt x="116" y="256"/>
                    </a:lnTo>
                    <a:lnTo>
                      <a:pt x="93" y="235"/>
                    </a:lnTo>
                    <a:lnTo>
                      <a:pt x="109" y="206"/>
                    </a:lnTo>
                    <a:lnTo>
                      <a:pt x="93" y="178"/>
                    </a:lnTo>
                    <a:lnTo>
                      <a:pt x="102" y="142"/>
                    </a:lnTo>
                    <a:lnTo>
                      <a:pt x="130" y="133"/>
                    </a:lnTo>
                    <a:lnTo>
                      <a:pt x="138" y="118"/>
                    </a:lnTo>
                    <a:lnTo>
                      <a:pt x="159" y="107"/>
                    </a:lnTo>
                    <a:lnTo>
                      <a:pt x="163" y="114"/>
                    </a:lnTo>
                    <a:lnTo>
                      <a:pt x="164" y="118"/>
                    </a:lnTo>
                    <a:lnTo>
                      <a:pt x="163" y="122"/>
                    </a:lnTo>
                    <a:lnTo>
                      <a:pt x="160" y="123"/>
                    </a:lnTo>
                    <a:lnTo>
                      <a:pt x="159" y="126"/>
                    </a:lnTo>
                    <a:lnTo>
                      <a:pt x="156" y="128"/>
                    </a:lnTo>
                    <a:lnTo>
                      <a:pt x="171" y="154"/>
                    </a:lnTo>
                    <a:lnTo>
                      <a:pt x="195" y="168"/>
                    </a:lnTo>
                    <a:lnTo>
                      <a:pt x="228" y="154"/>
                    </a:lnTo>
                    <a:lnTo>
                      <a:pt x="258" y="154"/>
                    </a:lnTo>
                    <a:lnTo>
                      <a:pt x="285" y="178"/>
                    </a:lnTo>
                    <a:lnTo>
                      <a:pt x="313" y="163"/>
                    </a:lnTo>
                    <a:lnTo>
                      <a:pt x="356" y="154"/>
                    </a:lnTo>
                    <a:lnTo>
                      <a:pt x="365" y="90"/>
                    </a:lnTo>
                    <a:lnTo>
                      <a:pt x="395" y="26"/>
                    </a:lnTo>
                    <a:lnTo>
                      <a:pt x="408" y="28"/>
                    </a:lnTo>
                    <a:lnTo>
                      <a:pt x="449" y="40"/>
                    </a:lnTo>
                    <a:lnTo>
                      <a:pt x="458" y="28"/>
                    </a:lnTo>
                    <a:lnTo>
                      <a:pt x="471" y="46"/>
                    </a:lnTo>
                    <a:lnTo>
                      <a:pt x="449" y="61"/>
                    </a:lnTo>
                    <a:lnTo>
                      <a:pt x="471" y="70"/>
                    </a:lnTo>
                    <a:lnTo>
                      <a:pt x="487" y="83"/>
                    </a:lnTo>
                    <a:lnTo>
                      <a:pt x="523" y="68"/>
                    </a:lnTo>
                    <a:lnTo>
                      <a:pt x="551" y="46"/>
                    </a:lnTo>
                    <a:lnTo>
                      <a:pt x="570" y="42"/>
                    </a:lnTo>
                    <a:lnTo>
                      <a:pt x="577" y="40"/>
                    </a:lnTo>
                    <a:lnTo>
                      <a:pt x="582" y="40"/>
                    </a:lnTo>
                    <a:lnTo>
                      <a:pt x="586" y="40"/>
                    </a:lnTo>
                    <a:lnTo>
                      <a:pt x="590" y="42"/>
                    </a:lnTo>
                    <a:lnTo>
                      <a:pt x="591" y="44"/>
                    </a:lnTo>
                    <a:lnTo>
                      <a:pt x="592" y="49"/>
                    </a:lnTo>
                    <a:lnTo>
                      <a:pt x="592" y="54"/>
                    </a:lnTo>
                    <a:lnTo>
                      <a:pt x="591" y="61"/>
                    </a:lnTo>
                    <a:lnTo>
                      <a:pt x="591" y="92"/>
                    </a:lnTo>
                    <a:lnTo>
                      <a:pt x="630" y="107"/>
                    </a:lnTo>
                    <a:lnTo>
                      <a:pt x="643" y="92"/>
                    </a:lnTo>
                    <a:lnTo>
                      <a:pt x="648" y="63"/>
                    </a:lnTo>
                    <a:lnTo>
                      <a:pt x="656" y="50"/>
                    </a:lnTo>
                    <a:lnTo>
                      <a:pt x="658" y="18"/>
                    </a:lnTo>
                    <a:lnTo>
                      <a:pt x="691" y="14"/>
                    </a:lnTo>
                    <a:lnTo>
                      <a:pt x="693" y="0"/>
                    </a:lnTo>
                    <a:lnTo>
                      <a:pt x="769" y="0"/>
                    </a:lnTo>
                    <a:lnTo>
                      <a:pt x="763" y="61"/>
                    </a:lnTo>
                    <a:lnTo>
                      <a:pt x="762" y="63"/>
                    </a:lnTo>
                    <a:lnTo>
                      <a:pt x="761" y="63"/>
                    </a:lnTo>
                    <a:lnTo>
                      <a:pt x="761" y="64"/>
                    </a:lnTo>
                    <a:lnTo>
                      <a:pt x="750" y="67"/>
                    </a:lnTo>
                    <a:lnTo>
                      <a:pt x="747" y="67"/>
                    </a:lnTo>
                    <a:lnTo>
                      <a:pt x="745" y="68"/>
                    </a:lnTo>
                    <a:lnTo>
                      <a:pt x="741" y="70"/>
                    </a:lnTo>
                    <a:lnTo>
                      <a:pt x="734" y="85"/>
                    </a:lnTo>
                    <a:lnTo>
                      <a:pt x="715" y="90"/>
                    </a:lnTo>
                    <a:lnTo>
                      <a:pt x="715" y="128"/>
                    </a:lnTo>
                    <a:lnTo>
                      <a:pt x="706" y="140"/>
                    </a:lnTo>
                    <a:lnTo>
                      <a:pt x="698" y="139"/>
                    </a:lnTo>
                    <a:lnTo>
                      <a:pt x="694" y="142"/>
                    </a:lnTo>
                    <a:lnTo>
                      <a:pt x="692" y="143"/>
                    </a:lnTo>
                    <a:lnTo>
                      <a:pt x="692" y="146"/>
                    </a:lnTo>
                    <a:lnTo>
                      <a:pt x="693" y="154"/>
                    </a:lnTo>
                    <a:lnTo>
                      <a:pt x="691" y="152"/>
                    </a:lnTo>
                    <a:lnTo>
                      <a:pt x="686" y="154"/>
                    </a:lnTo>
                    <a:lnTo>
                      <a:pt x="663" y="178"/>
                    </a:lnTo>
                    <a:lnTo>
                      <a:pt x="655" y="174"/>
                    </a:lnTo>
                    <a:lnTo>
                      <a:pt x="651" y="176"/>
                    </a:lnTo>
                    <a:lnTo>
                      <a:pt x="648" y="179"/>
                    </a:lnTo>
                    <a:lnTo>
                      <a:pt x="648" y="181"/>
                    </a:lnTo>
                    <a:lnTo>
                      <a:pt x="651" y="185"/>
                    </a:lnTo>
                    <a:lnTo>
                      <a:pt x="669" y="199"/>
                    </a:lnTo>
                    <a:lnTo>
                      <a:pt x="665" y="235"/>
                    </a:lnTo>
                    <a:lnTo>
                      <a:pt x="634" y="263"/>
                    </a:lnTo>
                    <a:lnTo>
                      <a:pt x="656" y="299"/>
                    </a:lnTo>
                    <a:lnTo>
                      <a:pt x="719" y="296"/>
                    </a:lnTo>
                    <a:lnTo>
                      <a:pt x="715" y="277"/>
                    </a:lnTo>
                    <a:lnTo>
                      <a:pt x="756" y="289"/>
                    </a:lnTo>
                    <a:lnTo>
                      <a:pt x="780" y="333"/>
                    </a:lnTo>
                    <a:lnTo>
                      <a:pt x="834" y="396"/>
                    </a:lnTo>
                    <a:lnTo>
                      <a:pt x="848" y="392"/>
                    </a:lnTo>
                    <a:lnTo>
                      <a:pt x="908" y="432"/>
                    </a:lnTo>
                    <a:lnTo>
                      <a:pt x="908" y="448"/>
                    </a:lnTo>
                    <a:lnTo>
                      <a:pt x="926" y="475"/>
                    </a:lnTo>
                    <a:lnTo>
                      <a:pt x="915" y="496"/>
                    </a:lnTo>
                    <a:lnTo>
                      <a:pt x="912" y="513"/>
                    </a:lnTo>
                    <a:lnTo>
                      <a:pt x="884" y="520"/>
                    </a:lnTo>
                    <a:lnTo>
                      <a:pt x="800" y="477"/>
                    </a:lnTo>
                    <a:lnTo>
                      <a:pt x="672" y="539"/>
                    </a:lnTo>
                    <a:lnTo>
                      <a:pt x="558" y="548"/>
                    </a:lnTo>
                    <a:lnTo>
                      <a:pt x="491" y="618"/>
                    </a:lnTo>
                    <a:lnTo>
                      <a:pt x="480" y="622"/>
                    </a:lnTo>
                    <a:lnTo>
                      <a:pt x="469" y="626"/>
                    </a:lnTo>
                    <a:lnTo>
                      <a:pt x="449" y="633"/>
                    </a:lnTo>
                    <a:lnTo>
                      <a:pt x="442" y="633"/>
                    </a:lnTo>
                    <a:lnTo>
                      <a:pt x="439" y="633"/>
                    </a:lnTo>
                    <a:lnTo>
                      <a:pt x="437" y="634"/>
                    </a:lnTo>
                    <a:lnTo>
                      <a:pt x="427" y="637"/>
                    </a:lnTo>
                    <a:lnTo>
                      <a:pt x="406" y="639"/>
                    </a:lnTo>
                    <a:lnTo>
                      <a:pt x="388" y="640"/>
                    </a:lnTo>
                    <a:lnTo>
                      <a:pt x="372" y="640"/>
                    </a:lnTo>
                    <a:lnTo>
                      <a:pt x="342" y="636"/>
                    </a:lnTo>
                    <a:lnTo>
                      <a:pt x="326" y="631"/>
                    </a:lnTo>
                    <a:lnTo>
                      <a:pt x="311" y="626"/>
                    </a:lnTo>
                    <a:lnTo>
                      <a:pt x="298" y="620"/>
                    </a:lnTo>
                    <a:lnTo>
                      <a:pt x="285" y="613"/>
                    </a:lnTo>
                    <a:lnTo>
                      <a:pt x="149" y="531"/>
                    </a:lnTo>
                    <a:lnTo>
                      <a:pt x="145" y="498"/>
                    </a:lnTo>
                    <a:lnTo>
                      <a:pt x="116" y="435"/>
                    </a:lnTo>
                    <a:lnTo>
                      <a:pt x="116" y="392"/>
                    </a:lnTo>
                    <a:lnTo>
                      <a:pt x="93" y="392"/>
                    </a:lnTo>
                    <a:lnTo>
                      <a:pt x="78" y="382"/>
                    </a:lnTo>
                    <a:lnTo>
                      <a:pt x="66" y="368"/>
                    </a:lnTo>
                    <a:lnTo>
                      <a:pt x="49" y="361"/>
                    </a:lnTo>
                    <a:lnTo>
                      <a:pt x="36" y="370"/>
                    </a:lnTo>
                    <a:lnTo>
                      <a:pt x="0" y="356"/>
                    </a:lnTo>
                    <a:lnTo>
                      <a:pt x="6" y="296"/>
                    </a:lnTo>
                    <a:lnTo>
                      <a:pt x="23" y="292"/>
                    </a:lnTo>
                    <a:lnTo>
                      <a:pt x="36" y="270"/>
                    </a:lnTo>
                    <a:lnTo>
                      <a:pt x="38" y="270"/>
                    </a:lnTo>
                    <a:lnTo>
                      <a:pt x="49" y="27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1728">
                <a:extLst>
                  <a:ext uri="{FF2B5EF4-FFF2-40B4-BE49-F238E27FC236}">
                    <a16:creationId xmlns:a16="http://schemas.microsoft.com/office/drawing/2014/main" id="{EDDF8313-5377-3D7E-7825-935964EDE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8" y="1517"/>
                <a:ext cx="1" cy="1"/>
              </a:xfrm>
              <a:custGeom>
                <a:avLst/>
                <a:gdLst>
                  <a:gd name="T0" fmla="*/ 0 w 7"/>
                  <a:gd name="T1" fmla="*/ 4 h 7"/>
                  <a:gd name="T2" fmla="*/ 0 w 7"/>
                  <a:gd name="T3" fmla="*/ 5 h 7"/>
                  <a:gd name="T4" fmla="*/ 1 w 7"/>
                  <a:gd name="T5" fmla="*/ 7 h 7"/>
                  <a:gd name="T6" fmla="*/ 4 w 7"/>
                  <a:gd name="T7" fmla="*/ 3 h 7"/>
                  <a:gd name="T8" fmla="*/ 7 w 7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0" y="4"/>
                    </a:moveTo>
                    <a:lnTo>
                      <a:pt x="0" y="5"/>
                    </a:lnTo>
                    <a:lnTo>
                      <a:pt x="1" y="7"/>
                    </a:lnTo>
                    <a:lnTo>
                      <a:pt x="4" y="3"/>
                    </a:lnTo>
                    <a:lnTo>
                      <a:pt x="7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1729">
                <a:extLst>
                  <a:ext uri="{FF2B5EF4-FFF2-40B4-BE49-F238E27FC236}">
                    <a16:creationId xmlns:a16="http://schemas.microsoft.com/office/drawing/2014/main" id="{8F3D4FF5-E6F8-8E63-640C-9A26CD489A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9" y="1517"/>
                <a:ext cx="1" cy="1"/>
              </a:xfrm>
              <a:custGeom>
                <a:avLst/>
                <a:gdLst>
                  <a:gd name="T0" fmla="*/ 0 w 5"/>
                  <a:gd name="T1" fmla="*/ 2 h 5"/>
                  <a:gd name="T2" fmla="*/ 1 w 5"/>
                  <a:gd name="T3" fmla="*/ 5 h 5"/>
                  <a:gd name="T4" fmla="*/ 4 w 5"/>
                  <a:gd name="T5" fmla="*/ 1 h 5"/>
                  <a:gd name="T6" fmla="*/ 5 w 5"/>
                  <a:gd name="T7" fmla="*/ 0 h 5"/>
                  <a:gd name="T8" fmla="*/ 3 w 5"/>
                  <a:gd name="T9" fmla="*/ 0 h 5"/>
                  <a:gd name="T10" fmla="*/ 0 w 5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5">
                    <a:moveTo>
                      <a:pt x="0" y="2"/>
                    </a:moveTo>
                    <a:lnTo>
                      <a:pt x="1" y="5"/>
                    </a:lnTo>
                    <a:lnTo>
                      <a:pt x="4" y="1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Line 1730">
                <a:extLst>
                  <a:ext uri="{FF2B5EF4-FFF2-40B4-BE49-F238E27FC236}">
                    <a16:creationId xmlns:a16="http://schemas.microsoft.com/office/drawing/2014/main" id="{F7BF71C9-2C98-601D-8E2F-B97C0573C9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58" y="1517"/>
                <a:ext cx="1" cy="1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1731">
                <a:extLst>
                  <a:ext uri="{FF2B5EF4-FFF2-40B4-BE49-F238E27FC236}">
                    <a16:creationId xmlns:a16="http://schemas.microsoft.com/office/drawing/2014/main" id="{38B3C075-8A47-1FCF-6BD3-05923CE57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7" y="1985"/>
                <a:ext cx="356" cy="193"/>
              </a:xfrm>
              <a:custGeom>
                <a:avLst/>
                <a:gdLst>
                  <a:gd name="T0" fmla="*/ 285 w 2134"/>
                  <a:gd name="T1" fmla="*/ 581 h 1159"/>
                  <a:gd name="T2" fmla="*/ 137 w 2134"/>
                  <a:gd name="T3" fmla="*/ 572 h 1159"/>
                  <a:gd name="T4" fmla="*/ 0 w 2134"/>
                  <a:gd name="T5" fmla="*/ 385 h 1159"/>
                  <a:gd name="T6" fmla="*/ 150 w 2134"/>
                  <a:gd name="T7" fmla="*/ 346 h 1159"/>
                  <a:gd name="T8" fmla="*/ 414 w 2134"/>
                  <a:gd name="T9" fmla="*/ 296 h 1159"/>
                  <a:gd name="T10" fmla="*/ 466 w 2134"/>
                  <a:gd name="T11" fmla="*/ 239 h 1159"/>
                  <a:gd name="T12" fmla="*/ 350 w 2134"/>
                  <a:gd name="T13" fmla="*/ 250 h 1159"/>
                  <a:gd name="T14" fmla="*/ 238 w 2134"/>
                  <a:gd name="T15" fmla="*/ 139 h 1159"/>
                  <a:gd name="T16" fmla="*/ 224 w 2134"/>
                  <a:gd name="T17" fmla="*/ 15 h 1159"/>
                  <a:gd name="T18" fmla="*/ 402 w 2134"/>
                  <a:gd name="T19" fmla="*/ 67 h 1159"/>
                  <a:gd name="T20" fmla="*/ 537 w 2134"/>
                  <a:gd name="T21" fmla="*/ 36 h 1159"/>
                  <a:gd name="T22" fmla="*/ 591 w 2134"/>
                  <a:gd name="T23" fmla="*/ 26 h 1159"/>
                  <a:gd name="T24" fmla="*/ 599 w 2134"/>
                  <a:gd name="T25" fmla="*/ 54 h 1159"/>
                  <a:gd name="T26" fmla="*/ 632 w 2134"/>
                  <a:gd name="T27" fmla="*/ 26 h 1159"/>
                  <a:gd name="T28" fmla="*/ 651 w 2134"/>
                  <a:gd name="T29" fmla="*/ 61 h 1159"/>
                  <a:gd name="T30" fmla="*/ 644 w 2134"/>
                  <a:gd name="T31" fmla="*/ 160 h 1159"/>
                  <a:gd name="T32" fmla="*/ 756 w 2134"/>
                  <a:gd name="T33" fmla="*/ 258 h 1159"/>
                  <a:gd name="T34" fmla="*/ 751 w 2134"/>
                  <a:gd name="T35" fmla="*/ 318 h 1159"/>
                  <a:gd name="T36" fmla="*/ 760 w 2134"/>
                  <a:gd name="T37" fmla="*/ 334 h 1159"/>
                  <a:gd name="T38" fmla="*/ 770 w 2134"/>
                  <a:gd name="T39" fmla="*/ 357 h 1159"/>
                  <a:gd name="T40" fmla="*/ 894 w 2134"/>
                  <a:gd name="T41" fmla="*/ 222 h 1159"/>
                  <a:gd name="T42" fmla="*/ 1044 w 2134"/>
                  <a:gd name="T43" fmla="*/ 232 h 1159"/>
                  <a:gd name="T44" fmla="*/ 1212 w 2134"/>
                  <a:gd name="T45" fmla="*/ 300 h 1159"/>
                  <a:gd name="T46" fmla="*/ 1342 w 2134"/>
                  <a:gd name="T47" fmla="*/ 253 h 1159"/>
                  <a:gd name="T48" fmla="*/ 1407 w 2134"/>
                  <a:gd name="T49" fmla="*/ 279 h 1159"/>
                  <a:gd name="T50" fmla="*/ 1419 w 2134"/>
                  <a:gd name="T51" fmla="*/ 389 h 1159"/>
                  <a:gd name="T52" fmla="*/ 1475 w 2134"/>
                  <a:gd name="T53" fmla="*/ 434 h 1159"/>
                  <a:gd name="T54" fmla="*/ 1555 w 2134"/>
                  <a:gd name="T55" fmla="*/ 407 h 1159"/>
                  <a:gd name="T56" fmla="*/ 1616 w 2134"/>
                  <a:gd name="T57" fmla="*/ 338 h 1159"/>
                  <a:gd name="T58" fmla="*/ 1621 w 2134"/>
                  <a:gd name="T59" fmla="*/ 343 h 1159"/>
                  <a:gd name="T60" fmla="*/ 1655 w 2134"/>
                  <a:gd name="T61" fmla="*/ 367 h 1159"/>
                  <a:gd name="T62" fmla="*/ 1671 w 2134"/>
                  <a:gd name="T63" fmla="*/ 493 h 1159"/>
                  <a:gd name="T64" fmla="*/ 1801 w 2134"/>
                  <a:gd name="T65" fmla="*/ 521 h 1159"/>
                  <a:gd name="T66" fmla="*/ 1814 w 2134"/>
                  <a:gd name="T67" fmla="*/ 593 h 1159"/>
                  <a:gd name="T68" fmla="*/ 2003 w 2134"/>
                  <a:gd name="T69" fmla="*/ 602 h 1159"/>
                  <a:gd name="T70" fmla="*/ 2054 w 2134"/>
                  <a:gd name="T71" fmla="*/ 648 h 1159"/>
                  <a:gd name="T72" fmla="*/ 2134 w 2134"/>
                  <a:gd name="T73" fmla="*/ 714 h 1159"/>
                  <a:gd name="T74" fmla="*/ 1996 w 2134"/>
                  <a:gd name="T75" fmla="*/ 800 h 1159"/>
                  <a:gd name="T76" fmla="*/ 1856 w 2134"/>
                  <a:gd name="T77" fmla="*/ 956 h 1159"/>
                  <a:gd name="T78" fmla="*/ 1742 w 2134"/>
                  <a:gd name="T79" fmla="*/ 994 h 1159"/>
                  <a:gd name="T80" fmla="*/ 1718 w 2134"/>
                  <a:gd name="T81" fmla="*/ 1059 h 1159"/>
                  <a:gd name="T82" fmla="*/ 1805 w 2134"/>
                  <a:gd name="T83" fmla="*/ 1154 h 1159"/>
                  <a:gd name="T84" fmla="*/ 1657 w 2134"/>
                  <a:gd name="T85" fmla="*/ 1135 h 1159"/>
                  <a:gd name="T86" fmla="*/ 1590 w 2134"/>
                  <a:gd name="T87" fmla="*/ 1066 h 1159"/>
                  <a:gd name="T88" fmla="*/ 1547 w 2134"/>
                  <a:gd name="T89" fmla="*/ 1072 h 1159"/>
                  <a:gd name="T90" fmla="*/ 1555 w 2134"/>
                  <a:gd name="T91" fmla="*/ 1052 h 1159"/>
                  <a:gd name="T92" fmla="*/ 1476 w 2134"/>
                  <a:gd name="T93" fmla="*/ 1063 h 1159"/>
                  <a:gd name="T94" fmla="*/ 1462 w 2134"/>
                  <a:gd name="T95" fmla="*/ 1092 h 1159"/>
                  <a:gd name="T96" fmla="*/ 1420 w 2134"/>
                  <a:gd name="T97" fmla="*/ 1061 h 1159"/>
                  <a:gd name="T98" fmla="*/ 1405 w 2134"/>
                  <a:gd name="T99" fmla="*/ 1070 h 1159"/>
                  <a:gd name="T100" fmla="*/ 1207 w 2134"/>
                  <a:gd name="T101" fmla="*/ 1066 h 1159"/>
                  <a:gd name="T102" fmla="*/ 1065 w 2134"/>
                  <a:gd name="T103" fmla="*/ 1028 h 1159"/>
                  <a:gd name="T104" fmla="*/ 935 w 2134"/>
                  <a:gd name="T105" fmla="*/ 900 h 1159"/>
                  <a:gd name="T106" fmla="*/ 792 w 2134"/>
                  <a:gd name="T107" fmla="*/ 907 h 1159"/>
                  <a:gd name="T108" fmla="*/ 742 w 2134"/>
                  <a:gd name="T109" fmla="*/ 837 h 1159"/>
                  <a:gd name="T110" fmla="*/ 781 w 2134"/>
                  <a:gd name="T111" fmla="*/ 825 h 1159"/>
                  <a:gd name="T112" fmla="*/ 789 w 2134"/>
                  <a:gd name="T113" fmla="*/ 820 h 1159"/>
                  <a:gd name="T114" fmla="*/ 766 w 2134"/>
                  <a:gd name="T115" fmla="*/ 681 h 1159"/>
                  <a:gd name="T116" fmla="*/ 798 w 2134"/>
                  <a:gd name="T117" fmla="*/ 707 h 1159"/>
                  <a:gd name="T118" fmla="*/ 616 w 2134"/>
                  <a:gd name="T119" fmla="*/ 667 h 1159"/>
                  <a:gd name="T120" fmla="*/ 487 w 2134"/>
                  <a:gd name="T121" fmla="*/ 700 h 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34" h="1159">
                    <a:moveTo>
                      <a:pt x="441" y="713"/>
                    </a:moveTo>
                    <a:lnTo>
                      <a:pt x="414" y="683"/>
                    </a:lnTo>
                    <a:lnTo>
                      <a:pt x="393" y="623"/>
                    </a:lnTo>
                    <a:lnTo>
                      <a:pt x="371" y="615"/>
                    </a:lnTo>
                    <a:lnTo>
                      <a:pt x="364" y="602"/>
                    </a:lnTo>
                    <a:lnTo>
                      <a:pt x="302" y="572"/>
                    </a:lnTo>
                    <a:lnTo>
                      <a:pt x="285" y="581"/>
                    </a:lnTo>
                    <a:lnTo>
                      <a:pt x="245" y="581"/>
                    </a:lnTo>
                    <a:lnTo>
                      <a:pt x="207" y="559"/>
                    </a:lnTo>
                    <a:lnTo>
                      <a:pt x="200" y="572"/>
                    </a:lnTo>
                    <a:lnTo>
                      <a:pt x="174" y="578"/>
                    </a:lnTo>
                    <a:lnTo>
                      <a:pt x="159" y="578"/>
                    </a:lnTo>
                    <a:lnTo>
                      <a:pt x="150" y="572"/>
                    </a:lnTo>
                    <a:lnTo>
                      <a:pt x="137" y="572"/>
                    </a:lnTo>
                    <a:lnTo>
                      <a:pt x="107" y="489"/>
                    </a:lnTo>
                    <a:lnTo>
                      <a:pt x="104" y="488"/>
                    </a:lnTo>
                    <a:lnTo>
                      <a:pt x="103" y="488"/>
                    </a:lnTo>
                    <a:lnTo>
                      <a:pt x="100" y="481"/>
                    </a:lnTo>
                    <a:lnTo>
                      <a:pt x="100" y="467"/>
                    </a:lnTo>
                    <a:lnTo>
                      <a:pt x="52" y="400"/>
                    </a:lnTo>
                    <a:lnTo>
                      <a:pt x="0" y="385"/>
                    </a:lnTo>
                    <a:lnTo>
                      <a:pt x="43" y="343"/>
                    </a:lnTo>
                    <a:lnTo>
                      <a:pt x="43" y="317"/>
                    </a:lnTo>
                    <a:lnTo>
                      <a:pt x="81" y="300"/>
                    </a:lnTo>
                    <a:lnTo>
                      <a:pt x="89" y="289"/>
                    </a:lnTo>
                    <a:lnTo>
                      <a:pt x="115" y="296"/>
                    </a:lnTo>
                    <a:lnTo>
                      <a:pt x="124" y="331"/>
                    </a:lnTo>
                    <a:lnTo>
                      <a:pt x="150" y="346"/>
                    </a:lnTo>
                    <a:lnTo>
                      <a:pt x="238" y="374"/>
                    </a:lnTo>
                    <a:lnTo>
                      <a:pt x="250" y="367"/>
                    </a:lnTo>
                    <a:lnTo>
                      <a:pt x="307" y="365"/>
                    </a:lnTo>
                    <a:lnTo>
                      <a:pt x="342" y="331"/>
                    </a:lnTo>
                    <a:lnTo>
                      <a:pt x="378" y="324"/>
                    </a:lnTo>
                    <a:lnTo>
                      <a:pt x="385" y="310"/>
                    </a:lnTo>
                    <a:lnTo>
                      <a:pt x="414" y="296"/>
                    </a:lnTo>
                    <a:lnTo>
                      <a:pt x="435" y="267"/>
                    </a:lnTo>
                    <a:lnTo>
                      <a:pt x="457" y="258"/>
                    </a:lnTo>
                    <a:lnTo>
                      <a:pt x="474" y="253"/>
                    </a:lnTo>
                    <a:lnTo>
                      <a:pt x="471" y="246"/>
                    </a:lnTo>
                    <a:lnTo>
                      <a:pt x="470" y="242"/>
                    </a:lnTo>
                    <a:lnTo>
                      <a:pt x="468" y="238"/>
                    </a:lnTo>
                    <a:lnTo>
                      <a:pt x="466" y="239"/>
                    </a:lnTo>
                    <a:lnTo>
                      <a:pt x="464" y="246"/>
                    </a:lnTo>
                    <a:lnTo>
                      <a:pt x="437" y="246"/>
                    </a:lnTo>
                    <a:lnTo>
                      <a:pt x="407" y="239"/>
                    </a:lnTo>
                    <a:lnTo>
                      <a:pt x="394" y="222"/>
                    </a:lnTo>
                    <a:lnTo>
                      <a:pt x="374" y="217"/>
                    </a:lnTo>
                    <a:lnTo>
                      <a:pt x="350" y="229"/>
                    </a:lnTo>
                    <a:lnTo>
                      <a:pt x="350" y="250"/>
                    </a:lnTo>
                    <a:lnTo>
                      <a:pt x="338" y="267"/>
                    </a:lnTo>
                    <a:lnTo>
                      <a:pt x="300" y="267"/>
                    </a:lnTo>
                    <a:lnTo>
                      <a:pt x="274" y="232"/>
                    </a:lnTo>
                    <a:lnTo>
                      <a:pt x="278" y="187"/>
                    </a:lnTo>
                    <a:lnTo>
                      <a:pt x="293" y="182"/>
                    </a:lnTo>
                    <a:lnTo>
                      <a:pt x="281" y="143"/>
                    </a:lnTo>
                    <a:lnTo>
                      <a:pt x="238" y="139"/>
                    </a:lnTo>
                    <a:lnTo>
                      <a:pt x="202" y="108"/>
                    </a:lnTo>
                    <a:lnTo>
                      <a:pt x="193" y="80"/>
                    </a:lnTo>
                    <a:lnTo>
                      <a:pt x="167" y="61"/>
                    </a:lnTo>
                    <a:lnTo>
                      <a:pt x="165" y="37"/>
                    </a:lnTo>
                    <a:lnTo>
                      <a:pt x="207" y="39"/>
                    </a:lnTo>
                    <a:lnTo>
                      <a:pt x="200" y="0"/>
                    </a:lnTo>
                    <a:lnTo>
                      <a:pt x="224" y="15"/>
                    </a:lnTo>
                    <a:lnTo>
                      <a:pt x="250" y="24"/>
                    </a:lnTo>
                    <a:lnTo>
                      <a:pt x="302" y="50"/>
                    </a:lnTo>
                    <a:lnTo>
                      <a:pt x="331" y="58"/>
                    </a:lnTo>
                    <a:lnTo>
                      <a:pt x="345" y="50"/>
                    </a:lnTo>
                    <a:lnTo>
                      <a:pt x="364" y="50"/>
                    </a:lnTo>
                    <a:lnTo>
                      <a:pt x="378" y="65"/>
                    </a:lnTo>
                    <a:lnTo>
                      <a:pt x="402" y="67"/>
                    </a:lnTo>
                    <a:lnTo>
                      <a:pt x="409" y="50"/>
                    </a:lnTo>
                    <a:lnTo>
                      <a:pt x="431" y="39"/>
                    </a:lnTo>
                    <a:lnTo>
                      <a:pt x="452" y="22"/>
                    </a:lnTo>
                    <a:lnTo>
                      <a:pt x="502" y="17"/>
                    </a:lnTo>
                    <a:lnTo>
                      <a:pt x="516" y="30"/>
                    </a:lnTo>
                    <a:lnTo>
                      <a:pt x="535" y="32"/>
                    </a:lnTo>
                    <a:lnTo>
                      <a:pt x="537" y="36"/>
                    </a:lnTo>
                    <a:lnTo>
                      <a:pt x="538" y="37"/>
                    </a:lnTo>
                    <a:lnTo>
                      <a:pt x="542" y="39"/>
                    </a:lnTo>
                    <a:lnTo>
                      <a:pt x="557" y="37"/>
                    </a:lnTo>
                    <a:lnTo>
                      <a:pt x="573" y="22"/>
                    </a:lnTo>
                    <a:lnTo>
                      <a:pt x="585" y="32"/>
                    </a:lnTo>
                    <a:lnTo>
                      <a:pt x="587" y="30"/>
                    </a:lnTo>
                    <a:lnTo>
                      <a:pt x="591" y="26"/>
                    </a:lnTo>
                    <a:lnTo>
                      <a:pt x="595" y="26"/>
                    </a:lnTo>
                    <a:lnTo>
                      <a:pt x="598" y="26"/>
                    </a:lnTo>
                    <a:lnTo>
                      <a:pt x="602" y="30"/>
                    </a:lnTo>
                    <a:lnTo>
                      <a:pt x="602" y="33"/>
                    </a:lnTo>
                    <a:lnTo>
                      <a:pt x="602" y="38"/>
                    </a:lnTo>
                    <a:lnTo>
                      <a:pt x="600" y="44"/>
                    </a:lnTo>
                    <a:lnTo>
                      <a:pt x="599" y="54"/>
                    </a:lnTo>
                    <a:lnTo>
                      <a:pt x="609" y="37"/>
                    </a:lnTo>
                    <a:lnTo>
                      <a:pt x="616" y="17"/>
                    </a:lnTo>
                    <a:lnTo>
                      <a:pt x="619" y="21"/>
                    </a:lnTo>
                    <a:lnTo>
                      <a:pt x="623" y="24"/>
                    </a:lnTo>
                    <a:lnTo>
                      <a:pt x="625" y="26"/>
                    </a:lnTo>
                    <a:lnTo>
                      <a:pt x="630" y="28"/>
                    </a:lnTo>
                    <a:lnTo>
                      <a:pt x="632" y="26"/>
                    </a:lnTo>
                    <a:lnTo>
                      <a:pt x="634" y="24"/>
                    </a:lnTo>
                    <a:lnTo>
                      <a:pt x="634" y="22"/>
                    </a:lnTo>
                    <a:lnTo>
                      <a:pt x="634" y="21"/>
                    </a:lnTo>
                    <a:lnTo>
                      <a:pt x="635" y="21"/>
                    </a:lnTo>
                    <a:lnTo>
                      <a:pt x="637" y="17"/>
                    </a:lnTo>
                    <a:lnTo>
                      <a:pt x="651" y="32"/>
                    </a:lnTo>
                    <a:lnTo>
                      <a:pt x="651" y="61"/>
                    </a:lnTo>
                    <a:lnTo>
                      <a:pt x="642" y="80"/>
                    </a:lnTo>
                    <a:lnTo>
                      <a:pt x="659" y="87"/>
                    </a:lnTo>
                    <a:lnTo>
                      <a:pt x="687" y="82"/>
                    </a:lnTo>
                    <a:lnTo>
                      <a:pt x="692" y="108"/>
                    </a:lnTo>
                    <a:lnTo>
                      <a:pt x="673" y="117"/>
                    </a:lnTo>
                    <a:lnTo>
                      <a:pt x="663" y="150"/>
                    </a:lnTo>
                    <a:lnTo>
                      <a:pt x="644" y="160"/>
                    </a:lnTo>
                    <a:lnTo>
                      <a:pt x="637" y="167"/>
                    </a:lnTo>
                    <a:lnTo>
                      <a:pt x="649" y="210"/>
                    </a:lnTo>
                    <a:lnTo>
                      <a:pt x="680" y="222"/>
                    </a:lnTo>
                    <a:lnTo>
                      <a:pt x="694" y="215"/>
                    </a:lnTo>
                    <a:lnTo>
                      <a:pt x="709" y="217"/>
                    </a:lnTo>
                    <a:lnTo>
                      <a:pt x="722" y="217"/>
                    </a:lnTo>
                    <a:lnTo>
                      <a:pt x="756" y="258"/>
                    </a:lnTo>
                    <a:lnTo>
                      <a:pt x="756" y="272"/>
                    </a:lnTo>
                    <a:lnTo>
                      <a:pt x="766" y="279"/>
                    </a:lnTo>
                    <a:lnTo>
                      <a:pt x="770" y="315"/>
                    </a:lnTo>
                    <a:lnTo>
                      <a:pt x="764" y="318"/>
                    </a:lnTo>
                    <a:lnTo>
                      <a:pt x="759" y="319"/>
                    </a:lnTo>
                    <a:lnTo>
                      <a:pt x="754" y="319"/>
                    </a:lnTo>
                    <a:lnTo>
                      <a:pt x="751" y="318"/>
                    </a:lnTo>
                    <a:lnTo>
                      <a:pt x="759" y="324"/>
                    </a:lnTo>
                    <a:lnTo>
                      <a:pt x="761" y="325"/>
                    </a:lnTo>
                    <a:lnTo>
                      <a:pt x="761" y="328"/>
                    </a:lnTo>
                    <a:lnTo>
                      <a:pt x="761" y="331"/>
                    </a:lnTo>
                    <a:lnTo>
                      <a:pt x="760" y="331"/>
                    </a:lnTo>
                    <a:lnTo>
                      <a:pt x="760" y="332"/>
                    </a:lnTo>
                    <a:lnTo>
                      <a:pt x="760" y="334"/>
                    </a:lnTo>
                    <a:lnTo>
                      <a:pt x="758" y="332"/>
                    </a:lnTo>
                    <a:lnTo>
                      <a:pt x="756" y="330"/>
                    </a:lnTo>
                    <a:lnTo>
                      <a:pt x="753" y="328"/>
                    </a:lnTo>
                    <a:lnTo>
                      <a:pt x="752" y="327"/>
                    </a:lnTo>
                    <a:lnTo>
                      <a:pt x="750" y="325"/>
                    </a:lnTo>
                    <a:lnTo>
                      <a:pt x="749" y="324"/>
                    </a:lnTo>
                    <a:lnTo>
                      <a:pt x="770" y="357"/>
                    </a:lnTo>
                    <a:lnTo>
                      <a:pt x="799" y="350"/>
                    </a:lnTo>
                    <a:lnTo>
                      <a:pt x="863" y="346"/>
                    </a:lnTo>
                    <a:lnTo>
                      <a:pt x="870" y="336"/>
                    </a:lnTo>
                    <a:lnTo>
                      <a:pt x="877" y="302"/>
                    </a:lnTo>
                    <a:lnTo>
                      <a:pt x="872" y="274"/>
                    </a:lnTo>
                    <a:lnTo>
                      <a:pt x="863" y="267"/>
                    </a:lnTo>
                    <a:lnTo>
                      <a:pt x="894" y="222"/>
                    </a:lnTo>
                    <a:lnTo>
                      <a:pt x="901" y="210"/>
                    </a:lnTo>
                    <a:lnTo>
                      <a:pt x="920" y="208"/>
                    </a:lnTo>
                    <a:lnTo>
                      <a:pt x="929" y="196"/>
                    </a:lnTo>
                    <a:lnTo>
                      <a:pt x="987" y="208"/>
                    </a:lnTo>
                    <a:lnTo>
                      <a:pt x="994" y="215"/>
                    </a:lnTo>
                    <a:lnTo>
                      <a:pt x="1019" y="223"/>
                    </a:lnTo>
                    <a:lnTo>
                      <a:pt x="1044" y="232"/>
                    </a:lnTo>
                    <a:lnTo>
                      <a:pt x="1080" y="238"/>
                    </a:lnTo>
                    <a:lnTo>
                      <a:pt x="1119" y="246"/>
                    </a:lnTo>
                    <a:lnTo>
                      <a:pt x="1127" y="253"/>
                    </a:lnTo>
                    <a:lnTo>
                      <a:pt x="1101" y="281"/>
                    </a:lnTo>
                    <a:lnTo>
                      <a:pt x="1164" y="300"/>
                    </a:lnTo>
                    <a:lnTo>
                      <a:pt x="1183" y="317"/>
                    </a:lnTo>
                    <a:lnTo>
                      <a:pt x="1212" y="300"/>
                    </a:lnTo>
                    <a:lnTo>
                      <a:pt x="1233" y="310"/>
                    </a:lnTo>
                    <a:lnTo>
                      <a:pt x="1262" y="317"/>
                    </a:lnTo>
                    <a:lnTo>
                      <a:pt x="1277" y="329"/>
                    </a:lnTo>
                    <a:lnTo>
                      <a:pt x="1300" y="329"/>
                    </a:lnTo>
                    <a:lnTo>
                      <a:pt x="1312" y="315"/>
                    </a:lnTo>
                    <a:lnTo>
                      <a:pt x="1305" y="293"/>
                    </a:lnTo>
                    <a:lnTo>
                      <a:pt x="1342" y="253"/>
                    </a:lnTo>
                    <a:lnTo>
                      <a:pt x="1369" y="272"/>
                    </a:lnTo>
                    <a:lnTo>
                      <a:pt x="1370" y="262"/>
                    </a:lnTo>
                    <a:lnTo>
                      <a:pt x="1375" y="258"/>
                    </a:lnTo>
                    <a:lnTo>
                      <a:pt x="1379" y="259"/>
                    </a:lnTo>
                    <a:lnTo>
                      <a:pt x="1386" y="265"/>
                    </a:lnTo>
                    <a:lnTo>
                      <a:pt x="1407" y="265"/>
                    </a:lnTo>
                    <a:lnTo>
                      <a:pt x="1407" y="279"/>
                    </a:lnTo>
                    <a:lnTo>
                      <a:pt x="1436" y="300"/>
                    </a:lnTo>
                    <a:lnTo>
                      <a:pt x="1483" y="315"/>
                    </a:lnTo>
                    <a:lnTo>
                      <a:pt x="1512" y="329"/>
                    </a:lnTo>
                    <a:lnTo>
                      <a:pt x="1507" y="357"/>
                    </a:lnTo>
                    <a:lnTo>
                      <a:pt x="1490" y="372"/>
                    </a:lnTo>
                    <a:lnTo>
                      <a:pt x="1464" y="352"/>
                    </a:lnTo>
                    <a:lnTo>
                      <a:pt x="1419" y="389"/>
                    </a:lnTo>
                    <a:lnTo>
                      <a:pt x="1379" y="393"/>
                    </a:lnTo>
                    <a:lnTo>
                      <a:pt x="1390" y="431"/>
                    </a:lnTo>
                    <a:lnTo>
                      <a:pt x="1429" y="443"/>
                    </a:lnTo>
                    <a:lnTo>
                      <a:pt x="1440" y="450"/>
                    </a:lnTo>
                    <a:lnTo>
                      <a:pt x="1464" y="452"/>
                    </a:lnTo>
                    <a:lnTo>
                      <a:pt x="1468" y="441"/>
                    </a:lnTo>
                    <a:lnTo>
                      <a:pt x="1475" y="434"/>
                    </a:lnTo>
                    <a:lnTo>
                      <a:pt x="1481" y="432"/>
                    </a:lnTo>
                    <a:lnTo>
                      <a:pt x="1490" y="436"/>
                    </a:lnTo>
                    <a:lnTo>
                      <a:pt x="1498" y="432"/>
                    </a:lnTo>
                    <a:lnTo>
                      <a:pt x="1509" y="431"/>
                    </a:lnTo>
                    <a:lnTo>
                      <a:pt x="1520" y="433"/>
                    </a:lnTo>
                    <a:lnTo>
                      <a:pt x="1533" y="439"/>
                    </a:lnTo>
                    <a:lnTo>
                      <a:pt x="1555" y="407"/>
                    </a:lnTo>
                    <a:lnTo>
                      <a:pt x="1575" y="417"/>
                    </a:lnTo>
                    <a:lnTo>
                      <a:pt x="1575" y="393"/>
                    </a:lnTo>
                    <a:lnTo>
                      <a:pt x="1583" y="346"/>
                    </a:lnTo>
                    <a:lnTo>
                      <a:pt x="1614" y="339"/>
                    </a:lnTo>
                    <a:lnTo>
                      <a:pt x="1614" y="338"/>
                    </a:lnTo>
                    <a:lnTo>
                      <a:pt x="1615" y="338"/>
                    </a:lnTo>
                    <a:lnTo>
                      <a:pt x="1616" y="338"/>
                    </a:lnTo>
                    <a:lnTo>
                      <a:pt x="1617" y="332"/>
                    </a:lnTo>
                    <a:lnTo>
                      <a:pt x="1619" y="330"/>
                    </a:lnTo>
                    <a:lnTo>
                      <a:pt x="1620" y="328"/>
                    </a:lnTo>
                    <a:lnTo>
                      <a:pt x="1622" y="329"/>
                    </a:lnTo>
                    <a:lnTo>
                      <a:pt x="1622" y="332"/>
                    </a:lnTo>
                    <a:lnTo>
                      <a:pt x="1621" y="337"/>
                    </a:lnTo>
                    <a:lnTo>
                      <a:pt x="1621" y="343"/>
                    </a:lnTo>
                    <a:lnTo>
                      <a:pt x="1614" y="345"/>
                    </a:lnTo>
                    <a:lnTo>
                      <a:pt x="1612" y="346"/>
                    </a:lnTo>
                    <a:lnTo>
                      <a:pt x="1613" y="348"/>
                    </a:lnTo>
                    <a:lnTo>
                      <a:pt x="1616" y="350"/>
                    </a:lnTo>
                    <a:lnTo>
                      <a:pt x="1625" y="352"/>
                    </a:lnTo>
                    <a:lnTo>
                      <a:pt x="1633" y="360"/>
                    </a:lnTo>
                    <a:lnTo>
                      <a:pt x="1655" y="367"/>
                    </a:lnTo>
                    <a:lnTo>
                      <a:pt x="1655" y="393"/>
                    </a:lnTo>
                    <a:lnTo>
                      <a:pt x="1642" y="407"/>
                    </a:lnTo>
                    <a:lnTo>
                      <a:pt x="1675" y="415"/>
                    </a:lnTo>
                    <a:lnTo>
                      <a:pt x="1668" y="443"/>
                    </a:lnTo>
                    <a:lnTo>
                      <a:pt x="1671" y="472"/>
                    </a:lnTo>
                    <a:lnTo>
                      <a:pt x="1683" y="481"/>
                    </a:lnTo>
                    <a:lnTo>
                      <a:pt x="1671" y="493"/>
                    </a:lnTo>
                    <a:lnTo>
                      <a:pt x="1697" y="522"/>
                    </a:lnTo>
                    <a:lnTo>
                      <a:pt x="1721" y="465"/>
                    </a:lnTo>
                    <a:lnTo>
                      <a:pt x="1754" y="472"/>
                    </a:lnTo>
                    <a:lnTo>
                      <a:pt x="1768" y="493"/>
                    </a:lnTo>
                    <a:lnTo>
                      <a:pt x="1790" y="495"/>
                    </a:lnTo>
                    <a:lnTo>
                      <a:pt x="1797" y="515"/>
                    </a:lnTo>
                    <a:lnTo>
                      <a:pt x="1801" y="521"/>
                    </a:lnTo>
                    <a:lnTo>
                      <a:pt x="1806" y="523"/>
                    </a:lnTo>
                    <a:lnTo>
                      <a:pt x="1813" y="521"/>
                    </a:lnTo>
                    <a:lnTo>
                      <a:pt x="1820" y="517"/>
                    </a:lnTo>
                    <a:lnTo>
                      <a:pt x="1835" y="524"/>
                    </a:lnTo>
                    <a:lnTo>
                      <a:pt x="1849" y="543"/>
                    </a:lnTo>
                    <a:lnTo>
                      <a:pt x="1832" y="578"/>
                    </a:lnTo>
                    <a:lnTo>
                      <a:pt x="1814" y="593"/>
                    </a:lnTo>
                    <a:lnTo>
                      <a:pt x="1849" y="617"/>
                    </a:lnTo>
                    <a:lnTo>
                      <a:pt x="1864" y="637"/>
                    </a:lnTo>
                    <a:lnTo>
                      <a:pt x="1903" y="645"/>
                    </a:lnTo>
                    <a:lnTo>
                      <a:pt x="1892" y="607"/>
                    </a:lnTo>
                    <a:lnTo>
                      <a:pt x="1911" y="593"/>
                    </a:lnTo>
                    <a:lnTo>
                      <a:pt x="1970" y="602"/>
                    </a:lnTo>
                    <a:lnTo>
                      <a:pt x="2003" y="602"/>
                    </a:lnTo>
                    <a:lnTo>
                      <a:pt x="2013" y="585"/>
                    </a:lnTo>
                    <a:lnTo>
                      <a:pt x="2020" y="624"/>
                    </a:lnTo>
                    <a:lnTo>
                      <a:pt x="2046" y="643"/>
                    </a:lnTo>
                    <a:lnTo>
                      <a:pt x="2045" y="645"/>
                    </a:lnTo>
                    <a:lnTo>
                      <a:pt x="2046" y="647"/>
                    </a:lnTo>
                    <a:lnTo>
                      <a:pt x="2049" y="649"/>
                    </a:lnTo>
                    <a:lnTo>
                      <a:pt x="2054" y="648"/>
                    </a:lnTo>
                    <a:lnTo>
                      <a:pt x="2057" y="646"/>
                    </a:lnTo>
                    <a:lnTo>
                      <a:pt x="2062" y="645"/>
                    </a:lnTo>
                    <a:lnTo>
                      <a:pt x="2077" y="652"/>
                    </a:lnTo>
                    <a:lnTo>
                      <a:pt x="2056" y="671"/>
                    </a:lnTo>
                    <a:lnTo>
                      <a:pt x="2077" y="678"/>
                    </a:lnTo>
                    <a:lnTo>
                      <a:pt x="2103" y="674"/>
                    </a:lnTo>
                    <a:lnTo>
                      <a:pt x="2134" y="714"/>
                    </a:lnTo>
                    <a:lnTo>
                      <a:pt x="2118" y="728"/>
                    </a:lnTo>
                    <a:lnTo>
                      <a:pt x="2118" y="771"/>
                    </a:lnTo>
                    <a:lnTo>
                      <a:pt x="2096" y="774"/>
                    </a:lnTo>
                    <a:lnTo>
                      <a:pt x="2060" y="752"/>
                    </a:lnTo>
                    <a:lnTo>
                      <a:pt x="2025" y="785"/>
                    </a:lnTo>
                    <a:lnTo>
                      <a:pt x="2018" y="800"/>
                    </a:lnTo>
                    <a:lnTo>
                      <a:pt x="1996" y="800"/>
                    </a:lnTo>
                    <a:lnTo>
                      <a:pt x="1996" y="837"/>
                    </a:lnTo>
                    <a:lnTo>
                      <a:pt x="2003" y="894"/>
                    </a:lnTo>
                    <a:lnTo>
                      <a:pt x="1990" y="907"/>
                    </a:lnTo>
                    <a:lnTo>
                      <a:pt x="1964" y="907"/>
                    </a:lnTo>
                    <a:lnTo>
                      <a:pt x="1942" y="942"/>
                    </a:lnTo>
                    <a:lnTo>
                      <a:pt x="1925" y="956"/>
                    </a:lnTo>
                    <a:lnTo>
                      <a:pt x="1856" y="956"/>
                    </a:lnTo>
                    <a:lnTo>
                      <a:pt x="1847" y="987"/>
                    </a:lnTo>
                    <a:lnTo>
                      <a:pt x="1868" y="1006"/>
                    </a:lnTo>
                    <a:lnTo>
                      <a:pt x="1864" y="1023"/>
                    </a:lnTo>
                    <a:lnTo>
                      <a:pt x="1840" y="1028"/>
                    </a:lnTo>
                    <a:lnTo>
                      <a:pt x="1811" y="1016"/>
                    </a:lnTo>
                    <a:lnTo>
                      <a:pt x="1799" y="1020"/>
                    </a:lnTo>
                    <a:lnTo>
                      <a:pt x="1742" y="994"/>
                    </a:lnTo>
                    <a:lnTo>
                      <a:pt x="1721" y="1006"/>
                    </a:lnTo>
                    <a:lnTo>
                      <a:pt x="1712" y="1007"/>
                    </a:lnTo>
                    <a:lnTo>
                      <a:pt x="1708" y="1009"/>
                    </a:lnTo>
                    <a:lnTo>
                      <a:pt x="1707" y="1012"/>
                    </a:lnTo>
                    <a:lnTo>
                      <a:pt x="1711" y="1016"/>
                    </a:lnTo>
                    <a:lnTo>
                      <a:pt x="1733" y="1030"/>
                    </a:lnTo>
                    <a:lnTo>
                      <a:pt x="1718" y="1059"/>
                    </a:lnTo>
                    <a:lnTo>
                      <a:pt x="1747" y="1072"/>
                    </a:lnTo>
                    <a:lnTo>
                      <a:pt x="1775" y="1092"/>
                    </a:lnTo>
                    <a:lnTo>
                      <a:pt x="1792" y="1109"/>
                    </a:lnTo>
                    <a:lnTo>
                      <a:pt x="1832" y="1120"/>
                    </a:lnTo>
                    <a:lnTo>
                      <a:pt x="1825" y="1144"/>
                    </a:lnTo>
                    <a:lnTo>
                      <a:pt x="1806" y="1156"/>
                    </a:lnTo>
                    <a:lnTo>
                      <a:pt x="1805" y="1154"/>
                    </a:lnTo>
                    <a:lnTo>
                      <a:pt x="1797" y="1148"/>
                    </a:lnTo>
                    <a:lnTo>
                      <a:pt x="1783" y="1159"/>
                    </a:lnTo>
                    <a:lnTo>
                      <a:pt x="1764" y="1144"/>
                    </a:lnTo>
                    <a:lnTo>
                      <a:pt x="1749" y="1130"/>
                    </a:lnTo>
                    <a:lnTo>
                      <a:pt x="1740" y="1148"/>
                    </a:lnTo>
                    <a:lnTo>
                      <a:pt x="1725" y="1128"/>
                    </a:lnTo>
                    <a:lnTo>
                      <a:pt x="1657" y="1135"/>
                    </a:lnTo>
                    <a:lnTo>
                      <a:pt x="1656" y="1128"/>
                    </a:lnTo>
                    <a:lnTo>
                      <a:pt x="1655" y="1123"/>
                    </a:lnTo>
                    <a:lnTo>
                      <a:pt x="1651" y="1120"/>
                    </a:lnTo>
                    <a:lnTo>
                      <a:pt x="1649" y="1120"/>
                    </a:lnTo>
                    <a:lnTo>
                      <a:pt x="1629" y="1120"/>
                    </a:lnTo>
                    <a:lnTo>
                      <a:pt x="1607" y="1109"/>
                    </a:lnTo>
                    <a:lnTo>
                      <a:pt x="1590" y="1066"/>
                    </a:lnTo>
                    <a:lnTo>
                      <a:pt x="1557" y="1072"/>
                    </a:lnTo>
                    <a:lnTo>
                      <a:pt x="1552" y="1078"/>
                    </a:lnTo>
                    <a:lnTo>
                      <a:pt x="1551" y="1081"/>
                    </a:lnTo>
                    <a:lnTo>
                      <a:pt x="1545" y="1079"/>
                    </a:lnTo>
                    <a:lnTo>
                      <a:pt x="1543" y="1077"/>
                    </a:lnTo>
                    <a:lnTo>
                      <a:pt x="1543" y="1075"/>
                    </a:lnTo>
                    <a:lnTo>
                      <a:pt x="1547" y="1072"/>
                    </a:lnTo>
                    <a:lnTo>
                      <a:pt x="1540" y="1070"/>
                    </a:lnTo>
                    <a:lnTo>
                      <a:pt x="1537" y="1066"/>
                    </a:lnTo>
                    <a:lnTo>
                      <a:pt x="1537" y="1063"/>
                    </a:lnTo>
                    <a:lnTo>
                      <a:pt x="1539" y="1061"/>
                    </a:lnTo>
                    <a:lnTo>
                      <a:pt x="1541" y="1056"/>
                    </a:lnTo>
                    <a:lnTo>
                      <a:pt x="1545" y="1053"/>
                    </a:lnTo>
                    <a:lnTo>
                      <a:pt x="1555" y="1052"/>
                    </a:lnTo>
                    <a:lnTo>
                      <a:pt x="1533" y="1042"/>
                    </a:lnTo>
                    <a:lnTo>
                      <a:pt x="1533" y="1030"/>
                    </a:lnTo>
                    <a:lnTo>
                      <a:pt x="1518" y="1023"/>
                    </a:lnTo>
                    <a:lnTo>
                      <a:pt x="1497" y="1020"/>
                    </a:lnTo>
                    <a:lnTo>
                      <a:pt x="1464" y="1030"/>
                    </a:lnTo>
                    <a:lnTo>
                      <a:pt x="1455" y="1052"/>
                    </a:lnTo>
                    <a:lnTo>
                      <a:pt x="1476" y="1063"/>
                    </a:lnTo>
                    <a:lnTo>
                      <a:pt x="1463" y="1105"/>
                    </a:lnTo>
                    <a:lnTo>
                      <a:pt x="1458" y="1103"/>
                    </a:lnTo>
                    <a:lnTo>
                      <a:pt x="1456" y="1102"/>
                    </a:lnTo>
                    <a:lnTo>
                      <a:pt x="1454" y="1100"/>
                    </a:lnTo>
                    <a:lnTo>
                      <a:pt x="1456" y="1095"/>
                    </a:lnTo>
                    <a:lnTo>
                      <a:pt x="1458" y="1093"/>
                    </a:lnTo>
                    <a:lnTo>
                      <a:pt x="1462" y="1092"/>
                    </a:lnTo>
                    <a:lnTo>
                      <a:pt x="1455" y="1072"/>
                    </a:lnTo>
                    <a:lnTo>
                      <a:pt x="1436" y="1063"/>
                    </a:lnTo>
                    <a:lnTo>
                      <a:pt x="1426" y="1072"/>
                    </a:lnTo>
                    <a:lnTo>
                      <a:pt x="1420" y="1071"/>
                    </a:lnTo>
                    <a:lnTo>
                      <a:pt x="1419" y="1072"/>
                    </a:lnTo>
                    <a:lnTo>
                      <a:pt x="1420" y="1065"/>
                    </a:lnTo>
                    <a:lnTo>
                      <a:pt x="1420" y="1061"/>
                    </a:lnTo>
                    <a:lnTo>
                      <a:pt x="1417" y="1058"/>
                    </a:lnTo>
                    <a:lnTo>
                      <a:pt x="1414" y="1059"/>
                    </a:lnTo>
                    <a:lnTo>
                      <a:pt x="1414" y="1056"/>
                    </a:lnTo>
                    <a:lnTo>
                      <a:pt x="1405" y="1057"/>
                    </a:lnTo>
                    <a:lnTo>
                      <a:pt x="1401" y="1060"/>
                    </a:lnTo>
                    <a:lnTo>
                      <a:pt x="1401" y="1064"/>
                    </a:lnTo>
                    <a:lnTo>
                      <a:pt x="1405" y="1070"/>
                    </a:lnTo>
                    <a:lnTo>
                      <a:pt x="1400" y="1098"/>
                    </a:lnTo>
                    <a:lnTo>
                      <a:pt x="1383" y="1109"/>
                    </a:lnTo>
                    <a:lnTo>
                      <a:pt x="1348" y="1106"/>
                    </a:lnTo>
                    <a:lnTo>
                      <a:pt x="1333" y="1094"/>
                    </a:lnTo>
                    <a:lnTo>
                      <a:pt x="1305" y="1087"/>
                    </a:lnTo>
                    <a:lnTo>
                      <a:pt x="1262" y="1059"/>
                    </a:lnTo>
                    <a:lnTo>
                      <a:pt x="1207" y="1066"/>
                    </a:lnTo>
                    <a:lnTo>
                      <a:pt x="1205" y="1080"/>
                    </a:lnTo>
                    <a:lnTo>
                      <a:pt x="1164" y="1122"/>
                    </a:lnTo>
                    <a:lnTo>
                      <a:pt x="1134" y="1109"/>
                    </a:lnTo>
                    <a:lnTo>
                      <a:pt x="1120" y="1066"/>
                    </a:lnTo>
                    <a:lnTo>
                      <a:pt x="1112" y="1052"/>
                    </a:lnTo>
                    <a:lnTo>
                      <a:pt x="1086" y="1044"/>
                    </a:lnTo>
                    <a:lnTo>
                      <a:pt x="1065" y="1028"/>
                    </a:lnTo>
                    <a:lnTo>
                      <a:pt x="1036" y="1000"/>
                    </a:lnTo>
                    <a:lnTo>
                      <a:pt x="1029" y="987"/>
                    </a:lnTo>
                    <a:lnTo>
                      <a:pt x="1020" y="959"/>
                    </a:lnTo>
                    <a:lnTo>
                      <a:pt x="987" y="935"/>
                    </a:lnTo>
                    <a:lnTo>
                      <a:pt x="970" y="930"/>
                    </a:lnTo>
                    <a:lnTo>
                      <a:pt x="977" y="909"/>
                    </a:lnTo>
                    <a:lnTo>
                      <a:pt x="935" y="900"/>
                    </a:lnTo>
                    <a:lnTo>
                      <a:pt x="898" y="863"/>
                    </a:lnTo>
                    <a:lnTo>
                      <a:pt x="879" y="859"/>
                    </a:lnTo>
                    <a:lnTo>
                      <a:pt x="892" y="885"/>
                    </a:lnTo>
                    <a:lnTo>
                      <a:pt x="877" y="913"/>
                    </a:lnTo>
                    <a:lnTo>
                      <a:pt x="844" y="923"/>
                    </a:lnTo>
                    <a:lnTo>
                      <a:pt x="835" y="937"/>
                    </a:lnTo>
                    <a:lnTo>
                      <a:pt x="792" y="907"/>
                    </a:lnTo>
                    <a:lnTo>
                      <a:pt x="763" y="894"/>
                    </a:lnTo>
                    <a:lnTo>
                      <a:pt x="770" y="874"/>
                    </a:lnTo>
                    <a:lnTo>
                      <a:pt x="744" y="866"/>
                    </a:lnTo>
                    <a:lnTo>
                      <a:pt x="735" y="859"/>
                    </a:lnTo>
                    <a:lnTo>
                      <a:pt x="709" y="871"/>
                    </a:lnTo>
                    <a:lnTo>
                      <a:pt x="722" y="842"/>
                    </a:lnTo>
                    <a:lnTo>
                      <a:pt x="742" y="837"/>
                    </a:lnTo>
                    <a:lnTo>
                      <a:pt x="763" y="821"/>
                    </a:lnTo>
                    <a:lnTo>
                      <a:pt x="766" y="821"/>
                    </a:lnTo>
                    <a:lnTo>
                      <a:pt x="767" y="821"/>
                    </a:lnTo>
                    <a:lnTo>
                      <a:pt x="769" y="822"/>
                    </a:lnTo>
                    <a:lnTo>
                      <a:pt x="773" y="824"/>
                    </a:lnTo>
                    <a:lnTo>
                      <a:pt x="776" y="824"/>
                    </a:lnTo>
                    <a:lnTo>
                      <a:pt x="781" y="825"/>
                    </a:lnTo>
                    <a:lnTo>
                      <a:pt x="783" y="824"/>
                    </a:lnTo>
                    <a:lnTo>
                      <a:pt x="783" y="823"/>
                    </a:lnTo>
                    <a:lnTo>
                      <a:pt x="784" y="823"/>
                    </a:lnTo>
                    <a:lnTo>
                      <a:pt x="786" y="823"/>
                    </a:lnTo>
                    <a:lnTo>
                      <a:pt x="788" y="821"/>
                    </a:lnTo>
                    <a:lnTo>
                      <a:pt x="788" y="820"/>
                    </a:lnTo>
                    <a:lnTo>
                      <a:pt x="789" y="820"/>
                    </a:lnTo>
                    <a:lnTo>
                      <a:pt x="791" y="820"/>
                    </a:lnTo>
                    <a:lnTo>
                      <a:pt x="766" y="750"/>
                    </a:lnTo>
                    <a:lnTo>
                      <a:pt x="765" y="743"/>
                    </a:lnTo>
                    <a:lnTo>
                      <a:pt x="763" y="731"/>
                    </a:lnTo>
                    <a:lnTo>
                      <a:pt x="758" y="702"/>
                    </a:lnTo>
                    <a:lnTo>
                      <a:pt x="751" y="695"/>
                    </a:lnTo>
                    <a:lnTo>
                      <a:pt x="766" y="681"/>
                    </a:lnTo>
                    <a:lnTo>
                      <a:pt x="785" y="678"/>
                    </a:lnTo>
                    <a:lnTo>
                      <a:pt x="785" y="686"/>
                    </a:lnTo>
                    <a:lnTo>
                      <a:pt x="787" y="694"/>
                    </a:lnTo>
                    <a:lnTo>
                      <a:pt x="790" y="704"/>
                    </a:lnTo>
                    <a:lnTo>
                      <a:pt x="793" y="708"/>
                    </a:lnTo>
                    <a:lnTo>
                      <a:pt x="795" y="708"/>
                    </a:lnTo>
                    <a:lnTo>
                      <a:pt x="798" y="707"/>
                    </a:lnTo>
                    <a:lnTo>
                      <a:pt x="807" y="695"/>
                    </a:lnTo>
                    <a:lnTo>
                      <a:pt x="817" y="680"/>
                    </a:lnTo>
                    <a:lnTo>
                      <a:pt x="772" y="643"/>
                    </a:lnTo>
                    <a:lnTo>
                      <a:pt x="742" y="687"/>
                    </a:lnTo>
                    <a:lnTo>
                      <a:pt x="691" y="645"/>
                    </a:lnTo>
                    <a:lnTo>
                      <a:pt x="676" y="653"/>
                    </a:lnTo>
                    <a:lnTo>
                      <a:pt x="616" y="667"/>
                    </a:lnTo>
                    <a:lnTo>
                      <a:pt x="620" y="714"/>
                    </a:lnTo>
                    <a:lnTo>
                      <a:pt x="599" y="743"/>
                    </a:lnTo>
                    <a:lnTo>
                      <a:pt x="607" y="789"/>
                    </a:lnTo>
                    <a:lnTo>
                      <a:pt x="585" y="780"/>
                    </a:lnTo>
                    <a:lnTo>
                      <a:pt x="570" y="778"/>
                    </a:lnTo>
                    <a:lnTo>
                      <a:pt x="552" y="763"/>
                    </a:lnTo>
                    <a:lnTo>
                      <a:pt x="487" y="700"/>
                    </a:lnTo>
                    <a:lnTo>
                      <a:pt x="478" y="681"/>
                    </a:lnTo>
                    <a:lnTo>
                      <a:pt x="452" y="664"/>
                    </a:lnTo>
                    <a:lnTo>
                      <a:pt x="450" y="652"/>
                    </a:lnTo>
                    <a:lnTo>
                      <a:pt x="440" y="65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1732">
                <a:extLst>
                  <a:ext uri="{FF2B5EF4-FFF2-40B4-BE49-F238E27FC236}">
                    <a16:creationId xmlns:a16="http://schemas.microsoft.com/office/drawing/2014/main" id="{3AA314BC-5548-6EC5-74E0-3F64644A64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5" y="1575"/>
                <a:ext cx="338" cy="270"/>
              </a:xfrm>
              <a:custGeom>
                <a:avLst/>
                <a:gdLst>
                  <a:gd name="T0" fmla="*/ 1649 w 2026"/>
                  <a:gd name="T1" fmla="*/ 528 h 1624"/>
                  <a:gd name="T2" fmla="*/ 1801 w 2026"/>
                  <a:gd name="T3" fmla="*/ 492 h 1624"/>
                  <a:gd name="T4" fmla="*/ 1900 w 2026"/>
                  <a:gd name="T5" fmla="*/ 727 h 1624"/>
                  <a:gd name="T6" fmla="*/ 1997 w 2026"/>
                  <a:gd name="T7" fmla="*/ 791 h 1624"/>
                  <a:gd name="T8" fmla="*/ 2012 w 2026"/>
                  <a:gd name="T9" fmla="*/ 790 h 1624"/>
                  <a:gd name="T10" fmla="*/ 1841 w 2026"/>
                  <a:gd name="T11" fmla="*/ 896 h 1624"/>
                  <a:gd name="T12" fmla="*/ 1770 w 2026"/>
                  <a:gd name="T13" fmla="*/ 1003 h 1624"/>
                  <a:gd name="T14" fmla="*/ 1741 w 2026"/>
                  <a:gd name="T15" fmla="*/ 1081 h 1624"/>
                  <a:gd name="T16" fmla="*/ 1798 w 2026"/>
                  <a:gd name="T17" fmla="*/ 1262 h 1624"/>
                  <a:gd name="T18" fmla="*/ 1793 w 2026"/>
                  <a:gd name="T19" fmla="*/ 1274 h 1624"/>
                  <a:gd name="T20" fmla="*/ 1770 w 2026"/>
                  <a:gd name="T21" fmla="*/ 1303 h 1624"/>
                  <a:gd name="T22" fmla="*/ 1750 w 2026"/>
                  <a:gd name="T23" fmla="*/ 1375 h 1624"/>
                  <a:gd name="T24" fmla="*/ 1758 w 2026"/>
                  <a:gd name="T25" fmla="*/ 1393 h 1624"/>
                  <a:gd name="T26" fmla="*/ 1735 w 2026"/>
                  <a:gd name="T27" fmla="*/ 1400 h 1624"/>
                  <a:gd name="T28" fmla="*/ 1763 w 2026"/>
                  <a:gd name="T29" fmla="*/ 1476 h 1624"/>
                  <a:gd name="T30" fmla="*/ 1591 w 2026"/>
                  <a:gd name="T31" fmla="*/ 1609 h 1624"/>
                  <a:gd name="T32" fmla="*/ 1392 w 2026"/>
                  <a:gd name="T33" fmla="*/ 1595 h 1624"/>
                  <a:gd name="T34" fmla="*/ 1356 w 2026"/>
                  <a:gd name="T35" fmla="*/ 1453 h 1624"/>
                  <a:gd name="T36" fmla="*/ 1385 w 2026"/>
                  <a:gd name="T37" fmla="*/ 1359 h 1624"/>
                  <a:gd name="T38" fmla="*/ 1338 w 2026"/>
                  <a:gd name="T39" fmla="*/ 1303 h 1624"/>
                  <a:gd name="T40" fmla="*/ 1152 w 2026"/>
                  <a:gd name="T41" fmla="*/ 1255 h 1624"/>
                  <a:gd name="T42" fmla="*/ 1123 w 2026"/>
                  <a:gd name="T43" fmla="*/ 1146 h 1624"/>
                  <a:gd name="T44" fmla="*/ 1067 w 2026"/>
                  <a:gd name="T45" fmla="*/ 1090 h 1624"/>
                  <a:gd name="T46" fmla="*/ 999 w 2026"/>
                  <a:gd name="T47" fmla="*/ 1087 h 1624"/>
                  <a:gd name="T48" fmla="*/ 903 w 2026"/>
                  <a:gd name="T49" fmla="*/ 977 h 1624"/>
                  <a:gd name="T50" fmla="*/ 751 w 2026"/>
                  <a:gd name="T51" fmla="*/ 1153 h 1624"/>
                  <a:gd name="T52" fmla="*/ 586 w 2026"/>
                  <a:gd name="T53" fmla="*/ 1248 h 1624"/>
                  <a:gd name="T54" fmla="*/ 573 w 2026"/>
                  <a:gd name="T55" fmla="*/ 1139 h 1624"/>
                  <a:gd name="T56" fmla="*/ 497 w 2026"/>
                  <a:gd name="T57" fmla="*/ 1103 h 1624"/>
                  <a:gd name="T58" fmla="*/ 353 w 2026"/>
                  <a:gd name="T59" fmla="*/ 1108 h 1624"/>
                  <a:gd name="T60" fmla="*/ 316 w 2026"/>
                  <a:gd name="T61" fmla="*/ 1108 h 1624"/>
                  <a:gd name="T62" fmla="*/ 257 w 2026"/>
                  <a:gd name="T63" fmla="*/ 1100 h 1624"/>
                  <a:gd name="T64" fmla="*/ 216 w 2026"/>
                  <a:gd name="T65" fmla="*/ 1039 h 1624"/>
                  <a:gd name="T66" fmla="*/ 95 w 2026"/>
                  <a:gd name="T67" fmla="*/ 942 h 1624"/>
                  <a:gd name="T68" fmla="*/ 99 w 2026"/>
                  <a:gd name="T69" fmla="*/ 819 h 1624"/>
                  <a:gd name="T70" fmla="*/ 129 w 2026"/>
                  <a:gd name="T71" fmla="*/ 699 h 1624"/>
                  <a:gd name="T72" fmla="*/ 154 w 2026"/>
                  <a:gd name="T73" fmla="*/ 637 h 1624"/>
                  <a:gd name="T74" fmla="*/ 159 w 2026"/>
                  <a:gd name="T75" fmla="*/ 630 h 1624"/>
                  <a:gd name="T76" fmla="*/ 159 w 2026"/>
                  <a:gd name="T77" fmla="*/ 504 h 1624"/>
                  <a:gd name="T78" fmla="*/ 116 w 2026"/>
                  <a:gd name="T79" fmla="*/ 314 h 1624"/>
                  <a:gd name="T80" fmla="*/ 3 w 2026"/>
                  <a:gd name="T81" fmla="*/ 222 h 1624"/>
                  <a:gd name="T82" fmla="*/ 83 w 2026"/>
                  <a:gd name="T83" fmla="*/ 100 h 1624"/>
                  <a:gd name="T84" fmla="*/ 109 w 2026"/>
                  <a:gd name="T85" fmla="*/ 41 h 1624"/>
                  <a:gd name="T86" fmla="*/ 159 w 2026"/>
                  <a:gd name="T87" fmla="*/ 21 h 1624"/>
                  <a:gd name="T88" fmla="*/ 166 w 2026"/>
                  <a:gd name="T89" fmla="*/ 58 h 1624"/>
                  <a:gd name="T90" fmla="*/ 217 w 2026"/>
                  <a:gd name="T91" fmla="*/ 40 h 1624"/>
                  <a:gd name="T92" fmla="*/ 258 w 2026"/>
                  <a:gd name="T93" fmla="*/ 100 h 1624"/>
                  <a:gd name="T94" fmla="*/ 447 w 2026"/>
                  <a:gd name="T95" fmla="*/ 41 h 1624"/>
                  <a:gd name="T96" fmla="*/ 506 w 2026"/>
                  <a:gd name="T97" fmla="*/ 27 h 1624"/>
                  <a:gd name="T98" fmla="*/ 575 w 2026"/>
                  <a:gd name="T99" fmla="*/ 48 h 1624"/>
                  <a:gd name="T100" fmla="*/ 643 w 2026"/>
                  <a:gd name="T101" fmla="*/ 122 h 1624"/>
                  <a:gd name="T102" fmla="*/ 679 w 2026"/>
                  <a:gd name="T103" fmla="*/ 144 h 1624"/>
                  <a:gd name="T104" fmla="*/ 767 w 2026"/>
                  <a:gd name="T105" fmla="*/ 193 h 1624"/>
                  <a:gd name="T106" fmla="*/ 825 w 2026"/>
                  <a:gd name="T107" fmla="*/ 200 h 1624"/>
                  <a:gd name="T108" fmla="*/ 860 w 2026"/>
                  <a:gd name="T109" fmla="*/ 385 h 1624"/>
                  <a:gd name="T110" fmla="*/ 843 w 2026"/>
                  <a:gd name="T111" fmla="*/ 470 h 1624"/>
                  <a:gd name="T112" fmla="*/ 1067 w 2026"/>
                  <a:gd name="T113" fmla="*/ 442 h 1624"/>
                  <a:gd name="T114" fmla="*/ 1199 w 2026"/>
                  <a:gd name="T115" fmla="*/ 290 h 1624"/>
                  <a:gd name="T116" fmla="*/ 1288 w 2026"/>
                  <a:gd name="T117" fmla="*/ 290 h 1624"/>
                  <a:gd name="T118" fmla="*/ 1458 w 2026"/>
                  <a:gd name="T119" fmla="*/ 318 h 1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026" h="1624">
                    <a:moveTo>
                      <a:pt x="1523" y="333"/>
                    </a:moveTo>
                    <a:lnTo>
                      <a:pt x="1551" y="414"/>
                    </a:lnTo>
                    <a:lnTo>
                      <a:pt x="1573" y="421"/>
                    </a:lnTo>
                    <a:lnTo>
                      <a:pt x="1573" y="442"/>
                    </a:lnTo>
                    <a:lnTo>
                      <a:pt x="1621" y="447"/>
                    </a:lnTo>
                    <a:lnTo>
                      <a:pt x="1621" y="500"/>
                    </a:lnTo>
                    <a:lnTo>
                      <a:pt x="1637" y="511"/>
                    </a:lnTo>
                    <a:lnTo>
                      <a:pt x="1649" y="528"/>
                    </a:lnTo>
                    <a:lnTo>
                      <a:pt x="1649" y="547"/>
                    </a:lnTo>
                    <a:lnTo>
                      <a:pt x="1665" y="568"/>
                    </a:lnTo>
                    <a:lnTo>
                      <a:pt x="1720" y="526"/>
                    </a:lnTo>
                    <a:lnTo>
                      <a:pt x="1727" y="514"/>
                    </a:lnTo>
                    <a:lnTo>
                      <a:pt x="1758" y="500"/>
                    </a:lnTo>
                    <a:lnTo>
                      <a:pt x="1777" y="507"/>
                    </a:lnTo>
                    <a:lnTo>
                      <a:pt x="1784" y="500"/>
                    </a:lnTo>
                    <a:lnTo>
                      <a:pt x="1801" y="492"/>
                    </a:lnTo>
                    <a:lnTo>
                      <a:pt x="1820" y="507"/>
                    </a:lnTo>
                    <a:lnTo>
                      <a:pt x="1834" y="570"/>
                    </a:lnTo>
                    <a:lnTo>
                      <a:pt x="1815" y="592"/>
                    </a:lnTo>
                    <a:lnTo>
                      <a:pt x="1793" y="592"/>
                    </a:lnTo>
                    <a:lnTo>
                      <a:pt x="1749" y="670"/>
                    </a:lnTo>
                    <a:lnTo>
                      <a:pt x="1777" y="704"/>
                    </a:lnTo>
                    <a:lnTo>
                      <a:pt x="1893" y="713"/>
                    </a:lnTo>
                    <a:lnTo>
                      <a:pt x="1900" y="727"/>
                    </a:lnTo>
                    <a:lnTo>
                      <a:pt x="1898" y="746"/>
                    </a:lnTo>
                    <a:lnTo>
                      <a:pt x="1915" y="761"/>
                    </a:lnTo>
                    <a:lnTo>
                      <a:pt x="1943" y="770"/>
                    </a:lnTo>
                    <a:lnTo>
                      <a:pt x="1965" y="799"/>
                    </a:lnTo>
                    <a:lnTo>
                      <a:pt x="1969" y="775"/>
                    </a:lnTo>
                    <a:lnTo>
                      <a:pt x="1993" y="792"/>
                    </a:lnTo>
                    <a:lnTo>
                      <a:pt x="1995" y="791"/>
                    </a:lnTo>
                    <a:lnTo>
                      <a:pt x="1997" y="791"/>
                    </a:lnTo>
                    <a:lnTo>
                      <a:pt x="1997" y="790"/>
                    </a:lnTo>
                    <a:lnTo>
                      <a:pt x="1998" y="790"/>
                    </a:lnTo>
                    <a:lnTo>
                      <a:pt x="2000" y="790"/>
                    </a:lnTo>
                    <a:lnTo>
                      <a:pt x="2002" y="783"/>
                    </a:lnTo>
                    <a:lnTo>
                      <a:pt x="2003" y="781"/>
                    </a:lnTo>
                    <a:lnTo>
                      <a:pt x="2006" y="781"/>
                    </a:lnTo>
                    <a:lnTo>
                      <a:pt x="2008" y="783"/>
                    </a:lnTo>
                    <a:lnTo>
                      <a:pt x="2012" y="790"/>
                    </a:lnTo>
                    <a:lnTo>
                      <a:pt x="2026" y="842"/>
                    </a:lnTo>
                    <a:lnTo>
                      <a:pt x="2006" y="885"/>
                    </a:lnTo>
                    <a:lnTo>
                      <a:pt x="1965" y="885"/>
                    </a:lnTo>
                    <a:lnTo>
                      <a:pt x="1950" y="927"/>
                    </a:lnTo>
                    <a:lnTo>
                      <a:pt x="1958" y="949"/>
                    </a:lnTo>
                    <a:lnTo>
                      <a:pt x="1869" y="932"/>
                    </a:lnTo>
                    <a:lnTo>
                      <a:pt x="1856" y="870"/>
                    </a:lnTo>
                    <a:lnTo>
                      <a:pt x="1841" y="896"/>
                    </a:lnTo>
                    <a:lnTo>
                      <a:pt x="1793" y="899"/>
                    </a:lnTo>
                    <a:lnTo>
                      <a:pt x="1770" y="889"/>
                    </a:lnTo>
                    <a:lnTo>
                      <a:pt x="1749" y="903"/>
                    </a:lnTo>
                    <a:lnTo>
                      <a:pt x="1777" y="920"/>
                    </a:lnTo>
                    <a:lnTo>
                      <a:pt x="1749" y="946"/>
                    </a:lnTo>
                    <a:lnTo>
                      <a:pt x="1741" y="985"/>
                    </a:lnTo>
                    <a:lnTo>
                      <a:pt x="1756" y="1003"/>
                    </a:lnTo>
                    <a:lnTo>
                      <a:pt x="1770" y="1003"/>
                    </a:lnTo>
                    <a:lnTo>
                      <a:pt x="1765" y="1005"/>
                    </a:lnTo>
                    <a:lnTo>
                      <a:pt x="1759" y="1010"/>
                    </a:lnTo>
                    <a:lnTo>
                      <a:pt x="1758" y="1014"/>
                    </a:lnTo>
                    <a:lnTo>
                      <a:pt x="1759" y="1017"/>
                    </a:lnTo>
                    <a:lnTo>
                      <a:pt x="1761" y="1018"/>
                    </a:lnTo>
                    <a:lnTo>
                      <a:pt x="1765" y="1020"/>
                    </a:lnTo>
                    <a:lnTo>
                      <a:pt x="1756" y="1068"/>
                    </a:lnTo>
                    <a:lnTo>
                      <a:pt x="1741" y="1081"/>
                    </a:lnTo>
                    <a:lnTo>
                      <a:pt x="1763" y="1092"/>
                    </a:lnTo>
                    <a:lnTo>
                      <a:pt x="1815" y="1134"/>
                    </a:lnTo>
                    <a:lnTo>
                      <a:pt x="1787" y="1162"/>
                    </a:lnTo>
                    <a:lnTo>
                      <a:pt x="1784" y="1177"/>
                    </a:lnTo>
                    <a:lnTo>
                      <a:pt x="1763" y="1198"/>
                    </a:lnTo>
                    <a:lnTo>
                      <a:pt x="1780" y="1220"/>
                    </a:lnTo>
                    <a:lnTo>
                      <a:pt x="1777" y="1238"/>
                    </a:lnTo>
                    <a:lnTo>
                      <a:pt x="1798" y="1262"/>
                    </a:lnTo>
                    <a:lnTo>
                      <a:pt x="1798" y="1266"/>
                    </a:lnTo>
                    <a:lnTo>
                      <a:pt x="1798" y="1269"/>
                    </a:lnTo>
                    <a:lnTo>
                      <a:pt x="1797" y="1271"/>
                    </a:lnTo>
                    <a:lnTo>
                      <a:pt x="1796" y="1271"/>
                    </a:lnTo>
                    <a:lnTo>
                      <a:pt x="1796" y="1272"/>
                    </a:lnTo>
                    <a:lnTo>
                      <a:pt x="1796" y="1274"/>
                    </a:lnTo>
                    <a:lnTo>
                      <a:pt x="1794" y="1274"/>
                    </a:lnTo>
                    <a:lnTo>
                      <a:pt x="1793" y="1274"/>
                    </a:lnTo>
                    <a:lnTo>
                      <a:pt x="1793" y="1275"/>
                    </a:lnTo>
                    <a:lnTo>
                      <a:pt x="1791" y="1275"/>
                    </a:lnTo>
                    <a:lnTo>
                      <a:pt x="1790" y="1275"/>
                    </a:lnTo>
                    <a:lnTo>
                      <a:pt x="1790" y="1276"/>
                    </a:lnTo>
                    <a:lnTo>
                      <a:pt x="1785" y="1276"/>
                    </a:lnTo>
                    <a:lnTo>
                      <a:pt x="1782" y="1276"/>
                    </a:lnTo>
                    <a:lnTo>
                      <a:pt x="1780" y="1277"/>
                    </a:lnTo>
                    <a:lnTo>
                      <a:pt x="1770" y="1303"/>
                    </a:lnTo>
                    <a:lnTo>
                      <a:pt x="1743" y="1333"/>
                    </a:lnTo>
                    <a:lnTo>
                      <a:pt x="1744" y="1337"/>
                    </a:lnTo>
                    <a:lnTo>
                      <a:pt x="1747" y="1340"/>
                    </a:lnTo>
                    <a:lnTo>
                      <a:pt x="1752" y="1342"/>
                    </a:lnTo>
                    <a:lnTo>
                      <a:pt x="1758" y="1340"/>
                    </a:lnTo>
                    <a:lnTo>
                      <a:pt x="1765" y="1362"/>
                    </a:lnTo>
                    <a:lnTo>
                      <a:pt x="1751" y="1374"/>
                    </a:lnTo>
                    <a:lnTo>
                      <a:pt x="1750" y="1375"/>
                    </a:lnTo>
                    <a:lnTo>
                      <a:pt x="1744" y="1378"/>
                    </a:lnTo>
                    <a:lnTo>
                      <a:pt x="1743" y="1382"/>
                    </a:lnTo>
                    <a:lnTo>
                      <a:pt x="1745" y="1384"/>
                    </a:lnTo>
                    <a:lnTo>
                      <a:pt x="1751" y="1388"/>
                    </a:lnTo>
                    <a:lnTo>
                      <a:pt x="1758" y="1388"/>
                    </a:lnTo>
                    <a:lnTo>
                      <a:pt x="1761" y="1389"/>
                    </a:lnTo>
                    <a:lnTo>
                      <a:pt x="1759" y="1390"/>
                    </a:lnTo>
                    <a:lnTo>
                      <a:pt x="1758" y="1393"/>
                    </a:lnTo>
                    <a:lnTo>
                      <a:pt x="1756" y="1394"/>
                    </a:lnTo>
                    <a:lnTo>
                      <a:pt x="1755" y="1396"/>
                    </a:lnTo>
                    <a:lnTo>
                      <a:pt x="1752" y="1396"/>
                    </a:lnTo>
                    <a:lnTo>
                      <a:pt x="1750" y="1397"/>
                    </a:lnTo>
                    <a:lnTo>
                      <a:pt x="1743" y="1396"/>
                    </a:lnTo>
                    <a:lnTo>
                      <a:pt x="1739" y="1397"/>
                    </a:lnTo>
                    <a:lnTo>
                      <a:pt x="1737" y="1399"/>
                    </a:lnTo>
                    <a:lnTo>
                      <a:pt x="1735" y="1400"/>
                    </a:lnTo>
                    <a:lnTo>
                      <a:pt x="1736" y="1402"/>
                    </a:lnTo>
                    <a:lnTo>
                      <a:pt x="1737" y="1402"/>
                    </a:lnTo>
                    <a:lnTo>
                      <a:pt x="1740" y="1403"/>
                    </a:lnTo>
                    <a:lnTo>
                      <a:pt x="1751" y="1405"/>
                    </a:lnTo>
                    <a:lnTo>
                      <a:pt x="1770" y="1416"/>
                    </a:lnTo>
                    <a:lnTo>
                      <a:pt x="1791" y="1446"/>
                    </a:lnTo>
                    <a:lnTo>
                      <a:pt x="1784" y="1470"/>
                    </a:lnTo>
                    <a:lnTo>
                      <a:pt x="1763" y="1476"/>
                    </a:lnTo>
                    <a:lnTo>
                      <a:pt x="1763" y="1503"/>
                    </a:lnTo>
                    <a:lnTo>
                      <a:pt x="1749" y="1516"/>
                    </a:lnTo>
                    <a:lnTo>
                      <a:pt x="1743" y="1545"/>
                    </a:lnTo>
                    <a:lnTo>
                      <a:pt x="1730" y="1555"/>
                    </a:lnTo>
                    <a:lnTo>
                      <a:pt x="1628" y="1598"/>
                    </a:lnTo>
                    <a:lnTo>
                      <a:pt x="1621" y="1624"/>
                    </a:lnTo>
                    <a:lnTo>
                      <a:pt x="1606" y="1612"/>
                    </a:lnTo>
                    <a:lnTo>
                      <a:pt x="1591" y="1609"/>
                    </a:lnTo>
                    <a:lnTo>
                      <a:pt x="1573" y="1598"/>
                    </a:lnTo>
                    <a:lnTo>
                      <a:pt x="1556" y="1602"/>
                    </a:lnTo>
                    <a:lnTo>
                      <a:pt x="1528" y="1581"/>
                    </a:lnTo>
                    <a:lnTo>
                      <a:pt x="1492" y="1566"/>
                    </a:lnTo>
                    <a:lnTo>
                      <a:pt x="1452" y="1595"/>
                    </a:lnTo>
                    <a:lnTo>
                      <a:pt x="1430" y="1598"/>
                    </a:lnTo>
                    <a:lnTo>
                      <a:pt x="1408" y="1609"/>
                    </a:lnTo>
                    <a:lnTo>
                      <a:pt x="1392" y="1595"/>
                    </a:lnTo>
                    <a:lnTo>
                      <a:pt x="1378" y="1531"/>
                    </a:lnTo>
                    <a:lnTo>
                      <a:pt x="1366" y="1498"/>
                    </a:lnTo>
                    <a:lnTo>
                      <a:pt x="1378" y="1490"/>
                    </a:lnTo>
                    <a:lnTo>
                      <a:pt x="1381" y="1485"/>
                    </a:lnTo>
                    <a:lnTo>
                      <a:pt x="1382" y="1481"/>
                    </a:lnTo>
                    <a:lnTo>
                      <a:pt x="1379" y="1477"/>
                    </a:lnTo>
                    <a:lnTo>
                      <a:pt x="1373" y="1474"/>
                    </a:lnTo>
                    <a:lnTo>
                      <a:pt x="1356" y="1453"/>
                    </a:lnTo>
                    <a:lnTo>
                      <a:pt x="1378" y="1448"/>
                    </a:lnTo>
                    <a:lnTo>
                      <a:pt x="1392" y="1431"/>
                    </a:lnTo>
                    <a:lnTo>
                      <a:pt x="1380" y="1416"/>
                    </a:lnTo>
                    <a:lnTo>
                      <a:pt x="1385" y="1396"/>
                    </a:lnTo>
                    <a:lnTo>
                      <a:pt x="1373" y="1366"/>
                    </a:lnTo>
                    <a:lnTo>
                      <a:pt x="1385" y="1362"/>
                    </a:lnTo>
                    <a:lnTo>
                      <a:pt x="1385" y="1360"/>
                    </a:lnTo>
                    <a:lnTo>
                      <a:pt x="1385" y="1359"/>
                    </a:lnTo>
                    <a:lnTo>
                      <a:pt x="1386" y="1359"/>
                    </a:lnTo>
                    <a:lnTo>
                      <a:pt x="1387" y="1349"/>
                    </a:lnTo>
                    <a:lnTo>
                      <a:pt x="1388" y="1340"/>
                    </a:lnTo>
                    <a:lnTo>
                      <a:pt x="1387" y="1332"/>
                    </a:lnTo>
                    <a:lnTo>
                      <a:pt x="1385" y="1324"/>
                    </a:lnTo>
                    <a:lnTo>
                      <a:pt x="1385" y="1283"/>
                    </a:lnTo>
                    <a:lnTo>
                      <a:pt x="1358" y="1283"/>
                    </a:lnTo>
                    <a:lnTo>
                      <a:pt x="1338" y="1303"/>
                    </a:lnTo>
                    <a:lnTo>
                      <a:pt x="1314" y="1305"/>
                    </a:lnTo>
                    <a:lnTo>
                      <a:pt x="1302" y="1274"/>
                    </a:lnTo>
                    <a:lnTo>
                      <a:pt x="1316" y="1241"/>
                    </a:lnTo>
                    <a:lnTo>
                      <a:pt x="1271" y="1231"/>
                    </a:lnTo>
                    <a:lnTo>
                      <a:pt x="1252" y="1241"/>
                    </a:lnTo>
                    <a:lnTo>
                      <a:pt x="1210" y="1277"/>
                    </a:lnTo>
                    <a:lnTo>
                      <a:pt x="1180" y="1241"/>
                    </a:lnTo>
                    <a:lnTo>
                      <a:pt x="1152" y="1255"/>
                    </a:lnTo>
                    <a:lnTo>
                      <a:pt x="1145" y="1227"/>
                    </a:lnTo>
                    <a:lnTo>
                      <a:pt x="1160" y="1205"/>
                    </a:lnTo>
                    <a:lnTo>
                      <a:pt x="1199" y="1174"/>
                    </a:lnTo>
                    <a:lnTo>
                      <a:pt x="1186" y="1153"/>
                    </a:lnTo>
                    <a:lnTo>
                      <a:pt x="1171" y="1139"/>
                    </a:lnTo>
                    <a:lnTo>
                      <a:pt x="1164" y="1110"/>
                    </a:lnTo>
                    <a:lnTo>
                      <a:pt x="1136" y="1127"/>
                    </a:lnTo>
                    <a:lnTo>
                      <a:pt x="1123" y="1146"/>
                    </a:lnTo>
                    <a:lnTo>
                      <a:pt x="1078" y="1124"/>
                    </a:lnTo>
                    <a:lnTo>
                      <a:pt x="1093" y="1084"/>
                    </a:lnTo>
                    <a:lnTo>
                      <a:pt x="1090" y="1082"/>
                    </a:lnTo>
                    <a:lnTo>
                      <a:pt x="1087" y="1085"/>
                    </a:lnTo>
                    <a:lnTo>
                      <a:pt x="1086" y="1089"/>
                    </a:lnTo>
                    <a:lnTo>
                      <a:pt x="1074" y="1091"/>
                    </a:lnTo>
                    <a:lnTo>
                      <a:pt x="1070" y="1091"/>
                    </a:lnTo>
                    <a:lnTo>
                      <a:pt x="1067" y="1090"/>
                    </a:lnTo>
                    <a:lnTo>
                      <a:pt x="1062" y="1083"/>
                    </a:lnTo>
                    <a:lnTo>
                      <a:pt x="1060" y="1079"/>
                    </a:lnTo>
                    <a:lnTo>
                      <a:pt x="1060" y="1075"/>
                    </a:lnTo>
                    <a:lnTo>
                      <a:pt x="1036" y="1068"/>
                    </a:lnTo>
                    <a:lnTo>
                      <a:pt x="1024" y="1089"/>
                    </a:lnTo>
                    <a:lnTo>
                      <a:pt x="1015" y="1085"/>
                    </a:lnTo>
                    <a:lnTo>
                      <a:pt x="1007" y="1084"/>
                    </a:lnTo>
                    <a:lnTo>
                      <a:pt x="999" y="1087"/>
                    </a:lnTo>
                    <a:lnTo>
                      <a:pt x="993" y="1092"/>
                    </a:lnTo>
                    <a:lnTo>
                      <a:pt x="981" y="1089"/>
                    </a:lnTo>
                    <a:lnTo>
                      <a:pt x="986" y="1061"/>
                    </a:lnTo>
                    <a:lnTo>
                      <a:pt x="967" y="1025"/>
                    </a:lnTo>
                    <a:lnTo>
                      <a:pt x="958" y="1013"/>
                    </a:lnTo>
                    <a:lnTo>
                      <a:pt x="936" y="977"/>
                    </a:lnTo>
                    <a:lnTo>
                      <a:pt x="929" y="955"/>
                    </a:lnTo>
                    <a:lnTo>
                      <a:pt x="903" y="977"/>
                    </a:lnTo>
                    <a:lnTo>
                      <a:pt x="874" y="939"/>
                    </a:lnTo>
                    <a:lnTo>
                      <a:pt x="821" y="977"/>
                    </a:lnTo>
                    <a:lnTo>
                      <a:pt x="767" y="1068"/>
                    </a:lnTo>
                    <a:lnTo>
                      <a:pt x="771" y="1084"/>
                    </a:lnTo>
                    <a:lnTo>
                      <a:pt x="760" y="1098"/>
                    </a:lnTo>
                    <a:lnTo>
                      <a:pt x="779" y="1118"/>
                    </a:lnTo>
                    <a:lnTo>
                      <a:pt x="758" y="1170"/>
                    </a:lnTo>
                    <a:lnTo>
                      <a:pt x="751" y="1153"/>
                    </a:lnTo>
                    <a:lnTo>
                      <a:pt x="708" y="1141"/>
                    </a:lnTo>
                    <a:lnTo>
                      <a:pt x="667" y="1134"/>
                    </a:lnTo>
                    <a:lnTo>
                      <a:pt x="646" y="1162"/>
                    </a:lnTo>
                    <a:lnTo>
                      <a:pt x="651" y="1181"/>
                    </a:lnTo>
                    <a:lnTo>
                      <a:pt x="639" y="1196"/>
                    </a:lnTo>
                    <a:lnTo>
                      <a:pt x="639" y="1224"/>
                    </a:lnTo>
                    <a:lnTo>
                      <a:pt x="610" y="1234"/>
                    </a:lnTo>
                    <a:lnTo>
                      <a:pt x="586" y="1248"/>
                    </a:lnTo>
                    <a:lnTo>
                      <a:pt x="575" y="1218"/>
                    </a:lnTo>
                    <a:lnTo>
                      <a:pt x="560" y="1205"/>
                    </a:lnTo>
                    <a:lnTo>
                      <a:pt x="546" y="1205"/>
                    </a:lnTo>
                    <a:lnTo>
                      <a:pt x="530" y="1218"/>
                    </a:lnTo>
                    <a:lnTo>
                      <a:pt x="501" y="1205"/>
                    </a:lnTo>
                    <a:lnTo>
                      <a:pt x="536" y="1162"/>
                    </a:lnTo>
                    <a:lnTo>
                      <a:pt x="551" y="1160"/>
                    </a:lnTo>
                    <a:lnTo>
                      <a:pt x="573" y="1139"/>
                    </a:lnTo>
                    <a:lnTo>
                      <a:pt x="576" y="1129"/>
                    </a:lnTo>
                    <a:lnTo>
                      <a:pt x="576" y="1125"/>
                    </a:lnTo>
                    <a:lnTo>
                      <a:pt x="576" y="1123"/>
                    </a:lnTo>
                    <a:lnTo>
                      <a:pt x="574" y="1120"/>
                    </a:lnTo>
                    <a:lnTo>
                      <a:pt x="573" y="1119"/>
                    </a:lnTo>
                    <a:lnTo>
                      <a:pt x="568" y="1118"/>
                    </a:lnTo>
                    <a:lnTo>
                      <a:pt x="515" y="1110"/>
                    </a:lnTo>
                    <a:lnTo>
                      <a:pt x="497" y="1103"/>
                    </a:lnTo>
                    <a:lnTo>
                      <a:pt x="489" y="1120"/>
                    </a:lnTo>
                    <a:lnTo>
                      <a:pt x="458" y="1139"/>
                    </a:lnTo>
                    <a:lnTo>
                      <a:pt x="432" y="1124"/>
                    </a:lnTo>
                    <a:lnTo>
                      <a:pt x="375" y="1110"/>
                    </a:lnTo>
                    <a:lnTo>
                      <a:pt x="358" y="1120"/>
                    </a:lnTo>
                    <a:lnTo>
                      <a:pt x="355" y="1116"/>
                    </a:lnTo>
                    <a:lnTo>
                      <a:pt x="354" y="1113"/>
                    </a:lnTo>
                    <a:lnTo>
                      <a:pt x="353" y="1108"/>
                    </a:lnTo>
                    <a:lnTo>
                      <a:pt x="353" y="1106"/>
                    </a:lnTo>
                    <a:lnTo>
                      <a:pt x="352" y="1105"/>
                    </a:lnTo>
                    <a:lnTo>
                      <a:pt x="349" y="1106"/>
                    </a:lnTo>
                    <a:lnTo>
                      <a:pt x="346" y="1108"/>
                    </a:lnTo>
                    <a:lnTo>
                      <a:pt x="344" y="1113"/>
                    </a:lnTo>
                    <a:lnTo>
                      <a:pt x="318" y="1118"/>
                    </a:lnTo>
                    <a:lnTo>
                      <a:pt x="317" y="1110"/>
                    </a:lnTo>
                    <a:lnTo>
                      <a:pt x="316" y="1108"/>
                    </a:lnTo>
                    <a:lnTo>
                      <a:pt x="314" y="1107"/>
                    </a:lnTo>
                    <a:lnTo>
                      <a:pt x="313" y="1108"/>
                    </a:lnTo>
                    <a:lnTo>
                      <a:pt x="311" y="1113"/>
                    </a:lnTo>
                    <a:lnTo>
                      <a:pt x="275" y="1120"/>
                    </a:lnTo>
                    <a:lnTo>
                      <a:pt x="266" y="1134"/>
                    </a:lnTo>
                    <a:lnTo>
                      <a:pt x="266" y="1103"/>
                    </a:lnTo>
                    <a:lnTo>
                      <a:pt x="261" y="1102"/>
                    </a:lnTo>
                    <a:lnTo>
                      <a:pt x="257" y="1100"/>
                    </a:lnTo>
                    <a:lnTo>
                      <a:pt x="254" y="1096"/>
                    </a:lnTo>
                    <a:lnTo>
                      <a:pt x="254" y="1092"/>
                    </a:lnTo>
                    <a:lnTo>
                      <a:pt x="249" y="1094"/>
                    </a:lnTo>
                    <a:lnTo>
                      <a:pt x="246" y="1093"/>
                    </a:lnTo>
                    <a:lnTo>
                      <a:pt x="244" y="1089"/>
                    </a:lnTo>
                    <a:lnTo>
                      <a:pt x="244" y="1081"/>
                    </a:lnTo>
                    <a:lnTo>
                      <a:pt x="244" y="1053"/>
                    </a:lnTo>
                    <a:lnTo>
                      <a:pt x="216" y="1039"/>
                    </a:lnTo>
                    <a:lnTo>
                      <a:pt x="225" y="1027"/>
                    </a:lnTo>
                    <a:lnTo>
                      <a:pt x="201" y="1018"/>
                    </a:lnTo>
                    <a:lnTo>
                      <a:pt x="190" y="975"/>
                    </a:lnTo>
                    <a:lnTo>
                      <a:pt x="151" y="970"/>
                    </a:lnTo>
                    <a:lnTo>
                      <a:pt x="138" y="955"/>
                    </a:lnTo>
                    <a:lnTo>
                      <a:pt x="118" y="949"/>
                    </a:lnTo>
                    <a:lnTo>
                      <a:pt x="109" y="955"/>
                    </a:lnTo>
                    <a:lnTo>
                      <a:pt x="95" y="942"/>
                    </a:lnTo>
                    <a:lnTo>
                      <a:pt x="130" y="911"/>
                    </a:lnTo>
                    <a:lnTo>
                      <a:pt x="88" y="889"/>
                    </a:lnTo>
                    <a:lnTo>
                      <a:pt x="81" y="849"/>
                    </a:lnTo>
                    <a:lnTo>
                      <a:pt x="95" y="833"/>
                    </a:lnTo>
                    <a:lnTo>
                      <a:pt x="95" y="827"/>
                    </a:lnTo>
                    <a:lnTo>
                      <a:pt x="94" y="823"/>
                    </a:lnTo>
                    <a:lnTo>
                      <a:pt x="96" y="821"/>
                    </a:lnTo>
                    <a:lnTo>
                      <a:pt x="99" y="819"/>
                    </a:lnTo>
                    <a:lnTo>
                      <a:pt x="104" y="818"/>
                    </a:lnTo>
                    <a:lnTo>
                      <a:pt x="123" y="785"/>
                    </a:lnTo>
                    <a:lnTo>
                      <a:pt x="130" y="763"/>
                    </a:lnTo>
                    <a:lnTo>
                      <a:pt x="125" y="746"/>
                    </a:lnTo>
                    <a:lnTo>
                      <a:pt x="112" y="740"/>
                    </a:lnTo>
                    <a:lnTo>
                      <a:pt x="112" y="713"/>
                    </a:lnTo>
                    <a:lnTo>
                      <a:pt x="130" y="707"/>
                    </a:lnTo>
                    <a:lnTo>
                      <a:pt x="129" y="699"/>
                    </a:lnTo>
                    <a:lnTo>
                      <a:pt x="132" y="694"/>
                    </a:lnTo>
                    <a:lnTo>
                      <a:pt x="135" y="691"/>
                    </a:lnTo>
                    <a:lnTo>
                      <a:pt x="140" y="692"/>
                    </a:lnTo>
                    <a:lnTo>
                      <a:pt x="145" y="670"/>
                    </a:lnTo>
                    <a:lnTo>
                      <a:pt x="133" y="657"/>
                    </a:lnTo>
                    <a:lnTo>
                      <a:pt x="147" y="640"/>
                    </a:lnTo>
                    <a:lnTo>
                      <a:pt x="153" y="637"/>
                    </a:lnTo>
                    <a:lnTo>
                      <a:pt x="154" y="637"/>
                    </a:lnTo>
                    <a:lnTo>
                      <a:pt x="157" y="638"/>
                    </a:lnTo>
                    <a:lnTo>
                      <a:pt x="157" y="637"/>
                    </a:lnTo>
                    <a:lnTo>
                      <a:pt x="158" y="637"/>
                    </a:lnTo>
                    <a:lnTo>
                      <a:pt x="160" y="637"/>
                    </a:lnTo>
                    <a:lnTo>
                      <a:pt x="160" y="635"/>
                    </a:lnTo>
                    <a:lnTo>
                      <a:pt x="160" y="633"/>
                    </a:lnTo>
                    <a:lnTo>
                      <a:pt x="159" y="631"/>
                    </a:lnTo>
                    <a:lnTo>
                      <a:pt x="159" y="630"/>
                    </a:lnTo>
                    <a:lnTo>
                      <a:pt x="159" y="628"/>
                    </a:lnTo>
                    <a:lnTo>
                      <a:pt x="197" y="604"/>
                    </a:lnTo>
                    <a:lnTo>
                      <a:pt x="197" y="583"/>
                    </a:lnTo>
                    <a:lnTo>
                      <a:pt x="212" y="570"/>
                    </a:lnTo>
                    <a:lnTo>
                      <a:pt x="173" y="578"/>
                    </a:lnTo>
                    <a:lnTo>
                      <a:pt x="162" y="554"/>
                    </a:lnTo>
                    <a:lnTo>
                      <a:pt x="159" y="528"/>
                    </a:lnTo>
                    <a:lnTo>
                      <a:pt x="159" y="504"/>
                    </a:lnTo>
                    <a:lnTo>
                      <a:pt x="154" y="483"/>
                    </a:lnTo>
                    <a:lnTo>
                      <a:pt x="162" y="457"/>
                    </a:lnTo>
                    <a:lnTo>
                      <a:pt x="162" y="421"/>
                    </a:lnTo>
                    <a:lnTo>
                      <a:pt x="175" y="418"/>
                    </a:lnTo>
                    <a:lnTo>
                      <a:pt x="180" y="378"/>
                    </a:lnTo>
                    <a:lnTo>
                      <a:pt x="130" y="376"/>
                    </a:lnTo>
                    <a:lnTo>
                      <a:pt x="140" y="342"/>
                    </a:lnTo>
                    <a:lnTo>
                      <a:pt x="116" y="314"/>
                    </a:lnTo>
                    <a:lnTo>
                      <a:pt x="123" y="272"/>
                    </a:lnTo>
                    <a:lnTo>
                      <a:pt x="12" y="257"/>
                    </a:lnTo>
                    <a:lnTo>
                      <a:pt x="9" y="235"/>
                    </a:lnTo>
                    <a:lnTo>
                      <a:pt x="5" y="237"/>
                    </a:lnTo>
                    <a:lnTo>
                      <a:pt x="1" y="236"/>
                    </a:lnTo>
                    <a:lnTo>
                      <a:pt x="0" y="236"/>
                    </a:lnTo>
                    <a:lnTo>
                      <a:pt x="1" y="228"/>
                    </a:lnTo>
                    <a:lnTo>
                      <a:pt x="3" y="222"/>
                    </a:lnTo>
                    <a:lnTo>
                      <a:pt x="31" y="193"/>
                    </a:lnTo>
                    <a:lnTo>
                      <a:pt x="47" y="190"/>
                    </a:lnTo>
                    <a:lnTo>
                      <a:pt x="68" y="169"/>
                    </a:lnTo>
                    <a:lnTo>
                      <a:pt x="59" y="148"/>
                    </a:lnTo>
                    <a:lnTo>
                      <a:pt x="62" y="114"/>
                    </a:lnTo>
                    <a:lnTo>
                      <a:pt x="88" y="107"/>
                    </a:lnTo>
                    <a:lnTo>
                      <a:pt x="84" y="102"/>
                    </a:lnTo>
                    <a:lnTo>
                      <a:pt x="83" y="100"/>
                    </a:lnTo>
                    <a:lnTo>
                      <a:pt x="84" y="99"/>
                    </a:lnTo>
                    <a:lnTo>
                      <a:pt x="88" y="100"/>
                    </a:lnTo>
                    <a:lnTo>
                      <a:pt x="116" y="91"/>
                    </a:lnTo>
                    <a:lnTo>
                      <a:pt x="119" y="84"/>
                    </a:lnTo>
                    <a:lnTo>
                      <a:pt x="115" y="82"/>
                    </a:lnTo>
                    <a:lnTo>
                      <a:pt x="113" y="80"/>
                    </a:lnTo>
                    <a:lnTo>
                      <a:pt x="112" y="79"/>
                    </a:lnTo>
                    <a:lnTo>
                      <a:pt x="109" y="41"/>
                    </a:lnTo>
                    <a:lnTo>
                      <a:pt x="123" y="0"/>
                    </a:lnTo>
                    <a:lnTo>
                      <a:pt x="145" y="5"/>
                    </a:lnTo>
                    <a:lnTo>
                      <a:pt x="147" y="7"/>
                    </a:lnTo>
                    <a:lnTo>
                      <a:pt x="155" y="11"/>
                    </a:lnTo>
                    <a:lnTo>
                      <a:pt x="158" y="14"/>
                    </a:lnTo>
                    <a:lnTo>
                      <a:pt x="160" y="17"/>
                    </a:lnTo>
                    <a:lnTo>
                      <a:pt x="160" y="19"/>
                    </a:lnTo>
                    <a:lnTo>
                      <a:pt x="159" y="21"/>
                    </a:lnTo>
                    <a:lnTo>
                      <a:pt x="157" y="23"/>
                    </a:lnTo>
                    <a:lnTo>
                      <a:pt x="154" y="26"/>
                    </a:lnTo>
                    <a:lnTo>
                      <a:pt x="154" y="33"/>
                    </a:lnTo>
                    <a:lnTo>
                      <a:pt x="158" y="40"/>
                    </a:lnTo>
                    <a:lnTo>
                      <a:pt x="161" y="42"/>
                    </a:lnTo>
                    <a:lnTo>
                      <a:pt x="168" y="43"/>
                    </a:lnTo>
                    <a:lnTo>
                      <a:pt x="165" y="51"/>
                    </a:lnTo>
                    <a:lnTo>
                      <a:pt x="166" y="58"/>
                    </a:lnTo>
                    <a:lnTo>
                      <a:pt x="169" y="61"/>
                    </a:lnTo>
                    <a:lnTo>
                      <a:pt x="171" y="62"/>
                    </a:lnTo>
                    <a:lnTo>
                      <a:pt x="175" y="64"/>
                    </a:lnTo>
                    <a:lnTo>
                      <a:pt x="195" y="50"/>
                    </a:lnTo>
                    <a:lnTo>
                      <a:pt x="212" y="41"/>
                    </a:lnTo>
                    <a:lnTo>
                      <a:pt x="212" y="36"/>
                    </a:lnTo>
                    <a:lnTo>
                      <a:pt x="215" y="36"/>
                    </a:lnTo>
                    <a:lnTo>
                      <a:pt x="217" y="40"/>
                    </a:lnTo>
                    <a:lnTo>
                      <a:pt x="218" y="44"/>
                    </a:lnTo>
                    <a:lnTo>
                      <a:pt x="218" y="50"/>
                    </a:lnTo>
                    <a:lnTo>
                      <a:pt x="225" y="76"/>
                    </a:lnTo>
                    <a:lnTo>
                      <a:pt x="247" y="79"/>
                    </a:lnTo>
                    <a:lnTo>
                      <a:pt x="253" y="80"/>
                    </a:lnTo>
                    <a:lnTo>
                      <a:pt x="257" y="85"/>
                    </a:lnTo>
                    <a:lnTo>
                      <a:pt x="258" y="91"/>
                    </a:lnTo>
                    <a:lnTo>
                      <a:pt x="258" y="100"/>
                    </a:lnTo>
                    <a:lnTo>
                      <a:pt x="325" y="114"/>
                    </a:lnTo>
                    <a:lnTo>
                      <a:pt x="330" y="76"/>
                    </a:lnTo>
                    <a:lnTo>
                      <a:pt x="358" y="72"/>
                    </a:lnTo>
                    <a:lnTo>
                      <a:pt x="373" y="72"/>
                    </a:lnTo>
                    <a:lnTo>
                      <a:pt x="390" y="79"/>
                    </a:lnTo>
                    <a:lnTo>
                      <a:pt x="418" y="70"/>
                    </a:lnTo>
                    <a:lnTo>
                      <a:pt x="444" y="36"/>
                    </a:lnTo>
                    <a:lnTo>
                      <a:pt x="447" y="41"/>
                    </a:lnTo>
                    <a:lnTo>
                      <a:pt x="451" y="38"/>
                    </a:lnTo>
                    <a:lnTo>
                      <a:pt x="455" y="37"/>
                    </a:lnTo>
                    <a:lnTo>
                      <a:pt x="458" y="35"/>
                    </a:lnTo>
                    <a:lnTo>
                      <a:pt x="462" y="34"/>
                    </a:lnTo>
                    <a:lnTo>
                      <a:pt x="466" y="30"/>
                    </a:lnTo>
                    <a:lnTo>
                      <a:pt x="468" y="26"/>
                    </a:lnTo>
                    <a:lnTo>
                      <a:pt x="503" y="22"/>
                    </a:lnTo>
                    <a:lnTo>
                      <a:pt x="506" y="27"/>
                    </a:lnTo>
                    <a:lnTo>
                      <a:pt x="510" y="35"/>
                    </a:lnTo>
                    <a:lnTo>
                      <a:pt x="517" y="40"/>
                    </a:lnTo>
                    <a:lnTo>
                      <a:pt x="520" y="40"/>
                    </a:lnTo>
                    <a:lnTo>
                      <a:pt x="524" y="38"/>
                    </a:lnTo>
                    <a:lnTo>
                      <a:pt x="528" y="36"/>
                    </a:lnTo>
                    <a:lnTo>
                      <a:pt x="532" y="33"/>
                    </a:lnTo>
                    <a:lnTo>
                      <a:pt x="565" y="26"/>
                    </a:lnTo>
                    <a:lnTo>
                      <a:pt x="575" y="48"/>
                    </a:lnTo>
                    <a:lnTo>
                      <a:pt x="596" y="50"/>
                    </a:lnTo>
                    <a:lnTo>
                      <a:pt x="623" y="86"/>
                    </a:lnTo>
                    <a:lnTo>
                      <a:pt x="596" y="100"/>
                    </a:lnTo>
                    <a:lnTo>
                      <a:pt x="632" y="122"/>
                    </a:lnTo>
                    <a:lnTo>
                      <a:pt x="639" y="123"/>
                    </a:lnTo>
                    <a:lnTo>
                      <a:pt x="640" y="121"/>
                    </a:lnTo>
                    <a:lnTo>
                      <a:pt x="642" y="121"/>
                    </a:lnTo>
                    <a:lnTo>
                      <a:pt x="643" y="122"/>
                    </a:lnTo>
                    <a:lnTo>
                      <a:pt x="642" y="123"/>
                    </a:lnTo>
                    <a:lnTo>
                      <a:pt x="642" y="126"/>
                    </a:lnTo>
                    <a:lnTo>
                      <a:pt x="639" y="133"/>
                    </a:lnTo>
                    <a:lnTo>
                      <a:pt x="673" y="136"/>
                    </a:lnTo>
                    <a:lnTo>
                      <a:pt x="676" y="140"/>
                    </a:lnTo>
                    <a:lnTo>
                      <a:pt x="677" y="140"/>
                    </a:lnTo>
                    <a:lnTo>
                      <a:pt x="678" y="142"/>
                    </a:lnTo>
                    <a:lnTo>
                      <a:pt x="679" y="144"/>
                    </a:lnTo>
                    <a:lnTo>
                      <a:pt x="678" y="146"/>
                    </a:lnTo>
                    <a:lnTo>
                      <a:pt x="675" y="148"/>
                    </a:lnTo>
                    <a:lnTo>
                      <a:pt x="682" y="172"/>
                    </a:lnTo>
                    <a:lnTo>
                      <a:pt x="703" y="162"/>
                    </a:lnTo>
                    <a:lnTo>
                      <a:pt x="695" y="185"/>
                    </a:lnTo>
                    <a:lnTo>
                      <a:pt x="715" y="198"/>
                    </a:lnTo>
                    <a:lnTo>
                      <a:pt x="745" y="176"/>
                    </a:lnTo>
                    <a:lnTo>
                      <a:pt x="767" y="193"/>
                    </a:lnTo>
                    <a:lnTo>
                      <a:pt x="788" y="157"/>
                    </a:lnTo>
                    <a:lnTo>
                      <a:pt x="783" y="151"/>
                    </a:lnTo>
                    <a:lnTo>
                      <a:pt x="783" y="148"/>
                    </a:lnTo>
                    <a:lnTo>
                      <a:pt x="785" y="147"/>
                    </a:lnTo>
                    <a:lnTo>
                      <a:pt x="793" y="148"/>
                    </a:lnTo>
                    <a:lnTo>
                      <a:pt x="810" y="169"/>
                    </a:lnTo>
                    <a:lnTo>
                      <a:pt x="829" y="183"/>
                    </a:lnTo>
                    <a:lnTo>
                      <a:pt x="825" y="200"/>
                    </a:lnTo>
                    <a:lnTo>
                      <a:pt x="821" y="262"/>
                    </a:lnTo>
                    <a:lnTo>
                      <a:pt x="817" y="272"/>
                    </a:lnTo>
                    <a:lnTo>
                      <a:pt x="821" y="311"/>
                    </a:lnTo>
                    <a:lnTo>
                      <a:pt x="832" y="326"/>
                    </a:lnTo>
                    <a:lnTo>
                      <a:pt x="853" y="333"/>
                    </a:lnTo>
                    <a:lnTo>
                      <a:pt x="843" y="355"/>
                    </a:lnTo>
                    <a:lnTo>
                      <a:pt x="860" y="383"/>
                    </a:lnTo>
                    <a:lnTo>
                      <a:pt x="860" y="385"/>
                    </a:lnTo>
                    <a:lnTo>
                      <a:pt x="857" y="387"/>
                    </a:lnTo>
                    <a:lnTo>
                      <a:pt x="855" y="388"/>
                    </a:lnTo>
                    <a:lnTo>
                      <a:pt x="854" y="390"/>
                    </a:lnTo>
                    <a:lnTo>
                      <a:pt x="849" y="391"/>
                    </a:lnTo>
                    <a:lnTo>
                      <a:pt x="845" y="392"/>
                    </a:lnTo>
                    <a:lnTo>
                      <a:pt x="853" y="435"/>
                    </a:lnTo>
                    <a:lnTo>
                      <a:pt x="838" y="450"/>
                    </a:lnTo>
                    <a:lnTo>
                      <a:pt x="843" y="470"/>
                    </a:lnTo>
                    <a:lnTo>
                      <a:pt x="886" y="468"/>
                    </a:lnTo>
                    <a:lnTo>
                      <a:pt x="917" y="433"/>
                    </a:lnTo>
                    <a:lnTo>
                      <a:pt x="938" y="426"/>
                    </a:lnTo>
                    <a:lnTo>
                      <a:pt x="945" y="418"/>
                    </a:lnTo>
                    <a:lnTo>
                      <a:pt x="1002" y="435"/>
                    </a:lnTo>
                    <a:lnTo>
                      <a:pt x="1043" y="435"/>
                    </a:lnTo>
                    <a:lnTo>
                      <a:pt x="1057" y="457"/>
                    </a:lnTo>
                    <a:lnTo>
                      <a:pt x="1067" y="442"/>
                    </a:lnTo>
                    <a:lnTo>
                      <a:pt x="1136" y="447"/>
                    </a:lnTo>
                    <a:lnTo>
                      <a:pt x="1188" y="392"/>
                    </a:lnTo>
                    <a:lnTo>
                      <a:pt x="1167" y="383"/>
                    </a:lnTo>
                    <a:lnTo>
                      <a:pt x="1167" y="357"/>
                    </a:lnTo>
                    <a:lnTo>
                      <a:pt x="1145" y="348"/>
                    </a:lnTo>
                    <a:lnTo>
                      <a:pt x="1167" y="335"/>
                    </a:lnTo>
                    <a:lnTo>
                      <a:pt x="1178" y="311"/>
                    </a:lnTo>
                    <a:lnTo>
                      <a:pt x="1199" y="290"/>
                    </a:lnTo>
                    <a:lnTo>
                      <a:pt x="1200" y="281"/>
                    </a:lnTo>
                    <a:lnTo>
                      <a:pt x="1201" y="278"/>
                    </a:lnTo>
                    <a:lnTo>
                      <a:pt x="1204" y="277"/>
                    </a:lnTo>
                    <a:lnTo>
                      <a:pt x="1212" y="277"/>
                    </a:lnTo>
                    <a:lnTo>
                      <a:pt x="1221" y="283"/>
                    </a:lnTo>
                    <a:lnTo>
                      <a:pt x="1256" y="272"/>
                    </a:lnTo>
                    <a:lnTo>
                      <a:pt x="1266" y="283"/>
                    </a:lnTo>
                    <a:lnTo>
                      <a:pt x="1288" y="290"/>
                    </a:lnTo>
                    <a:lnTo>
                      <a:pt x="1295" y="314"/>
                    </a:lnTo>
                    <a:lnTo>
                      <a:pt x="1309" y="328"/>
                    </a:lnTo>
                    <a:lnTo>
                      <a:pt x="1309" y="350"/>
                    </a:lnTo>
                    <a:lnTo>
                      <a:pt x="1335" y="361"/>
                    </a:lnTo>
                    <a:lnTo>
                      <a:pt x="1358" y="364"/>
                    </a:lnTo>
                    <a:lnTo>
                      <a:pt x="1428" y="348"/>
                    </a:lnTo>
                    <a:lnTo>
                      <a:pt x="1445" y="335"/>
                    </a:lnTo>
                    <a:lnTo>
                      <a:pt x="1458" y="318"/>
                    </a:lnTo>
                    <a:lnTo>
                      <a:pt x="1499" y="311"/>
                    </a:lnTo>
                    <a:lnTo>
                      <a:pt x="1523" y="33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1733">
                <a:extLst>
                  <a:ext uri="{FF2B5EF4-FFF2-40B4-BE49-F238E27FC236}">
                    <a16:creationId xmlns:a16="http://schemas.microsoft.com/office/drawing/2014/main" id="{F7B4660D-677E-6917-FA98-D4932DEF09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" y="1843"/>
                <a:ext cx="229" cy="255"/>
              </a:xfrm>
              <a:custGeom>
                <a:avLst/>
                <a:gdLst>
                  <a:gd name="T0" fmla="*/ 448 w 1373"/>
                  <a:gd name="T1" fmla="*/ 97 h 1526"/>
                  <a:gd name="T2" fmla="*/ 531 w 1373"/>
                  <a:gd name="T3" fmla="*/ 147 h 1526"/>
                  <a:gd name="T4" fmla="*/ 603 w 1373"/>
                  <a:gd name="T5" fmla="*/ 90 h 1526"/>
                  <a:gd name="T6" fmla="*/ 731 w 1373"/>
                  <a:gd name="T7" fmla="*/ 156 h 1526"/>
                  <a:gd name="T8" fmla="*/ 812 w 1373"/>
                  <a:gd name="T9" fmla="*/ 182 h 1526"/>
                  <a:gd name="T10" fmla="*/ 840 w 1373"/>
                  <a:gd name="T11" fmla="*/ 173 h 1526"/>
                  <a:gd name="T12" fmla="*/ 850 w 1373"/>
                  <a:gd name="T13" fmla="*/ 169 h 1526"/>
                  <a:gd name="T14" fmla="*/ 933 w 1373"/>
                  <a:gd name="T15" fmla="*/ 190 h 1526"/>
                  <a:gd name="T16" fmla="*/ 939 w 1373"/>
                  <a:gd name="T17" fmla="*/ 233 h 1526"/>
                  <a:gd name="T18" fmla="*/ 931 w 1373"/>
                  <a:gd name="T19" fmla="*/ 271 h 1526"/>
                  <a:gd name="T20" fmla="*/ 986 w 1373"/>
                  <a:gd name="T21" fmla="*/ 315 h 1526"/>
                  <a:gd name="T22" fmla="*/ 993 w 1373"/>
                  <a:gd name="T23" fmla="*/ 316 h 1526"/>
                  <a:gd name="T24" fmla="*/ 1030 w 1373"/>
                  <a:gd name="T25" fmla="*/ 334 h 1526"/>
                  <a:gd name="T26" fmla="*/ 1045 w 1373"/>
                  <a:gd name="T27" fmla="*/ 389 h 1526"/>
                  <a:gd name="T28" fmla="*/ 1138 w 1373"/>
                  <a:gd name="T29" fmla="*/ 411 h 1526"/>
                  <a:gd name="T30" fmla="*/ 1223 w 1373"/>
                  <a:gd name="T31" fmla="*/ 525 h 1526"/>
                  <a:gd name="T32" fmla="*/ 1361 w 1373"/>
                  <a:gd name="T33" fmla="*/ 554 h 1526"/>
                  <a:gd name="T34" fmla="*/ 1297 w 1373"/>
                  <a:gd name="T35" fmla="*/ 696 h 1526"/>
                  <a:gd name="T36" fmla="*/ 1212 w 1373"/>
                  <a:gd name="T37" fmla="*/ 713 h 1526"/>
                  <a:gd name="T38" fmla="*/ 1102 w 1373"/>
                  <a:gd name="T39" fmla="*/ 767 h 1526"/>
                  <a:gd name="T40" fmla="*/ 1045 w 1373"/>
                  <a:gd name="T41" fmla="*/ 839 h 1526"/>
                  <a:gd name="T42" fmla="*/ 1088 w 1373"/>
                  <a:gd name="T43" fmla="*/ 917 h 1526"/>
                  <a:gd name="T44" fmla="*/ 1056 w 1373"/>
                  <a:gd name="T45" fmla="*/ 958 h 1526"/>
                  <a:gd name="T46" fmla="*/ 1090 w 1373"/>
                  <a:gd name="T47" fmla="*/ 1026 h 1526"/>
                  <a:gd name="T48" fmla="*/ 1118 w 1373"/>
                  <a:gd name="T49" fmla="*/ 1091 h 1526"/>
                  <a:gd name="T50" fmla="*/ 1155 w 1373"/>
                  <a:gd name="T51" fmla="*/ 1267 h 1526"/>
                  <a:gd name="T52" fmla="*/ 1097 w 1373"/>
                  <a:gd name="T53" fmla="*/ 1269 h 1526"/>
                  <a:gd name="T54" fmla="*/ 1031 w 1373"/>
                  <a:gd name="T55" fmla="*/ 1238 h 1526"/>
                  <a:gd name="T56" fmla="*/ 938 w 1373"/>
                  <a:gd name="T57" fmla="*/ 1248 h 1526"/>
                  <a:gd name="T58" fmla="*/ 866 w 1373"/>
                  <a:gd name="T59" fmla="*/ 1276 h 1526"/>
                  <a:gd name="T60" fmla="*/ 799 w 1373"/>
                  <a:gd name="T61" fmla="*/ 1275 h 1526"/>
                  <a:gd name="T62" fmla="*/ 787 w 1373"/>
                  <a:gd name="T63" fmla="*/ 1280 h 1526"/>
                  <a:gd name="T64" fmla="*/ 762 w 1373"/>
                  <a:gd name="T65" fmla="*/ 1254 h 1526"/>
                  <a:gd name="T66" fmla="*/ 712 w 1373"/>
                  <a:gd name="T67" fmla="*/ 1252 h 1526"/>
                  <a:gd name="T68" fmla="*/ 684 w 1373"/>
                  <a:gd name="T69" fmla="*/ 1326 h 1526"/>
                  <a:gd name="T70" fmla="*/ 671 w 1373"/>
                  <a:gd name="T71" fmla="*/ 1327 h 1526"/>
                  <a:gd name="T72" fmla="*/ 623 w 1373"/>
                  <a:gd name="T73" fmla="*/ 1361 h 1526"/>
                  <a:gd name="T74" fmla="*/ 623 w 1373"/>
                  <a:gd name="T75" fmla="*/ 1367 h 1526"/>
                  <a:gd name="T76" fmla="*/ 638 w 1373"/>
                  <a:gd name="T77" fmla="*/ 1409 h 1526"/>
                  <a:gd name="T78" fmla="*/ 646 w 1373"/>
                  <a:gd name="T79" fmla="*/ 1476 h 1526"/>
                  <a:gd name="T80" fmla="*/ 548 w 1373"/>
                  <a:gd name="T81" fmla="*/ 1519 h 1526"/>
                  <a:gd name="T82" fmla="*/ 610 w 1373"/>
                  <a:gd name="T83" fmla="*/ 1376 h 1526"/>
                  <a:gd name="T84" fmla="*/ 542 w 1373"/>
                  <a:gd name="T85" fmla="*/ 1347 h 1526"/>
                  <a:gd name="T86" fmla="*/ 511 w 1373"/>
                  <a:gd name="T87" fmla="*/ 1274 h 1526"/>
                  <a:gd name="T88" fmla="*/ 496 w 1373"/>
                  <a:gd name="T89" fmla="*/ 1191 h 1526"/>
                  <a:gd name="T90" fmla="*/ 349 w 1373"/>
                  <a:gd name="T91" fmla="*/ 1084 h 1526"/>
                  <a:gd name="T92" fmla="*/ 270 w 1373"/>
                  <a:gd name="T93" fmla="*/ 1048 h 1526"/>
                  <a:gd name="T94" fmla="*/ 204 w 1373"/>
                  <a:gd name="T95" fmla="*/ 1012 h 1526"/>
                  <a:gd name="T96" fmla="*/ 120 w 1373"/>
                  <a:gd name="T97" fmla="*/ 969 h 1526"/>
                  <a:gd name="T98" fmla="*/ 61 w 1373"/>
                  <a:gd name="T99" fmla="*/ 902 h 1526"/>
                  <a:gd name="T100" fmla="*/ 64 w 1373"/>
                  <a:gd name="T101" fmla="*/ 791 h 1526"/>
                  <a:gd name="T102" fmla="*/ 57 w 1373"/>
                  <a:gd name="T103" fmla="*/ 698 h 1526"/>
                  <a:gd name="T104" fmla="*/ 70 w 1373"/>
                  <a:gd name="T105" fmla="*/ 596 h 1526"/>
                  <a:gd name="T106" fmla="*/ 0 w 1373"/>
                  <a:gd name="T107" fmla="*/ 520 h 1526"/>
                  <a:gd name="T108" fmla="*/ 113 w 1373"/>
                  <a:gd name="T109" fmla="*/ 499 h 1526"/>
                  <a:gd name="T110" fmla="*/ 161 w 1373"/>
                  <a:gd name="T111" fmla="*/ 549 h 1526"/>
                  <a:gd name="T112" fmla="*/ 263 w 1373"/>
                  <a:gd name="T113" fmla="*/ 499 h 1526"/>
                  <a:gd name="T114" fmla="*/ 254 w 1373"/>
                  <a:gd name="T115" fmla="*/ 421 h 1526"/>
                  <a:gd name="T116" fmla="*/ 240 w 1373"/>
                  <a:gd name="T117" fmla="*/ 356 h 1526"/>
                  <a:gd name="T118" fmla="*/ 285 w 1373"/>
                  <a:gd name="T119" fmla="*/ 263 h 1526"/>
                  <a:gd name="T120" fmla="*/ 349 w 1373"/>
                  <a:gd name="T121" fmla="*/ 19 h 1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73" h="1526">
                    <a:moveTo>
                      <a:pt x="392" y="35"/>
                    </a:moveTo>
                    <a:lnTo>
                      <a:pt x="413" y="85"/>
                    </a:lnTo>
                    <a:lnTo>
                      <a:pt x="435" y="100"/>
                    </a:lnTo>
                    <a:lnTo>
                      <a:pt x="448" y="97"/>
                    </a:lnTo>
                    <a:lnTo>
                      <a:pt x="461" y="104"/>
                    </a:lnTo>
                    <a:lnTo>
                      <a:pt x="489" y="114"/>
                    </a:lnTo>
                    <a:lnTo>
                      <a:pt x="498" y="100"/>
                    </a:lnTo>
                    <a:lnTo>
                      <a:pt x="531" y="147"/>
                    </a:lnTo>
                    <a:lnTo>
                      <a:pt x="553" y="164"/>
                    </a:lnTo>
                    <a:lnTo>
                      <a:pt x="570" y="119"/>
                    </a:lnTo>
                    <a:lnTo>
                      <a:pt x="589" y="97"/>
                    </a:lnTo>
                    <a:lnTo>
                      <a:pt x="603" y="90"/>
                    </a:lnTo>
                    <a:lnTo>
                      <a:pt x="648" y="100"/>
                    </a:lnTo>
                    <a:lnTo>
                      <a:pt x="662" y="133"/>
                    </a:lnTo>
                    <a:lnTo>
                      <a:pt x="718" y="140"/>
                    </a:lnTo>
                    <a:lnTo>
                      <a:pt x="731" y="156"/>
                    </a:lnTo>
                    <a:lnTo>
                      <a:pt x="740" y="185"/>
                    </a:lnTo>
                    <a:lnTo>
                      <a:pt x="770" y="185"/>
                    </a:lnTo>
                    <a:lnTo>
                      <a:pt x="790" y="178"/>
                    </a:lnTo>
                    <a:lnTo>
                      <a:pt x="812" y="182"/>
                    </a:lnTo>
                    <a:lnTo>
                      <a:pt x="833" y="171"/>
                    </a:lnTo>
                    <a:lnTo>
                      <a:pt x="834" y="171"/>
                    </a:lnTo>
                    <a:lnTo>
                      <a:pt x="836" y="172"/>
                    </a:lnTo>
                    <a:lnTo>
                      <a:pt x="840" y="173"/>
                    </a:lnTo>
                    <a:lnTo>
                      <a:pt x="843" y="173"/>
                    </a:lnTo>
                    <a:lnTo>
                      <a:pt x="847" y="173"/>
                    </a:lnTo>
                    <a:lnTo>
                      <a:pt x="848" y="171"/>
                    </a:lnTo>
                    <a:lnTo>
                      <a:pt x="850" y="169"/>
                    </a:lnTo>
                    <a:lnTo>
                      <a:pt x="851" y="165"/>
                    </a:lnTo>
                    <a:lnTo>
                      <a:pt x="853" y="161"/>
                    </a:lnTo>
                    <a:lnTo>
                      <a:pt x="948" y="176"/>
                    </a:lnTo>
                    <a:lnTo>
                      <a:pt x="933" y="190"/>
                    </a:lnTo>
                    <a:lnTo>
                      <a:pt x="926" y="213"/>
                    </a:lnTo>
                    <a:lnTo>
                      <a:pt x="933" y="228"/>
                    </a:lnTo>
                    <a:lnTo>
                      <a:pt x="935" y="230"/>
                    </a:lnTo>
                    <a:lnTo>
                      <a:pt x="939" y="233"/>
                    </a:lnTo>
                    <a:lnTo>
                      <a:pt x="940" y="232"/>
                    </a:lnTo>
                    <a:lnTo>
                      <a:pt x="938" y="249"/>
                    </a:lnTo>
                    <a:lnTo>
                      <a:pt x="926" y="261"/>
                    </a:lnTo>
                    <a:lnTo>
                      <a:pt x="931" y="271"/>
                    </a:lnTo>
                    <a:lnTo>
                      <a:pt x="976" y="299"/>
                    </a:lnTo>
                    <a:lnTo>
                      <a:pt x="983" y="311"/>
                    </a:lnTo>
                    <a:lnTo>
                      <a:pt x="984" y="313"/>
                    </a:lnTo>
                    <a:lnTo>
                      <a:pt x="986" y="315"/>
                    </a:lnTo>
                    <a:lnTo>
                      <a:pt x="990" y="318"/>
                    </a:lnTo>
                    <a:lnTo>
                      <a:pt x="990" y="316"/>
                    </a:lnTo>
                    <a:lnTo>
                      <a:pt x="991" y="316"/>
                    </a:lnTo>
                    <a:lnTo>
                      <a:pt x="993" y="316"/>
                    </a:lnTo>
                    <a:lnTo>
                      <a:pt x="997" y="313"/>
                    </a:lnTo>
                    <a:lnTo>
                      <a:pt x="1012" y="339"/>
                    </a:lnTo>
                    <a:lnTo>
                      <a:pt x="1031" y="325"/>
                    </a:lnTo>
                    <a:lnTo>
                      <a:pt x="1030" y="334"/>
                    </a:lnTo>
                    <a:lnTo>
                      <a:pt x="1031" y="332"/>
                    </a:lnTo>
                    <a:lnTo>
                      <a:pt x="1032" y="332"/>
                    </a:lnTo>
                    <a:lnTo>
                      <a:pt x="1033" y="335"/>
                    </a:lnTo>
                    <a:lnTo>
                      <a:pt x="1045" y="389"/>
                    </a:lnTo>
                    <a:lnTo>
                      <a:pt x="1068" y="375"/>
                    </a:lnTo>
                    <a:lnTo>
                      <a:pt x="1109" y="389"/>
                    </a:lnTo>
                    <a:lnTo>
                      <a:pt x="1123" y="378"/>
                    </a:lnTo>
                    <a:lnTo>
                      <a:pt x="1138" y="411"/>
                    </a:lnTo>
                    <a:lnTo>
                      <a:pt x="1168" y="421"/>
                    </a:lnTo>
                    <a:lnTo>
                      <a:pt x="1188" y="441"/>
                    </a:lnTo>
                    <a:lnTo>
                      <a:pt x="1209" y="504"/>
                    </a:lnTo>
                    <a:lnTo>
                      <a:pt x="1223" y="525"/>
                    </a:lnTo>
                    <a:lnTo>
                      <a:pt x="1283" y="541"/>
                    </a:lnTo>
                    <a:lnTo>
                      <a:pt x="1309" y="575"/>
                    </a:lnTo>
                    <a:lnTo>
                      <a:pt x="1368" y="541"/>
                    </a:lnTo>
                    <a:lnTo>
                      <a:pt x="1361" y="554"/>
                    </a:lnTo>
                    <a:lnTo>
                      <a:pt x="1373" y="561"/>
                    </a:lnTo>
                    <a:lnTo>
                      <a:pt x="1323" y="654"/>
                    </a:lnTo>
                    <a:lnTo>
                      <a:pt x="1323" y="675"/>
                    </a:lnTo>
                    <a:lnTo>
                      <a:pt x="1297" y="696"/>
                    </a:lnTo>
                    <a:lnTo>
                      <a:pt x="1290" y="682"/>
                    </a:lnTo>
                    <a:lnTo>
                      <a:pt x="1268" y="682"/>
                    </a:lnTo>
                    <a:lnTo>
                      <a:pt x="1266" y="696"/>
                    </a:lnTo>
                    <a:lnTo>
                      <a:pt x="1212" y="713"/>
                    </a:lnTo>
                    <a:lnTo>
                      <a:pt x="1168" y="698"/>
                    </a:lnTo>
                    <a:lnTo>
                      <a:pt x="1147" y="706"/>
                    </a:lnTo>
                    <a:lnTo>
                      <a:pt x="1125" y="727"/>
                    </a:lnTo>
                    <a:lnTo>
                      <a:pt x="1102" y="767"/>
                    </a:lnTo>
                    <a:lnTo>
                      <a:pt x="1097" y="767"/>
                    </a:lnTo>
                    <a:lnTo>
                      <a:pt x="1090" y="770"/>
                    </a:lnTo>
                    <a:lnTo>
                      <a:pt x="1053" y="817"/>
                    </a:lnTo>
                    <a:lnTo>
                      <a:pt x="1045" y="839"/>
                    </a:lnTo>
                    <a:lnTo>
                      <a:pt x="1062" y="848"/>
                    </a:lnTo>
                    <a:lnTo>
                      <a:pt x="1076" y="867"/>
                    </a:lnTo>
                    <a:lnTo>
                      <a:pt x="1112" y="884"/>
                    </a:lnTo>
                    <a:lnTo>
                      <a:pt x="1088" y="917"/>
                    </a:lnTo>
                    <a:lnTo>
                      <a:pt x="1088" y="934"/>
                    </a:lnTo>
                    <a:lnTo>
                      <a:pt x="1068" y="948"/>
                    </a:lnTo>
                    <a:lnTo>
                      <a:pt x="1053" y="956"/>
                    </a:lnTo>
                    <a:lnTo>
                      <a:pt x="1056" y="958"/>
                    </a:lnTo>
                    <a:lnTo>
                      <a:pt x="1047" y="969"/>
                    </a:lnTo>
                    <a:lnTo>
                      <a:pt x="1062" y="984"/>
                    </a:lnTo>
                    <a:lnTo>
                      <a:pt x="1059" y="1039"/>
                    </a:lnTo>
                    <a:lnTo>
                      <a:pt x="1090" y="1026"/>
                    </a:lnTo>
                    <a:lnTo>
                      <a:pt x="1125" y="1041"/>
                    </a:lnTo>
                    <a:lnTo>
                      <a:pt x="1147" y="1069"/>
                    </a:lnTo>
                    <a:lnTo>
                      <a:pt x="1131" y="1089"/>
                    </a:lnTo>
                    <a:lnTo>
                      <a:pt x="1118" y="1091"/>
                    </a:lnTo>
                    <a:lnTo>
                      <a:pt x="1123" y="1148"/>
                    </a:lnTo>
                    <a:lnTo>
                      <a:pt x="1145" y="1169"/>
                    </a:lnTo>
                    <a:lnTo>
                      <a:pt x="1162" y="1198"/>
                    </a:lnTo>
                    <a:lnTo>
                      <a:pt x="1155" y="1267"/>
                    </a:lnTo>
                    <a:lnTo>
                      <a:pt x="1166" y="1288"/>
                    </a:lnTo>
                    <a:lnTo>
                      <a:pt x="1159" y="1317"/>
                    </a:lnTo>
                    <a:lnTo>
                      <a:pt x="1116" y="1291"/>
                    </a:lnTo>
                    <a:lnTo>
                      <a:pt x="1097" y="1269"/>
                    </a:lnTo>
                    <a:lnTo>
                      <a:pt x="1083" y="1259"/>
                    </a:lnTo>
                    <a:lnTo>
                      <a:pt x="1081" y="1241"/>
                    </a:lnTo>
                    <a:lnTo>
                      <a:pt x="1045" y="1212"/>
                    </a:lnTo>
                    <a:lnTo>
                      <a:pt x="1031" y="1238"/>
                    </a:lnTo>
                    <a:lnTo>
                      <a:pt x="1019" y="1267"/>
                    </a:lnTo>
                    <a:lnTo>
                      <a:pt x="1003" y="1274"/>
                    </a:lnTo>
                    <a:lnTo>
                      <a:pt x="955" y="1261"/>
                    </a:lnTo>
                    <a:lnTo>
                      <a:pt x="938" y="1248"/>
                    </a:lnTo>
                    <a:lnTo>
                      <a:pt x="926" y="1226"/>
                    </a:lnTo>
                    <a:lnTo>
                      <a:pt x="912" y="1252"/>
                    </a:lnTo>
                    <a:lnTo>
                      <a:pt x="890" y="1259"/>
                    </a:lnTo>
                    <a:lnTo>
                      <a:pt x="866" y="1276"/>
                    </a:lnTo>
                    <a:lnTo>
                      <a:pt x="848" y="1319"/>
                    </a:lnTo>
                    <a:lnTo>
                      <a:pt x="816" y="1324"/>
                    </a:lnTo>
                    <a:lnTo>
                      <a:pt x="805" y="1274"/>
                    </a:lnTo>
                    <a:lnTo>
                      <a:pt x="799" y="1275"/>
                    </a:lnTo>
                    <a:lnTo>
                      <a:pt x="796" y="1279"/>
                    </a:lnTo>
                    <a:lnTo>
                      <a:pt x="791" y="1281"/>
                    </a:lnTo>
                    <a:lnTo>
                      <a:pt x="789" y="1282"/>
                    </a:lnTo>
                    <a:lnTo>
                      <a:pt x="787" y="1280"/>
                    </a:lnTo>
                    <a:lnTo>
                      <a:pt x="785" y="1277"/>
                    </a:lnTo>
                    <a:lnTo>
                      <a:pt x="782" y="1273"/>
                    </a:lnTo>
                    <a:lnTo>
                      <a:pt x="781" y="1276"/>
                    </a:lnTo>
                    <a:lnTo>
                      <a:pt x="762" y="1254"/>
                    </a:lnTo>
                    <a:lnTo>
                      <a:pt x="748" y="1252"/>
                    </a:lnTo>
                    <a:lnTo>
                      <a:pt x="746" y="1238"/>
                    </a:lnTo>
                    <a:lnTo>
                      <a:pt x="727" y="1238"/>
                    </a:lnTo>
                    <a:lnTo>
                      <a:pt x="712" y="1252"/>
                    </a:lnTo>
                    <a:lnTo>
                      <a:pt x="696" y="1276"/>
                    </a:lnTo>
                    <a:lnTo>
                      <a:pt x="727" y="1311"/>
                    </a:lnTo>
                    <a:lnTo>
                      <a:pt x="696" y="1311"/>
                    </a:lnTo>
                    <a:lnTo>
                      <a:pt x="684" y="1326"/>
                    </a:lnTo>
                    <a:lnTo>
                      <a:pt x="684" y="1324"/>
                    </a:lnTo>
                    <a:lnTo>
                      <a:pt x="679" y="1320"/>
                    </a:lnTo>
                    <a:lnTo>
                      <a:pt x="675" y="1322"/>
                    </a:lnTo>
                    <a:lnTo>
                      <a:pt x="671" y="1327"/>
                    </a:lnTo>
                    <a:lnTo>
                      <a:pt x="668" y="1337"/>
                    </a:lnTo>
                    <a:lnTo>
                      <a:pt x="653" y="1352"/>
                    </a:lnTo>
                    <a:lnTo>
                      <a:pt x="624" y="1359"/>
                    </a:lnTo>
                    <a:lnTo>
                      <a:pt x="623" y="1361"/>
                    </a:lnTo>
                    <a:lnTo>
                      <a:pt x="621" y="1362"/>
                    </a:lnTo>
                    <a:lnTo>
                      <a:pt x="621" y="1365"/>
                    </a:lnTo>
                    <a:lnTo>
                      <a:pt x="622" y="1367"/>
                    </a:lnTo>
                    <a:lnTo>
                      <a:pt x="623" y="1367"/>
                    </a:lnTo>
                    <a:lnTo>
                      <a:pt x="626" y="1368"/>
                    </a:lnTo>
                    <a:lnTo>
                      <a:pt x="629" y="1368"/>
                    </a:lnTo>
                    <a:lnTo>
                      <a:pt x="634" y="1369"/>
                    </a:lnTo>
                    <a:lnTo>
                      <a:pt x="638" y="1409"/>
                    </a:lnTo>
                    <a:lnTo>
                      <a:pt x="646" y="1419"/>
                    </a:lnTo>
                    <a:lnTo>
                      <a:pt x="655" y="1454"/>
                    </a:lnTo>
                    <a:lnTo>
                      <a:pt x="668" y="1467"/>
                    </a:lnTo>
                    <a:lnTo>
                      <a:pt x="646" y="1476"/>
                    </a:lnTo>
                    <a:lnTo>
                      <a:pt x="610" y="1497"/>
                    </a:lnTo>
                    <a:lnTo>
                      <a:pt x="591" y="1504"/>
                    </a:lnTo>
                    <a:lnTo>
                      <a:pt x="570" y="1526"/>
                    </a:lnTo>
                    <a:lnTo>
                      <a:pt x="548" y="1519"/>
                    </a:lnTo>
                    <a:lnTo>
                      <a:pt x="577" y="1459"/>
                    </a:lnTo>
                    <a:lnTo>
                      <a:pt x="577" y="1433"/>
                    </a:lnTo>
                    <a:lnTo>
                      <a:pt x="584" y="1419"/>
                    </a:lnTo>
                    <a:lnTo>
                      <a:pt x="610" y="1376"/>
                    </a:lnTo>
                    <a:lnTo>
                      <a:pt x="577" y="1387"/>
                    </a:lnTo>
                    <a:lnTo>
                      <a:pt x="560" y="1374"/>
                    </a:lnTo>
                    <a:lnTo>
                      <a:pt x="563" y="1354"/>
                    </a:lnTo>
                    <a:lnTo>
                      <a:pt x="542" y="1347"/>
                    </a:lnTo>
                    <a:lnTo>
                      <a:pt x="531" y="1337"/>
                    </a:lnTo>
                    <a:lnTo>
                      <a:pt x="503" y="1333"/>
                    </a:lnTo>
                    <a:lnTo>
                      <a:pt x="470" y="1274"/>
                    </a:lnTo>
                    <a:lnTo>
                      <a:pt x="511" y="1274"/>
                    </a:lnTo>
                    <a:lnTo>
                      <a:pt x="484" y="1241"/>
                    </a:lnTo>
                    <a:lnTo>
                      <a:pt x="477" y="1226"/>
                    </a:lnTo>
                    <a:lnTo>
                      <a:pt x="470" y="1198"/>
                    </a:lnTo>
                    <a:lnTo>
                      <a:pt x="496" y="1191"/>
                    </a:lnTo>
                    <a:lnTo>
                      <a:pt x="425" y="1105"/>
                    </a:lnTo>
                    <a:lnTo>
                      <a:pt x="389" y="1091"/>
                    </a:lnTo>
                    <a:lnTo>
                      <a:pt x="370" y="1095"/>
                    </a:lnTo>
                    <a:lnTo>
                      <a:pt x="349" y="1084"/>
                    </a:lnTo>
                    <a:lnTo>
                      <a:pt x="320" y="1095"/>
                    </a:lnTo>
                    <a:lnTo>
                      <a:pt x="263" y="1091"/>
                    </a:lnTo>
                    <a:lnTo>
                      <a:pt x="263" y="1074"/>
                    </a:lnTo>
                    <a:lnTo>
                      <a:pt x="270" y="1048"/>
                    </a:lnTo>
                    <a:lnTo>
                      <a:pt x="263" y="1039"/>
                    </a:lnTo>
                    <a:lnTo>
                      <a:pt x="256" y="1010"/>
                    </a:lnTo>
                    <a:lnTo>
                      <a:pt x="233" y="1005"/>
                    </a:lnTo>
                    <a:lnTo>
                      <a:pt x="204" y="1012"/>
                    </a:lnTo>
                    <a:lnTo>
                      <a:pt x="199" y="995"/>
                    </a:lnTo>
                    <a:lnTo>
                      <a:pt x="161" y="991"/>
                    </a:lnTo>
                    <a:lnTo>
                      <a:pt x="146" y="976"/>
                    </a:lnTo>
                    <a:lnTo>
                      <a:pt x="120" y="969"/>
                    </a:lnTo>
                    <a:lnTo>
                      <a:pt x="111" y="946"/>
                    </a:lnTo>
                    <a:lnTo>
                      <a:pt x="113" y="932"/>
                    </a:lnTo>
                    <a:lnTo>
                      <a:pt x="83" y="926"/>
                    </a:lnTo>
                    <a:lnTo>
                      <a:pt x="61" y="902"/>
                    </a:lnTo>
                    <a:lnTo>
                      <a:pt x="61" y="867"/>
                    </a:lnTo>
                    <a:lnTo>
                      <a:pt x="50" y="852"/>
                    </a:lnTo>
                    <a:lnTo>
                      <a:pt x="42" y="819"/>
                    </a:lnTo>
                    <a:lnTo>
                      <a:pt x="64" y="791"/>
                    </a:lnTo>
                    <a:lnTo>
                      <a:pt x="83" y="782"/>
                    </a:lnTo>
                    <a:lnTo>
                      <a:pt x="64" y="746"/>
                    </a:lnTo>
                    <a:lnTo>
                      <a:pt x="76" y="717"/>
                    </a:lnTo>
                    <a:lnTo>
                      <a:pt x="57" y="698"/>
                    </a:lnTo>
                    <a:lnTo>
                      <a:pt x="100" y="667"/>
                    </a:lnTo>
                    <a:lnTo>
                      <a:pt x="78" y="620"/>
                    </a:lnTo>
                    <a:lnTo>
                      <a:pt x="83" y="606"/>
                    </a:lnTo>
                    <a:lnTo>
                      <a:pt x="70" y="596"/>
                    </a:lnTo>
                    <a:lnTo>
                      <a:pt x="76" y="575"/>
                    </a:lnTo>
                    <a:lnTo>
                      <a:pt x="54" y="554"/>
                    </a:lnTo>
                    <a:lnTo>
                      <a:pt x="14" y="539"/>
                    </a:lnTo>
                    <a:lnTo>
                      <a:pt x="0" y="520"/>
                    </a:lnTo>
                    <a:lnTo>
                      <a:pt x="18" y="511"/>
                    </a:lnTo>
                    <a:lnTo>
                      <a:pt x="28" y="499"/>
                    </a:lnTo>
                    <a:lnTo>
                      <a:pt x="64" y="491"/>
                    </a:lnTo>
                    <a:lnTo>
                      <a:pt x="113" y="499"/>
                    </a:lnTo>
                    <a:lnTo>
                      <a:pt x="120" y="520"/>
                    </a:lnTo>
                    <a:lnTo>
                      <a:pt x="133" y="532"/>
                    </a:lnTo>
                    <a:lnTo>
                      <a:pt x="140" y="554"/>
                    </a:lnTo>
                    <a:lnTo>
                      <a:pt x="161" y="549"/>
                    </a:lnTo>
                    <a:lnTo>
                      <a:pt x="175" y="539"/>
                    </a:lnTo>
                    <a:lnTo>
                      <a:pt x="190" y="511"/>
                    </a:lnTo>
                    <a:lnTo>
                      <a:pt x="211" y="482"/>
                    </a:lnTo>
                    <a:lnTo>
                      <a:pt x="263" y="499"/>
                    </a:lnTo>
                    <a:lnTo>
                      <a:pt x="261" y="471"/>
                    </a:lnTo>
                    <a:lnTo>
                      <a:pt x="249" y="461"/>
                    </a:lnTo>
                    <a:lnTo>
                      <a:pt x="242" y="432"/>
                    </a:lnTo>
                    <a:lnTo>
                      <a:pt x="254" y="421"/>
                    </a:lnTo>
                    <a:lnTo>
                      <a:pt x="249" y="406"/>
                    </a:lnTo>
                    <a:lnTo>
                      <a:pt x="233" y="399"/>
                    </a:lnTo>
                    <a:lnTo>
                      <a:pt x="213" y="375"/>
                    </a:lnTo>
                    <a:lnTo>
                      <a:pt x="240" y="356"/>
                    </a:lnTo>
                    <a:lnTo>
                      <a:pt x="261" y="349"/>
                    </a:lnTo>
                    <a:lnTo>
                      <a:pt x="256" y="325"/>
                    </a:lnTo>
                    <a:lnTo>
                      <a:pt x="263" y="285"/>
                    </a:lnTo>
                    <a:lnTo>
                      <a:pt x="285" y="263"/>
                    </a:lnTo>
                    <a:lnTo>
                      <a:pt x="277" y="235"/>
                    </a:lnTo>
                    <a:lnTo>
                      <a:pt x="318" y="12"/>
                    </a:lnTo>
                    <a:lnTo>
                      <a:pt x="339" y="0"/>
                    </a:lnTo>
                    <a:lnTo>
                      <a:pt x="349" y="19"/>
                    </a:lnTo>
                    <a:lnTo>
                      <a:pt x="368" y="21"/>
                    </a:lnTo>
                    <a:lnTo>
                      <a:pt x="392" y="3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1734">
                <a:extLst>
                  <a:ext uri="{FF2B5EF4-FFF2-40B4-BE49-F238E27FC236}">
                    <a16:creationId xmlns:a16="http://schemas.microsoft.com/office/drawing/2014/main" id="{0EC08E7D-17D4-556B-2392-4D5A1A4ACA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6" y="1696"/>
                <a:ext cx="25" cy="20"/>
              </a:xfrm>
              <a:custGeom>
                <a:avLst/>
                <a:gdLst>
                  <a:gd name="T0" fmla="*/ 6 w 148"/>
                  <a:gd name="T1" fmla="*/ 84 h 119"/>
                  <a:gd name="T2" fmla="*/ 6 w 148"/>
                  <a:gd name="T3" fmla="*/ 98 h 119"/>
                  <a:gd name="T4" fmla="*/ 1 w 148"/>
                  <a:gd name="T5" fmla="*/ 99 h 119"/>
                  <a:gd name="T6" fmla="*/ 0 w 148"/>
                  <a:gd name="T7" fmla="*/ 101 h 119"/>
                  <a:gd name="T8" fmla="*/ 1 w 148"/>
                  <a:gd name="T9" fmla="*/ 106 h 119"/>
                  <a:gd name="T10" fmla="*/ 5 w 148"/>
                  <a:gd name="T11" fmla="*/ 109 h 119"/>
                  <a:gd name="T12" fmla="*/ 11 w 148"/>
                  <a:gd name="T13" fmla="*/ 112 h 119"/>
                  <a:gd name="T14" fmla="*/ 42 w 148"/>
                  <a:gd name="T15" fmla="*/ 108 h 119"/>
                  <a:gd name="T16" fmla="*/ 68 w 148"/>
                  <a:gd name="T17" fmla="*/ 119 h 119"/>
                  <a:gd name="T18" fmla="*/ 104 w 148"/>
                  <a:gd name="T19" fmla="*/ 106 h 119"/>
                  <a:gd name="T20" fmla="*/ 120 w 148"/>
                  <a:gd name="T21" fmla="*/ 84 h 119"/>
                  <a:gd name="T22" fmla="*/ 148 w 148"/>
                  <a:gd name="T23" fmla="*/ 93 h 119"/>
                  <a:gd name="T24" fmla="*/ 139 w 148"/>
                  <a:gd name="T25" fmla="*/ 63 h 119"/>
                  <a:gd name="T26" fmla="*/ 126 w 148"/>
                  <a:gd name="T27" fmla="*/ 58 h 119"/>
                  <a:gd name="T28" fmla="*/ 99 w 148"/>
                  <a:gd name="T29" fmla="*/ 43 h 119"/>
                  <a:gd name="T30" fmla="*/ 96 w 148"/>
                  <a:gd name="T31" fmla="*/ 34 h 119"/>
                  <a:gd name="T32" fmla="*/ 94 w 148"/>
                  <a:gd name="T33" fmla="*/ 23 h 119"/>
                  <a:gd name="T34" fmla="*/ 100 w 148"/>
                  <a:gd name="T35" fmla="*/ 15 h 119"/>
                  <a:gd name="T36" fmla="*/ 89 w 148"/>
                  <a:gd name="T37" fmla="*/ 13 h 119"/>
                  <a:gd name="T38" fmla="*/ 89 w 148"/>
                  <a:gd name="T39" fmla="*/ 0 h 119"/>
                  <a:gd name="T40" fmla="*/ 78 w 148"/>
                  <a:gd name="T41" fmla="*/ 3 h 119"/>
                  <a:gd name="T42" fmla="*/ 69 w 148"/>
                  <a:gd name="T43" fmla="*/ 8 h 119"/>
                  <a:gd name="T44" fmla="*/ 61 w 148"/>
                  <a:gd name="T45" fmla="*/ 14 h 119"/>
                  <a:gd name="T46" fmla="*/ 56 w 148"/>
                  <a:gd name="T47" fmla="*/ 22 h 119"/>
                  <a:gd name="T48" fmla="*/ 47 w 148"/>
                  <a:gd name="T49" fmla="*/ 43 h 119"/>
                  <a:gd name="T50" fmla="*/ 49 w 148"/>
                  <a:gd name="T51" fmla="*/ 56 h 119"/>
                  <a:gd name="T52" fmla="*/ 32 w 148"/>
                  <a:gd name="T53" fmla="*/ 65 h 119"/>
                  <a:gd name="T54" fmla="*/ 11 w 148"/>
                  <a:gd name="T55" fmla="*/ 69 h 119"/>
                  <a:gd name="T56" fmla="*/ 6 w 148"/>
                  <a:gd name="T57" fmla="*/ 8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48" h="119">
                    <a:moveTo>
                      <a:pt x="6" y="84"/>
                    </a:moveTo>
                    <a:lnTo>
                      <a:pt x="6" y="98"/>
                    </a:lnTo>
                    <a:lnTo>
                      <a:pt x="1" y="99"/>
                    </a:lnTo>
                    <a:lnTo>
                      <a:pt x="0" y="101"/>
                    </a:lnTo>
                    <a:lnTo>
                      <a:pt x="1" y="106"/>
                    </a:lnTo>
                    <a:lnTo>
                      <a:pt x="5" y="109"/>
                    </a:lnTo>
                    <a:lnTo>
                      <a:pt x="11" y="112"/>
                    </a:lnTo>
                    <a:lnTo>
                      <a:pt x="42" y="108"/>
                    </a:lnTo>
                    <a:lnTo>
                      <a:pt x="68" y="119"/>
                    </a:lnTo>
                    <a:lnTo>
                      <a:pt x="104" y="106"/>
                    </a:lnTo>
                    <a:lnTo>
                      <a:pt x="120" y="84"/>
                    </a:lnTo>
                    <a:lnTo>
                      <a:pt x="148" y="93"/>
                    </a:lnTo>
                    <a:lnTo>
                      <a:pt x="139" y="63"/>
                    </a:lnTo>
                    <a:lnTo>
                      <a:pt x="126" y="58"/>
                    </a:lnTo>
                    <a:lnTo>
                      <a:pt x="99" y="43"/>
                    </a:lnTo>
                    <a:lnTo>
                      <a:pt x="96" y="34"/>
                    </a:lnTo>
                    <a:lnTo>
                      <a:pt x="94" y="23"/>
                    </a:lnTo>
                    <a:lnTo>
                      <a:pt x="100" y="15"/>
                    </a:lnTo>
                    <a:lnTo>
                      <a:pt x="89" y="13"/>
                    </a:lnTo>
                    <a:lnTo>
                      <a:pt x="89" y="0"/>
                    </a:lnTo>
                    <a:lnTo>
                      <a:pt x="78" y="3"/>
                    </a:lnTo>
                    <a:lnTo>
                      <a:pt x="69" y="8"/>
                    </a:lnTo>
                    <a:lnTo>
                      <a:pt x="61" y="14"/>
                    </a:lnTo>
                    <a:lnTo>
                      <a:pt x="56" y="22"/>
                    </a:lnTo>
                    <a:lnTo>
                      <a:pt x="47" y="43"/>
                    </a:lnTo>
                    <a:lnTo>
                      <a:pt x="49" y="56"/>
                    </a:lnTo>
                    <a:lnTo>
                      <a:pt x="32" y="65"/>
                    </a:lnTo>
                    <a:lnTo>
                      <a:pt x="11" y="69"/>
                    </a:lnTo>
                    <a:lnTo>
                      <a:pt x="6" y="8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1735">
                <a:extLst>
                  <a:ext uri="{FF2B5EF4-FFF2-40B4-BE49-F238E27FC236}">
                    <a16:creationId xmlns:a16="http://schemas.microsoft.com/office/drawing/2014/main" id="{6D6E8238-5BD9-D34C-A6BA-1DF39D9914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7" y="1724"/>
                <a:ext cx="14" cy="14"/>
              </a:xfrm>
              <a:custGeom>
                <a:avLst/>
                <a:gdLst>
                  <a:gd name="T0" fmla="*/ 13 w 83"/>
                  <a:gd name="T1" fmla="*/ 43 h 85"/>
                  <a:gd name="T2" fmla="*/ 29 w 83"/>
                  <a:gd name="T3" fmla="*/ 50 h 85"/>
                  <a:gd name="T4" fmla="*/ 0 w 83"/>
                  <a:gd name="T5" fmla="*/ 72 h 85"/>
                  <a:gd name="T6" fmla="*/ 29 w 83"/>
                  <a:gd name="T7" fmla="*/ 85 h 85"/>
                  <a:gd name="T8" fmla="*/ 50 w 83"/>
                  <a:gd name="T9" fmla="*/ 81 h 85"/>
                  <a:gd name="T10" fmla="*/ 72 w 83"/>
                  <a:gd name="T11" fmla="*/ 67 h 85"/>
                  <a:gd name="T12" fmla="*/ 83 w 83"/>
                  <a:gd name="T13" fmla="*/ 43 h 85"/>
                  <a:gd name="T14" fmla="*/ 69 w 83"/>
                  <a:gd name="T15" fmla="*/ 0 h 85"/>
                  <a:gd name="T16" fmla="*/ 29 w 83"/>
                  <a:gd name="T17" fmla="*/ 15 h 85"/>
                  <a:gd name="T18" fmla="*/ 13 w 83"/>
                  <a:gd name="T19" fmla="*/ 4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3" h="85">
                    <a:moveTo>
                      <a:pt x="13" y="43"/>
                    </a:moveTo>
                    <a:lnTo>
                      <a:pt x="29" y="50"/>
                    </a:lnTo>
                    <a:lnTo>
                      <a:pt x="0" y="72"/>
                    </a:lnTo>
                    <a:lnTo>
                      <a:pt x="29" y="85"/>
                    </a:lnTo>
                    <a:lnTo>
                      <a:pt x="50" y="81"/>
                    </a:lnTo>
                    <a:lnTo>
                      <a:pt x="72" y="67"/>
                    </a:lnTo>
                    <a:lnTo>
                      <a:pt x="83" y="43"/>
                    </a:lnTo>
                    <a:lnTo>
                      <a:pt x="69" y="0"/>
                    </a:lnTo>
                    <a:lnTo>
                      <a:pt x="29" y="15"/>
                    </a:lnTo>
                    <a:lnTo>
                      <a:pt x="13" y="4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1736">
                <a:extLst>
                  <a:ext uri="{FF2B5EF4-FFF2-40B4-BE49-F238E27FC236}">
                    <a16:creationId xmlns:a16="http://schemas.microsoft.com/office/drawing/2014/main" id="{3ACCACAA-166F-EAFE-6EA0-1D06CA1068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9" y="2081"/>
                <a:ext cx="1" cy="1"/>
              </a:xfrm>
              <a:custGeom>
                <a:avLst/>
                <a:gdLst>
                  <a:gd name="T0" fmla="*/ 0 w 7"/>
                  <a:gd name="T1" fmla="*/ 0 h 6"/>
                  <a:gd name="T2" fmla="*/ 0 w 7"/>
                  <a:gd name="T3" fmla="*/ 6 h 6"/>
                  <a:gd name="T4" fmla="*/ 5 w 7"/>
                  <a:gd name="T5" fmla="*/ 3 h 6"/>
                  <a:gd name="T6" fmla="*/ 7 w 7"/>
                  <a:gd name="T7" fmla="*/ 1 h 6"/>
                  <a:gd name="T8" fmla="*/ 5 w 7"/>
                  <a:gd name="T9" fmla="*/ 0 h 6"/>
                  <a:gd name="T10" fmla="*/ 0 w 7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6">
                    <a:moveTo>
                      <a:pt x="0" y="0"/>
                    </a:moveTo>
                    <a:lnTo>
                      <a:pt x="0" y="6"/>
                    </a:lnTo>
                    <a:lnTo>
                      <a:pt x="5" y="3"/>
                    </a:lnTo>
                    <a:lnTo>
                      <a:pt x="7" y="1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1737">
                <a:extLst>
                  <a:ext uri="{FF2B5EF4-FFF2-40B4-BE49-F238E27FC236}">
                    <a16:creationId xmlns:a16="http://schemas.microsoft.com/office/drawing/2014/main" id="{7CC776E9-27E7-A34D-70A4-4E39A2351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0" y="2093"/>
                <a:ext cx="1" cy="1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1738">
                <a:extLst>
                  <a:ext uri="{FF2B5EF4-FFF2-40B4-BE49-F238E27FC236}">
                    <a16:creationId xmlns:a16="http://schemas.microsoft.com/office/drawing/2014/main" id="{C1CB4F9E-8A39-8689-8CEB-5F4F39106A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9" y="2093"/>
                <a:ext cx="3" cy="11"/>
              </a:xfrm>
              <a:custGeom>
                <a:avLst/>
                <a:gdLst>
                  <a:gd name="T0" fmla="*/ 6 w 20"/>
                  <a:gd name="T1" fmla="*/ 3 h 67"/>
                  <a:gd name="T2" fmla="*/ 4 w 20"/>
                  <a:gd name="T3" fmla="*/ 1 h 67"/>
                  <a:gd name="T4" fmla="*/ 2 w 20"/>
                  <a:gd name="T5" fmla="*/ 1 h 67"/>
                  <a:gd name="T6" fmla="*/ 0 w 20"/>
                  <a:gd name="T7" fmla="*/ 0 h 67"/>
                  <a:gd name="T8" fmla="*/ 5 w 20"/>
                  <a:gd name="T9" fmla="*/ 39 h 67"/>
                  <a:gd name="T10" fmla="*/ 20 w 20"/>
                  <a:gd name="T11" fmla="*/ 47 h 67"/>
                  <a:gd name="T12" fmla="*/ 3 w 20"/>
                  <a:gd name="T13" fmla="*/ 60 h 67"/>
                  <a:gd name="T14" fmla="*/ 9 w 20"/>
                  <a:gd name="T15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67">
                    <a:moveTo>
                      <a:pt x="6" y="3"/>
                    </a:moveTo>
                    <a:lnTo>
                      <a:pt x="4" y="1"/>
                    </a:lnTo>
                    <a:lnTo>
                      <a:pt x="2" y="1"/>
                    </a:lnTo>
                    <a:lnTo>
                      <a:pt x="0" y="0"/>
                    </a:lnTo>
                    <a:lnTo>
                      <a:pt x="5" y="39"/>
                    </a:lnTo>
                    <a:lnTo>
                      <a:pt x="20" y="47"/>
                    </a:lnTo>
                    <a:lnTo>
                      <a:pt x="3" y="60"/>
                    </a:lnTo>
                    <a:lnTo>
                      <a:pt x="9" y="6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1739">
                <a:extLst>
                  <a:ext uri="{FF2B5EF4-FFF2-40B4-BE49-F238E27FC236}">
                    <a16:creationId xmlns:a16="http://schemas.microsoft.com/office/drawing/2014/main" id="{77D12A6F-E87E-E8BF-85D2-51013453B7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0" y="2093"/>
                <a:ext cx="1" cy="1"/>
              </a:xfrm>
              <a:custGeom>
                <a:avLst/>
                <a:gdLst>
                  <a:gd name="T0" fmla="*/ 2 w 2"/>
                  <a:gd name="T1" fmla="*/ 4 h 4"/>
                  <a:gd name="T2" fmla="*/ 0 w 2"/>
                  <a:gd name="T3" fmla="*/ 1 h 4"/>
                  <a:gd name="T4" fmla="*/ 0 w 2"/>
                  <a:gd name="T5" fmla="*/ 0 h 4"/>
                  <a:gd name="T6" fmla="*/ 0 w 2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lnTo>
                      <a:pt x="0" y="1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1740">
                <a:extLst>
                  <a:ext uri="{FF2B5EF4-FFF2-40B4-BE49-F238E27FC236}">
                    <a16:creationId xmlns:a16="http://schemas.microsoft.com/office/drawing/2014/main" id="{94EFA555-08E0-7051-1E5F-1EBE390404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9" y="2104"/>
                <a:ext cx="7" cy="4"/>
              </a:xfrm>
              <a:custGeom>
                <a:avLst/>
                <a:gdLst>
                  <a:gd name="T0" fmla="*/ 10 w 40"/>
                  <a:gd name="T1" fmla="*/ 4 h 24"/>
                  <a:gd name="T2" fmla="*/ 40 w 40"/>
                  <a:gd name="T3" fmla="*/ 24 h 24"/>
                  <a:gd name="T4" fmla="*/ 0 w 40"/>
                  <a:gd name="T5" fmla="*/ 5 h 24"/>
                  <a:gd name="T6" fmla="*/ 0 w 40"/>
                  <a:gd name="T7" fmla="*/ 0 h 24"/>
                  <a:gd name="T8" fmla="*/ 4 w 40"/>
                  <a:gd name="T9" fmla="*/ 0 h 24"/>
                  <a:gd name="T10" fmla="*/ 10 w 40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4">
                    <a:moveTo>
                      <a:pt x="10" y="4"/>
                    </a:moveTo>
                    <a:lnTo>
                      <a:pt x="40" y="24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10" y="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1741">
                <a:extLst>
                  <a:ext uri="{FF2B5EF4-FFF2-40B4-BE49-F238E27FC236}">
                    <a16:creationId xmlns:a16="http://schemas.microsoft.com/office/drawing/2014/main" id="{A975D92D-9104-EF23-6FA9-E8B9385FB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2" y="2163"/>
                <a:ext cx="1" cy="1"/>
              </a:xfrm>
              <a:custGeom>
                <a:avLst/>
                <a:gdLst>
                  <a:gd name="T0" fmla="*/ 2 w 2"/>
                  <a:gd name="T1" fmla="*/ 0 h 5"/>
                  <a:gd name="T2" fmla="*/ 0 w 2"/>
                  <a:gd name="T3" fmla="*/ 0 h 5"/>
                  <a:gd name="T4" fmla="*/ 0 w 2"/>
                  <a:gd name="T5" fmla="*/ 3 h 5"/>
                  <a:gd name="T6" fmla="*/ 0 w 2"/>
                  <a:gd name="T7" fmla="*/ 4 h 5"/>
                  <a:gd name="T8" fmla="*/ 1 w 2"/>
                  <a:gd name="T9" fmla="*/ 5 h 5"/>
                  <a:gd name="T10" fmla="*/ 1 w 2"/>
                  <a:gd name="T11" fmla="*/ 3 h 5"/>
                  <a:gd name="T12" fmla="*/ 1 w 2"/>
                  <a:gd name="T13" fmla="*/ 1 h 5"/>
                  <a:gd name="T14" fmla="*/ 1 w 2"/>
                  <a:gd name="T15" fmla="*/ 0 h 5"/>
                  <a:gd name="T16" fmla="*/ 2 w 2"/>
                  <a:gd name="T1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1" y="5"/>
                    </a:lnTo>
                    <a:lnTo>
                      <a:pt x="1" y="3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1742">
                <a:extLst>
                  <a:ext uri="{FF2B5EF4-FFF2-40B4-BE49-F238E27FC236}">
                    <a16:creationId xmlns:a16="http://schemas.microsoft.com/office/drawing/2014/main" id="{DA0ACC1D-AB30-F2F7-1465-A7F96A21C3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" y="2431"/>
                <a:ext cx="187" cy="323"/>
              </a:xfrm>
              <a:custGeom>
                <a:avLst/>
                <a:gdLst>
                  <a:gd name="T0" fmla="*/ 0 w 1118"/>
                  <a:gd name="T1" fmla="*/ 517 h 1941"/>
                  <a:gd name="T2" fmla="*/ 56 w 1118"/>
                  <a:gd name="T3" fmla="*/ 489 h 1941"/>
                  <a:gd name="T4" fmla="*/ 120 w 1118"/>
                  <a:gd name="T5" fmla="*/ 482 h 1941"/>
                  <a:gd name="T6" fmla="*/ 256 w 1118"/>
                  <a:gd name="T7" fmla="*/ 510 h 1941"/>
                  <a:gd name="T8" fmla="*/ 262 w 1118"/>
                  <a:gd name="T9" fmla="*/ 507 h 1941"/>
                  <a:gd name="T10" fmla="*/ 267 w 1118"/>
                  <a:gd name="T11" fmla="*/ 505 h 1941"/>
                  <a:gd name="T12" fmla="*/ 269 w 1118"/>
                  <a:gd name="T13" fmla="*/ 498 h 1941"/>
                  <a:gd name="T14" fmla="*/ 269 w 1118"/>
                  <a:gd name="T15" fmla="*/ 492 h 1941"/>
                  <a:gd name="T16" fmla="*/ 299 w 1118"/>
                  <a:gd name="T17" fmla="*/ 423 h 1941"/>
                  <a:gd name="T18" fmla="*/ 162 w 1118"/>
                  <a:gd name="T19" fmla="*/ 425 h 1941"/>
                  <a:gd name="T20" fmla="*/ 113 w 1118"/>
                  <a:gd name="T21" fmla="*/ 436 h 1941"/>
                  <a:gd name="T22" fmla="*/ 18 w 1118"/>
                  <a:gd name="T23" fmla="*/ 360 h 1941"/>
                  <a:gd name="T24" fmla="*/ 68 w 1118"/>
                  <a:gd name="T25" fmla="*/ 151 h 1941"/>
                  <a:gd name="T26" fmla="*/ 162 w 1118"/>
                  <a:gd name="T27" fmla="*/ 12 h 1941"/>
                  <a:gd name="T28" fmla="*/ 214 w 1118"/>
                  <a:gd name="T29" fmla="*/ 47 h 1941"/>
                  <a:gd name="T30" fmla="*/ 206 w 1118"/>
                  <a:gd name="T31" fmla="*/ 97 h 1941"/>
                  <a:gd name="T32" fmla="*/ 233 w 1118"/>
                  <a:gd name="T33" fmla="*/ 192 h 1941"/>
                  <a:gd name="T34" fmla="*/ 382 w 1118"/>
                  <a:gd name="T35" fmla="*/ 325 h 1941"/>
                  <a:gd name="T36" fmla="*/ 432 w 1118"/>
                  <a:gd name="T37" fmla="*/ 353 h 1941"/>
                  <a:gd name="T38" fmla="*/ 555 w 1118"/>
                  <a:gd name="T39" fmla="*/ 501 h 1941"/>
                  <a:gd name="T40" fmla="*/ 597 w 1118"/>
                  <a:gd name="T41" fmla="*/ 539 h 1941"/>
                  <a:gd name="T42" fmla="*/ 660 w 1118"/>
                  <a:gd name="T43" fmla="*/ 610 h 1941"/>
                  <a:gd name="T44" fmla="*/ 710 w 1118"/>
                  <a:gd name="T45" fmla="*/ 725 h 1941"/>
                  <a:gd name="T46" fmla="*/ 726 w 1118"/>
                  <a:gd name="T47" fmla="*/ 786 h 1941"/>
                  <a:gd name="T48" fmla="*/ 733 w 1118"/>
                  <a:gd name="T49" fmla="*/ 790 h 1941"/>
                  <a:gd name="T50" fmla="*/ 761 w 1118"/>
                  <a:gd name="T51" fmla="*/ 891 h 1941"/>
                  <a:gd name="T52" fmla="*/ 774 w 1118"/>
                  <a:gd name="T53" fmla="*/ 1052 h 1941"/>
                  <a:gd name="T54" fmla="*/ 812 w 1118"/>
                  <a:gd name="T55" fmla="*/ 1220 h 1941"/>
                  <a:gd name="T56" fmla="*/ 828 w 1118"/>
                  <a:gd name="T57" fmla="*/ 1248 h 1941"/>
                  <a:gd name="T58" fmla="*/ 835 w 1118"/>
                  <a:gd name="T59" fmla="*/ 1260 h 1941"/>
                  <a:gd name="T60" fmla="*/ 840 w 1118"/>
                  <a:gd name="T61" fmla="*/ 1267 h 1941"/>
                  <a:gd name="T62" fmla="*/ 854 w 1118"/>
                  <a:gd name="T63" fmla="*/ 1283 h 1941"/>
                  <a:gd name="T64" fmla="*/ 883 w 1118"/>
                  <a:gd name="T65" fmla="*/ 1318 h 1941"/>
                  <a:gd name="T66" fmla="*/ 909 w 1118"/>
                  <a:gd name="T67" fmla="*/ 1406 h 1941"/>
                  <a:gd name="T68" fmla="*/ 958 w 1118"/>
                  <a:gd name="T69" fmla="*/ 1484 h 1941"/>
                  <a:gd name="T70" fmla="*/ 1115 w 1118"/>
                  <a:gd name="T71" fmla="*/ 1613 h 1941"/>
                  <a:gd name="T72" fmla="*/ 1117 w 1118"/>
                  <a:gd name="T73" fmla="*/ 1628 h 1941"/>
                  <a:gd name="T74" fmla="*/ 1117 w 1118"/>
                  <a:gd name="T75" fmla="*/ 1631 h 1941"/>
                  <a:gd name="T76" fmla="*/ 1117 w 1118"/>
                  <a:gd name="T77" fmla="*/ 1637 h 1941"/>
                  <a:gd name="T78" fmla="*/ 1114 w 1118"/>
                  <a:gd name="T79" fmla="*/ 1638 h 1941"/>
                  <a:gd name="T80" fmla="*/ 1104 w 1118"/>
                  <a:gd name="T81" fmla="*/ 1641 h 1941"/>
                  <a:gd name="T82" fmla="*/ 873 w 1118"/>
                  <a:gd name="T83" fmla="*/ 1727 h 1941"/>
                  <a:gd name="T84" fmla="*/ 767 w 1118"/>
                  <a:gd name="T85" fmla="*/ 1671 h 1941"/>
                  <a:gd name="T86" fmla="*/ 630 w 1118"/>
                  <a:gd name="T87" fmla="*/ 1693 h 1941"/>
                  <a:gd name="T88" fmla="*/ 560 w 1118"/>
                  <a:gd name="T89" fmla="*/ 1749 h 1941"/>
                  <a:gd name="T90" fmla="*/ 455 w 1118"/>
                  <a:gd name="T91" fmla="*/ 1843 h 1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18" h="1941">
                    <a:moveTo>
                      <a:pt x="1" y="572"/>
                    </a:moveTo>
                    <a:lnTo>
                      <a:pt x="0" y="543"/>
                    </a:lnTo>
                    <a:lnTo>
                      <a:pt x="0" y="517"/>
                    </a:lnTo>
                    <a:lnTo>
                      <a:pt x="1" y="493"/>
                    </a:lnTo>
                    <a:lnTo>
                      <a:pt x="3" y="473"/>
                    </a:lnTo>
                    <a:lnTo>
                      <a:pt x="56" y="489"/>
                    </a:lnTo>
                    <a:lnTo>
                      <a:pt x="63" y="497"/>
                    </a:lnTo>
                    <a:lnTo>
                      <a:pt x="110" y="489"/>
                    </a:lnTo>
                    <a:lnTo>
                      <a:pt x="120" y="482"/>
                    </a:lnTo>
                    <a:lnTo>
                      <a:pt x="241" y="501"/>
                    </a:lnTo>
                    <a:lnTo>
                      <a:pt x="253" y="510"/>
                    </a:lnTo>
                    <a:lnTo>
                      <a:pt x="256" y="510"/>
                    </a:lnTo>
                    <a:lnTo>
                      <a:pt x="260" y="510"/>
                    </a:lnTo>
                    <a:lnTo>
                      <a:pt x="262" y="508"/>
                    </a:lnTo>
                    <a:lnTo>
                      <a:pt x="262" y="507"/>
                    </a:lnTo>
                    <a:lnTo>
                      <a:pt x="263" y="507"/>
                    </a:lnTo>
                    <a:lnTo>
                      <a:pt x="265" y="507"/>
                    </a:lnTo>
                    <a:lnTo>
                      <a:pt x="267" y="505"/>
                    </a:lnTo>
                    <a:lnTo>
                      <a:pt x="269" y="504"/>
                    </a:lnTo>
                    <a:lnTo>
                      <a:pt x="269" y="500"/>
                    </a:lnTo>
                    <a:lnTo>
                      <a:pt x="269" y="498"/>
                    </a:lnTo>
                    <a:lnTo>
                      <a:pt x="269" y="497"/>
                    </a:lnTo>
                    <a:lnTo>
                      <a:pt x="270" y="497"/>
                    </a:lnTo>
                    <a:lnTo>
                      <a:pt x="269" y="492"/>
                    </a:lnTo>
                    <a:lnTo>
                      <a:pt x="269" y="489"/>
                    </a:lnTo>
                    <a:lnTo>
                      <a:pt x="284" y="486"/>
                    </a:lnTo>
                    <a:lnTo>
                      <a:pt x="299" y="423"/>
                    </a:lnTo>
                    <a:lnTo>
                      <a:pt x="277" y="382"/>
                    </a:lnTo>
                    <a:lnTo>
                      <a:pt x="262" y="415"/>
                    </a:lnTo>
                    <a:lnTo>
                      <a:pt x="162" y="425"/>
                    </a:lnTo>
                    <a:lnTo>
                      <a:pt x="139" y="453"/>
                    </a:lnTo>
                    <a:lnTo>
                      <a:pt x="113" y="453"/>
                    </a:lnTo>
                    <a:lnTo>
                      <a:pt x="113" y="436"/>
                    </a:lnTo>
                    <a:lnTo>
                      <a:pt x="103" y="417"/>
                    </a:lnTo>
                    <a:lnTo>
                      <a:pt x="3" y="430"/>
                    </a:lnTo>
                    <a:lnTo>
                      <a:pt x="18" y="360"/>
                    </a:lnTo>
                    <a:lnTo>
                      <a:pt x="27" y="339"/>
                    </a:lnTo>
                    <a:lnTo>
                      <a:pt x="20" y="254"/>
                    </a:lnTo>
                    <a:lnTo>
                      <a:pt x="68" y="151"/>
                    </a:lnTo>
                    <a:lnTo>
                      <a:pt x="137" y="66"/>
                    </a:lnTo>
                    <a:lnTo>
                      <a:pt x="141" y="45"/>
                    </a:lnTo>
                    <a:lnTo>
                      <a:pt x="162" y="12"/>
                    </a:lnTo>
                    <a:lnTo>
                      <a:pt x="182" y="8"/>
                    </a:lnTo>
                    <a:lnTo>
                      <a:pt x="196" y="0"/>
                    </a:lnTo>
                    <a:lnTo>
                      <a:pt x="214" y="47"/>
                    </a:lnTo>
                    <a:lnTo>
                      <a:pt x="245" y="73"/>
                    </a:lnTo>
                    <a:lnTo>
                      <a:pt x="227" y="88"/>
                    </a:lnTo>
                    <a:lnTo>
                      <a:pt x="206" y="97"/>
                    </a:lnTo>
                    <a:lnTo>
                      <a:pt x="191" y="108"/>
                    </a:lnTo>
                    <a:lnTo>
                      <a:pt x="193" y="150"/>
                    </a:lnTo>
                    <a:lnTo>
                      <a:pt x="233" y="192"/>
                    </a:lnTo>
                    <a:lnTo>
                      <a:pt x="264" y="205"/>
                    </a:lnTo>
                    <a:lnTo>
                      <a:pt x="310" y="260"/>
                    </a:lnTo>
                    <a:lnTo>
                      <a:pt x="382" y="325"/>
                    </a:lnTo>
                    <a:lnTo>
                      <a:pt x="395" y="332"/>
                    </a:lnTo>
                    <a:lnTo>
                      <a:pt x="419" y="351"/>
                    </a:lnTo>
                    <a:lnTo>
                      <a:pt x="432" y="353"/>
                    </a:lnTo>
                    <a:lnTo>
                      <a:pt x="445" y="368"/>
                    </a:lnTo>
                    <a:lnTo>
                      <a:pt x="495" y="453"/>
                    </a:lnTo>
                    <a:lnTo>
                      <a:pt x="555" y="501"/>
                    </a:lnTo>
                    <a:lnTo>
                      <a:pt x="567" y="503"/>
                    </a:lnTo>
                    <a:lnTo>
                      <a:pt x="591" y="525"/>
                    </a:lnTo>
                    <a:lnTo>
                      <a:pt x="597" y="539"/>
                    </a:lnTo>
                    <a:lnTo>
                      <a:pt x="610" y="545"/>
                    </a:lnTo>
                    <a:lnTo>
                      <a:pt x="612" y="558"/>
                    </a:lnTo>
                    <a:lnTo>
                      <a:pt x="660" y="610"/>
                    </a:lnTo>
                    <a:lnTo>
                      <a:pt x="673" y="645"/>
                    </a:lnTo>
                    <a:lnTo>
                      <a:pt x="680" y="653"/>
                    </a:lnTo>
                    <a:lnTo>
                      <a:pt x="710" y="725"/>
                    </a:lnTo>
                    <a:lnTo>
                      <a:pt x="712" y="743"/>
                    </a:lnTo>
                    <a:lnTo>
                      <a:pt x="726" y="771"/>
                    </a:lnTo>
                    <a:lnTo>
                      <a:pt x="726" y="786"/>
                    </a:lnTo>
                    <a:lnTo>
                      <a:pt x="728" y="786"/>
                    </a:lnTo>
                    <a:lnTo>
                      <a:pt x="731" y="788"/>
                    </a:lnTo>
                    <a:lnTo>
                      <a:pt x="733" y="790"/>
                    </a:lnTo>
                    <a:lnTo>
                      <a:pt x="736" y="795"/>
                    </a:lnTo>
                    <a:lnTo>
                      <a:pt x="740" y="814"/>
                    </a:lnTo>
                    <a:lnTo>
                      <a:pt x="761" y="891"/>
                    </a:lnTo>
                    <a:lnTo>
                      <a:pt x="777" y="923"/>
                    </a:lnTo>
                    <a:lnTo>
                      <a:pt x="779" y="931"/>
                    </a:lnTo>
                    <a:lnTo>
                      <a:pt x="774" y="1052"/>
                    </a:lnTo>
                    <a:lnTo>
                      <a:pt x="800" y="1198"/>
                    </a:lnTo>
                    <a:lnTo>
                      <a:pt x="808" y="1214"/>
                    </a:lnTo>
                    <a:lnTo>
                      <a:pt x="812" y="1220"/>
                    </a:lnTo>
                    <a:lnTo>
                      <a:pt x="816" y="1227"/>
                    </a:lnTo>
                    <a:lnTo>
                      <a:pt x="822" y="1239"/>
                    </a:lnTo>
                    <a:lnTo>
                      <a:pt x="828" y="1248"/>
                    </a:lnTo>
                    <a:lnTo>
                      <a:pt x="832" y="1255"/>
                    </a:lnTo>
                    <a:lnTo>
                      <a:pt x="833" y="1257"/>
                    </a:lnTo>
                    <a:lnTo>
                      <a:pt x="835" y="1260"/>
                    </a:lnTo>
                    <a:lnTo>
                      <a:pt x="838" y="1264"/>
                    </a:lnTo>
                    <a:lnTo>
                      <a:pt x="840" y="1266"/>
                    </a:lnTo>
                    <a:lnTo>
                      <a:pt x="840" y="1267"/>
                    </a:lnTo>
                    <a:lnTo>
                      <a:pt x="843" y="1270"/>
                    </a:lnTo>
                    <a:lnTo>
                      <a:pt x="847" y="1275"/>
                    </a:lnTo>
                    <a:lnTo>
                      <a:pt x="854" y="1283"/>
                    </a:lnTo>
                    <a:lnTo>
                      <a:pt x="861" y="1293"/>
                    </a:lnTo>
                    <a:lnTo>
                      <a:pt x="872" y="1304"/>
                    </a:lnTo>
                    <a:lnTo>
                      <a:pt x="883" y="1318"/>
                    </a:lnTo>
                    <a:lnTo>
                      <a:pt x="899" y="1335"/>
                    </a:lnTo>
                    <a:lnTo>
                      <a:pt x="861" y="1356"/>
                    </a:lnTo>
                    <a:lnTo>
                      <a:pt x="909" y="1406"/>
                    </a:lnTo>
                    <a:lnTo>
                      <a:pt x="916" y="1435"/>
                    </a:lnTo>
                    <a:lnTo>
                      <a:pt x="930" y="1442"/>
                    </a:lnTo>
                    <a:lnTo>
                      <a:pt x="958" y="1484"/>
                    </a:lnTo>
                    <a:lnTo>
                      <a:pt x="995" y="1515"/>
                    </a:lnTo>
                    <a:lnTo>
                      <a:pt x="1023" y="1506"/>
                    </a:lnTo>
                    <a:lnTo>
                      <a:pt x="1115" y="1613"/>
                    </a:lnTo>
                    <a:lnTo>
                      <a:pt x="1116" y="1622"/>
                    </a:lnTo>
                    <a:lnTo>
                      <a:pt x="1117" y="1626"/>
                    </a:lnTo>
                    <a:lnTo>
                      <a:pt x="1117" y="1628"/>
                    </a:lnTo>
                    <a:lnTo>
                      <a:pt x="1117" y="1629"/>
                    </a:lnTo>
                    <a:lnTo>
                      <a:pt x="1118" y="1631"/>
                    </a:lnTo>
                    <a:lnTo>
                      <a:pt x="1117" y="1631"/>
                    </a:lnTo>
                    <a:lnTo>
                      <a:pt x="1117" y="1632"/>
                    </a:lnTo>
                    <a:lnTo>
                      <a:pt x="1117" y="1634"/>
                    </a:lnTo>
                    <a:lnTo>
                      <a:pt x="1117" y="1637"/>
                    </a:lnTo>
                    <a:lnTo>
                      <a:pt x="1115" y="1637"/>
                    </a:lnTo>
                    <a:lnTo>
                      <a:pt x="1114" y="1637"/>
                    </a:lnTo>
                    <a:lnTo>
                      <a:pt x="1114" y="1638"/>
                    </a:lnTo>
                    <a:lnTo>
                      <a:pt x="1112" y="1640"/>
                    </a:lnTo>
                    <a:lnTo>
                      <a:pt x="1108" y="1640"/>
                    </a:lnTo>
                    <a:lnTo>
                      <a:pt x="1104" y="1641"/>
                    </a:lnTo>
                    <a:lnTo>
                      <a:pt x="947" y="1671"/>
                    </a:lnTo>
                    <a:lnTo>
                      <a:pt x="954" y="1706"/>
                    </a:lnTo>
                    <a:lnTo>
                      <a:pt x="873" y="1727"/>
                    </a:lnTo>
                    <a:lnTo>
                      <a:pt x="866" y="1743"/>
                    </a:lnTo>
                    <a:lnTo>
                      <a:pt x="816" y="1751"/>
                    </a:lnTo>
                    <a:lnTo>
                      <a:pt x="767" y="1671"/>
                    </a:lnTo>
                    <a:lnTo>
                      <a:pt x="710" y="1641"/>
                    </a:lnTo>
                    <a:lnTo>
                      <a:pt x="654" y="1691"/>
                    </a:lnTo>
                    <a:lnTo>
                      <a:pt x="630" y="1693"/>
                    </a:lnTo>
                    <a:lnTo>
                      <a:pt x="619" y="1763"/>
                    </a:lnTo>
                    <a:lnTo>
                      <a:pt x="584" y="1749"/>
                    </a:lnTo>
                    <a:lnTo>
                      <a:pt x="560" y="1749"/>
                    </a:lnTo>
                    <a:lnTo>
                      <a:pt x="534" y="1823"/>
                    </a:lnTo>
                    <a:lnTo>
                      <a:pt x="491" y="1851"/>
                    </a:lnTo>
                    <a:lnTo>
                      <a:pt x="455" y="1843"/>
                    </a:lnTo>
                    <a:lnTo>
                      <a:pt x="448" y="194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1743">
                <a:extLst>
                  <a:ext uri="{FF2B5EF4-FFF2-40B4-BE49-F238E27FC236}">
                    <a16:creationId xmlns:a16="http://schemas.microsoft.com/office/drawing/2014/main" id="{8FC72EF9-BAB4-9198-963B-F6EDFD262F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3" y="2526"/>
                <a:ext cx="74" cy="241"/>
              </a:xfrm>
              <a:custGeom>
                <a:avLst/>
                <a:gdLst>
                  <a:gd name="T0" fmla="*/ 225 w 441"/>
                  <a:gd name="T1" fmla="*/ 0 h 1443"/>
                  <a:gd name="T2" fmla="*/ 225 w 441"/>
                  <a:gd name="T3" fmla="*/ 2 h 1443"/>
                  <a:gd name="T4" fmla="*/ 175 w 441"/>
                  <a:gd name="T5" fmla="*/ 362 h 1443"/>
                  <a:gd name="T6" fmla="*/ 148 w 441"/>
                  <a:gd name="T7" fmla="*/ 542 h 1443"/>
                  <a:gd name="T8" fmla="*/ 121 w 441"/>
                  <a:gd name="T9" fmla="*/ 723 h 1443"/>
                  <a:gd name="T10" fmla="*/ 63 w 441"/>
                  <a:gd name="T11" fmla="*/ 1083 h 1443"/>
                  <a:gd name="T12" fmla="*/ 0 w 441"/>
                  <a:gd name="T13" fmla="*/ 1443 h 1443"/>
                  <a:gd name="T14" fmla="*/ 156 w 441"/>
                  <a:gd name="T15" fmla="*/ 1426 h 1443"/>
                  <a:gd name="T16" fmla="*/ 166 w 441"/>
                  <a:gd name="T17" fmla="*/ 1414 h 1443"/>
                  <a:gd name="T18" fmla="*/ 170 w 441"/>
                  <a:gd name="T19" fmla="*/ 1410 h 1443"/>
                  <a:gd name="T20" fmla="*/ 176 w 441"/>
                  <a:gd name="T21" fmla="*/ 1408 h 1443"/>
                  <a:gd name="T22" fmla="*/ 191 w 441"/>
                  <a:gd name="T23" fmla="*/ 1405 h 1443"/>
                  <a:gd name="T24" fmla="*/ 207 w 441"/>
                  <a:gd name="T25" fmla="*/ 1403 h 1443"/>
                  <a:gd name="T26" fmla="*/ 228 w 441"/>
                  <a:gd name="T27" fmla="*/ 1407 h 1443"/>
                  <a:gd name="T28" fmla="*/ 228 w 441"/>
                  <a:gd name="T29" fmla="*/ 1408 h 1443"/>
                  <a:gd name="T30" fmla="*/ 230 w 441"/>
                  <a:gd name="T31" fmla="*/ 1407 h 1443"/>
                  <a:gd name="T32" fmla="*/ 260 w 441"/>
                  <a:gd name="T33" fmla="*/ 1406 h 1443"/>
                  <a:gd name="T34" fmla="*/ 275 w 441"/>
                  <a:gd name="T35" fmla="*/ 1406 h 1443"/>
                  <a:gd name="T36" fmla="*/ 291 w 441"/>
                  <a:gd name="T37" fmla="*/ 1408 h 1443"/>
                  <a:gd name="T38" fmla="*/ 318 w 441"/>
                  <a:gd name="T39" fmla="*/ 1413 h 1443"/>
                  <a:gd name="T40" fmla="*/ 330 w 441"/>
                  <a:gd name="T41" fmla="*/ 1416 h 1443"/>
                  <a:gd name="T42" fmla="*/ 344 w 441"/>
                  <a:gd name="T43" fmla="*/ 1421 h 1443"/>
                  <a:gd name="T44" fmla="*/ 380 w 441"/>
                  <a:gd name="T45" fmla="*/ 1358 h 1443"/>
                  <a:gd name="T46" fmla="*/ 441 w 441"/>
                  <a:gd name="T47" fmla="*/ 1412 h 1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41" h="1443">
                    <a:moveTo>
                      <a:pt x="225" y="0"/>
                    </a:moveTo>
                    <a:lnTo>
                      <a:pt x="225" y="2"/>
                    </a:lnTo>
                    <a:lnTo>
                      <a:pt x="175" y="362"/>
                    </a:lnTo>
                    <a:lnTo>
                      <a:pt x="148" y="542"/>
                    </a:lnTo>
                    <a:lnTo>
                      <a:pt x="121" y="723"/>
                    </a:lnTo>
                    <a:lnTo>
                      <a:pt x="63" y="1083"/>
                    </a:lnTo>
                    <a:lnTo>
                      <a:pt x="0" y="1443"/>
                    </a:lnTo>
                    <a:lnTo>
                      <a:pt x="156" y="1426"/>
                    </a:lnTo>
                    <a:lnTo>
                      <a:pt x="166" y="1414"/>
                    </a:lnTo>
                    <a:lnTo>
                      <a:pt x="170" y="1410"/>
                    </a:lnTo>
                    <a:lnTo>
                      <a:pt x="176" y="1408"/>
                    </a:lnTo>
                    <a:lnTo>
                      <a:pt x="191" y="1405"/>
                    </a:lnTo>
                    <a:lnTo>
                      <a:pt x="207" y="1403"/>
                    </a:lnTo>
                    <a:lnTo>
                      <a:pt x="228" y="1407"/>
                    </a:lnTo>
                    <a:lnTo>
                      <a:pt x="228" y="1408"/>
                    </a:lnTo>
                    <a:lnTo>
                      <a:pt x="230" y="1407"/>
                    </a:lnTo>
                    <a:lnTo>
                      <a:pt x="260" y="1406"/>
                    </a:lnTo>
                    <a:lnTo>
                      <a:pt x="275" y="1406"/>
                    </a:lnTo>
                    <a:lnTo>
                      <a:pt x="291" y="1408"/>
                    </a:lnTo>
                    <a:lnTo>
                      <a:pt x="318" y="1413"/>
                    </a:lnTo>
                    <a:lnTo>
                      <a:pt x="330" y="1416"/>
                    </a:lnTo>
                    <a:lnTo>
                      <a:pt x="344" y="1421"/>
                    </a:lnTo>
                    <a:lnTo>
                      <a:pt x="380" y="1358"/>
                    </a:lnTo>
                    <a:lnTo>
                      <a:pt x="441" y="1412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Line 1744">
                <a:extLst>
                  <a:ext uri="{FF2B5EF4-FFF2-40B4-BE49-F238E27FC236}">
                    <a16:creationId xmlns:a16="http://schemas.microsoft.com/office/drawing/2014/main" id="{A8B55BA2-3061-FD57-4469-C363CEA48E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931" y="2526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1745">
                <a:extLst>
                  <a:ext uri="{FF2B5EF4-FFF2-40B4-BE49-F238E27FC236}">
                    <a16:creationId xmlns:a16="http://schemas.microsoft.com/office/drawing/2014/main" id="{37D559D0-21B9-C276-94B0-42E15D7570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2" y="2319"/>
                <a:ext cx="264" cy="228"/>
              </a:xfrm>
              <a:custGeom>
                <a:avLst/>
                <a:gdLst>
                  <a:gd name="T0" fmla="*/ 81 w 1590"/>
                  <a:gd name="T1" fmla="*/ 1012 h 1368"/>
                  <a:gd name="T2" fmla="*/ 214 w 1590"/>
                  <a:gd name="T3" fmla="*/ 996 h 1368"/>
                  <a:gd name="T4" fmla="*/ 217 w 1590"/>
                  <a:gd name="T5" fmla="*/ 925 h 1368"/>
                  <a:gd name="T6" fmla="*/ 288 w 1590"/>
                  <a:gd name="T7" fmla="*/ 870 h 1368"/>
                  <a:gd name="T8" fmla="*/ 342 w 1590"/>
                  <a:gd name="T9" fmla="*/ 724 h 1368"/>
                  <a:gd name="T10" fmla="*/ 392 w 1590"/>
                  <a:gd name="T11" fmla="*/ 638 h 1368"/>
                  <a:gd name="T12" fmla="*/ 407 w 1590"/>
                  <a:gd name="T13" fmla="*/ 645 h 1368"/>
                  <a:gd name="T14" fmla="*/ 404 w 1590"/>
                  <a:gd name="T15" fmla="*/ 630 h 1368"/>
                  <a:gd name="T16" fmla="*/ 472 w 1590"/>
                  <a:gd name="T17" fmla="*/ 559 h 1368"/>
                  <a:gd name="T18" fmla="*/ 485 w 1590"/>
                  <a:gd name="T19" fmla="*/ 548 h 1368"/>
                  <a:gd name="T20" fmla="*/ 566 w 1590"/>
                  <a:gd name="T21" fmla="*/ 435 h 1368"/>
                  <a:gd name="T22" fmla="*/ 601 w 1590"/>
                  <a:gd name="T23" fmla="*/ 408 h 1368"/>
                  <a:gd name="T24" fmla="*/ 649 w 1590"/>
                  <a:gd name="T25" fmla="*/ 328 h 1368"/>
                  <a:gd name="T26" fmla="*/ 742 w 1590"/>
                  <a:gd name="T27" fmla="*/ 176 h 1368"/>
                  <a:gd name="T28" fmla="*/ 825 w 1590"/>
                  <a:gd name="T29" fmla="*/ 201 h 1368"/>
                  <a:gd name="T30" fmla="*/ 866 w 1590"/>
                  <a:gd name="T31" fmla="*/ 214 h 1368"/>
                  <a:gd name="T32" fmla="*/ 857 w 1590"/>
                  <a:gd name="T33" fmla="*/ 180 h 1368"/>
                  <a:gd name="T34" fmla="*/ 934 w 1590"/>
                  <a:gd name="T35" fmla="*/ 42 h 1368"/>
                  <a:gd name="T36" fmla="*/ 1108 w 1590"/>
                  <a:gd name="T37" fmla="*/ 68 h 1368"/>
                  <a:gd name="T38" fmla="*/ 1229 w 1590"/>
                  <a:gd name="T39" fmla="*/ 11 h 1368"/>
                  <a:gd name="T40" fmla="*/ 1315 w 1590"/>
                  <a:gd name="T41" fmla="*/ 59 h 1368"/>
                  <a:gd name="T42" fmla="*/ 1377 w 1590"/>
                  <a:gd name="T43" fmla="*/ 11 h 1368"/>
                  <a:gd name="T44" fmla="*/ 1357 w 1590"/>
                  <a:gd name="T45" fmla="*/ 100 h 1368"/>
                  <a:gd name="T46" fmla="*/ 1334 w 1590"/>
                  <a:gd name="T47" fmla="*/ 257 h 1368"/>
                  <a:gd name="T48" fmla="*/ 1307 w 1590"/>
                  <a:gd name="T49" fmla="*/ 396 h 1368"/>
                  <a:gd name="T50" fmla="*/ 1312 w 1590"/>
                  <a:gd name="T51" fmla="*/ 406 h 1368"/>
                  <a:gd name="T52" fmla="*/ 1405 w 1590"/>
                  <a:gd name="T53" fmla="*/ 361 h 1368"/>
                  <a:gd name="T54" fmla="*/ 1529 w 1590"/>
                  <a:gd name="T55" fmla="*/ 418 h 1368"/>
                  <a:gd name="T56" fmla="*/ 1495 w 1590"/>
                  <a:gd name="T57" fmla="*/ 527 h 1368"/>
                  <a:gd name="T58" fmla="*/ 1555 w 1590"/>
                  <a:gd name="T59" fmla="*/ 548 h 1368"/>
                  <a:gd name="T60" fmla="*/ 1571 w 1590"/>
                  <a:gd name="T61" fmla="*/ 741 h 1368"/>
                  <a:gd name="T62" fmla="*/ 1440 w 1590"/>
                  <a:gd name="T63" fmla="*/ 670 h 1368"/>
                  <a:gd name="T64" fmla="*/ 1417 w 1590"/>
                  <a:gd name="T65" fmla="*/ 688 h 1368"/>
                  <a:gd name="T66" fmla="*/ 1407 w 1590"/>
                  <a:gd name="T67" fmla="*/ 692 h 1368"/>
                  <a:gd name="T68" fmla="*/ 1369 w 1590"/>
                  <a:gd name="T69" fmla="*/ 867 h 1368"/>
                  <a:gd name="T70" fmla="*/ 1455 w 1590"/>
                  <a:gd name="T71" fmla="*/ 908 h 1368"/>
                  <a:gd name="T72" fmla="*/ 1494 w 1590"/>
                  <a:gd name="T73" fmla="*/ 899 h 1368"/>
                  <a:gd name="T74" fmla="*/ 1499 w 1590"/>
                  <a:gd name="T75" fmla="*/ 1003 h 1368"/>
                  <a:gd name="T76" fmla="*/ 1327 w 1590"/>
                  <a:gd name="T77" fmla="*/ 1140 h 1368"/>
                  <a:gd name="T78" fmla="*/ 1214 w 1590"/>
                  <a:gd name="T79" fmla="*/ 1136 h 1368"/>
                  <a:gd name="T80" fmla="*/ 1206 w 1590"/>
                  <a:gd name="T81" fmla="*/ 1140 h 1368"/>
                  <a:gd name="T82" fmla="*/ 1034 w 1590"/>
                  <a:gd name="T83" fmla="*/ 1138 h 1368"/>
                  <a:gd name="T84" fmla="*/ 994 w 1590"/>
                  <a:gd name="T85" fmla="*/ 1074 h 1368"/>
                  <a:gd name="T86" fmla="*/ 849 w 1590"/>
                  <a:gd name="T87" fmla="*/ 1155 h 1368"/>
                  <a:gd name="T88" fmla="*/ 666 w 1590"/>
                  <a:gd name="T89" fmla="*/ 1109 h 1368"/>
                  <a:gd name="T90" fmla="*/ 568 w 1590"/>
                  <a:gd name="T91" fmla="*/ 1218 h 1368"/>
                  <a:gd name="T92" fmla="*/ 559 w 1590"/>
                  <a:gd name="T93" fmla="*/ 1227 h 1368"/>
                  <a:gd name="T94" fmla="*/ 527 w 1590"/>
                  <a:gd name="T95" fmla="*/ 1275 h 1368"/>
                  <a:gd name="T96" fmla="*/ 512 w 1590"/>
                  <a:gd name="T97" fmla="*/ 1273 h 1368"/>
                  <a:gd name="T98" fmla="*/ 487 w 1590"/>
                  <a:gd name="T99" fmla="*/ 1265 h 1368"/>
                  <a:gd name="T100" fmla="*/ 381 w 1590"/>
                  <a:gd name="T101" fmla="*/ 1324 h 1368"/>
                  <a:gd name="T102" fmla="*/ 272 w 1590"/>
                  <a:gd name="T103" fmla="*/ 1296 h 1368"/>
                  <a:gd name="T104" fmla="*/ 250 w 1590"/>
                  <a:gd name="T105" fmla="*/ 1148 h 1368"/>
                  <a:gd name="T106" fmla="*/ 207 w 1590"/>
                  <a:gd name="T107" fmla="*/ 1024 h 1368"/>
                  <a:gd name="T108" fmla="*/ 215 w 1590"/>
                  <a:gd name="T109" fmla="*/ 1047 h 1368"/>
                  <a:gd name="T110" fmla="*/ 211 w 1590"/>
                  <a:gd name="T111" fmla="*/ 1059 h 1368"/>
                  <a:gd name="T112" fmla="*/ 196 w 1590"/>
                  <a:gd name="T113" fmla="*/ 1073 h 1368"/>
                  <a:gd name="T114" fmla="*/ 143 w 1590"/>
                  <a:gd name="T115" fmla="*/ 1146 h 1368"/>
                  <a:gd name="T116" fmla="*/ 114 w 1590"/>
                  <a:gd name="T117" fmla="*/ 1124 h 1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590" h="1368">
                    <a:moveTo>
                      <a:pt x="24" y="1090"/>
                    </a:moveTo>
                    <a:lnTo>
                      <a:pt x="0" y="1074"/>
                    </a:lnTo>
                    <a:lnTo>
                      <a:pt x="22" y="1076"/>
                    </a:lnTo>
                    <a:lnTo>
                      <a:pt x="44" y="1062"/>
                    </a:lnTo>
                    <a:lnTo>
                      <a:pt x="46" y="1038"/>
                    </a:lnTo>
                    <a:lnTo>
                      <a:pt x="79" y="1033"/>
                    </a:lnTo>
                    <a:lnTo>
                      <a:pt x="81" y="1012"/>
                    </a:lnTo>
                    <a:lnTo>
                      <a:pt x="103" y="1012"/>
                    </a:lnTo>
                    <a:lnTo>
                      <a:pt x="153" y="1005"/>
                    </a:lnTo>
                    <a:lnTo>
                      <a:pt x="166" y="1024"/>
                    </a:lnTo>
                    <a:lnTo>
                      <a:pt x="188" y="1017"/>
                    </a:lnTo>
                    <a:lnTo>
                      <a:pt x="196" y="998"/>
                    </a:lnTo>
                    <a:lnTo>
                      <a:pt x="214" y="1003"/>
                    </a:lnTo>
                    <a:lnTo>
                      <a:pt x="214" y="996"/>
                    </a:lnTo>
                    <a:lnTo>
                      <a:pt x="217" y="993"/>
                    </a:lnTo>
                    <a:lnTo>
                      <a:pt x="222" y="990"/>
                    </a:lnTo>
                    <a:lnTo>
                      <a:pt x="229" y="991"/>
                    </a:lnTo>
                    <a:lnTo>
                      <a:pt x="229" y="953"/>
                    </a:lnTo>
                    <a:lnTo>
                      <a:pt x="209" y="941"/>
                    </a:lnTo>
                    <a:lnTo>
                      <a:pt x="222" y="931"/>
                    </a:lnTo>
                    <a:lnTo>
                      <a:pt x="217" y="925"/>
                    </a:lnTo>
                    <a:lnTo>
                      <a:pt x="216" y="921"/>
                    </a:lnTo>
                    <a:lnTo>
                      <a:pt x="215" y="917"/>
                    </a:lnTo>
                    <a:lnTo>
                      <a:pt x="216" y="915"/>
                    </a:lnTo>
                    <a:lnTo>
                      <a:pt x="221" y="911"/>
                    </a:lnTo>
                    <a:lnTo>
                      <a:pt x="231" y="913"/>
                    </a:lnTo>
                    <a:lnTo>
                      <a:pt x="250" y="874"/>
                    </a:lnTo>
                    <a:lnTo>
                      <a:pt x="288" y="870"/>
                    </a:lnTo>
                    <a:lnTo>
                      <a:pt x="314" y="863"/>
                    </a:lnTo>
                    <a:lnTo>
                      <a:pt x="329" y="839"/>
                    </a:lnTo>
                    <a:lnTo>
                      <a:pt x="314" y="811"/>
                    </a:lnTo>
                    <a:lnTo>
                      <a:pt x="324" y="781"/>
                    </a:lnTo>
                    <a:lnTo>
                      <a:pt x="342" y="763"/>
                    </a:lnTo>
                    <a:lnTo>
                      <a:pt x="345" y="746"/>
                    </a:lnTo>
                    <a:lnTo>
                      <a:pt x="342" y="724"/>
                    </a:lnTo>
                    <a:lnTo>
                      <a:pt x="329" y="689"/>
                    </a:lnTo>
                    <a:lnTo>
                      <a:pt x="331" y="663"/>
                    </a:lnTo>
                    <a:lnTo>
                      <a:pt x="342" y="648"/>
                    </a:lnTo>
                    <a:lnTo>
                      <a:pt x="345" y="627"/>
                    </a:lnTo>
                    <a:lnTo>
                      <a:pt x="374" y="598"/>
                    </a:lnTo>
                    <a:lnTo>
                      <a:pt x="392" y="611"/>
                    </a:lnTo>
                    <a:lnTo>
                      <a:pt x="392" y="638"/>
                    </a:lnTo>
                    <a:lnTo>
                      <a:pt x="394" y="634"/>
                    </a:lnTo>
                    <a:lnTo>
                      <a:pt x="396" y="638"/>
                    </a:lnTo>
                    <a:lnTo>
                      <a:pt x="399" y="643"/>
                    </a:lnTo>
                    <a:lnTo>
                      <a:pt x="400" y="647"/>
                    </a:lnTo>
                    <a:lnTo>
                      <a:pt x="401" y="651"/>
                    </a:lnTo>
                    <a:lnTo>
                      <a:pt x="407" y="647"/>
                    </a:lnTo>
                    <a:lnTo>
                      <a:pt x="407" y="645"/>
                    </a:lnTo>
                    <a:lnTo>
                      <a:pt x="407" y="644"/>
                    </a:lnTo>
                    <a:lnTo>
                      <a:pt x="408" y="644"/>
                    </a:lnTo>
                    <a:lnTo>
                      <a:pt x="409" y="642"/>
                    </a:lnTo>
                    <a:lnTo>
                      <a:pt x="408" y="638"/>
                    </a:lnTo>
                    <a:lnTo>
                      <a:pt x="407" y="636"/>
                    </a:lnTo>
                    <a:lnTo>
                      <a:pt x="407" y="635"/>
                    </a:lnTo>
                    <a:lnTo>
                      <a:pt x="404" y="630"/>
                    </a:lnTo>
                    <a:lnTo>
                      <a:pt x="402" y="627"/>
                    </a:lnTo>
                    <a:lnTo>
                      <a:pt x="438" y="632"/>
                    </a:lnTo>
                    <a:lnTo>
                      <a:pt x="464" y="611"/>
                    </a:lnTo>
                    <a:lnTo>
                      <a:pt x="450" y="582"/>
                    </a:lnTo>
                    <a:lnTo>
                      <a:pt x="464" y="563"/>
                    </a:lnTo>
                    <a:lnTo>
                      <a:pt x="473" y="556"/>
                    </a:lnTo>
                    <a:lnTo>
                      <a:pt x="472" y="559"/>
                    </a:lnTo>
                    <a:lnTo>
                      <a:pt x="474" y="561"/>
                    </a:lnTo>
                    <a:lnTo>
                      <a:pt x="478" y="562"/>
                    </a:lnTo>
                    <a:lnTo>
                      <a:pt x="484" y="561"/>
                    </a:lnTo>
                    <a:lnTo>
                      <a:pt x="487" y="557"/>
                    </a:lnTo>
                    <a:lnTo>
                      <a:pt x="488" y="554"/>
                    </a:lnTo>
                    <a:lnTo>
                      <a:pt x="487" y="550"/>
                    </a:lnTo>
                    <a:lnTo>
                      <a:pt x="485" y="548"/>
                    </a:lnTo>
                    <a:lnTo>
                      <a:pt x="514" y="532"/>
                    </a:lnTo>
                    <a:lnTo>
                      <a:pt x="494" y="520"/>
                    </a:lnTo>
                    <a:lnTo>
                      <a:pt x="516" y="506"/>
                    </a:lnTo>
                    <a:lnTo>
                      <a:pt x="516" y="492"/>
                    </a:lnTo>
                    <a:lnTo>
                      <a:pt x="521" y="477"/>
                    </a:lnTo>
                    <a:lnTo>
                      <a:pt x="557" y="449"/>
                    </a:lnTo>
                    <a:lnTo>
                      <a:pt x="566" y="435"/>
                    </a:lnTo>
                    <a:lnTo>
                      <a:pt x="564" y="420"/>
                    </a:lnTo>
                    <a:lnTo>
                      <a:pt x="573" y="404"/>
                    </a:lnTo>
                    <a:lnTo>
                      <a:pt x="592" y="411"/>
                    </a:lnTo>
                    <a:lnTo>
                      <a:pt x="594" y="412"/>
                    </a:lnTo>
                    <a:lnTo>
                      <a:pt x="598" y="411"/>
                    </a:lnTo>
                    <a:lnTo>
                      <a:pt x="599" y="409"/>
                    </a:lnTo>
                    <a:lnTo>
                      <a:pt x="601" y="408"/>
                    </a:lnTo>
                    <a:lnTo>
                      <a:pt x="601" y="405"/>
                    </a:lnTo>
                    <a:lnTo>
                      <a:pt x="602" y="403"/>
                    </a:lnTo>
                    <a:lnTo>
                      <a:pt x="601" y="396"/>
                    </a:lnTo>
                    <a:lnTo>
                      <a:pt x="616" y="354"/>
                    </a:lnTo>
                    <a:lnTo>
                      <a:pt x="631" y="346"/>
                    </a:lnTo>
                    <a:lnTo>
                      <a:pt x="637" y="354"/>
                    </a:lnTo>
                    <a:lnTo>
                      <a:pt x="649" y="328"/>
                    </a:lnTo>
                    <a:lnTo>
                      <a:pt x="681" y="300"/>
                    </a:lnTo>
                    <a:lnTo>
                      <a:pt x="727" y="292"/>
                    </a:lnTo>
                    <a:lnTo>
                      <a:pt x="737" y="270"/>
                    </a:lnTo>
                    <a:lnTo>
                      <a:pt x="720" y="257"/>
                    </a:lnTo>
                    <a:lnTo>
                      <a:pt x="729" y="235"/>
                    </a:lnTo>
                    <a:lnTo>
                      <a:pt x="723" y="211"/>
                    </a:lnTo>
                    <a:lnTo>
                      <a:pt x="742" y="176"/>
                    </a:lnTo>
                    <a:lnTo>
                      <a:pt x="777" y="190"/>
                    </a:lnTo>
                    <a:lnTo>
                      <a:pt x="785" y="178"/>
                    </a:lnTo>
                    <a:lnTo>
                      <a:pt x="801" y="204"/>
                    </a:lnTo>
                    <a:lnTo>
                      <a:pt x="827" y="198"/>
                    </a:lnTo>
                    <a:lnTo>
                      <a:pt x="826" y="200"/>
                    </a:lnTo>
                    <a:lnTo>
                      <a:pt x="825" y="200"/>
                    </a:lnTo>
                    <a:lnTo>
                      <a:pt x="825" y="201"/>
                    </a:lnTo>
                    <a:lnTo>
                      <a:pt x="825" y="203"/>
                    </a:lnTo>
                    <a:lnTo>
                      <a:pt x="824" y="205"/>
                    </a:lnTo>
                    <a:lnTo>
                      <a:pt x="825" y="208"/>
                    </a:lnTo>
                    <a:lnTo>
                      <a:pt x="829" y="210"/>
                    </a:lnTo>
                    <a:lnTo>
                      <a:pt x="837" y="213"/>
                    </a:lnTo>
                    <a:lnTo>
                      <a:pt x="866" y="218"/>
                    </a:lnTo>
                    <a:lnTo>
                      <a:pt x="866" y="214"/>
                    </a:lnTo>
                    <a:lnTo>
                      <a:pt x="865" y="212"/>
                    </a:lnTo>
                    <a:lnTo>
                      <a:pt x="863" y="211"/>
                    </a:lnTo>
                    <a:lnTo>
                      <a:pt x="856" y="207"/>
                    </a:lnTo>
                    <a:lnTo>
                      <a:pt x="852" y="200"/>
                    </a:lnTo>
                    <a:lnTo>
                      <a:pt x="850" y="192"/>
                    </a:lnTo>
                    <a:lnTo>
                      <a:pt x="852" y="186"/>
                    </a:lnTo>
                    <a:lnTo>
                      <a:pt x="857" y="180"/>
                    </a:lnTo>
                    <a:lnTo>
                      <a:pt x="866" y="176"/>
                    </a:lnTo>
                    <a:lnTo>
                      <a:pt x="866" y="135"/>
                    </a:lnTo>
                    <a:lnTo>
                      <a:pt x="877" y="120"/>
                    </a:lnTo>
                    <a:lnTo>
                      <a:pt x="894" y="114"/>
                    </a:lnTo>
                    <a:lnTo>
                      <a:pt x="908" y="78"/>
                    </a:lnTo>
                    <a:lnTo>
                      <a:pt x="920" y="68"/>
                    </a:lnTo>
                    <a:lnTo>
                      <a:pt x="934" y="42"/>
                    </a:lnTo>
                    <a:lnTo>
                      <a:pt x="936" y="22"/>
                    </a:lnTo>
                    <a:lnTo>
                      <a:pt x="963" y="33"/>
                    </a:lnTo>
                    <a:lnTo>
                      <a:pt x="966" y="50"/>
                    </a:lnTo>
                    <a:lnTo>
                      <a:pt x="1020" y="61"/>
                    </a:lnTo>
                    <a:lnTo>
                      <a:pt x="1077" y="100"/>
                    </a:lnTo>
                    <a:lnTo>
                      <a:pt x="1105" y="98"/>
                    </a:lnTo>
                    <a:lnTo>
                      <a:pt x="1108" y="68"/>
                    </a:lnTo>
                    <a:lnTo>
                      <a:pt x="1170" y="83"/>
                    </a:lnTo>
                    <a:lnTo>
                      <a:pt x="1190" y="111"/>
                    </a:lnTo>
                    <a:lnTo>
                      <a:pt x="1201" y="76"/>
                    </a:lnTo>
                    <a:lnTo>
                      <a:pt x="1222" y="64"/>
                    </a:lnTo>
                    <a:lnTo>
                      <a:pt x="1222" y="48"/>
                    </a:lnTo>
                    <a:lnTo>
                      <a:pt x="1214" y="26"/>
                    </a:lnTo>
                    <a:lnTo>
                      <a:pt x="1229" y="11"/>
                    </a:lnTo>
                    <a:lnTo>
                      <a:pt x="1248" y="14"/>
                    </a:lnTo>
                    <a:lnTo>
                      <a:pt x="1264" y="35"/>
                    </a:lnTo>
                    <a:lnTo>
                      <a:pt x="1290" y="42"/>
                    </a:lnTo>
                    <a:lnTo>
                      <a:pt x="1293" y="54"/>
                    </a:lnTo>
                    <a:lnTo>
                      <a:pt x="1312" y="68"/>
                    </a:lnTo>
                    <a:lnTo>
                      <a:pt x="1314" y="64"/>
                    </a:lnTo>
                    <a:lnTo>
                      <a:pt x="1315" y="59"/>
                    </a:lnTo>
                    <a:lnTo>
                      <a:pt x="1318" y="56"/>
                    </a:lnTo>
                    <a:lnTo>
                      <a:pt x="1323" y="54"/>
                    </a:lnTo>
                    <a:lnTo>
                      <a:pt x="1329" y="54"/>
                    </a:lnTo>
                    <a:lnTo>
                      <a:pt x="1340" y="35"/>
                    </a:lnTo>
                    <a:lnTo>
                      <a:pt x="1334" y="7"/>
                    </a:lnTo>
                    <a:lnTo>
                      <a:pt x="1355" y="0"/>
                    </a:lnTo>
                    <a:lnTo>
                      <a:pt x="1377" y="11"/>
                    </a:lnTo>
                    <a:lnTo>
                      <a:pt x="1386" y="28"/>
                    </a:lnTo>
                    <a:lnTo>
                      <a:pt x="1388" y="30"/>
                    </a:lnTo>
                    <a:lnTo>
                      <a:pt x="1383" y="33"/>
                    </a:lnTo>
                    <a:lnTo>
                      <a:pt x="1383" y="40"/>
                    </a:lnTo>
                    <a:lnTo>
                      <a:pt x="1355" y="64"/>
                    </a:lnTo>
                    <a:lnTo>
                      <a:pt x="1340" y="92"/>
                    </a:lnTo>
                    <a:lnTo>
                      <a:pt x="1357" y="100"/>
                    </a:lnTo>
                    <a:lnTo>
                      <a:pt x="1362" y="140"/>
                    </a:lnTo>
                    <a:lnTo>
                      <a:pt x="1377" y="164"/>
                    </a:lnTo>
                    <a:lnTo>
                      <a:pt x="1369" y="185"/>
                    </a:lnTo>
                    <a:lnTo>
                      <a:pt x="1383" y="207"/>
                    </a:lnTo>
                    <a:lnTo>
                      <a:pt x="1348" y="213"/>
                    </a:lnTo>
                    <a:lnTo>
                      <a:pt x="1327" y="240"/>
                    </a:lnTo>
                    <a:lnTo>
                      <a:pt x="1334" y="257"/>
                    </a:lnTo>
                    <a:lnTo>
                      <a:pt x="1314" y="278"/>
                    </a:lnTo>
                    <a:lnTo>
                      <a:pt x="1312" y="296"/>
                    </a:lnTo>
                    <a:lnTo>
                      <a:pt x="1301" y="304"/>
                    </a:lnTo>
                    <a:lnTo>
                      <a:pt x="1293" y="346"/>
                    </a:lnTo>
                    <a:lnTo>
                      <a:pt x="1329" y="354"/>
                    </a:lnTo>
                    <a:lnTo>
                      <a:pt x="1321" y="378"/>
                    </a:lnTo>
                    <a:lnTo>
                      <a:pt x="1307" y="396"/>
                    </a:lnTo>
                    <a:lnTo>
                      <a:pt x="1305" y="392"/>
                    </a:lnTo>
                    <a:lnTo>
                      <a:pt x="1300" y="392"/>
                    </a:lnTo>
                    <a:lnTo>
                      <a:pt x="1297" y="394"/>
                    </a:lnTo>
                    <a:lnTo>
                      <a:pt x="1293" y="397"/>
                    </a:lnTo>
                    <a:lnTo>
                      <a:pt x="1293" y="404"/>
                    </a:lnTo>
                    <a:lnTo>
                      <a:pt x="1301" y="425"/>
                    </a:lnTo>
                    <a:lnTo>
                      <a:pt x="1312" y="406"/>
                    </a:lnTo>
                    <a:lnTo>
                      <a:pt x="1336" y="385"/>
                    </a:lnTo>
                    <a:lnTo>
                      <a:pt x="1357" y="392"/>
                    </a:lnTo>
                    <a:lnTo>
                      <a:pt x="1390" y="375"/>
                    </a:lnTo>
                    <a:lnTo>
                      <a:pt x="1389" y="367"/>
                    </a:lnTo>
                    <a:lnTo>
                      <a:pt x="1392" y="362"/>
                    </a:lnTo>
                    <a:lnTo>
                      <a:pt x="1397" y="360"/>
                    </a:lnTo>
                    <a:lnTo>
                      <a:pt x="1405" y="361"/>
                    </a:lnTo>
                    <a:lnTo>
                      <a:pt x="1419" y="368"/>
                    </a:lnTo>
                    <a:lnTo>
                      <a:pt x="1433" y="363"/>
                    </a:lnTo>
                    <a:lnTo>
                      <a:pt x="1443" y="399"/>
                    </a:lnTo>
                    <a:lnTo>
                      <a:pt x="1490" y="413"/>
                    </a:lnTo>
                    <a:lnTo>
                      <a:pt x="1497" y="392"/>
                    </a:lnTo>
                    <a:lnTo>
                      <a:pt x="1533" y="396"/>
                    </a:lnTo>
                    <a:lnTo>
                      <a:pt x="1529" y="418"/>
                    </a:lnTo>
                    <a:lnTo>
                      <a:pt x="1514" y="433"/>
                    </a:lnTo>
                    <a:lnTo>
                      <a:pt x="1507" y="456"/>
                    </a:lnTo>
                    <a:lnTo>
                      <a:pt x="1471" y="496"/>
                    </a:lnTo>
                    <a:lnTo>
                      <a:pt x="1493" y="506"/>
                    </a:lnTo>
                    <a:lnTo>
                      <a:pt x="1490" y="527"/>
                    </a:lnTo>
                    <a:lnTo>
                      <a:pt x="1493" y="527"/>
                    </a:lnTo>
                    <a:lnTo>
                      <a:pt x="1495" y="527"/>
                    </a:lnTo>
                    <a:lnTo>
                      <a:pt x="1498" y="530"/>
                    </a:lnTo>
                    <a:lnTo>
                      <a:pt x="1502" y="533"/>
                    </a:lnTo>
                    <a:lnTo>
                      <a:pt x="1506" y="540"/>
                    </a:lnTo>
                    <a:lnTo>
                      <a:pt x="1509" y="549"/>
                    </a:lnTo>
                    <a:lnTo>
                      <a:pt x="1512" y="561"/>
                    </a:lnTo>
                    <a:lnTo>
                      <a:pt x="1529" y="561"/>
                    </a:lnTo>
                    <a:lnTo>
                      <a:pt x="1555" y="548"/>
                    </a:lnTo>
                    <a:lnTo>
                      <a:pt x="1583" y="570"/>
                    </a:lnTo>
                    <a:lnTo>
                      <a:pt x="1575" y="605"/>
                    </a:lnTo>
                    <a:lnTo>
                      <a:pt x="1590" y="620"/>
                    </a:lnTo>
                    <a:lnTo>
                      <a:pt x="1586" y="677"/>
                    </a:lnTo>
                    <a:lnTo>
                      <a:pt x="1571" y="692"/>
                    </a:lnTo>
                    <a:lnTo>
                      <a:pt x="1583" y="705"/>
                    </a:lnTo>
                    <a:lnTo>
                      <a:pt x="1571" y="741"/>
                    </a:lnTo>
                    <a:lnTo>
                      <a:pt x="1542" y="753"/>
                    </a:lnTo>
                    <a:lnTo>
                      <a:pt x="1540" y="727"/>
                    </a:lnTo>
                    <a:lnTo>
                      <a:pt x="1512" y="727"/>
                    </a:lnTo>
                    <a:lnTo>
                      <a:pt x="1514" y="696"/>
                    </a:lnTo>
                    <a:lnTo>
                      <a:pt x="1497" y="675"/>
                    </a:lnTo>
                    <a:lnTo>
                      <a:pt x="1462" y="668"/>
                    </a:lnTo>
                    <a:lnTo>
                      <a:pt x="1440" y="670"/>
                    </a:lnTo>
                    <a:lnTo>
                      <a:pt x="1421" y="675"/>
                    </a:lnTo>
                    <a:lnTo>
                      <a:pt x="1420" y="677"/>
                    </a:lnTo>
                    <a:lnTo>
                      <a:pt x="1420" y="679"/>
                    </a:lnTo>
                    <a:lnTo>
                      <a:pt x="1420" y="683"/>
                    </a:lnTo>
                    <a:lnTo>
                      <a:pt x="1419" y="685"/>
                    </a:lnTo>
                    <a:lnTo>
                      <a:pt x="1419" y="688"/>
                    </a:lnTo>
                    <a:lnTo>
                      <a:pt x="1417" y="688"/>
                    </a:lnTo>
                    <a:lnTo>
                      <a:pt x="1416" y="688"/>
                    </a:lnTo>
                    <a:lnTo>
                      <a:pt x="1416" y="689"/>
                    </a:lnTo>
                    <a:lnTo>
                      <a:pt x="1414" y="691"/>
                    </a:lnTo>
                    <a:lnTo>
                      <a:pt x="1410" y="691"/>
                    </a:lnTo>
                    <a:lnTo>
                      <a:pt x="1408" y="691"/>
                    </a:lnTo>
                    <a:lnTo>
                      <a:pt x="1407" y="691"/>
                    </a:lnTo>
                    <a:lnTo>
                      <a:pt x="1407" y="692"/>
                    </a:lnTo>
                    <a:lnTo>
                      <a:pt x="1379" y="711"/>
                    </a:lnTo>
                    <a:lnTo>
                      <a:pt x="1390" y="761"/>
                    </a:lnTo>
                    <a:lnTo>
                      <a:pt x="1405" y="781"/>
                    </a:lnTo>
                    <a:lnTo>
                      <a:pt x="1377" y="798"/>
                    </a:lnTo>
                    <a:lnTo>
                      <a:pt x="1379" y="827"/>
                    </a:lnTo>
                    <a:lnTo>
                      <a:pt x="1393" y="841"/>
                    </a:lnTo>
                    <a:lnTo>
                      <a:pt x="1369" y="867"/>
                    </a:lnTo>
                    <a:lnTo>
                      <a:pt x="1393" y="889"/>
                    </a:lnTo>
                    <a:lnTo>
                      <a:pt x="1407" y="927"/>
                    </a:lnTo>
                    <a:lnTo>
                      <a:pt x="1419" y="917"/>
                    </a:lnTo>
                    <a:lnTo>
                      <a:pt x="1440" y="917"/>
                    </a:lnTo>
                    <a:lnTo>
                      <a:pt x="1447" y="913"/>
                    </a:lnTo>
                    <a:lnTo>
                      <a:pt x="1453" y="910"/>
                    </a:lnTo>
                    <a:lnTo>
                      <a:pt x="1455" y="908"/>
                    </a:lnTo>
                    <a:lnTo>
                      <a:pt x="1454" y="906"/>
                    </a:lnTo>
                    <a:lnTo>
                      <a:pt x="1454" y="905"/>
                    </a:lnTo>
                    <a:lnTo>
                      <a:pt x="1449" y="903"/>
                    </a:lnTo>
                    <a:lnTo>
                      <a:pt x="1479" y="898"/>
                    </a:lnTo>
                    <a:lnTo>
                      <a:pt x="1485" y="895"/>
                    </a:lnTo>
                    <a:lnTo>
                      <a:pt x="1490" y="896"/>
                    </a:lnTo>
                    <a:lnTo>
                      <a:pt x="1494" y="899"/>
                    </a:lnTo>
                    <a:lnTo>
                      <a:pt x="1495" y="901"/>
                    </a:lnTo>
                    <a:lnTo>
                      <a:pt x="1497" y="905"/>
                    </a:lnTo>
                    <a:lnTo>
                      <a:pt x="1512" y="905"/>
                    </a:lnTo>
                    <a:lnTo>
                      <a:pt x="1569" y="948"/>
                    </a:lnTo>
                    <a:lnTo>
                      <a:pt x="1547" y="967"/>
                    </a:lnTo>
                    <a:lnTo>
                      <a:pt x="1533" y="970"/>
                    </a:lnTo>
                    <a:lnTo>
                      <a:pt x="1499" y="1003"/>
                    </a:lnTo>
                    <a:lnTo>
                      <a:pt x="1477" y="1048"/>
                    </a:lnTo>
                    <a:lnTo>
                      <a:pt x="1419" y="1062"/>
                    </a:lnTo>
                    <a:lnTo>
                      <a:pt x="1414" y="1098"/>
                    </a:lnTo>
                    <a:lnTo>
                      <a:pt x="1400" y="1109"/>
                    </a:lnTo>
                    <a:lnTo>
                      <a:pt x="1371" y="1120"/>
                    </a:lnTo>
                    <a:lnTo>
                      <a:pt x="1357" y="1117"/>
                    </a:lnTo>
                    <a:lnTo>
                      <a:pt x="1327" y="1140"/>
                    </a:lnTo>
                    <a:lnTo>
                      <a:pt x="1293" y="1120"/>
                    </a:lnTo>
                    <a:lnTo>
                      <a:pt x="1262" y="1117"/>
                    </a:lnTo>
                    <a:lnTo>
                      <a:pt x="1234" y="1140"/>
                    </a:lnTo>
                    <a:lnTo>
                      <a:pt x="1212" y="1131"/>
                    </a:lnTo>
                    <a:lnTo>
                      <a:pt x="1213" y="1133"/>
                    </a:lnTo>
                    <a:lnTo>
                      <a:pt x="1213" y="1134"/>
                    </a:lnTo>
                    <a:lnTo>
                      <a:pt x="1214" y="1136"/>
                    </a:lnTo>
                    <a:lnTo>
                      <a:pt x="1213" y="1136"/>
                    </a:lnTo>
                    <a:lnTo>
                      <a:pt x="1213" y="1137"/>
                    </a:lnTo>
                    <a:lnTo>
                      <a:pt x="1212" y="1139"/>
                    </a:lnTo>
                    <a:lnTo>
                      <a:pt x="1209" y="1139"/>
                    </a:lnTo>
                    <a:lnTo>
                      <a:pt x="1207" y="1139"/>
                    </a:lnTo>
                    <a:lnTo>
                      <a:pt x="1206" y="1139"/>
                    </a:lnTo>
                    <a:lnTo>
                      <a:pt x="1206" y="1140"/>
                    </a:lnTo>
                    <a:lnTo>
                      <a:pt x="1198" y="1140"/>
                    </a:lnTo>
                    <a:lnTo>
                      <a:pt x="1190" y="1140"/>
                    </a:lnTo>
                    <a:lnTo>
                      <a:pt x="1155" y="1133"/>
                    </a:lnTo>
                    <a:lnTo>
                      <a:pt x="1144" y="1105"/>
                    </a:lnTo>
                    <a:lnTo>
                      <a:pt x="1062" y="1105"/>
                    </a:lnTo>
                    <a:lnTo>
                      <a:pt x="1055" y="1112"/>
                    </a:lnTo>
                    <a:lnTo>
                      <a:pt x="1034" y="1138"/>
                    </a:lnTo>
                    <a:lnTo>
                      <a:pt x="1034" y="1120"/>
                    </a:lnTo>
                    <a:lnTo>
                      <a:pt x="1012" y="1109"/>
                    </a:lnTo>
                    <a:lnTo>
                      <a:pt x="1011" y="1103"/>
                    </a:lnTo>
                    <a:lnTo>
                      <a:pt x="1010" y="1100"/>
                    </a:lnTo>
                    <a:lnTo>
                      <a:pt x="1001" y="1096"/>
                    </a:lnTo>
                    <a:lnTo>
                      <a:pt x="994" y="1098"/>
                    </a:lnTo>
                    <a:lnTo>
                      <a:pt x="994" y="1074"/>
                    </a:lnTo>
                    <a:lnTo>
                      <a:pt x="984" y="1053"/>
                    </a:lnTo>
                    <a:lnTo>
                      <a:pt x="963" y="1033"/>
                    </a:lnTo>
                    <a:lnTo>
                      <a:pt x="929" y="1059"/>
                    </a:lnTo>
                    <a:lnTo>
                      <a:pt x="936" y="1081"/>
                    </a:lnTo>
                    <a:lnTo>
                      <a:pt x="905" y="1124"/>
                    </a:lnTo>
                    <a:lnTo>
                      <a:pt x="920" y="1146"/>
                    </a:lnTo>
                    <a:lnTo>
                      <a:pt x="849" y="1155"/>
                    </a:lnTo>
                    <a:lnTo>
                      <a:pt x="809" y="1131"/>
                    </a:lnTo>
                    <a:lnTo>
                      <a:pt x="792" y="1131"/>
                    </a:lnTo>
                    <a:lnTo>
                      <a:pt x="777" y="1126"/>
                    </a:lnTo>
                    <a:lnTo>
                      <a:pt x="759" y="1146"/>
                    </a:lnTo>
                    <a:lnTo>
                      <a:pt x="720" y="1155"/>
                    </a:lnTo>
                    <a:lnTo>
                      <a:pt x="707" y="1131"/>
                    </a:lnTo>
                    <a:lnTo>
                      <a:pt x="666" y="1109"/>
                    </a:lnTo>
                    <a:lnTo>
                      <a:pt x="657" y="1096"/>
                    </a:lnTo>
                    <a:lnTo>
                      <a:pt x="623" y="1105"/>
                    </a:lnTo>
                    <a:lnTo>
                      <a:pt x="616" y="1138"/>
                    </a:lnTo>
                    <a:lnTo>
                      <a:pt x="592" y="1176"/>
                    </a:lnTo>
                    <a:lnTo>
                      <a:pt x="585" y="1196"/>
                    </a:lnTo>
                    <a:lnTo>
                      <a:pt x="570" y="1216"/>
                    </a:lnTo>
                    <a:lnTo>
                      <a:pt x="568" y="1218"/>
                    </a:lnTo>
                    <a:lnTo>
                      <a:pt x="567" y="1218"/>
                    </a:lnTo>
                    <a:lnTo>
                      <a:pt x="567" y="1220"/>
                    </a:lnTo>
                    <a:lnTo>
                      <a:pt x="567" y="1222"/>
                    </a:lnTo>
                    <a:lnTo>
                      <a:pt x="565" y="1224"/>
                    </a:lnTo>
                    <a:lnTo>
                      <a:pt x="564" y="1226"/>
                    </a:lnTo>
                    <a:lnTo>
                      <a:pt x="561" y="1226"/>
                    </a:lnTo>
                    <a:lnTo>
                      <a:pt x="559" y="1227"/>
                    </a:lnTo>
                    <a:lnTo>
                      <a:pt x="555" y="1226"/>
                    </a:lnTo>
                    <a:lnTo>
                      <a:pt x="551" y="1226"/>
                    </a:lnTo>
                    <a:lnTo>
                      <a:pt x="542" y="1216"/>
                    </a:lnTo>
                    <a:lnTo>
                      <a:pt x="535" y="1224"/>
                    </a:lnTo>
                    <a:lnTo>
                      <a:pt x="528" y="1274"/>
                    </a:lnTo>
                    <a:lnTo>
                      <a:pt x="527" y="1274"/>
                    </a:lnTo>
                    <a:lnTo>
                      <a:pt x="527" y="1275"/>
                    </a:lnTo>
                    <a:lnTo>
                      <a:pt x="527" y="1277"/>
                    </a:lnTo>
                    <a:lnTo>
                      <a:pt x="524" y="1279"/>
                    </a:lnTo>
                    <a:lnTo>
                      <a:pt x="520" y="1280"/>
                    </a:lnTo>
                    <a:lnTo>
                      <a:pt x="516" y="1281"/>
                    </a:lnTo>
                    <a:lnTo>
                      <a:pt x="516" y="1276"/>
                    </a:lnTo>
                    <a:lnTo>
                      <a:pt x="515" y="1274"/>
                    </a:lnTo>
                    <a:lnTo>
                      <a:pt x="512" y="1273"/>
                    </a:lnTo>
                    <a:lnTo>
                      <a:pt x="509" y="1274"/>
                    </a:lnTo>
                    <a:lnTo>
                      <a:pt x="507" y="1271"/>
                    </a:lnTo>
                    <a:lnTo>
                      <a:pt x="506" y="1269"/>
                    </a:lnTo>
                    <a:lnTo>
                      <a:pt x="498" y="1266"/>
                    </a:lnTo>
                    <a:lnTo>
                      <a:pt x="493" y="1265"/>
                    </a:lnTo>
                    <a:lnTo>
                      <a:pt x="489" y="1264"/>
                    </a:lnTo>
                    <a:lnTo>
                      <a:pt x="487" y="1265"/>
                    </a:lnTo>
                    <a:lnTo>
                      <a:pt x="486" y="1268"/>
                    </a:lnTo>
                    <a:lnTo>
                      <a:pt x="492" y="1276"/>
                    </a:lnTo>
                    <a:lnTo>
                      <a:pt x="466" y="1274"/>
                    </a:lnTo>
                    <a:lnTo>
                      <a:pt x="457" y="1262"/>
                    </a:lnTo>
                    <a:lnTo>
                      <a:pt x="416" y="1274"/>
                    </a:lnTo>
                    <a:lnTo>
                      <a:pt x="421" y="1296"/>
                    </a:lnTo>
                    <a:lnTo>
                      <a:pt x="381" y="1324"/>
                    </a:lnTo>
                    <a:lnTo>
                      <a:pt x="350" y="1318"/>
                    </a:lnTo>
                    <a:lnTo>
                      <a:pt x="345" y="1333"/>
                    </a:lnTo>
                    <a:lnTo>
                      <a:pt x="316" y="1352"/>
                    </a:lnTo>
                    <a:lnTo>
                      <a:pt x="316" y="1368"/>
                    </a:lnTo>
                    <a:lnTo>
                      <a:pt x="302" y="1366"/>
                    </a:lnTo>
                    <a:lnTo>
                      <a:pt x="307" y="1326"/>
                    </a:lnTo>
                    <a:lnTo>
                      <a:pt x="272" y="1296"/>
                    </a:lnTo>
                    <a:lnTo>
                      <a:pt x="257" y="1296"/>
                    </a:lnTo>
                    <a:lnTo>
                      <a:pt x="242" y="1274"/>
                    </a:lnTo>
                    <a:lnTo>
                      <a:pt x="266" y="1246"/>
                    </a:lnTo>
                    <a:lnTo>
                      <a:pt x="265" y="1242"/>
                    </a:lnTo>
                    <a:lnTo>
                      <a:pt x="265" y="1241"/>
                    </a:lnTo>
                    <a:lnTo>
                      <a:pt x="264" y="1233"/>
                    </a:lnTo>
                    <a:lnTo>
                      <a:pt x="250" y="1148"/>
                    </a:lnTo>
                    <a:lnTo>
                      <a:pt x="238" y="1140"/>
                    </a:lnTo>
                    <a:lnTo>
                      <a:pt x="238" y="1117"/>
                    </a:lnTo>
                    <a:lnTo>
                      <a:pt x="264" y="1105"/>
                    </a:lnTo>
                    <a:lnTo>
                      <a:pt x="274" y="1074"/>
                    </a:lnTo>
                    <a:lnTo>
                      <a:pt x="252" y="1070"/>
                    </a:lnTo>
                    <a:lnTo>
                      <a:pt x="209" y="1020"/>
                    </a:lnTo>
                    <a:lnTo>
                      <a:pt x="207" y="1024"/>
                    </a:lnTo>
                    <a:lnTo>
                      <a:pt x="204" y="1027"/>
                    </a:lnTo>
                    <a:lnTo>
                      <a:pt x="203" y="1031"/>
                    </a:lnTo>
                    <a:lnTo>
                      <a:pt x="204" y="1036"/>
                    </a:lnTo>
                    <a:lnTo>
                      <a:pt x="207" y="1039"/>
                    </a:lnTo>
                    <a:lnTo>
                      <a:pt x="214" y="1041"/>
                    </a:lnTo>
                    <a:lnTo>
                      <a:pt x="215" y="1045"/>
                    </a:lnTo>
                    <a:lnTo>
                      <a:pt x="215" y="1047"/>
                    </a:lnTo>
                    <a:lnTo>
                      <a:pt x="215" y="1048"/>
                    </a:lnTo>
                    <a:lnTo>
                      <a:pt x="216" y="1050"/>
                    </a:lnTo>
                    <a:lnTo>
                      <a:pt x="215" y="1050"/>
                    </a:lnTo>
                    <a:lnTo>
                      <a:pt x="215" y="1051"/>
                    </a:lnTo>
                    <a:lnTo>
                      <a:pt x="215" y="1053"/>
                    </a:lnTo>
                    <a:lnTo>
                      <a:pt x="214" y="1057"/>
                    </a:lnTo>
                    <a:lnTo>
                      <a:pt x="211" y="1059"/>
                    </a:lnTo>
                    <a:lnTo>
                      <a:pt x="207" y="1061"/>
                    </a:lnTo>
                    <a:lnTo>
                      <a:pt x="202" y="1061"/>
                    </a:lnTo>
                    <a:lnTo>
                      <a:pt x="196" y="1062"/>
                    </a:lnTo>
                    <a:lnTo>
                      <a:pt x="198" y="1069"/>
                    </a:lnTo>
                    <a:lnTo>
                      <a:pt x="199" y="1071"/>
                    </a:lnTo>
                    <a:lnTo>
                      <a:pt x="198" y="1073"/>
                    </a:lnTo>
                    <a:lnTo>
                      <a:pt x="196" y="1073"/>
                    </a:lnTo>
                    <a:lnTo>
                      <a:pt x="194" y="1074"/>
                    </a:lnTo>
                    <a:lnTo>
                      <a:pt x="188" y="1074"/>
                    </a:lnTo>
                    <a:lnTo>
                      <a:pt x="179" y="1098"/>
                    </a:lnTo>
                    <a:lnTo>
                      <a:pt x="164" y="1103"/>
                    </a:lnTo>
                    <a:lnTo>
                      <a:pt x="146" y="1133"/>
                    </a:lnTo>
                    <a:lnTo>
                      <a:pt x="143" y="1140"/>
                    </a:lnTo>
                    <a:lnTo>
                      <a:pt x="143" y="1146"/>
                    </a:lnTo>
                    <a:lnTo>
                      <a:pt x="142" y="1146"/>
                    </a:lnTo>
                    <a:lnTo>
                      <a:pt x="142" y="1147"/>
                    </a:lnTo>
                    <a:lnTo>
                      <a:pt x="142" y="1149"/>
                    </a:lnTo>
                    <a:lnTo>
                      <a:pt x="139" y="1149"/>
                    </a:lnTo>
                    <a:lnTo>
                      <a:pt x="137" y="1147"/>
                    </a:lnTo>
                    <a:lnTo>
                      <a:pt x="136" y="1146"/>
                    </a:lnTo>
                    <a:lnTo>
                      <a:pt x="114" y="1124"/>
                    </a:lnTo>
                    <a:lnTo>
                      <a:pt x="93" y="1120"/>
                    </a:lnTo>
                    <a:lnTo>
                      <a:pt x="65" y="1105"/>
                    </a:lnTo>
                    <a:lnTo>
                      <a:pt x="46" y="1133"/>
                    </a:lnTo>
                    <a:lnTo>
                      <a:pt x="31" y="1117"/>
                    </a:lnTo>
                    <a:lnTo>
                      <a:pt x="24" y="109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1746">
                <a:extLst>
                  <a:ext uri="{FF2B5EF4-FFF2-40B4-BE49-F238E27FC236}">
                    <a16:creationId xmlns:a16="http://schemas.microsoft.com/office/drawing/2014/main" id="{AE687416-11DB-EBBD-F185-BDDF4D2496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1" y="2373"/>
                <a:ext cx="20" cy="14"/>
              </a:xfrm>
              <a:custGeom>
                <a:avLst/>
                <a:gdLst>
                  <a:gd name="T0" fmla="*/ 42 w 121"/>
                  <a:gd name="T1" fmla="*/ 14 h 85"/>
                  <a:gd name="T2" fmla="*/ 19 w 121"/>
                  <a:gd name="T3" fmla="*/ 18 h 85"/>
                  <a:gd name="T4" fmla="*/ 0 w 121"/>
                  <a:gd name="T5" fmla="*/ 33 h 85"/>
                  <a:gd name="T6" fmla="*/ 12 w 121"/>
                  <a:gd name="T7" fmla="*/ 47 h 85"/>
                  <a:gd name="T8" fmla="*/ 35 w 121"/>
                  <a:gd name="T9" fmla="*/ 50 h 85"/>
                  <a:gd name="T10" fmla="*/ 92 w 121"/>
                  <a:gd name="T11" fmla="*/ 85 h 85"/>
                  <a:gd name="T12" fmla="*/ 114 w 121"/>
                  <a:gd name="T13" fmla="*/ 83 h 85"/>
                  <a:gd name="T14" fmla="*/ 121 w 121"/>
                  <a:gd name="T15" fmla="*/ 64 h 85"/>
                  <a:gd name="T16" fmla="*/ 112 w 121"/>
                  <a:gd name="T17" fmla="*/ 42 h 85"/>
                  <a:gd name="T18" fmla="*/ 105 w 121"/>
                  <a:gd name="T19" fmla="*/ 35 h 85"/>
                  <a:gd name="T20" fmla="*/ 90 w 121"/>
                  <a:gd name="T21" fmla="*/ 33 h 85"/>
                  <a:gd name="T22" fmla="*/ 79 w 121"/>
                  <a:gd name="T23" fmla="*/ 21 h 85"/>
                  <a:gd name="T24" fmla="*/ 62 w 121"/>
                  <a:gd name="T25" fmla="*/ 0 h 85"/>
                  <a:gd name="T26" fmla="*/ 42 w 121"/>
                  <a:gd name="T27" fmla="*/ 1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1" h="85">
                    <a:moveTo>
                      <a:pt x="42" y="14"/>
                    </a:moveTo>
                    <a:lnTo>
                      <a:pt x="19" y="18"/>
                    </a:lnTo>
                    <a:lnTo>
                      <a:pt x="0" y="33"/>
                    </a:lnTo>
                    <a:lnTo>
                      <a:pt x="12" y="47"/>
                    </a:lnTo>
                    <a:lnTo>
                      <a:pt x="35" y="50"/>
                    </a:lnTo>
                    <a:lnTo>
                      <a:pt x="92" y="85"/>
                    </a:lnTo>
                    <a:lnTo>
                      <a:pt x="114" y="83"/>
                    </a:lnTo>
                    <a:lnTo>
                      <a:pt x="121" y="64"/>
                    </a:lnTo>
                    <a:lnTo>
                      <a:pt x="112" y="42"/>
                    </a:lnTo>
                    <a:lnTo>
                      <a:pt x="105" y="35"/>
                    </a:lnTo>
                    <a:lnTo>
                      <a:pt x="90" y="33"/>
                    </a:lnTo>
                    <a:lnTo>
                      <a:pt x="79" y="21"/>
                    </a:lnTo>
                    <a:lnTo>
                      <a:pt x="62" y="0"/>
                    </a:lnTo>
                    <a:lnTo>
                      <a:pt x="42" y="1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1747">
                <a:extLst>
                  <a:ext uri="{FF2B5EF4-FFF2-40B4-BE49-F238E27FC236}">
                    <a16:creationId xmlns:a16="http://schemas.microsoft.com/office/drawing/2014/main" id="{F3B0D690-CFF8-475D-371B-D2B1049AA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7" y="2470"/>
                <a:ext cx="12" cy="13"/>
              </a:xfrm>
              <a:custGeom>
                <a:avLst/>
                <a:gdLst>
                  <a:gd name="T0" fmla="*/ 17 w 72"/>
                  <a:gd name="T1" fmla="*/ 15 h 83"/>
                  <a:gd name="T2" fmla="*/ 0 w 72"/>
                  <a:gd name="T3" fmla="*/ 28 h 83"/>
                  <a:gd name="T4" fmla="*/ 15 w 72"/>
                  <a:gd name="T5" fmla="*/ 48 h 83"/>
                  <a:gd name="T6" fmla="*/ 10 w 72"/>
                  <a:gd name="T7" fmla="*/ 65 h 83"/>
                  <a:gd name="T8" fmla="*/ 3 w 72"/>
                  <a:gd name="T9" fmla="*/ 83 h 83"/>
                  <a:gd name="T10" fmla="*/ 65 w 72"/>
                  <a:gd name="T11" fmla="*/ 50 h 83"/>
                  <a:gd name="T12" fmla="*/ 72 w 72"/>
                  <a:gd name="T13" fmla="*/ 28 h 83"/>
                  <a:gd name="T14" fmla="*/ 69 w 72"/>
                  <a:gd name="T15" fmla="*/ 27 h 83"/>
                  <a:gd name="T16" fmla="*/ 68 w 72"/>
                  <a:gd name="T17" fmla="*/ 27 h 83"/>
                  <a:gd name="T18" fmla="*/ 65 w 72"/>
                  <a:gd name="T19" fmla="*/ 23 h 83"/>
                  <a:gd name="T20" fmla="*/ 62 w 72"/>
                  <a:gd name="T21" fmla="*/ 22 h 83"/>
                  <a:gd name="T22" fmla="*/ 60 w 72"/>
                  <a:gd name="T23" fmla="*/ 23 h 83"/>
                  <a:gd name="T24" fmla="*/ 59 w 72"/>
                  <a:gd name="T25" fmla="*/ 26 h 83"/>
                  <a:gd name="T26" fmla="*/ 50 w 72"/>
                  <a:gd name="T27" fmla="*/ 8 h 83"/>
                  <a:gd name="T28" fmla="*/ 24 w 72"/>
                  <a:gd name="T29" fmla="*/ 0 h 83"/>
                  <a:gd name="T30" fmla="*/ 17 w 72"/>
                  <a:gd name="T31" fmla="*/ 1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2" h="83">
                    <a:moveTo>
                      <a:pt x="17" y="15"/>
                    </a:moveTo>
                    <a:lnTo>
                      <a:pt x="0" y="28"/>
                    </a:lnTo>
                    <a:lnTo>
                      <a:pt x="15" y="48"/>
                    </a:lnTo>
                    <a:lnTo>
                      <a:pt x="10" y="65"/>
                    </a:lnTo>
                    <a:lnTo>
                      <a:pt x="3" y="83"/>
                    </a:lnTo>
                    <a:lnTo>
                      <a:pt x="65" y="50"/>
                    </a:lnTo>
                    <a:lnTo>
                      <a:pt x="72" y="28"/>
                    </a:lnTo>
                    <a:lnTo>
                      <a:pt x="69" y="27"/>
                    </a:lnTo>
                    <a:lnTo>
                      <a:pt x="68" y="27"/>
                    </a:lnTo>
                    <a:lnTo>
                      <a:pt x="65" y="23"/>
                    </a:lnTo>
                    <a:lnTo>
                      <a:pt x="62" y="22"/>
                    </a:lnTo>
                    <a:lnTo>
                      <a:pt x="60" y="23"/>
                    </a:lnTo>
                    <a:lnTo>
                      <a:pt x="59" y="26"/>
                    </a:lnTo>
                    <a:lnTo>
                      <a:pt x="50" y="8"/>
                    </a:lnTo>
                    <a:lnTo>
                      <a:pt x="24" y="0"/>
                    </a:lnTo>
                    <a:lnTo>
                      <a:pt x="17" y="1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Rectangle 1748">
                <a:extLst>
                  <a:ext uri="{FF2B5EF4-FFF2-40B4-BE49-F238E27FC236}">
                    <a16:creationId xmlns:a16="http://schemas.microsoft.com/office/drawing/2014/main" id="{D16B78C7-277D-FB3F-BFE0-617B838A9F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0" y="2534"/>
                <a:ext cx="1" cy="1"/>
              </a:xfrm>
              <a:prstGeom prst="rect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1749">
                <a:extLst>
                  <a:ext uri="{FF2B5EF4-FFF2-40B4-BE49-F238E27FC236}">
                    <a16:creationId xmlns:a16="http://schemas.microsoft.com/office/drawing/2014/main" id="{23A1A367-9EE4-D2DA-BDBA-226B32DB7F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4" y="2766"/>
                <a:ext cx="157" cy="292"/>
              </a:xfrm>
              <a:custGeom>
                <a:avLst/>
                <a:gdLst>
                  <a:gd name="T0" fmla="*/ 432 w 941"/>
                  <a:gd name="T1" fmla="*/ 7 h 1752"/>
                  <a:gd name="T2" fmla="*/ 512 w 941"/>
                  <a:gd name="T3" fmla="*/ 8 h 1752"/>
                  <a:gd name="T4" fmla="*/ 639 w 941"/>
                  <a:gd name="T5" fmla="*/ 132 h 1752"/>
                  <a:gd name="T6" fmla="*/ 727 w 941"/>
                  <a:gd name="T7" fmla="*/ 191 h 1752"/>
                  <a:gd name="T8" fmla="*/ 698 w 941"/>
                  <a:gd name="T9" fmla="*/ 277 h 1752"/>
                  <a:gd name="T10" fmla="*/ 751 w 941"/>
                  <a:gd name="T11" fmla="*/ 378 h 1752"/>
                  <a:gd name="T12" fmla="*/ 784 w 941"/>
                  <a:gd name="T13" fmla="*/ 417 h 1752"/>
                  <a:gd name="T14" fmla="*/ 817 w 941"/>
                  <a:gd name="T15" fmla="*/ 469 h 1752"/>
                  <a:gd name="T16" fmla="*/ 889 w 941"/>
                  <a:gd name="T17" fmla="*/ 531 h 1752"/>
                  <a:gd name="T18" fmla="*/ 926 w 941"/>
                  <a:gd name="T19" fmla="*/ 673 h 1752"/>
                  <a:gd name="T20" fmla="*/ 913 w 941"/>
                  <a:gd name="T21" fmla="*/ 804 h 1752"/>
                  <a:gd name="T22" fmla="*/ 778 w 941"/>
                  <a:gd name="T23" fmla="*/ 847 h 1752"/>
                  <a:gd name="T24" fmla="*/ 789 w 941"/>
                  <a:gd name="T25" fmla="*/ 870 h 1752"/>
                  <a:gd name="T26" fmla="*/ 870 w 941"/>
                  <a:gd name="T27" fmla="*/ 882 h 1752"/>
                  <a:gd name="T28" fmla="*/ 866 w 941"/>
                  <a:gd name="T29" fmla="*/ 914 h 1752"/>
                  <a:gd name="T30" fmla="*/ 813 w 941"/>
                  <a:gd name="T31" fmla="*/ 982 h 1752"/>
                  <a:gd name="T32" fmla="*/ 774 w 941"/>
                  <a:gd name="T33" fmla="*/ 1069 h 1752"/>
                  <a:gd name="T34" fmla="*/ 753 w 941"/>
                  <a:gd name="T35" fmla="*/ 1208 h 1752"/>
                  <a:gd name="T36" fmla="*/ 789 w 941"/>
                  <a:gd name="T37" fmla="*/ 1315 h 1752"/>
                  <a:gd name="T38" fmla="*/ 826 w 941"/>
                  <a:gd name="T39" fmla="*/ 1430 h 1752"/>
                  <a:gd name="T40" fmla="*/ 674 w 941"/>
                  <a:gd name="T41" fmla="*/ 1493 h 1752"/>
                  <a:gd name="T42" fmla="*/ 620 w 941"/>
                  <a:gd name="T43" fmla="*/ 1496 h 1752"/>
                  <a:gd name="T44" fmla="*/ 546 w 941"/>
                  <a:gd name="T45" fmla="*/ 1493 h 1752"/>
                  <a:gd name="T46" fmla="*/ 449 w 941"/>
                  <a:gd name="T47" fmla="*/ 1532 h 1752"/>
                  <a:gd name="T48" fmla="*/ 389 w 941"/>
                  <a:gd name="T49" fmla="*/ 1582 h 1752"/>
                  <a:gd name="T50" fmla="*/ 325 w 941"/>
                  <a:gd name="T51" fmla="*/ 1572 h 1752"/>
                  <a:gd name="T52" fmla="*/ 311 w 941"/>
                  <a:gd name="T53" fmla="*/ 1632 h 1752"/>
                  <a:gd name="T54" fmla="*/ 254 w 941"/>
                  <a:gd name="T55" fmla="*/ 1553 h 1752"/>
                  <a:gd name="T56" fmla="*/ 228 w 941"/>
                  <a:gd name="T57" fmla="*/ 1682 h 1752"/>
                  <a:gd name="T58" fmla="*/ 147 w 941"/>
                  <a:gd name="T59" fmla="*/ 1752 h 1752"/>
                  <a:gd name="T60" fmla="*/ 114 w 941"/>
                  <a:gd name="T61" fmla="*/ 1667 h 1752"/>
                  <a:gd name="T62" fmla="*/ 97 w 941"/>
                  <a:gd name="T63" fmla="*/ 1530 h 1752"/>
                  <a:gd name="T64" fmla="*/ 33 w 941"/>
                  <a:gd name="T65" fmla="*/ 1387 h 1752"/>
                  <a:gd name="T66" fmla="*/ 21 w 941"/>
                  <a:gd name="T67" fmla="*/ 1258 h 1752"/>
                  <a:gd name="T68" fmla="*/ 97 w 941"/>
                  <a:gd name="T69" fmla="*/ 1223 h 1752"/>
                  <a:gd name="T70" fmla="*/ 228 w 941"/>
                  <a:gd name="T71" fmla="*/ 1197 h 1752"/>
                  <a:gd name="T72" fmla="*/ 234 w 941"/>
                  <a:gd name="T73" fmla="*/ 1091 h 1752"/>
                  <a:gd name="T74" fmla="*/ 189 w 941"/>
                  <a:gd name="T75" fmla="*/ 1066 h 1752"/>
                  <a:gd name="T76" fmla="*/ 175 w 941"/>
                  <a:gd name="T77" fmla="*/ 1112 h 1752"/>
                  <a:gd name="T78" fmla="*/ 165 w 941"/>
                  <a:gd name="T79" fmla="*/ 1115 h 1752"/>
                  <a:gd name="T80" fmla="*/ 100 w 941"/>
                  <a:gd name="T81" fmla="*/ 1047 h 1752"/>
                  <a:gd name="T82" fmla="*/ 43 w 941"/>
                  <a:gd name="T83" fmla="*/ 975 h 1752"/>
                  <a:gd name="T84" fmla="*/ 114 w 941"/>
                  <a:gd name="T85" fmla="*/ 897 h 1752"/>
                  <a:gd name="T86" fmla="*/ 91 w 941"/>
                  <a:gd name="T87" fmla="*/ 838 h 1752"/>
                  <a:gd name="T88" fmla="*/ 169 w 941"/>
                  <a:gd name="T89" fmla="*/ 762 h 1752"/>
                  <a:gd name="T90" fmla="*/ 150 w 941"/>
                  <a:gd name="T91" fmla="*/ 752 h 1752"/>
                  <a:gd name="T92" fmla="*/ 93 w 941"/>
                  <a:gd name="T93" fmla="*/ 676 h 1752"/>
                  <a:gd name="T94" fmla="*/ 43 w 941"/>
                  <a:gd name="T95" fmla="*/ 688 h 1752"/>
                  <a:gd name="T96" fmla="*/ 71 w 941"/>
                  <a:gd name="T97" fmla="*/ 510 h 1752"/>
                  <a:gd name="T98" fmla="*/ 102 w 941"/>
                  <a:gd name="T99" fmla="*/ 417 h 1752"/>
                  <a:gd name="T100" fmla="*/ 185 w 941"/>
                  <a:gd name="T101" fmla="*/ 369 h 1752"/>
                  <a:gd name="T102" fmla="*/ 91 w 941"/>
                  <a:gd name="T103" fmla="*/ 125 h 1752"/>
                  <a:gd name="T104" fmla="*/ 150 w 941"/>
                  <a:gd name="T105" fmla="*/ 84 h 1752"/>
                  <a:gd name="T106" fmla="*/ 211 w 941"/>
                  <a:gd name="T107" fmla="*/ 39 h 1752"/>
                  <a:gd name="T108" fmla="*/ 326 w 941"/>
                  <a:gd name="T109" fmla="*/ 77 h 17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41" h="1752">
                    <a:moveTo>
                      <a:pt x="339" y="91"/>
                    </a:moveTo>
                    <a:lnTo>
                      <a:pt x="347" y="106"/>
                    </a:lnTo>
                    <a:lnTo>
                      <a:pt x="371" y="117"/>
                    </a:lnTo>
                    <a:lnTo>
                      <a:pt x="411" y="75"/>
                    </a:lnTo>
                    <a:lnTo>
                      <a:pt x="432" y="10"/>
                    </a:lnTo>
                    <a:lnTo>
                      <a:pt x="432" y="7"/>
                    </a:lnTo>
                    <a:lnTo>
                      <a:pt x="470" y="3"/>
                    </a:lnTo>
                    <a:lnTo>
                      <a:pt x="481" y="0"/>
                    </a:lnTo>
                    <a:lnTo>
                      <a:pt x="492" y="1"/>
                    </a:lnTo>
                    <a:lnTo>
                      <a:pt x="496" y="1"/>
                    </a:lnTo>
                    <a:lnTo>
                      <a:pt x="502" y="3"/>
                    </a:lnTo>
                    <a:lnTo>
                      <a:pt x="512" y="8"/>
                    </a:lnTo>
                    <a:lnTo>
                      <a:pt x="541" y="27"/>
                    </a:lnTo>
                    <a:lnTo>
                      <a:pt x="548" y="47"/>
                    </a:lnTo>
                    <a:lnTo>
                      <a:pt x="596" y="56"/>
                    </a:lnTo>
                    <a:lnTo>
                      <a:pt x="606" y="82"/>
                    </a:lnTo>
                    <a:lnTo>
                      <a:pt x="634" y="97"/>
                    </a:lnTo>
                    <a:lnTo>
                      <a:pt x="639" y="132"/>
                    </a:lnTo>
                    <a:lnTo>
                      <a:pt x="674" y="139"/>
                    </a:lnTo>
                    <a:lnTo>
                      <a:pt x="684" y="134"/>
                    </a:lnTo>
                    <a:lnTo>
                      <a:pt x="698" y="141"/>
                    </a:lnTo>
                    <a:lnTo>
                      <a:pt x="717" y="175"/>
                    </a:lnTo>
                    <a:lnTo>
                      <a:pt x="727" y="169"/>
                    </a:lnTo>
                    <a:lnTo>
                      <a:pt x="727" y="191"/>
                    </a:lnTo>
                    <a:lnTo>
                      <a:pt x="741" y="206"/>
                    </a:lnTo>
                    <a:lnTo>
                      <a:pt x="724" y="234"/>
                    </a:lnTo>
                    <a:lnTo>
                      <a:pt x="717" y="225"/>
                    </a:lnTo>
                    <a:lnTo>
                      <a:pt x="691" y="249"/>
                    </a:lnTo>
                    <a:lnTo>
                      <a:pt x="684" y="260"/>
                    </a:lnTo>
                    <a:lnTo>
                      <a:pt x="698" y="277"/>
                    </a:lnTo>
                    <a:lnTo>
                      <a:pt x="704" y="298"/>
                    </a:lnTo>
                    <a:lnTo>
                      <a:pt x="732" y="332"/>
                    </a:lnTo>
                    <a:lnTo>
                      <a:pt x="734" y="348"/>
                    </a:lnTo>
                    <a:lnTo>
                      <a:pt x="741" y="374"/>
                    </a:lnTo>
                    <a:lnTo>
                      <a:pt x="748" y="378"/>
                    </a:lnTo>
                    <a:lnTo>
                      <a:pt x="751" y="378"/>
                    </a:lnTo>
                    <a:lnTo>
                      <a:pt x="752" y="379"/>
                    </a:lnTo>
                    <a:lnTo>
                      <a:pt x="751" y="381"/>
                    </a:lnTo>
                    <a:lnTo>
                      <a:pt x="748" y="384"/>
                    </a:lnTo>
                    <a:lnTo>
                      <a:pt x="763" y="382"/>
                    </a:lnTo>
                    <a:lnTo>
                      <a:pt x="760" y="398"/>
                    </a:lnTo>
                    <a:lnTo>
                      <a:pt x="784" y="417"/>
                    </a:lnTo>
                    <a:lnTo>
                      <a:pt x="803" y="441"/>
                    </a:lnTo>
                    <a:lnTo>
                      <a:pt x="813" y="460"/>
                    </a:lnTo>
                    <a:lnTo>
                      <a:pt x="809" y="467"/>
                    </a:lnTo>
                    <a:lnTo>
                      <a:pt x="808" y="470"/>
                    </a:lnTo>
                    <a:lnTo>
                      <a:pt x="812" y="468"/>
                    </a:lnTo>
                    <a:lnTo>
                      <a:pt x="817" y="469"/>
                    </a:lnTo>
                    <a:lnTo>
                      <a:pt x="821" y="470"/>
                    </a:lnTo>
                    <a:lnTo>
                      <a:pt x="826" y="474"/>
                    </a:lnTo>
                    <a:lnTo>
                      <a:pt x="824" y="512"/>
                    </a:lnTo>
                    <a:lnTo>
                      <a:pt x="848" y="524"/>
                    </a:lnTo>
                    <a:lnTo>
                      <a:pt x="870" y="512"/>
                    </a:lnTo>
                    <a:lnTo>
                      <a:pt x="889" y="531"/>
                    </a:lnTo>
                    <a:lnTo>
                      <a:pt x="903" y="524"/>
                    </a:lnTo>
                    <a:lnTo>
                      <a:pt x="924" y="541"/>
                    </a:lnTo>
                    <a:lnTo>
                      <a:pt x="917" y="597"/>
                    </a:lnTo>
                    <a:lnTo>
                      <a:pt x="905" y="604"/>
                    </a:lnTo>
                    <a:lnTo>
                      <a:pt x="931" y="652"/>
                    </a:lnTo>
                    <a:lnTo>
                      <a:pt x="926" y="673"/>
                    </a:lnTo>
                    <a:lnTo>
                      <a:pt x="939" y="704"/>
                    </a:lnTo>
                    <a:lnTo>
                      <a:pt x="941" y="740"/>
                    </a:lnTo>
                    <a:lnTo>
                      <a:pt x="926" y="754"/>
                    </a:lnTo>
                    <a:lnTo>
                      <a:pt x="913" y="773"/>
                    </a:lnTo>
                    <a:lnTo>
                      <a:pt x="917" y="790"/>
                    </a:lnTo>
                    <a:lnTo>
                      <a:pt x="913" y="804"/>
                    </a:lnTo>
                    <a:lnTo>
                      <a:pt x="889" y="826"/>
                    </a:lnTo>
                    <a:lnTo>
                      <a:pt x="860" y="819"/>
                    </a:lnTo>
                    <a:lnTo>
                      <a:pt x="803" y="826"/>
                    </a:lnTo>
                    <a:lnTo>
                      <a:pt x="789" y="845"/>
                    </a:lnTo>
                    <a:lnTo>
                      <a:pt x="781" y="845"/>
                    </a:lnTo>
                    <a:lnTo>
                      <a:pt x="778" y="847"/>
                    </a:lnTo>
                    <a:lnTo>
                      <a:pt x="781" y="849"/>
                    </a:lnTo>
                    <a:lnTo>
                      <a:pt x="789" y="854"/>
                    </a:lnTo>
                    <a:lnTo>
                      <a:pt x="786" y="856"/>
                    </a:lnTo>
                    <a:lnTo>
                      <a:pt x="787" y="860"/>
                    </a:lnTo>
                    <a:lnTo>
                      <a:pt x="787" y="866"/>
                    </a:lnTo>
                    <a:lnTo>
                      <a:pt x="789" y="870"/>
                    </a:lnTo>
                    <a:lnTo>
                      <a:pt x="791" y="869"/>
                    </a:lnTo>
                    <a:lnTo>
                      <a:pt x="805" y="875"/>
                    </a:lnTo>
                    <a:lnTo>
                      <a:pt x="820" y="880"/>
                    </a:lnTo>
                    <a:lnTo>
                      <a:pt x="831" y="876"/>
                    </a:lnTo>
                    <a:lnTo>
                      <a:pt x="841" y="890"/>
                    </a:lnTo>
                    <a:lnTo>
                      <a:pt x="870" y="882"/>
                    </a:lnTo>
                    <a:lnTo>
                      <a:pt x="874" y="895"/>
                    </a:lnTo>
                    <a:lnTo>
                      <a:pt x="866" y="894"/>
                    </a:lnTo>
                    <a:lnTo>
                      <a:pt x="861" y="897"/>
                    </a:lnTo>
                    <a:lnTo>
                      <a:pt x="859" y="900"/>
                    </a:lnTo>
                    <a:lnTo>
                      <a:pt x="861" y="907"/>
                    </a:lnTo>
                    <a:lnTo>
                      <a:pt x="866" y="914"/>
                    </a:lnTo>
                    <a:lnTo>
                      <a:pt x="870" y="916"/>
                    </a:lnTo>
                    <a:lnTo>
                      <a:pt x="876" y="919"/>
                    </a:lnTo>
                    <a:lnTo>
                      <a:pt x="863" y="958"/>
                    </a:lnTo>
                    <a:lnTo>
                      <a:pt x="846" y="954"/>
                    </a:lnTo>
                    <a:lnTo>
                      <a:pt x="820" y="969"/>
                    </a:lnTo>
                    <a:lnTo>
                      <a:pt x="813" y="982"/>
                    </a:lnTo>
                    <a:lnTo>
                      <a:pt x="796" y="997"/>
                    </a:lnTo>
                    <a:lnTo>
                      <a:pt x="782" y="1037"/>
                    </a:lnTo>
                    <a:lnTo>
                      <a:pt x="784" y="1054"/>
                    </a:lnTo>
                    <a:lnTo>
                      <a:pt x="776" y="1058"/>
                    </a:lnTo>
                    <a:lnTo>
                      <a:pt x="774" y="1062"/>
                    </a:lnTo>
                    <a:lnTo>
                      <a:pt x="774" y="1069"/>
                    </a:lnTo>
                    <a:lnTo>
                      <a:pt x="734" y="1095"/>
                    </a:lnTo>
                    <a:lnTo>
                      <a:pt x="753" y="1123"/>
                    </a:lnTo>
                    <a:lnTo>
                      <a:pt x="756" y="1145"/>
                    </a:lnTo>
                    <a:lnTo>
                      <a:pt x="746" y="1161"/>
                    </a:lnTo>
                    <a:lnTo>
                      <a:pt x="741" y="1180"/>
                    </a:lnTo>
                    <a:lnTo>
                      <a:pt x="753" y="1208"/>
                    </a:lnTo>
                    <a:lnTo>
                      <a:pt x="760" y="1215"/>
                    </a:lnTo>
                    <a:lnTo>
                      <a:pt x="774" y="1217"/>
                    </a:lnTo>
                    <a:lnTo>
                      <a:pt x="796" y="1237"/>
                    </a:lnTo>
                    <a:lnTo>
                      <a:pt x="791" y="1275"/>
                    </a:lnTo>
                    <a:lnTo>
                      <a:pt x="798" y="1287"/>
                    </a:lnTo>
                    <a:lnTo>
                      <a:pt x="789" y="1315"/>
                    </a:lnTo>
                    <a:lnTo>
                      <a:pt x="805" y="1337"/>
                    </a:lnTo>
                    <a:lnTo>
                      <a:pt x="824" y="1351"/>
                    </a:lnTo>
                    <a:lnTo>
                      <a:pt x="834" y="1382"/>
                    </a:lnTo>
                    <a:lnTo>
                      <a:pt x="867" y="1415"/>
                    </a:lnTo>
                    <a:lnTo>
                      <a:pt x="853" y="1436"/>
                    </a:lnTo>
                    <a:lnTo>
                      <a:pt x="826" y="1430"/>
                    </a:lnTo>
                    <a:lnTo>
                      <a:pt x="810" y="1458"/>
                    </a:lnTo>
                    <a:lnTo>
                      <a:pt x="748" y="1482"/>
                    </a:lnTo>
                    <a:lnTo>
                      <a:pt x="741" y="1467"/>
                    </a:lnTo>
                    <a:lnTo>
                      <a:pt x="711" y="1480"/>
                    </a:lnTo>
                    <a:lnTo>
                      <a:pt x="704" y="1503"/>
                    </a:lnTo>
                    <a:lnTo>
                      <a:pt x="674" y="1493"/>
                    </a:lnTo>
                    <a:lnTo>
                      <a:pt x="663" y="1482"/>
                    </a:lnTo>
                    <a:lnTo>
                      <a:pt x="661" y="1467"/>
                    </a:lnTo>
                    <a:lnTo>
                      <a:pt x="646" y="1480"/>
                    </a:lnTo>
                    <a:lnTo>
                      <a:pt x="634" y="1475"/>
                    </a:lnTo>
                    <a:lnTo>
                      <a:pt x="632" y="1496"/>
                    </a:lnTo>
                    <a:lnTo>
                      <a:pt x="620" y="1496"/>
                    </a:lnTo>
                    <a:lnTo>
                      <a:pt x="611" y="1530"/>
                    </a:lnTo>
                    <a:lnTo>
                      <a:pt x="596" y="1532"/>
                    </a:lnTo>
                    <a:lnTo>
                      <a:pt x="582" y="1510"/>
                    </a:lnTo>
                    <a:lnTo>
                      <a:pt x="568" y="1501"/>
                    </a:lnTo>
                    <a:lnTo>
                      <a:pt x="554" y="1501"/>
                    </a:lnTo>
                    <a:lnTo>
                      <a:pt x="546" y="1493"/>
                    </a:lnTo>
                    <a:lnTo>
                      <a:pt x="532" y="1501"/>
                    </a:lnTo>
                    <a:lnTo>
                      <a:pt x="528" y="1517"/>
                    </a:lnTo>
                    <a:lnTo>
                      <a:pt x="511" y="1517"/>
                    </a:lnTo>
                    <a:lnTo>
                      <a:pt x="485" y="1525"/>
                    </a:lnTo>
                    <a:lnTo>
                      <a:pt x="463" y="1525"/>
                    </a:lnTo>
                    <a:lnTo>
                      <a:pt x="449" y="1532"/>
                    </a:lnTo>
                    <a:lnTo>
                      <a:pt x="418" y="1565"/>
                    </a:lnTo>
                    <a:lnTo>
                      <a:pt x="399" y="1567"/>
                    </a:lnTo>
                    <a:lnTo>
                      <a:pt x="399" y="1589"/>
                    </a:lnTo>
                    <a:lnTo>
                      <a:pt x="393" y="1587"/>
                    </a:lnTo>
                    <a:lnTo>
                      <a:pt x="390" y="1585"/>
                    </a:lnTo>
                    <a:lnTo>
                      <a:pt x="389" y="1582"/>
                    </a:lnTo>
                    <a:lnTo>
                      <a:pt x="392" y="1579"/>
                    </a:lnTo>
                    <a:lnTo>
                      <a:pt x="371" y="1603"/>
                    </a:lnTo>
                    <a:lnTo>
                      <a:pt x="361" y="1572"/>
                    </a:lnTo>
                    <a:lnTo>
                      <a:pt x="335" y="1565"/>
                    </a:lnTo>
                    <a:lnTo>
                      <a:pt x="327" y="1568"/>
                    </a:lnTo>
                    <a:lnTo>
                      <a:pt x="325" y="1572"/>
                    </a:lnTo>
                    <a:lnTo>
                      <a:pt x="326" y="1577"/>
                    </a:lnTo>
                    <a:lnTo>
                      <a:pt x="332" y="1582"/>
                    </a:lnTo>
                    <a:lnTo>
                      <a:pt x="363" y="1608"/>
                    </a:lnTo>
                    <a:lnTo>
                      <a:pt x="347" y="1643"/>
                    </a:lnTo>
                    <a:lnTo>
                      <a:pt x="328" y="1645"/>
                    </a:lnTo>
                    <a:lnTo>
                      <a:pt x="311" y="1632"/>
                    </a:lnTo>
                    <a:lnTo>
                      <a:pt x="304" y="1624"/>
                    </a:lnTo>
                    <a:lnTo>
                      <a:pt x="300" y="1622"/>
                    </a:lnTo>
                    <a:lnTo>
                      <a:pt x="297" y="1622"/>
                    </a:lnTo>
                    <a:lnTo>
                      <a:pt x="297" y="1567"/>
                    </a:lnTo>
                    <a:lnTo>
                      <a:pt x="263" y="1565"/>
                    </a:lnTo>
                    <a:lnTo>
                      <a:pt x="254" y="1553"/>
                    </a:lnTo>
                    <a:lnTo>
                      <a:pt x="211" y="1558"/>
                    </a:lnTo>
                    <a:lnTo>
                      <a:pt x="206" y="1574"/>
                    </a:lnTo>
                    <a:lnTo>
                      <a:pt x="221" y="1595"/>
                    </a:lnTo>
                    <a:lnTo>
                      <a:pt x="193" y="1617"/>
                    </a:lnTo>
                    <a:lnTo>
                      <a:pt x="219" y="1636"/>
                    </a:lnTo>
                    <a:lnTo>
                      <a:pt x="228" y="1682"/>
                    </a:lnTo>
                    <a:lnTo>
                      <a:pt x="235" y="1700"/>
                    </a:lnTo>
                    <a:lnTo>
                      <a:pt x="213" y="1715"/>
                    </a:lnTo>
                    <a:lnTo>
                      <a:pt x="219" y="1736"/>
                    </a:lnTo>
                    <a:lnTo>
                      <a:pt x="204" y="1732"/>
                    </a:lnTo>
                    <a:lnTo>
                      <a:pt x="163" y="1738"/>
                    </a:lnTo>
                    <a:lnTo>
                      <a:pt x="147" y="1752"/>
                    </a:lnTo>
                    <a:lnTo>
                      <a:pt x="111" y="1715"/>
                    </a:lnTo>
                    <a:lnTo>
                      <a:pt x="114" y="1700"/>
                    </a:lnTo>
                    <a:lnTo>
                      <a:pt x="106" y="1698"/>
                    </a:lnTo>
                    <a:lnTo>
                      <a:pt x="104" y="1696"/>
                    </a:lnTo>
                    <a:lnTo>
                      <a:pt x="104" y="1693"/>
                    </a:lnTo>
                    <a:lnTo>
                      <a:pt x="114" y="1667"/>
                    </a:lnTo>
                    <a:lnTo>
                      <a:pt x="100" y="1650"/>
                    </a:lnTo>
                    <a:lnTo>
                      <a:pt x="91" y="1624"/>
                    </a:lnTo>
                    <a:lnTo>
                      <a:pt x="133" y="1603"/>
                    </a:lnTo>
                    <a:lnTo>
                      <a:pt x="114" y="1574"/>
                    </a:lnTo>
                    <a:lnTo>
                      <a:pt x="133" y="1553"/>
                    </a:lnTo>
                    <a:lnTo>
                      <a:pt x="97" y="1530"/>
                    </a:lnTo>
                    <a:lnTo>
                      <a:pt x="114" y="1496"/>
                    </a:lnTo>
                    <a:lnTo>
                      <a:pt x="78" y="1436"/>
                    </a:lnTo>
                    <a:lnTo>
                      <a:pt x="33" y="1430"/>
                    </a:lnTo>
                    <a:lnTo>
                      <a:pt x="19" y="1408"/>
                    </a:lnTo>
                    <a:lnTo>
                      <a:pt x="21" y="1393"/>
                    </a:lnTo>
                    <a:lnTo>
                      <a:pt x="33" y="1387"/>
                    </a:lnTo>
                    <a:lnTo>
                      <a:pt x="41" y="1365"/>
                    </a:lnTo>
                    <a:lnTo>
                      <a:pt x="76" y="1347"/>
                    </a:lnTo>
                    <a:lnTo>
                      <a:pt x="50" y="1332"/>
                    </a:lnTo>
                    <a:lnTo>
                      <a:pt x="35" y="1304"/>
                    </a:lnTo>
                    <a:lnTo>
                      <a:pt x="14" y="1275"/>
                    </a:lnTo>
                    <a:lnTo>
                      <a:pt x="21" y="1258"/>
                    </a:lnTo>
                    <a:lnTo>
                      <a:pt x="41" y="1247"/>
                    </a:lnTo>
                    <a:lnTo>
                      <a:pt x="26" y="1237"/>
                    </a:lnTo>
                    <a:lnTo>
                      <a:pt x="26" y="1223"/>
                    </a:lnTo>
                    <a:lnTo>
                      <a:pt x="54" y="1208"/>
                    </a:lnTo>
                    <a:lnTo>
                      <a:pt x="85" y="1208"/>
                    </a:lnTo>
                    <a:lnTo>
                      <a:pt x="97" y="1223"/>
                    </a:lnTo>
                    <a:lnTo>
                      <a:pt x="133" y="1161"/>
                    </a:lnTo>
                    <a:lnTo>
                      <a:pt x="161" y="1168"/>
                    </a:lnTo>
                    <a:lnTo>
                      <a:pt x="171" y="1182"/>
                    </a:lnTo>
                    <a:lnTo>
                      <a:pt x="189" y="1180"/>
                    </a:lnTo>
                    <a:lnTo>
                      <a:pt x="204" y="1201"/>
                    </a:lnTo>
                    <a:lnTo>
                      <a:pt x="228" y="1197"/>
                    </a:lnTo>
                    <a:lnTo>
                      <a:pt x="247" y="1180"/>
                    </a:lnTo>
                    <a:lnTo>
                      <a:pt x="256" y="1118"/>
                    </a:lnTo>
                    <a:lnTo>
                      <a:pt x="239" y="1104"/>
                    </a:lnTo>
                    <a:lnTo>
                      <a:pt x="238" y="1099"/>
                    </a:lnTo>
                    <a:lnTo>
                      <a:pt x="237" y="1096"/>
                    </a:lnTo>
                    <a:lnTo>
                      <a:pt x="234" y="1091"/>
                    </a:lnTo>
                    <a:lnTo>
                      <a:pt x="228" y="1087"/>
                    </a:lnTo>
                    <a:lnTo>
                      <a:pt x="224" y="1086"/>
                    </a:lnTo>
                    <a:lnTo>
                      <a:pt x="221" y="1087"/>
                    </a:lnTo>
                    <a:lnTo>
                      <a:pt x="206" y="1111"/>
                    </a:lnTo>
                    <a:lnTo>
                      <a:pt x="206" y="1066"/>
                    </a:lnTo>
                    <a:lnTo>
                      <a:pt x="189" y="1066"/>
                    </a:lnTo>
                    <a:lnTo>
                      <a:pt x="178" y="1104"/>
                    </a:lnTo>
                    <a:lnTo>
                      <a:pt x="177" y="1104"/>
                    </a:lnTo>
                    <a:lnTo>
                      <a:pt x="177" y="1105"/>
                    </a:lnTo>
                    <a:lnTo>
                      <a:pt x="177" y="1107"/>
                    </a:lnTo>
                    <a:lnTo>
                      <a:pt x="177" y="1110"/>
                    </a:lnTo>
                    <a:lnTo>
                      <a:pt x="175" y="1112"/>
                    </a:lnTo>
                    <a:lnTo>
                      <a:pt x="174" y="1112"/>
                    </a:lnTo>
                    <a:lnTo>
                      <a:pt x="174" y="1113"/>
                    </a:lnTo>
                    <a:lnTo>
                      <a:pt x="174" y="1115"/>
                    </a:lnTo>
                    <a:lnTo>
                      <a:pt x="171" y="1115"/>
                    </a:lnTo>
                    <a:lnTo>
                      <a:pt x="169" y="1117"/>
                    </a:lnTo>
                    <a:lnTo>
                      <a:pt x="165" y="1115"/>
                    </a:lnTo>
                    <a:lnTo>
                      <a:pt x="161" y="1115"/>
                    </a:lnTo>
                    <a:lnTo>
                      <a:pt x="154" y="1104"/>
                    </a:lnTo>
                    <a:lnTo>
                      <a:pt x="133" y="1111"/>
                    </a:lnTo>
                    <a:lnTo>
                      <a:pt x="121" y="1089"/>
                    </a:lnTo>
                    <a:lnTo>
                      <a:pt x="119" y="1073"/>
                    </a:lnTo>
                    <a:lnTo>
                      <a:pt x="100" y="1047"/>
                    </a:lnTo>
                    <a:lnTo>
                      <a:pt x="78" y="1030"/>
                    </a:lnTo>
                    <a:lnTo>
                      <a:pt x="14" y="1037"/>
                    </a:lnTo>
                    <a:lnTo>
                      <a:pt x="0" y="1011"/>
                    </a:lnTo>
                    <a:lnTo>
                      <a:pt x="28" y="1008"/>
                    </a:lnTo>
                    <a:lnTo>
                      <a:pt x="43" y="995"/>
                    </a:lnTo>
                    <a:lnTo>
                      <a:pt x="43" y="975"/>
                    </a:lnTo>
                    <a:lnTo>
                      <a:pt x="14" y="952"/>
                    </a:lnTo>
                    <a:lnTo>
                      <a:pt x="21" y="932"/>
                    </a:lnTo>
                    <a:lnTo>
                      <a:pt x="47" y="909"/>
                    </a:lnTo>
                    <a:lnTo>
                      <a:pt x="71" y="940"/>
                    </a:lnTo>
                    <a:lnTo>
                      <a:pt x="97" y="945"/>
                    </a:lnTo>
                    <a:lnTo>
                      <a:pt x="114" y="897"/>
                    </a:lnTo>
                    <a:lnTo>
                      <a:pt x="97" y="880"/>
                    </a:lnTo>
                    <a:lnTo>
                      <a:pt x="71" y="876"/>
                    </a:lnTo>
                    <a:lnTo>
                      <a:pt x="71" y="847"/>
                    </a:lnTo>
                    <a:lnTo>
                      <a:pt x="83" y="845"/>
                    </a:lnTo>
                    <a:lnTo>
                      <a:pt x="86" y="841"/>
                    </a:lnTo>
                    <a:lnTo>
                      <a:pt x="91" y="838"/>
                    </a:lnTo>
                    <a:lnTo>
                      <a:pt x="100" y="819"/>
                    </a:lnTo>
                    <a:lnTo>
                      <a:pt x="97" y="797"/>
                    </a:lnTo>
                    <a:lnTo>
                      <a:pt x="114" y="797"/>
                    </a:lnTo>
                    <a:lnTo>
                      <a:pt x="121" y="780"/>
                    </a:lnTo>
                    <a:lnTo>
                      <a:pt x="156" y="776"/>
                    </a:lnTo>
                    <a:lnTo>
                      <a:pt x="169" y="762"/>
                    </a:lnTo>
                    <a:lnTo>
                      <a:pt x="161" y="761"/>
                    </a:lnTo>
                    <a:lnTo>
                      <a:pt x="157" y="761"/>
                    </a:lnTo>
                    <a:lnTo>
                      <a:pt x="153" y="760"/>
                    </a:lnTo>
                    <a:lnTo>
                      <a:pt x="151" y="759"/>
                    </a:lnTo>
                    <a:lnTo>
                      <a:pt x="149" y="755"/>
                    </a:lnTo>
                    <a:lnTo>
                      <a:pt x="150" y="752"/>
                    </a:lnTo>
                    <a:lnTo>
                      <a:pt x="151" y="748"/>
                    </a:lnTo>
                    <a:lnTo>
                      <a:pt x="154" y="745"/>
                    </a:lnTo>
                    <a:lnTo>
                      <a:pt x="143" y="712"/>
                    </a:lnTo>
                    <a:lnTo>
                      <a:pt x="140" y="680"/>
                    </a:lnTo>
                    <a:lnTo>
                      <a:pt x="114" y="662"/>
                    </a:lnTo>
                    <a:lnTo>
                      <a:pt x="93" y="676"/>
                    </a:lnTo>
                    <a:lnTo>
                      <a:pt x="78" y="695"/>
                    </a:lnTo>
                    <a:lnTo>
                      <a:pt x="65" y="698"/>
                    </a:lnTo>
                    <a:lnTo>
                      <a:pt x="55" y="700"/>
                    </a:lnTo>
                    <a:lnTo>
                      <a:pt x="49" y="700"/>
                    </a:lnTo>
                    <a:lnTo>
                      <a:pt x="44" y="696"/>
                    </a:lnTo>
                    <a:lnTo>
                      <a:pt x="43" y="688"/>
                    </a:lnTo>
                    <a:lnTo>
                      <a:pt x="21" y="673"/>
                    </a:lnTo>
                    <a:lnTo>
                      <a:pt x="26" y="634"/>
                    </a:lnTo>
                    <a:lnTo>
                      <a:pt x="35" y="612"/>
                    </a:lnTo>
                    <a:lnTo>
                      <a:pt x="14" y="581"/>
                    </a:lnTo>
                    <a:lnTo>
                      <a:pt x="50" y="567"/>
                    </a:lnTo>
                    <a:lnTo>
                      <a:pt x="71" y="510"/>
                    </a:lnTo>
                    <a:lnTo>
                      <a:pt x="47" y="488"/>
                    </a:lnTo>
                    <a:lnTo>
                      <a:pt x="64" y="455"/>
                    </a:lnTo>
                    <a:lnTo>
                      <a:pt x="76" y="445"/>
                    </a:lnTo>
                    <a:lnTo>
                      <a:pt x="78" y="427"/>
                    </a:lnTo>
                    <a:lnTo>
                      <a:pt x="100" y="417"/>
                    </a:lnTo>
                    <a:lnTo>
                      <a:pt x="102" y="417"/>
                    </a:lnTo>
                    <a:lnTo>
                      <a:pt x="104" y="417"/>
                    </a:lnTo>
                    <a:lnTo>
                      <a:pt x="110" y="410"/>
                    </a:lnTo>
                    <a:lnTo>
                      <a:pt x="119" y="405"/>
                    </a:lnTo>
                    <a:lnTo>
                      <a:pt x="154" y="391"/>
                    </a:lnTo>
                    <a:lnTo>
                      <a:pt x="161" y="384"/>
                    </a:lnTo>
                    <a:lnTo>
                      <a:pt x="185" y="369"/>
                    </a:lnTo>
                    <a:lnTo>
                      <a:pt x="171" y="291"/>
                    </a:lnTo>
                    <a:lnTo>
                      <a:pt x="150" y="249"/>
                    </a:lnTo>
                    <a:lnTo>
                      <a:pt x="119" y="219"/>
                    </a:lnTo>
                    <a:lnTo>
                      <a:pt x="111" y="191"/>
                    </a:lnTo>
                    <a:lnTo>
                      <a:pt x="97" y="175"/>
                    </a:lnTo>
                    <a:lnTo>
                      <a:pt x="91" y="125"/>
                    </a:lnTo>
                    <a:lnTo>
                      <a:pt x="93" y="122"/>
                    </a:lnTo>
                    <a:lnTo>
                      <a:pt x="96" y="123"/>
                    </a:lnTo>
                    <a:lnTo>
                      <a:pt x="111" y="127"/>
                    </a:lnTo>
                    <a:lnTo>
                      <a:pt x="133" y="141"/>
                    </a:lnTo>
                    <a:lnTo>
                      <a:pt x="135" y="119"/>
                    </a:lnTo>
                    <a:lnTo>
                      <a:pt x="150" y="84"/>
                    </a:lnTo>
                    <a:lnTo>
                      <a:pt x="150" y="63"/>
                    </a:lnTo>
                    <a:lnTo>
                      <a:pt x="171" y="67"/>
                    </a:lnTo>
                    <a:lnTo>
                      <a:pt x="189" y="91"/>
                    </a:lnTo>
                    <a:lnTo>
                      <a:pt x="206" y="97"/>
                    </a:lnTo>
                    <a:lnTo>
                      <a:pt x="221" y="70"/>
                    </a:lnTo>
                    <a:lnTo>
                      <a:pt x="211" y="39"/>
                    </a:lnTo>
                    <a:lnTo>
                      <a:pt x="243" y="39"/>
                    </a:lnTo>
                    <a:lnTo>
                      <a:pt x="261" y="63"/>
                    </a:lnTo>
                    <a:lnTo>
                      <a:pt x="256" y="77"/>
                    </a:lnTo>
                    <a:lnTo>
                      <a:pt x="276" y="106"/>
                    </a:lnTo>
                    <a:lnTo>
                      <a:pt x="306" y="67"/>
                    </a:lnTo>
                    <a:lnTo>
                      <a:pt x="326" y="77"/>
                    </a:lnTo>
                    <a:lnTo>
                      <a:pt x="339" y="9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1750">
                <a:extLst>
                  <a:ext uri="{FF2B5EF4-FFF2-40B4-BE49-F238E27FC236}">
                    <a16:creationId xmlns:a16="http://schemas.microsoft.com/office/drawing/2014/main" id="{3117FA09-89E3-8EFC-BDB4-0C9E16D67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5" y="2754"/>
                <a:ext cx="330" cy="398"/>
              </a:xfrm>
              <a:custGeom>
                <a:avLst/>
                <a:gdLst>
                  <a:gd name="T0" fmla="*/ 57 w 1982"/>
                  <a:gd name="T1" fmla="*/ 285 h 2389"/>
                  <a:gd name="T2" fmla="*/ 112 w 1982"/>
                  <a:gd name="T3" fmla="*/ 400 h 2389"/>
                  <a:gd name="T4" fmla="*/ 105 w 1982"/>
                  <a:gd name="T5" fmla="*/ 430 h 2389"/>
                  <a:gd name="T6" fmla="*/ 148 w 1982"/>
                  <a:gd name="T7" fmla="*/ 474 h 2389"/>
                  <a:gd name="T8" fmla="*/ 100 w 1982"/>
                  <a:gd name="T9" fmla="*/ 519 h 2389"/>
                  <a:gd name="T10" fmla="*/ 76 w 1982"/>
                  <a:gd name="T11" fmla="*/ 581 h 2389"/>
                  <a:gd name="T12" fmla="*/ 51 w 1982"/>
                  <a:gd name="T13" fmla="*/ 696 h 2389"/>
                  <a:gd name="T14" fmla="*/ 29 w 1982"/>
                  <a:gd name="T15" fmla="*/ 765 h 2389"/>
                  <a:gd name="T16" fmla="*/ 9 w 1982"/>
                  <a:gd name="T17" fmla="*/ 802 h 2389"/>
                  <a:gd name="T18" fmla="*/ 187 w 1982"/>
                  <a:gd name="T19" fmla="*/ 947 h 2389"/>
                  <a:gd name="T20" fmla="*/ 160 w 1982"/>
                  <a:gd name="T21" fmla="*/ 1034 h 2389"/>
                  <a:gd name="T22" fmla="*/ 212 w 1982"/>
                  <a:gd name="T23" fmla="*/ 1115 h 2389"/>
                  <a:gd name="T24" fmla="*/ 411 w 1982"/>
                  <a:gd name="T25" fmla="*/ 1415 h 2389"/>
                  <a:gd name="T26" fmla="*/ 248 w 1982"/>
                  <a:gd name="T27" fmla="*/ 1676 h 2389"/>
                  <a:gd name="T28" fmla="*/ 242 w 1982"/>
                  <a:gd name="T29" fmla="*/ 1740 h 2389"/>
                  <a:gd name="T30" fmla="*/ 146 w 1982"/>
                  <a:gd name="T31" fmla="*/ 1912 h 2389"/>
                  <a:gd name="T32" fmla="*/ 200 w 1982"/>
                  <a:gd name="T33" fmla="*/ 2089 h 2389"/>
                  <a:gd name="T34" fmla="*/ 264 w 1982"/>
                  <a:gd name="T35" fmla="*/ 2042 h 2389"/>
                  <a:gd name="T36" fmla="*/ 351 w 1982"/>
                  <a:gd name="T37" fmla="*/ 2061 h 2389"/>
                  <a:gd name="T38" fmla="*/ 542 w 1982"/>
                  <a:gd name="T39" fmla="*/ 2092 h 2389"/>
                  <a:gd name="T40" fmla="*/ 768 w 1982"/>
                  <a:gd name="T41" fmla="*/ 2255 h 2389"/>
                  <a:gd name="T42" fmla="*/ 867 w 1982"/>
                  <a:gd name="T43" fmla="*/ 2244 h 2389"/>
                  <a:gd name="T44" fmla="*/ 925 w 1982"/>
                  <a:gd name="T45" fmla="*/ 2253 h 2389"/>
                  <a:gd name="T46" fmla="*/ 1049 w 1982"/>
                  <a:gd name="T47" fmla="*/ 2257 h 2389"/>
                  <a:gd name="T48" fmla="*/ 1167 w 1982"/>
                  <a:gd name="T49" fmla="*/ 2361 h 2389"/>
                  <a:gd name="T50" fmla="*/ 1255 w 1982"/>
                  <a:gd name="T51" fmla="*/ 2281 h 2389"/>
                  <a:gd name="T52" fmla="*/ 1350 w 1982"/>
                  <a:gd name="T53" fmla="*/ 2193 h 2389"/>
                  <a:gd name="T54" fmla="*/ 1423 w 1982"/>
                  <a:gd name="T55" fmla="*/ 2198 h 2389"/>
                  <a:gd name="T56" fmla="*/ 1455 w 1982"/>
                  <a:gd name="T57" fmla="*/ 2104 h 2389"/>
                  <a:gd name="T58" fmla="*/ 1609 w 1982"/>
                  <a:gd name="T59" fmla="*/ 1778 h 2389"/>
                  <a:gd name="T60" fmla="*/ 1768 w 1982"/>
                  <a:gd name="T61" fmla="*/ 1728 h 2389"/>
                  <a:gd name="T62" fmla="*/ 1857 w 1982"/>
                  <a:gd name="T63" fmla="*/ 1708 h 2389"/>
                  <a:gd name="T64" fmla="*/ 1916 w 1982"/>
                  <a:gd name="T65" fmla="*/ 1678 h 2389"/>
                  <a:gd name="T66" fmla="*/ 1974 w 1982"/>
                  <a:gd name="T67" fmla="*/ 1552 h 2389"/>
                  <a:gd name="T68" fmla="*/ 1970 w 1982"/>
                  <a:gd name="T69" fmla="*/ 1531 h 2389"/>
                  <a:gd name="T70" fmla="*/ 1923 w 1982"/>
                  <a:gd name="T71" fmla="*/ 1478 h 2389"/>
                  <a:gd name="T72" fmla="*/ 1688 w 1982"/>
                  <a:gd name="T73" fmla="*/ 1455 h 2389"/>
                  <a:gd name="T74" fmla="*/ 1627 w 1982"/>
                  <a:gd name="T75" fmla="*/ 1390 h 2389"/>
                  <a:gd name="T76" fmla="*/ 1559 w 1982"/>
                  <a:gd name="T77" fmla="*/ 1443 h 2389"/>
                  <a:gd name="T78" fmla="*/ 1512 w 1982"/>
                  <a:gd name="T79" fmla="*/ 1435 h 2389"/>
                  <a:gd name="T80" fmla="*/ 1462 w 1982"/>
                  <a:gd name="T81" fmla="*/ 1298 h 2389"/>
                  <a:gd name="T82" fmla="*/ 1397 w 1982"/>
                  <a:gd name="T83" fmla="*/ 1426 h 2389"/>
                  <a:gd name="T84" fmla="*/ 1350 w 1982"/>
                  <a:gd name="T85" fmla="*/ 1356 h 2389"/>
                  <a:gd name="T86" fmla="*/ 1283 w 1982"/>
                  <a:gd name="T87" fmla="*/ 1219 h 2389"/>
                  <a:gd name="T88" fmla="*/ 1295 w 1982"/>
                  <a:gd name="T89" fmla="*/ 993 h 2389"/>
                  <a:gd name="T90" fmla="*/ 1240 w 1982"/>
                  <a:gd name="T91" fmla="*/ 963 h 2389"/>
                  <a:gd name="T92" fmla="*/ 1196 w 1982"/>
                  <a:gd name="T93" fmla="*/ 908 h 2389"/>
                  <a:gd name="T94" fmla="*/ 1080 w 1982"/>
                  <a:gd name="T95" fmla="*/ 886 h 2389"/>
                  <a:gd name="T96" fmla="*/ 931 w 1982"/>
                  <a:gd name="T97" fmla="*/ 823 h 2389"/>
                  <a:gd name="T98" fmla="*/ 911 w 1982"/>
                  <a:gd name="T99" fmla="*/ 784 h 2389"/>
                  <a:gd name="T100" fmla="*/ 911 w 1982"/>
                  <a:gd name="T101" fmla="*/ 708 h 2389"/>
                  <a:gd name="T102" fmla="*/ 913 w 1982"/>
                  <a:gd name="T103" fmla="*/ 687 h 2389"/>
                  <a:gd name="T104" fmla="*/ 773 w 1982"/>
                  <a:gd name="T105" fmla="*/ 594 h 2389"/>
                  <a:gd name="T106" fmla="*/ 727 w 1982"/>
                  <a:gd name="T107" fmla="*/ 530 h 2389"/>
                  <a:gd name="T108" fmla="*/ 615 w 1982"/>
                  <a:gd name="T109" fmla="*/ 426 h 2389"/>
                  <a:gd name="T110" fmla="*/ 575 w 1982"/>
                  <a:gd name="T111" fmla="*/ 395 h 2389"/>
                  <a:gd name="T112" fmla="*/ 392 w 1982"/>
                  <a:gd name="T113" fmla="*/ 67 h 2389"/>
                  <a:gd name="T114" fmla="*/ 363 w 1982"/>
                  <a:gd name="T115" fmla="*/ 14 h 2389"/>
                  <a:gd name="T116" fmla="*/ 307 w 1982"/>
                  <a:gd name="T117" fmla="*/ 34 h 2389"/>
                  <a:gd name="T118" fmla="*/ 263 w 1982"/>
                  <a:gd name="T119" fmla="*/ 45 h 23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982" h="2389">
                    <a:moveTo>
                      <a:pt x="240" y="45"/>
                    </a:moveTo>
                    <a:lnTo>
                      <a:pt x="190" y="43"/>
                    </a:lnTo>
                    <a:lnTo>
                      <a:pt x="148" y="128"/>
                    </a:lnTo>
                    <a:lnTo>
                      <a:pt x="93" y="202"/>
                    </a:lnTo>
                    <a:lnTo>
                      <a:pt x="90" y="235"/>
                    </a:lnTo>
                    <a:lnTo>
                      <a:pt x="57" y="285"/>
                    </a:lnTo>
                    <a:lnTo>
                      <a:pt x="55" y="300"/>
                    </a:lnTo>
                    <a:lnTo>
                      <a:pt x="41" y="317"/>
                    </a:lnTo>
                    <a:lnTo>
                      <a:pt x="42" y="323"/>
                    </a:lnTo>
                    <a:lnTo>
                      <a:pt x="46" y="328"/>
                    </a:lnTo>
                    <a:lnTo>
                      <a:pt x="98" y="395"/>
                    </a:lnTo>
                    <a:lnTo>
                      <a:pt x="112" y="400"/>
                    </a:lnTo>
                    <a:lnTo>
                      <a:pt x="86" y="406"/>
                    </a:lnTo>
                    <a:lnTo>
                      <a:pt x="83" y="395"/>
                    </a:lnTo>
                    <a:lnTo>
                      <a:pt x="70" y="400"/>
                    </a:lnTo>
                    <a:lnTo>
                      <a:pt x="67" y="403"/>
                    </a:lnTo>
                    <a:lnTo>
                      <a:pt x="83" y="430"/>
                    </a:lnTo>
                    <a:lnTo>
                      <a:pt x="105" y="430"/>
                    </a:lnTo>
                    <a:lnTo>
                      <a:pt x="134" y="448"/>
                    </a:lnTo>
                    <a:lnTo>
                      <a:pt x="135" y="455"/>
                    </a:lnTo>
                    <a:lnTo>
                      <a:pt x="137" y="461"/>
                    </a:lnTo>
                    <a:lnTo>
                      <a:pt x="139" y="465"/>
                    </a:lnTo>
                    <a:lnTo>
                      <a:pt x="144" y="470"/>
                    </a:lnTo>
                    <a:lnTo>
                      <a:pt x="148" y="474"/>
                    </a:lnTo>
                    <a:lnTo>
                      <a:pt x="150" y="480"/>
                    </a:lnTo>
                    <a:lnTo>
                      <a:pt x="148" y="486"/>
                    </a:lnTo>
                    <a:lnTo>
                      <a:pt x="143" y="495"/>
                    </a:lnTo>
                    <a:lnTo>
                      <a:pt x="122" y="509"/>
                    </a:lnTo>
                    <a:lnTo>
                      <a:pt x="107" y="523"/>
                    </a:lnTo>
                    <a:lnTo>
                      <a:pt x="100" y="519"/>
                    </a:lnTo>
                    <a:lnTo>
                      <a:pt x="97" y="519"/>
                    </a:lnTo>
                    <a:lnTo>
                      <a:pt x="94" y="519"/>
                    </a:lnTo>
                    <a:lnTo>
                      <a:pt x="93" y="522"/>
                    </a:lnTo>
                    <a:lnTo>
                      <a:pt x="90" y="552"/>
                    </a:lnTo>
                    <a:lnTo>
                      <a:pt x="82" y="564"/>
                    </a:lnTo>
                    <a:lnTo>
                      <a:pt x="76" y="581"/>
                    </a:lnTo>
                    <a:lnTo>
                      <a:pt x="71" y="600"/>
                    </a:lnTo>
                    <a:lnTo>
                      <a:pt x="68" y="621"/>
                    </a:lnTo>
                    <a:lnTo>
                      <a:pt x="62" y="646"/>
                    </a:lnTo>
                    <a:lnTo>
                      <a:pt x="59" y="659"/>
                    </a:lnTo>
                    <a:lnTo>
                      <a:pt x="57" y="672"/>
                    </a:lnTo>
                    <a:lnTo>
                      <a:pt x="51" y="696"/>
                    </a:lnTo>
                    <a:lnTo>
                      <a:pt x="46" y="721"/>
                    </a:lnTo>
                    <a:lnTo>
                      <a:pt x="42" y="732"/>
                    </a:lnTo>
                    <a:lnTo>
                      <a:pt x="40" y="737"/>
                    </a:lnTo>
                    <a:lnTo>
                      <a:pt x="38" y="743"/>
                    </a:lnTo>
                    <a:lnTo>
                      <a:pt x="33" y="754"/>
                    </a:lnTo>
                    <a:lnTo>
                      <a:pt x="29" y="765"/>
                    </a:lnTo>
                    <a:lnTo>
                      <a:pt x="19" y="786"/>
                    </a:lnTo>
                    <a:lnTo>
                      <a:pt x="12" y="796"/>
                    </a:lnTo>
                    <a:lnTo>
                      <a:pt x="10" y="798"/>
                    </a:lnTo>
                    <a:lnTo>
                      <a:pt x="9" y="798"/>
                    </a:lnTo>
                    <a:lnTo>
                      <a:pt x="9" y="799"/>
                    </a:lnTo>
                    <a:lnTo>
                      <a:pt x="9" y="802"/>
                    </a:lnTo>
                    <a:lnTo>
                      <a:pt x="7" y="808"/>
                    </a:lnTo>
                    <a:lnTo>
                      <a:pt x="0" y="822"/>
                    </a:lnTo>
                    <a:lnTo>
                      <a:pt x="100" y="898"/>
                    </a:lnTo>
                    <a:lnTo>
                      <a:pt x="179" y="898"/>
                    </a:lnTo>
                    <a:lnTo>
                      <a:pt x="185" y="922"/>
                    </a:lnTo>
                    <a:lnTo>
                      <a:pt x="187" y="947"/>
                    </a:lnTo>
                    <a:lnTo>
                      <a:pt x="186" y="960"/>
                    </a:lnTo>
                    <a:lnTo>
                      <a:pt x="184" y="972"/>
                    </a:lnTo>
                    <a:lnTo>
                      <a:pt x="181" y="985"/>
                    </a:lnTo>
                    <a:lnTo>
                      <a:pt x="177" y="998"/>
                    </a:lnTo>
                    <a:lnTo>
                      <a:pt x="169" y="1015"/>
                    </a:lnTo>
                    <a:lnTo>
                      <a:pt x="160" y="1034"/>
                    </a:lnTo>
                    <a:lnTo>
                      <a:pt x="150" y="1053"/>
                    </a:lnTo>
                    <a:lnTo>
                      <a:pt x="138" y="1075"/>
                    </a:lnTo>
                    <a:lnTo>
                      <a:pt x="135" y="1079"/>
                    </a:lnTo>
                    <a:lnTo>
                      <a:pt x="133" y="1093"/>
                    </a:lnTo>
                    <a:lnTo>
                      <a:pt x="98" y="1122"/>
                    </a:lnTo>
                    <a:lnTo>
                      <a:pt x="212" y="1115"/>
                    </a:lnTo>
                    <a:lnTo>
                      <a:pt x="222" y="1108"/>
                    </a:lnTo>
                    <a:lnTo>
                      <a:pt x="240" y="1100"/>
                    </a:lnTo>
                    <a:lnTo>
                      <a:pt x="321" y="1348"/>
                    </a:lnTo>
                    <a:lnTo>
                      <a:pt x="376" y="1376"/>
                    </a:lnTo>
                    <a:lnTo>
                      <a:pt x="411" y="1376"/>
                    </a:lnTo>
                    <a:lnTo>
                      <a:pt x="411" y="1415"/>
                    </a:lnTo>
                    <a:lnTo>
                      <a:pt x="428" y="1415"/>
                    </a:lnTo>
                    <a:lnTo>
                      <a:pt x="426" y="1450"/>
                    </a:lnTo>
                    <a:lnTo>
                      <a:pt x="342" y="1478"/>
                    </a:lnTo>
                    <a:lnTo>
                      <a:pt x="314" y="1569"/>
                    </a:lnTo>
                    <a:lnTo>
                      <a:pt x="278" y="1540"/>
                    </a:lnTo>
                    <a:lnTo>
                      <a:pt x="248" y="1676"/>
                    </a:lnTo>
                    <a:lnTo>
                      <a:pt x="233" y="1683"/>
                    </a:lnTo>
                    <a:lnTo>
                      <a:pt x="233" y="1711"/>
                    </a:lnTo>
                    <a:lnTo>
                      <a:pt x="236" y="1719"/>
                    </a:lnTo>
                    <a:lnTo>
                      <a:pt x="237" y="1719"/>
                    </a:lnTo>
                    <a:lnTo>
                      <a:pt x="240" y="1721"/>
                    </a:lnTo>
                    <a:lnTo>
                      <a:pt x="242" y="1740"/>
                    </a:lnTo>
                    <a:lnTo>
                      <a:pt x="262" y="1804"/>
                    </a:lnTo>
                    <a:lnTo>
                      <a:pt x="218" y="1792"/>
                    </a:lnTo>
                    <a:lnTo>
                      <a:pt x="185" y="1861"/>
                    </a:lnTo>
                    <a:lnTo>
                      <a:pt x="143" y="1904"/>
                    </a:lnTo>
                    <a:lnTo>
                      <a:pt x="143" y="1909"/>
                    </a:lnTo>
                    <a:lnTo>
                      <a:pt x="146" y="1912"/>
                    </a:lnTo>
                    <a:lnTo>
                      <a:pt x="150" y="1913"/>
                    </a:lnTo>
                    <a:lnTo>
                      <a:pt x="157" y="1913"/>
                    </a:lnTo>
                    <a:lnTo>
                      <a:pt x="235" y="1996"/>
                    </a:lnTo>
                    <a:lnTo>
                      <a:pt x="214" y="2048"/>
                    </a:lnTo>
                    <a:lnTo>
                      <a:pt x="212" y="2068"/>
                    </a:lnTo>
                    <a:lnTo>
                      <a:pt x="200" y="2089"/>
                    </a:lnTo>
                    <a:lnTo>
                      <a:pt x="185" y="2092"/>
                    </a:lnTo>
                    <a:lnTo>
                      <a:pt x="169" y="2139"/>
                    </a:lnTo>
                    <a:lnTo>
                      <a:pt x="207" y="2146"/>
                    </a:lnTo>
                    <a:lnTo>
                      <a:pt x="218" y="2098"/>
                    </a:lnTo>
                    <a:lnTo>
                      <a:pt x="248" y="2048"/>
                    </a:lnTo>
                    <a:lnTo>
                      <a:pt x="264" y="2042"/>
                    </a:lnTo>
                    <a:lnTo>
                      <a:pt x="282" y="2040"/>
                    </a:lnTo>
                    <a:lnTo>
                      <a:pt x="301" y="2042"/>
                    </a:lnTo>
                    <a:lnTo>
                      <a:pt x="320" y="2048"/>
                    </a:lnTo>
                    <a:lnTo>
                      <a:pt x="332" y="2054"/>
                    </a:lnTo>
                    <a:lnTo>
                      <a:pt x="346" y="2059"/>
                    </a:lnTo>
                    <a:lnTo>
                      <a:pt x="351" y="2061"/>
                    </a:lnTo>
                    <a:lnTo>
                      <a:pt x="361" y="2063"/>
                    </a:lnTo>
                    <a:lnTo>
                      <a:pt x="397" y="2070"/>
                    </a:lnTo>
                    <a:lnTo>
                      <a:pt x="411" y="2042"/>
                    </a:lnTo>
                    <a:lnTo>
                      <a:pt x="433" y="2054"/>
                    </a:lnTo>
                    <a:lnTo>
                      <a:pt x="518" y="2054"/>
                    </a:lnTo>
                    <a:lnTo>
                      <a:pt x="542" y="2092"/>
                    </a:lnTo>
                    <a:lnTo>
                      <a:pt x="599" y="2111"/>
                    </a:lnTo>
                    <a:lnTo>
                      <a:pt x="592" y="2156"/>
                    </a:lnTo>
                    <a:lnTo>
                      <a:pt x="661" y="2170"/>
                    </a:lnTo>
                    <a:lnTo>
                      <a:pt x="692" y="2239"/>
                    </a:lnTo>
                    <a:lnTo>
                      <a:pt x="731" y="2247"/>
                    </a:lnTo>
                    <a:lnTo>
                      <a:pt x="768" y="2255"/>
                    </a:lnTo>
                    <a:lnTo>
                      <a:pt x="780" y="2253"/>
                    </a:lnTo>
                    <a:lnTo>
                      <a:pt x="787" y="2252"/>
                    </a:lnTo>
                    <a:lnTo>
                      <a:pt x="794" y="2252"/>
                    </a:lnTo>
                    <a:lnTo>
                      <a:pt x="820" y="2250"/>
                    </a:lnTo>
                    <a:lnTo>
                      <a:pt x="844" y="2246"/>
                    </a:lnTo>
                    <a:lnTo>
                      <a:pt x="867" y="2244"/>
                    </a:lnTo>
                    <a:lnTo>
                      <a:pt x="875" y="2248"/>
                    </a:lnTo>
                    <a:lnTo>
                      <a:pt x="889" y="2253"/>
                    </a:lnTo>
                    <a:lnTo>
                      <a:pt x="899" y="2250"/>
                    </a:lnTo>
                    <a:lnTo>
                      <a:pt x="909" y="2250"/>
                    </a:lnTo>
                    <a:lnTo>
                      <a:pt x="918" y="2250"/>
                    </a:lnTo>
                    <a:lnTo>
                      <a:pt x="925" y="2253"/>
                    </a:lnTo>
                    <a:lnTo>
                      <a:pt x="956" y="2254"/>
                    </a:lnTo>
                    <a:lnTo>
                      <a:pt x="972" y="2257"/>
                    </a:lnTo>
                    <a:lnTo>
                      <a:pt x="988" y="2261"/>
                    </a:lnTo>
                    <a:lnTo>
                      <a:pt x="1009" y="2260"/>
                    </a:lnTo>
                    <a:lnTo>
                      <a:pt x="1030" y="2259"/>
                    </a:lnTo>
                    <a:lnTo>
                      <a:pt x="1049" y="2257"/>
                    </a:lnTo>
                    <a:lnTo>
                      <a:pt x="1068" y="2253"/>
                    </a:lnTo>
                    <a:lnTo>
                      <a:pt x="1046" y="2374"/>
                    </a:lnTo>
                    <a:lnTo>
                      <a:pt x="1120" y="2381"/>
                    </a:lnTo>
                    <a:lnTo>
                      <a:pt x="1131" y="2389"/>
                    </a:lnTo>
                    <a:lnTo>
                      <a:pt x="1140" y="2370"/>
                    </a:lnTo>
                    <a:lnTo>
                      <a:pt x="1167" y="2361"/>
                    </a:lnTo>
                    <a:lnTo>
                      <a:pt x="1170" y="2346"/>
                    </a:lnTo>
                    <a:lnTo>
                      <a:pt x="1177" y="2327"/>
                    </a:lnTo>
                    <a:lnTo>
                      <a:pt x="1198" y="2311"/>
                    </a:lnTo>
                    <a:lnTo>
                      <a:pt x="1224" y="2317"/>
                    </a:lnTo>
                    <a:lnTo>
                      <a:pt x="1231" y="2305"/>
                    </a:lnTo>
                    <a:lnTo>
                      <a:pt x="1255" y="2281"/>
                    </a:lnTo>
                    <a:lnTo>
                      <a:pt x="1277" y="2253"/>
                    </a:lnTo>
                    <a:lnTo>
                      <a:pt x="1312" y="2227"/>
                    </a:lnTo>
                    <a:lnTo>
                      <a:pt x="1340" y="2235"/>
                    </a:lnTo>
                    <a:lnTo>
                      <a:pt x="1353" y="2203"/>
                    </a:lnTo>
                    <a:lnTo>
                      <a:pt x="1350" y="2196"/>
                    </a:lnTo>
                    <a:lnTo>
                      <a:pt x="1350" y="2193"/>
                    </a:lnTo>
                    <a:lnTo>
                      <a:pt x="1351" y="2192"/>
                    </a:lnTo>
                    <a:lnTo>
                      <a:pt x="1356" y="2195"/>
                    </a:lnTo>
                    <a:lnTo>
                      <a:pt x="1360" y="2196"/>
                    </a:lnTo>
                    <a:lnTo>
                      <a:pt x="1366" y="2198"/>
                    </a:lnTo>
                    <a:lnTo>
                      <a:pt x="1409" y="2189"/>
                    </a:lnTo>
                    <a:lnTo>
                      <a:pt x="1423" y="2198"/>
                    </a:lnTo>
                    <a:lnTo>
                      <a:pt x="1438" y="2182"/>
                    </a:lnTo>
                    <a:lnTo>
                      <a:pt x="1473" y="2168"/>
                    </a:lnTo>
                    <a:lnTo>
                      <a:pt x="1473" y="2132"/>
                    </a:lnTo>
                    <a:lnTo>
                      <a:pt x="1481" y="2120"/>
                    </a:lnTo>
                    <a:lnTo>
                      <a:pt x="1469" y="2106"/>
                    </a:lnTo>
                    <a:lnTo>
                      <a:pt x="1455" y="2104"/>
                    </a:lnTo>
                    <a:lnTo>
                      <a:pt x="1383" y="2070"/>
                    </a:lnTo>
                    <a:lnTo>
                      <a:pt x="1355" y="2063"/>
                    </a:lnTo>
                    <a:lnTo>
                      <a:pt x="1369" y="1883"/>
                    </a:lnTo>
                    <a:lnTo>
                      <a:pt x="1440" y="1778"/>
                    </a:lnTo>
                    <a:lnTo>
                      <a:pt x="1512" y="1806"/>
                    </a:lnTo>
                    <a:lnTo>
                      <a:pt x="1609" y="1778"/>
                    </a:lnTo>
                    <a:lnTo>
                      <a:pt x="1609" y="1621"/>
                    </a:lnTo>
                    <a:lnTo>
                      <a:pt x="1654" y="1626"/>
                    </a:lnTo>
                    <a:lnTo>
                      <a:pt x="1673" y="1604"/>
                    </a:lnTo>
                    <a:lnTo>
                      <a:pt x="1709" y="1642"/>
                    </a:lnTo>
                    <a:lnTo>
                      <a:pt x="1718" y="1683"/>
                    </a:lnTo>
                    <a:lnTo>
                      <a:pt x="1768" y="1728"/>
                    </a:lnTo>
                    <a:lnTo>
                      <a:pt x="1797" y="1711"/>
                    </a:lnTo>
                    <a:lnTo>
                      <a:pt x="1804" y="1692"/>
                    </a:lnTo>
                    <a:lnTo>
                      <a:pt x="1838" y="1721"/>
                    </a:lnTo>
                    <a:lnTo>
                      <a:pt x="1844" y="1715"/>
                    </a:lnTo>
                    <a:lnTo>
                      <a:pt x="1853" y="1709"/>
                    </a:lnTo>
                    <a:lnTo>
                      <a:pt x="1857" y="1708"/>
                    </a:lnTo>
                    <a:lnTo>
                      <a:pt x="1861" y="1709"/>
                    </a:lnTo>
                    <a:lnTo>
                      <a:pt x="1867" y="1706"/>
                    </a:lnTo>
                    <a:lnTo>
                      <a:pt x="1873" y="1707"/>
                    </a:lnTo>
                    <a:lnTo>
                      <a:pt x="1875" y="1692"/>
                    </a:lnTo>
                    <a:lnTo>
                      <a:pt x="1901" y="1668"/>
                    </a:lnTo>
                    <a:lnTo>
                      <a:pt x="1916" y="1678"/>
                    </a:lnTo>
                    <a:lnTo>
                      <a:pt x="1930" y="1661"/>
                    </a:lnTo>
                    <a:lnTo>
                      <a:pt x="1958" y="1619"/>
                    </a:lnTo>
                    <a:lnTo>
                      <a:pt x="1982" y="1619"/>
                    </a:lnTo>
                    <a:lnTo>
                      <a:pt x="1966" y="1557"/>
                    </a:lnTo>
                    <a:lnTo>
                      <a:pt x="1970" y="1554"/>
                    </a:lnTo>
                    <a:lnTo>
                      <a:pt x="1974" y="1552"/>
                    </a:lnTo>
                    <a:lnTo>
                      <a:pt x="1976" y="1549"/>
                    </a:lnTo>
                    <a:lnTo>
                      <a:pt x="1978" y="1547"/>
                    </a:lnTo>
                    <a:lnTo>
                      <a:pt x="1977" y="1543"/>
                    </a:lnTo>
                    <a:lnTo>
                      <a:pt x="1976" y="1540"/>
                    </a:lnTo>
                    <a:lnTo>
                      <a:pt x="1976" y="1539"/>
                    </a:lnTo>
                    <a:lnTo>
                      <a:pt x="1970" y="1531"/>
                    </a:lnTo>
                    <a:lnTo>
                      <a:pt x="1958" y="1514"/>
                    </a:lnTo>
                    <a:lnTo>
                      <a:pt x="1950" y="1501"/>
                    </a:lnTo>
                    <a:lnTo>
                      <a:pt x="1942" y="1492"/>
                    </a:lnTo>
                    <a:lnTo>
                      <a:pt x="1936" y="1486"/>
                    </a:lnTo>
                    <a:lnTo>
                      <a:pt x="1932" y="1483"/>
                    </a:lnTo>
                    <a:lnTo>
                      <a:pt x="1923" y="1478"/>
                    </a:lnTo>
                    <a:lnTo>
                      <a:pt x="1851" y="1422"/>
                    </a:lnTo>
                    <a:lnTo>
                      <a:pt x="1712" y="1533"/>
                    </a:lnTo>
                    <a:lnTo>
                      <a:pt x="1697" y="1504"/>
                    </a:lnTo>
                    <a:lnTo>
                      <a:pt x="1688" y="1478"/>
                    </a:lnTo>
                    <a:lnTo>
                      <a:pt x="1680" y="1464"/>
                    </a:lnTo>
                    <a:lnTo>
                      <a:pt x="1688" y="1455"/>
                    </a:lnTo>
                    <a:lnTo>
                      <a:pt x="1683" y="1433"/>
                    </a:lnTo>
                    <a:lnTo>
                      <a:pt x="1662" y="1411"/>
                    </a:lnTo>
                    <a:lnTo>
                      <a:pt x="1645" y="1411"/>
                    </a:lnTo>
                    <a:lnTo>
                      <a:pt x="1630" y="1393"/>
                    </a:lnTo>
                    <a:lnTo>
                      <a:pt x="1628" y="1392"/>
                    </a:lnTo>
                    <a:lnTo>
                      <a:pt x="1627" y="1390"/>
                    </a:lnTo>
                    <a:lnTo>
                      <a:pt x="1625" y="1383"/>
                    </a:lnTo>
                    <a:lnTo>
                      <a:pt x="1612" y="1400"/>
                    </a:lnTo>
                    <a:lnTo>
                      <a:pt x="1601" y="1415"/>
                    </a:lnTo>
                    <a:lnTo>
                      <a:pt x="1590" y="1455"/>
                    </a:lnTo>
                    <a:lnTo>
                      <a:pt x="1559" y="1455"/>
                    </a:lnTo>
                    <a:lnTo>
                      <a:pt x="1559" y="1443"/>
                    </a:lnTo>
                    <a:lnTo>
                      <a:pt x="1523" y="1457"/>
                    </a:lnTo>
                    <a:lnTo>
                      <a:pt x="1512" y="1453"/>
                    </a:lnTo>
                    <a:lnTo>
                      <a:pt x="1508" y="1450"/>
                    </a:lnTo>
                    <a:lnTo>
                      <a:pt x="1507" y="1448"/>
                    </a:lnTo>
                    <a:lnTo>
                      <a:pt x="1506" y="1442"/>
                    </a:lnTo>
                    <a:lnTo>
                      <a:pt x="1512" y="1435"/>
                    </a:lnTo>
                    <a:lnTo>
                      <a:pt x="1512" y="1415"/>
                    </a:lnTo>
                    <a:lnTo>
                      <a:pt x="1503" y="1393"/>
                    </a:lnTo>
                    <a:lnTo>
                      <a:pt x="1483" y="1357"/>
                    </a:lnTo>
                    <a:lnTo>
                      <a:pt x="1509" y="1322"/>
                    </a:lnTo>
                    <a:lnTo>
                      <a:pt x="1483" y="1313"/>
                    </a:lnTo>
                    <a:lnTo>
                      <a:pt x="1462" y="1298"/>
                    </a:lnTo>
                    <a:lnTo>
                      <a:pt x="1469" y="1365"/>
                    </a:lnTo>
                    <a:lnTo>
                      <a:pt x="1462" y="1378"/>
                    </a:lnTo>
                    <a:lnTo>
                      <a:pt x="1445" y="1385"/>
                    </a:lnTo>
                    <a:lnTo>
                      <a:pt x="1440" y="1400"/>
                    </a:lnTo>
                    <a:lnTo>
                      <a:pt x="1419" y="1405"/>
                    </a:lnTo>
                    <a:lnTo>
                      <a:pt x="1397" y="1426"/>
                    </a:lnTo>
                    <a:lnTo>
                      <a:pt x="1394" y="1410"/>
                    </a:lnTo>
                    <a:lnTo>
                      <a:pt x="1390" y="1398"/>
                    </a:lnTo>
                    <a:lnTo>
                      <a:pt x="1384" y="1386"/>
                    </a:lnTo>
                    <a:lnTo>
                      <a:pt x="1377" y="1378"/>
                    </a:lnTo>
                    <a:lnTo>
                      <a:pt x="1360" y="1362"/>
                    </a:lnTo>
                    <a:lnTo>
                      <a:pt x="1350" y="1356"/>
                    </a:lnTo>
                    <a:lnTo>
                      <a:pt x="1338" y="1350"/>
                    </a:lnTo>
                    <a:lnTo>
                      <a:pt x="1219" y="1307"/>
                    </a:lnTo>
                    <a:lnTo>
                      <a:pt x="1238" y="1257"/>
                    </a:lnTo>
                    <a:lnTo>
                      <a:pt x="1253" y="1243"/>
                    </a:lnTo>
                    <a:lnTo>
                      <a:pt x="1262" y="1219"/>
                    </a:lnTo>
                    <a:lnTo>
                      <a:pt x="1283" y="1219"/>
                    </a:lnTo>
                    <a:lnTo>
                      <a:pt x="1298" y="1163"/>
                    </a:lnTo>
                    <a:lnTo>
                      <a:pt x="1277" y="1148"/>
                    </a:lnTo>
                    <a:lnTo>
                      <a:pt x="1298" y="1120"/>
                    </a:lnTo>
                    <a:lnTo>
                      <a:pt x="1281" y="1100"/>
                    </a:lnTo>
                    <a:lnTo>
                      <a:pt x="1303" y="1055"/>
                    </a:lnTo>
                    <a:lnTo>
                      <a:pt x="1295" y="993"/>
                    </a:lnTo>
                    <a:lnTo>
                      <a:pt x="1277" y="979"/>
                    </a:lnTo>
                    <a:lnTo>
                      <a:pt x="1262" y="972"/>
                    </a:lnTo>
                    <a:lnTo>
                      <a:pt x="1260" y="969"/>
                    </a:lnTo>
                    <a:lnTo>
                      <a:pt x="1257" y="967"/>
                    </a:lnTo>
                    <a:lnTo>
                      <a:pt x="1260" y="965"/>
                    </a:lnTo>
                    <a:lnTo>
                      <a:pt x="1240" y="963"/>
                    </a:lnTo>
                    <a:lnTo>
                      <a:pt x="1266" y="937"/>
                    </a:lnTo>
                    <a:lnTo>
                      <a:pt x="1210" y="908"/>
                    </a:lnTo>
                    <a:lnTo>
                      <a:pt x="1205" y="910"/>
                    </a:lnTo>
                    <a:lnTo>
                      <a:pt x="1201" y="911"/>
                    </a:lnTo>
                    <a:lnTo>
                      <a:pt x="1198" y="910"/>
                    </a:lnTo>
                    <a:lnTo>
                      <a:pt x="1196" y="908"/>
                    </a:lnTo>
                    <a:lnTo>
                      <a:pt x="1173" y="910"/>
                    </a:lnTo>
                    <a:lnTo>
                      <a:pt x="1152" y="911"/>
                    </a:lnTo>
                    <a:lnTo>
                      <a:pt x="1132" y="908"/>
                    </a:lnTo>
                    <a:lnTo>
                      <a:pt x="1115" y="902"/>
                    </a:lnTo>
                    <a:lnTo>
                      <a:pt x="1091" y="891"/>
                    </a:lnTo>
                    <a:lnTo>
                      <a:pt x="1080" y="886"/>
                    </a:lnTo>
                    <a:lnTo>
                      <a:pt x="1071" y="880"/>
                    </a:lnTo>
                    <a:lnTo>
                      <a:pt x="1062" y="876"/>
                    </a:lnTo>
                    <a:lnTo>
                      <a:pt x="1053" y="878"/>
                    </a:lnTo>
                    <a:lnTo>
                      <a:pt x="955" y="834"/>
                    </a:lnTo>
                    <a:lnTo>
                      <a:pt x="939" y="822"/>
                    </a:lnTo>
                    <a:lnTo>
                      <a:pt x="931" y="823"/>
                    </a:lnTo>
                    <a:lnTo>
                      <a:pt x="926" y="822"/>
                    </a:lnTo>
                    <a:lnTo>
                      <a:pt x="924" y="820"/>
                    </a:lnTo>
                    <a:lnTo>
                      <a:pt x="924" y="818"/>
                    </a:lnTo>
                    <a:lnTo>
                      <a:pt x="925" y="813"/>
                    </a:lnTo>
                    <a:lnTo>
                      <a:pt x="918" y="794"/>
                    </a:lnTo>
                    <a:lnTo>
                      <a:pt x="911" y="784"/>
                    </a:lnTo>
                    <a:lnTo>
                      <a:pt x="908" y="774"/>
                    </a:lnTo>
                    <a:lnTo>
                      <a:pt x="905" y="764"/>
                    </a:lnTo>
                    <a:lnTo>
                      <a:pt x="904" y="755"/>
                    </a:lnTo>
                    <a:lnTo>
                      <a:pt x="905" y="732"/>
                    </a:lnTo>
                    <a:lnTo>
                      <a:pt x="907" y="719"/>
                    </a:lnTo>
                    <a:lnTo>
                      <a:pt x="911" y="708"/>
                    </a:lnTo>
                    <a:lnTo>
                      <a:pt x="911" y="704"/>
                    </a:lnTo>
                    <a:lnTo>
                      <a:pt x="911" y="702"/>
                    </a:lnTo>
                    <a:lnTo>
                      <a:pt x="911" y="701"/>
                    </a:lnTo>
                    <a:lnTo>
                      <a:pt x="913" y="701"/>
                    </a:lnTo>
                    <a:lnTo>
                      <a:pt x="913" y="694"/>
                    </a:lnTo>
                    <a:lnTo>
                      <a:pt x="913" y="687"/>
                    </a:lnTo>
                    <a:lnTo>
                      <a:pt x="903" y="665"/>
                    </a:lnTo>
                    <a:lnTo>
                      <a:pt x="818" y="663"/>
                    </a:lnTo>
                    <a:lnTo>
                      <a:pt x="799" y="639"/>
                    </a:lnTo>
                    <a:lnTo>
                      <a:pt x="786" y="616"/>
                    </a:lnTo>
                    <a:lnTo>
                      <a:pt x="779" y="605"/>
                    </a:lnTo>
                    <a:lnTo>
                      <a:pt x="773" y="594"/>
                    </a:lnTo>
                    <a:lnTo>
                      <a:pt x="769" y="588"/>
                    </a:lnTo>
                    <a:lnTo>
                      <a:pt x="767" y="585"/>
                    </a:lnTo>
                    <a:lnTo>
                      <a:pt x="766" y="583"/>
                    </a:lnTo>
                    <a:lnTo>
                      <a:pt x="759" y="573"/>
                    </a:lnTo>
                    <a:lnTo>
                      <a:pt x="737" y="543"/>
                    </a:lnTo>
                    <a:lnTo>
                      <a:pt x="727" y="530"/>
                    </a:lnTo>
                    <a:lnTo>
                      <a:pt x="720" y="519"/>
                    </a:lnTo>
                    <a:lnTo>
                      <a:pt x="711" y="507"/>
                    </a:lnTo>
                    <a:lnTo>
                      <a:pt x="700" y="496"/>
                    </a:lnTo>
                    <a:lnTo>
                      <a:pt x="675" y="473"/>
                    </a:lnTo>
                    <a:lnTo>
                      <a:pt x="644" y="447"/>
                    </a:lnTo>
                    <a:lnTo>
                      <a:pt x="615" y="426"/>
                    </a:lnTo>
                    <a:lnTo>
                      <a:pt x="605" y="417"/>
                    </a:lnTo>
                    <a:lnTo>
                      <a:pt x="599" y="413"/>
                    </a:lnTo>
                    <a:lnTo>
                      <a:pt x="595" y="410"/>
                    </a:lnTo>
                    <a:lnTo>
                      <a:pt x="585" y="402"/>
                    </a:lnTo>
                    <a:lnTo>
                      <a:pt x="580" y="398"/>
                    </a:lnTo>
                    <a:lnTo>
                      <a:pt x="575" y="395"/>
                    </a:lnTo>
                    <a:lnTo>
                      <a:pt x="520" y="350"/>
                    </a:lnTo>
                    <a:lnTo>
                      <a:pt x="497" y="302"/>
                    </a:lnTo>
                    <a:lnTo>
                      <a:pt x="418" y="243"/>
                    </a:lnTo>
                    <a:lnTo>
                      <a:pt x="378" y="102"/>
                    </a:lnTo>
                    <a:lnTo>
                      <a:pt x="390" y="85"/>
                    </a:lnTo>
                    <a:lnTo>
                      <a:pt x="392" y="67"/>
                    </a:lnTo>
                    <a:lnTo>
                      <a:pt x="421" y="0"/>
                    </a:lnTo>
                    <a:lnTo>
                      <a:pt x="411" y="1"/>
                    </a:lnTo>
                    <a:lnTo>
                      <a:pt x="404" y="4"/>
                    </a:lnTo>
                    <a:lnTo>
                      <a:pt x="388" y="7"/>
                    </a:lnTo>
                    <a:lnTo>
                      <a:pt x="375" y="12"/>
                    </a:lnTo>
                    <a:lnTo>
                      <a:pt x="363" y="14"/>
                    </a:lnTo>
                    <a:lnTo>
                      <a:pt x="354" y="17"/>
                    </a:lnTo>
                    <a:lnTo>
                      <a:pt x="342" y="21"/>
                    </a:lnTo>
                    <a:lnTo>
                      <a:pt x="327" y="24"/>
                    </a:lnTo>
                    <a:lnTo>
                      <a:pt x="314" y="31"/>
                    </a:lnTo>
                    <a:lnTo>
                      <a:pt x="310" y="32"/>
                    </a:lnTo>
                    <a:lnTo>
                      <a:pt x="307" y="34"/>
                    </a:lnTo>
                    <a:lnTo>
                      <a:pt x="300" y="39"/>
                    </a:lnTo>
                    <a:lnTo>
                      <a:pt x="291" y="41"/>
                    </a:lnTo>
                    <a:lnTo>
                      <a:pt x="283" y="44"/>
                    </a:lnTo>
                    <a:lnTo>
                      <a:pt x="273" y="44"/>
                    </a:lnTo>
                    <a:lnTo>
                      <a:pt x="267" y="44"/>
                    </a:lnTo>
                    <a:lnTo>
                      <a:pt x="263" y="45"/>
                    </a:lnTo>
                    <a:lnTo>
                      <a:pt x="252" y="45"/>
                    </a:lnTo>
                    <a:lnTo>
                      <a:pt x="240" y="4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1751">
                <a:extLst>
                  <a:ext uri="{FF2B5EF4-FFF2-40B4-BE49-F238E27FC236}">
                    <a16:creationId xmlns:a16="http://schemas.microsoft.com/office/drawing/2014/main" id="{7457AEF6-0F69-ABC3-C969-607F52370B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6" y="3231"/>
                <a:ext cx="402" cy="234"/>
              </a:xfrm>
              <a:custGeom>
                <a:avLst/>
                <a:gdLst>
                  <a:gd name="T0" fmla="*/ 2307 w 2407"/>
                  <a:gd name="T1" fmla="*/ 683 h 1402"/>
                  <a:gd name="T2" fmla="*/ 2296 w 2407"/>
                  <a:gd name="T3" fmla="*/ 835 h 1402"/>
                  <a:gd name="T4" fmla="*/ 2223 w 2407"/>
                  <a:gd name="T5" fmla="*/ 887 h 1402"/>
                  <a:gd name="T6" fmla="*/ 2204 w 2407"/>
                  <a:gd name="T7" fmla="*/ 919 h 1402"/>
                  <a:gd name="T8" fmla="*/ 2169 w 2407"/>
                  <a:gd name="T9" fmla="*/ 924 h 1402"/>
                  <a:gd name="T10" fmla="*/ 2068 w 2407"/>
                  <a:gd name="T11" fmla="*/ 956 h 1402"/>
                  <a:gd name="T12" fmla="*/ 1925 w 2407"/>
                  <a:gd name="T13" fmla="*/ 985 h 1402"/>
                  <a:gd name="T14" fmla="*/ 1787 w 2407"/>
                  <a:gd name="T15" fmla="*/ 1020 h 1402"/>
                  <a:gd name="T16" fmla="*/ 1654 w 2407"/>
                  <a:gd name="T17" fmla="*/ 1168 h 1402"/>
                  <a:gd name="T18" fmla="*/ 1654 w 2407"/>
                  <a:gd name="T19" fmla="*/ 1291 h 1402"/>
                  <a:gd name="T20" fmla="*/ 1625 w 2407"/>
                  <a:gd name="T21" fmla="*/ 1317 h 1402"/>
                  <a:gd name="T22" fmla="*/ 1481 w 2407"/>
                  <a:gd name="T23" fmla="*/ 1353 h 1402"/>
                  <a:gd name="T24" fmla="*/ 1448 w 2407"/>
                  <a:gd name="T25" fmla="*/ 1396 h 1402"/>
                  <a:gd name="T26" fmla="*/ 1338 w 2407"/>
                  <a:gd name="T27" fmla="*/ 1383 h 1402"/>
                  <a:gd name="T28" fmla="*/ 1273 w 2407"/>
                  <a:gd name="T29" fmla="*/ 1402 h 1402"/>
                  <a:gd name="T30" fmla="*/ 1217 w 2407"/>
                  <a:gd name="T31" fmla="*/ 1339 h 1402"/>
                  <a:gd name="T32" fmla="*/ 1124 w 2407"/>
                  <a:gd name="T33" fmla="*/ 1192 h 1402"/>
                  <a:gd name="T34" fmla="*/ 935 w 2407"/>
                  <a:gd name="T35" fmla="*/ 1098 h 1402"/>
                  <a:gd name="T36" fmla="*/ 839 w 2407"/>
                  <a:gd name="T37" fmla="*/ 949 h 1402"/>
                  <a:gd name="T38" fmla="*/ 728 w 2407"/>
                  <a:gd name="T39" fmla="*/ 918 h 1402"/>
                  <a:gd name="T40" fmla="*/ 628 w 2407"/>
                  <a:gd name="T41" fmla="*/ 1013 h 1402"/>
                  <a:gd name="T42" fmla="*/ 463 w 2407"/>
                  <a:gd name="T43" fmla="*/ 1061 h 1402"/>
                  <a:gd name="T44" fmla="*/ 407 w 2407"/>
                  <a:gd name="T45" fmla="*/ 1189 h 1402"/>
                  <a:gd name="T46" fmla="*/ 276 w 2407"/>
                  <a:gd name="T47" fmla="*/ 1155 h 1402"/>
                  <a:gd name="T48" fmla="*/ 141 w 2407"/>
                  <a:gd name="T49" fmla="*/ 1192 h 1402"/>
                  <a:gd name="T50" fmla="*/ 78 w 2407"/>
                  <a:gd name="T51" fmla="*/ 1127 h 1402"/>
                  <a:gd name="T52" fmla="*/ 48 w 2407"/>
                  <a:gd name="T53" fmla="*/ 983 h 1402"/>
                  <a:gd name="T54" fmla="*/ 183 w 2407"/>
                  <a:gd name="T55" fmla="*/ 939 h 1402"/>
                  <a:gd name="T56" fmla="*/ 236 w 2407"/>
                  <a:gd name="T57" fmla="*/ 892 h 1402"/>
                  <a:gd name="T58" fmla="*/ 333 w 2407"/>
                  <a:gd name="T59" fmla="*/ 885 h 1402"/>
                  <a:gd name="T60" fmla="*/ 435 w 2407"/>
                  <a:gd name="T61" fmla="*/ 792 h 1402"/>
                  <a:gd name="T62" fmla="*/ 482 w 2407"/>
                  <a:gd name="T63" fmla="*/ 768 h 1402"/>
                  <a:gd name="T64" fmla="*/ 539 w 2407"/>
                  <a:gd name="T65" fmla="*/ 776 h 1402"/>
                  <a:gd name="T66" fmla="*/ 606 w 2407"/>
                  <a:gd name="T67" fmla="*/ 746 h 1402"/>
                  <a:gd name="T68" fmla="*/ 634 w 2407"/>
                  <a:gd name="T69" fmla="*/ 773 h 1402"/>
                  <a:gd name="T70" fmla="*/ 647 w 2407"/>
                  <a:gd name="T71" fmla="*/ 769 h 1402"/>
                  <a:gd name="T72" fmla="*/ 692 w 2407"/>
                  <a:gd name="T73" fmla="*/ 785 h 1402"/>
                  <a:gd name="T74" fmla="*/ 726 w 2407"/>
                  <a:gd name="T75" fmla="*/ 750 h 1402"/>
                  <a:gd name="T76" fmla="*/ 707 w 2407"/>
                  <a:gd name="T77" fmla="*/ 706 h 1402"/>
                  <a:gd name="T78" fmla="*/ 717 w 2407"/>
                  <a:gd name="T79" fmla="*/ 702 h 1402"/>
                  <a:gd name="T80" fmla="*/ 720 w 2407"/>
                  <a:gd name="T81" fmla="*/ 692 h 1402"/>
                  <a:gd name="T82" fmla="*/ 668 w 2407"/>
                  <a:gd name="T83" fmla="*/ 657 h 1402"/>
                  <a:gd name="T84" fmla="*/ 547 w 2407"/>
                  <a:gd name="T85" fmla="*/ 578 h 1402"/>
                  <a:gd name="T86" fmla="*/ 435 w 2407"/>
                  <a:gd name="T87" fmla="*/ 476 h 1402"/>
                  <a:gd name="T88" fmla="*/ 500 w 2407"/>
                  <a:gd name="T89" fmla="*/ 405 h 1402"/>
                  <a:gd name="T90" fmla="*/ 436 w 2407"/>
                  <a:gd name="T91" fmla="*/ 215 h 1402"/>
                  <a:gd name="T92" fmla="*/ 507 w 2407"/>
                  <a:gd name="T93" fmla="*/ 215 h 1402"/>
                  <a:gd name="T94" fmla="*/ 535 w 2407"/>
                  <a:gd name="T95" fmla="*/ 251 h 1402"/>
                  <a:gd name="T96" fmla="*/ 592 w 2407"/>
                  <a:gd name="T97" fmla="*/ 258 h 1402"/>
                  <a:gd name="T98" fmla="*/ 662 w 2407"/>
                  <a:gd name="T99" fmla="*/ 211 h 1402"/>
                  <a:gd name="T100" fmla="*/ 726 w 2407"/>
                  <a:gd name="T101" fmla="*/ 216 h 1402"/>
                  <a:gd name="T102" fmla="*/ 868 w 2407"/>
                  <a:gd name="T103" fmla="*/ 179 h 1402"/>
                  <a:gd name="T104" fmla="*/ 913 w 2407"/>
                  <a:gd name="T105" fmla="*/ 219 h 1402"/>
                  <a:gd name="T106" fmla="*/ 946 w 2407"/>
                  <a:gd name="T107" fmla="*/ 72 h 1402"/>
                  <a:gd name="T108" fmla="*/ 1074 w 2407"/>
                  <a:gd name="T109" fmla="*/ 5 h 1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407" h="1402">
                    <a:moveTo>
                      <a:pt x="2403" y="428"/>
                    </a:moveTo>
                    <a:lnTo>
                      <a:pt x="2407" y="507"/>
                    </a:lnTo>
                    <a:lnTo>
                      <a:pt x="2381" y="522"/>
                    </a:lnTo>
                    <a:lnTo>
                      <a:pt x="2318" y="548"/>
                    </a:lnTo>
                    <a:lnTo>
                      <a:pt x="2303" y="578"/>
                    </a:lnTo>
                    <a:lnTo>
                      <a:pt x="2322" y="611"/>
                    </a:lnTo>
                    <a:lnTo>
                      <a:pt x="2307" y="683"/>
                    </a:lnTo>
                    <a:lnTo>
                      <a:pt x="2324" y="690"/>
                    </a:lnTo>
                    <a:lnTo>
                      <a:pt x="2338" y="733"/>
                    </a:lnTo>
                    <a:lnTo>
                      <a:pt x="2331" y="742"/>
                    </a:lnTo>
                    <a:lnTo>
                      <a:pt x="2331" y="799"/>
                    </a:lnTo>
                    <a:lnTo>
                      <a:pt x="2344" y="818"/>
                    </a:lnTo>
                    <a:lnTo>
                      <a:pt x="2310" y="820"/>
                    </a:lnTo>
                    <a:lnTo>
                      <a:pt x="2296" y="835"/>
                    </a:lnTo>
                    <a:lnTo>
                      <a:pt x="2279" y="828"/>
                    </a:lnTo>
                    <a:lnTo>
                      <a:pt x="2253" y="842"/>
                    </a:lnTo>
                    <a:lnTo>
                      <a:pt x="2251" y="861"/>
                    </a:lnTo>
                    <a:lnTo>
                      <a:pt x="2244" y="878"/>
                    </a:lnTo>
                    <a:lnTo>
                      <a:pt x="2229" y="885"/>
                    </a:lnTo>
                    <a:lnTo>
                      <a:pt x="2224" y="885"/>
                    </a:lnTo>
                    <a:lnTo>
                      <a:pt x="2223" y="887"/>
                    </a:lnTo>
                    <a:lnTo>
                      <a:pt x="2221" y="894"/>
                    </a:lnTo>
                    <a:lnTo>
                      <a:pt x="2222" y="904"/>
                    </a:lnTo>
                    <a:lnTo>
                      <a:pt x="2223" y="904"/>
                    </a:lnTo>
                    <a:lnTo>
                      <a:pt x="2210" y="913"/>
                    </a:lnTo>
                    <a:lnTo>
                      <a:pt x="2208" y="916"/>
                    </a:lnTo>
                    <a:lnTo>
                      <a:pt x="2206" y="918"/>
                    </a:lnTo>
                    <a:lnTo>
                      <a:pt x="2204" y="919"/>
                    </a:lnTo>
                    <a:lnTo>
                      <a:pt x="2203" y="919"/>
                    </a:lnTo>
                    <a:lnTo>
                      <a:pt x="2203" y="920"/>
                    </a:lnTo>
                    <a:lnTo>
                      <a:pt x="2203" y="919"/>
                    </a:lnTo>
                    <a:lnTo>
                      <a:pt x="2196" y="920"/>
                    </a:lnTo>
                    <a:lnTo>
                      <a:pt x="2175" y="927"/>
                    </a:lnTo>
                    <a:lnTo>
                      <a:pt x="2171" y="925"/>
                    </a:lnTo>
                    <a:lnTo>
                      <a:pt x="2169" y="924"/>
                    </a:lnTo>
                    <a:lnTo>
                      <a:pt x="2164" y="920"/>
                    </a:lnTo>
                    <a:lnTo>
                      <a:pt x="2162" y="921"/>
                    </a:lnTo>
                    <a:lnTo>
                      <a:pt x="2162" y="924"/>
                    </a:lnTo>
                    <a:lnTo>
                      <a:pt x="2165" y="933"/>
                    </a:lnTo>
                    <a:lnTo>
                      <a:pt x="2139" y="968"/>
                    </a:lnTo>
                    <a:lnTo>
                      <a:pt x="2108" y="954"/>
                    </a:lnTo>
                    <a:lnTo>
                      <a:pt x="2068" y="956"/>
                    </a:lnTo>
                    <a:lnTo>
                      <a:pt x="2046" y="977"/>
                    </a:lnTo>
                    <a:lnTo>
                      <a:pt x="2039" y="996"/>
                    </a:lnTo>
                    <a:lnTo>
                      <a:pt x="2003" y="1011"/>
                    </a:lnTo>
                    <a:lnTo>
                      <a:pt x="1987" y="989"/>
                    </a:lnTo>
                    <a:lnTo>
                      <a:pt x="1961" y="992"/>
                    </a:lnTo>
                    <a:lnTo>
                      <a:pt x="1953" y="985"/>
                    </a:lnTo>
                    <a:lnTo>
                      <a:pt x="1925" y="985"/>
                    </a:lnTo>
                    <a:lnTo>
                      <a:pt x="1918" y="968"/>
                    </a:lnTo>
                    <a:lnTo>
                      <a:pt x="1903" y="963"/>
                    </a:lnTo>
                    <a:lnTo>
                      <a:pt x="1883" y="975"/>
                    </a:lnTo>
                    <a:lnTo>
                      <a:pt x="1873" y="963"/>
                    </a:lnTo>
                    <a:lnTo>
                      <a:pt x="1825" y="970"/>
                    </a:lnTo>
                    <a:lnTo>
                      <a:pt x="1794" y="989"/>
                    </a:lnTo>
                    <a:lnTo>
                      <a:pt x="1787" y="1020"/>
                    </a:lnTo>
                    <a:lnTo>
                      <a:pt x="1773" y="1035"/>
                    </a:lnTo>
                    <a:lnTo>
                      <a:pt x="1726" y="1056"/>
                    </a:lnTo>
                    <a:lnTo>
                      <a:pt x="1709" y="1039"/>
                    </a:lnTo>
                    <a:lnTo>
                      <a:pt x="1687" y="1033"/>
                    </a:lnTo>
                    <a:lnTo>
                      <a:pt x="1659" y="1111"/>
                    </a:lnTo>
                    <a:lnTo>
                      <a:pt x="1638" y="1135"/>
                    </a:lnTo>
                    <a:lnTo>
                      <a:pt x="1654" y="1168"/>
                    </a:lnTo>
                    <a:lnTo>
                      <a:pt x="1676" y="1185"/>
                    </a:lnTo>
                    <a:lnTo>
                      <a:pt x="1681" y="1218"/>
                    </a:lnTo>
                    <a:lnTo>
                      <a:pt x="1674" y="1239"/>
                    </a:lnTo>
                    <a:lnTo>
                      <a:pt x="1659" y="1253"/>
                    </a:lnTo>
                    <a:lnTo>
                      <a:pt x="1644" y="1263"/>
                    </a:lnTo>
                    <a:lnTo>
                      <a:pt x="1640" y="1281"/>
                    </a:lnTo>
                    <a:lnTo>
                      <a:pt x="1654" y="1291"/>
                    </a:lnTo>
                    <a:lnTo>
                      <a:pt x="1654" y="1305"/>
                    </a:lnTo>
                    <a:lnTo>
                      <a:pt x="1666" y="1310"/>
                    </a:lnTo>
                    <a:lnTo>
                      <a:pt x="1674" y="1331"/>
                    </a:lnTo>
                    <a:lnTo>
                      <a:pt x="1668" y="1355"/>
                    </a:lnTo>
                    <a:lnTo>
                      <a:pt x="1626" y="1327"/>
                    </a:lnTo>
                    <a:lnTo>
                      <a:pt x="1626" y="1321"/>
                    </a:lnTo>
                    <a:lnTo>
                      <a:pt x="1625" y="1317"/>
                    </a:lnTo>
                    <a:lnTo>
                      <a:pt x="1622" y="1314"/>
                    </a:lnTo>
                    <a:lnTo>
                      <a:pt x="1616" y="1313"/>
                    </a:lnTo>
                    <a:lnTo>
                      <a:pt x="1590" y="1313"/>
                    </a:lnTo>
                    <a:lnTo>
                      <a:pt x="1576" y="1355"/>
                    </a:lnTo>
                    <a:lnTo>
                      <a:pt x="1540" y="1348"/>
                    </a:lnTo>
                    <a:lnTo>
                      <a:pt x="1516" y="1355"/>
                    </a:lnTo>
                    <a:lnTo>
                      <a:pt x="1481" y="1353"/>
                    </a:lnTo>
                    <a:lnTo>
                      <a:pt x="1466" y="1377"/>
                    </a:lnTo>
                    <a:lnTo>
                      <a:pt x="1469" y="1381"/>
                    </a:lnTo>
                    <a:lnTo>
                      <a:pt x="1471" y="1382"/>
                    </a:lnTo>
                    <a:lnTo>
                      <a:pt x="1472" y="1383"/>
                    </a:lnTo>
                    <a:lnTo>
                      <a:pt x="1465" y="1388"/>
                    </a:lnTo>
                    <a:lnTo>
                      <a:pt x="1460" y="1392"/>
                    </a:lnTo>
                    <a:lnTo>
                      <a:pt x="1448" y="1396"/>
                    </a:lnTo>
                    <a:lnTo>
                      <a:pt x="1440" y="1389"/>
                    </a:lnTo>
                    <a:lnTo>
                      <a:pt x="1405" y="1391"/>
                    </a:lnTo>
                    <a:lnTo>
                      <a:pt x="1405" y="1389"/>
                    </a:lnTo>
                    <a:lnTo>
                      <a:pt x="1398" y="1383"/>
                    </a:lnTo>
                    <a:lnTo>
                      <a:pt x="1383" y="1383"/>
                    </a:lnTo>
                    <a:lnTo>
                      <a:pt x="1362" y="1389"/>
                    </a:lnTo>
                    <a:lnTo>
                      <a:pt x="1338" y="1383"/>
                    </a:lnTo>
                    <a:lnTo>
                      <a:pt x="1324" y="1389"/>
                    </a:lnTo>
                    <a:lnTo>
                      <a:pt x="1303" y="1383"/>
                    </a:lnTo>
                    <a:lnTo>
                      <a:pt x="1281" y="1391"/>
                    </a:lnTo>
                    <a:lnTo>
                      <a:pt x="1278" y="1392"/>
                    </a:lnTo>
                    <a:lnTo>
                      <a:pt x="1276" y="1398"/>
                    </a:lnTo>
                    <a:lnTo>
                      <a:pt x="1274" y="1400"/>
                    </a:lnTo>
                    <a:lnTo>
                      <a:pt x="1273" y="1402"/>
                    </a:lnTo>
                    <a:lnTo>
                      <a:pt x="1270" y="1402"/>
                    </a:lnTo>
                    <a:lnTo>
                      <a:pt x="1268" y="1402"/>
                    </a:lnTo>
                    <a:lnTo>
                      <a:pt x="1265" y="1400"/>
                    </a:lnTo>
                    <a:lnTo>
                      <a:pt x="1263" y="1398"/>
                    </a:lnTo>
                    <a:lnTo>
                      <a:pt x="1259" y="1370"/>
                    </a:lnTo>
                    <a:lnTo>
                      <a:pt x="1241" y="1367"/>
                    </a:lnTo>
                    <a:lnTo>
                      <a:pt x="1217" y="1339"/>
                    </a:lnTo>
                    <a:lnTo>
                      <a:pt x="1209" y="1320"/>
                    </a:lnTo>
                    <a:lnTo>
                      <a:pt x="1183" y="1305"/>
                    </a:lnTo>
                    <a:lnTo>
                      <a:pt x="1167" y="1281"/>
                    </a:lnTo>
                    <a:lnTo>
                      <a:pt x="1081" y="1246"/>
                    </a:lnTo>
                    <a:lnTo>
                      <a:pt x="1089" y="1224"/>
                    </a:lnTo>
                    <a:lnTo>
                      <a:pt x="1089" y="1198"/>
                    </a:lnTo>
                    <a:lnTo>
                      <a:pt x="1124" y="1192"/>
                    </a:lnTo>
                    <a:lnTo>
                      <a:pt x="1131" y="1168"/>
                    </a:lnTo>
                    <a:lnTo>
                      <a:pt x="1103" y="1155"/>
                    </a:lnTo>
                    <a:lnTo>
                      <a:pt x="1081" y="1139"/>
                    </a:lnTo>
                    <a:lnTo>
                      <a:pt x="974" y="1120"/>
                    </a:lnTo>
                    <a:lnTo>
                      <a:pt x="953" y="1120"/>
                    </a:lnTo>
                    <a:lnTo>
                      <a:pt x="941" y="1113"/>
                    </a:lnTo>
                    <a:lnTo>
                      <a:pt x="935" y="1098"/>
                    </a:lnTo>
                    <a:lnTo>
                      <a:pt x="885" y="1096"/>
                    </a:lnTo>
                    <a:lnTo>
                      <a:pt x="882" y="1070"/>
                    </a:lnTo>
                    <a:lnTo>
                      <a:pt x="863" y="1048"/>
                    </a:lnTo>
                    <a:lnTo>
                      <a:pt x="842" y="1033"/>
                    </a:lnTo>
                    <a:lnTo>
                      <a:pt x="832" y="1027"/>
                    </a:lnTo>
                    <a:lnTo>
                      <a:pt x="828" y="996"/>
                    </a:lnTo>
                    <a:lnTo>
                      <a:pt x="839" y="949"/>
                    </a:lnTo>
                    <a:lnTo>
                      <a:pt x="785" y="949"/>
                    </a:lnTo>
                    <a:lnTo>
                      <a:pt x="768" y="942"/>
                    </a:lnTo>
                    <a:lnTo>
                      <a:pt x="754" y="942"/>
                    </a:lnTo>
                    <a:lnTo>
                      <a:pt x="746" y="933"/>
                    </a:lnTo>
                    <a:lnTo>
                      <a:pt x="728" y="927"/>
                    </a:lnTo>
                    <a:lnTo>
                      <a:pt x="729" y="922"/>
                    </a:lnTo>
                    <a:lnTo>
                      <a:pt x="728" y="918"/>
                    </a:lnTo>
                    <a:lnTo>
                      <a:pt x="725" y="914"/>
                    </a:lnTo>
                    <a:lnTo>
                      <a:pt x="720" y="911"/>
                    </a:lnTo>
                    <a:lnTo>
                      <a:pt x="720" y="889"/>
                    </a:lnTo>
                    <a:lnTo>
                      <a:pt x="676" y="989"/>
                    </a:lnTo>
                    <a:lnTo>
                      <a:pt x="654" y="992"/>
                    </a:lnTo>
                    <a:lnTo>
                      <a:pt x="647" y="1003"/>
                    </a:lnTo>
                    <a:lnTo>
                      <a:pt x="628" y="1013"/>
                    </a:lnTo>
                    <a:lnTo>
                      <a:pt x="606" y="1013"/>
                    </a:lnTo>
                    <a:lnTo>
                      <a:pt x="561" y="1039"/>
                    </a:lnTo>
                    <a:lnTo>
                      <a:pt x="554" y="1070"/>
                    </a:lnTo>
                    <a:lnTo>
                      <a:pt x="521" y="1082"/>
                    </a:lnTo>
                    <a:lnTo>
                      <a:pt x="497" y="1061"/>
                    </a:lnTo>
                    <a:lnTo>
                      <a:pt x="478" y="1033"/>
                    </a:lnTo>
                    <a:lnTo>
                      <a:pt x="463" y="1061"/>
                    </a:lnTo>
                    <a:lnTo>
                      <a:pt x="450" y="1070"/>
                    </a:lnTo>
                    <a:lnTo>
                      <a:pt x="441" y="1085"/>
                    </a:lnTo>
                    <a:lnTo>
                      <a:pt x="411" y="1105"/>
                    </a:lnTo>
                    <a:lnTo>
                      <a:pt x="407" y="1155"/>
                    </a:lnTo>
                    <a:lnTo>
                      <a:pt x="419" y="1161"/>
                    </a:lnTo>
                    <a:lnTo>
                      <a:pt x="419" y="1181"/>
                    </a:lnTo>
                    <a:lnTo>
                      <a:pt x="407" y="1189"/>
                    </a:lnTo>
                    <a:lnTo>
                      <a:pt x="407" y="1205"/>
                    </a:lnTo>
                    <a:lnTo>
                      <a:pt x="400" y="1213"/>
                    </a:lnTo>
                    <a:lnTo>
                      <a:pt x="391" y="1239"/>
                    </a:lnTo>
                    <a:lnTo>
                      <a:pt x="321" y="1192"/>
                    </a:lnTo>
                    <a:lnTo>
                      <a:pt x="319" y="1175"/>
                    </a:lnTo>
                    <a:lnTo>
                      <a:pt x="304" y="1155"/>
                    </a:lnTo>
                    <a:lnTo>
                      <a:pt x="276" y="1155"/>
                    </a:lnTo>
                    <a:lnTo>
                      <a:pt x="265" y="1168"/>
                    </a:lnTo>
                    <a:lnTo>
                      <a:pt x="248" y="1177"/>
                    </a:lnTo>
                    <a:lnTo>
                      <a:pt x="228" y="1181"/>
                    </a:lnTo>
                    <a:lnTo>
                      <a:pt x="191" y="1196"/>
                    </a:lnTo>
                    <a:lnTo>
                      <a:pt x="183" y="1205"/>
                    </a:lnTo>
                    <a:lnTo>
                      <a:pt x="150" y="1203"/>
                    </a:lnTo>
                    <a:lnTo>
                      <a:pt x="141" y="1192"/>
                    </a:lnTo>
                    <a:lnTo>
                      <a:pt x="126" y="1203"/>
                    </a:lnTo>
                    <a:lnTo>
                      <a:pt x="112" y="1196"/>
                    </a:lnTo>
                    <a:lnTo>
                      <a:pt x="105" y="1181"/>
                    </a:lnTo>
                    <a:lnTo>
                      <a:pt x="108" y="1170"/>
                    </a:lnTo>
                    <a:lnTo>
                      <a:pt x="93" y="1153"/>
                    </a:lnTo>
                    <a:lnTo>
                      <a:pt x="91" y="1139"/>
                    </a:lnTo>
                    <a:lnTo>
                      <a:pt x="78" y="1127"/>
                    </a:lnTo>
                    <a:lnTo>
                      <a:pt x="76" y="1105"/>
                    </a:lnTo>
                    <a:lnTo>
                      <a:pt x="34" y="1092"/>
                    </a:lnTo>
                    <a:lnTo>
                      <a:pt x="22" y="1070"/>
                    </a:lnTo>
                    <a:lnTo>
                      <a:pt x="0" y="1048"/>
                    </a:lnTo>
                    <a:lnTo>
                      <a:pt x="13" y="1018"/>
                    </a:lnTo>
                    <a:lnTo>
                      <a:pt x="13" y="992"/>
                    </a:lnTo>
                    <a:lnTo>
                      <a:pt x="48" y="983"/>
                    </a:lnTo>
                    <a:lnTo>
                      <a:pt x="69" y="961"/>
                    </a:lnTo>
                    <a:lnTo>
                      <a:pt x="122" y="1020"/>
                    </a:lnTo>
                    <a:lnTo>
                      <a:pt x="141" y="1018"/>
                    </a:lnTo>
                    <a:lnTo>
                      <a:pt x="155" y="989"/>
                    </a:lnTo>
                    <a:lnTo>
                      <a:pt x="176" y="985"/>
                    </a:lnTo>
                    <a:lnTo>
                      <a:pt x="157" y="961"/>
                    </a:lnTo>
                    <a:lnTo>
                      <a:pt x="183" y="939"/>
                    </a:lnTo>
                    <a:lnTo>
                      <a:pt x="198" y="954"/>
                    </a:lnTo>
                    <a:lnTo>
                      <a:pt x="219" y="935"/>
                    </a:lnTo>
                    <a:lnTo>
                      <a:pt x="215" y="913"/>
                    </a:lnTo>
                    <a:lnTo>
                      <a:pt x="212" y="904"/>
                    </a:lnTo>
                    <a:lnTo>
                      <a:pt x="219" y="896"/>
                    </a:lnTo>
                    <a:lnTo>
                      <a:pt x="215" y="875"/>
                    </a:lnTo>
                    <a:lnTo>
                      <a:pt x="236" y="892"/>
                    </a:lnTo>
                    <a:lnTo>
                      <a:pt x="248" y="885"/>
                    </a:lnTo>
                    <a:lnTo>
                      <a:pt x="228" y="849"/>
                    </a:lnTo>
                    <a:lnTo>
                      <a:pt x="250" y="833"/>
                    </a:lnTo>
                    <a:lnTo>
                      <a:pt x="278" y="840"/>
                    </a:lnTo>
                    <a:lnTo>
                      <a:pt x="307" y="840"/>
                    </a:lnTo>
                    <a:lnTo>
                      <a:pt x="315" y="849"/>
                    </a:lnTo>
                    <a:lnTo>
                      <a:pt x="333" y="885"/>
                    </a:lnTo>
                    <a:lnTo>
                      <a:pt x="364" y="889"/>
                    </a:lnTo>
                    <a:lnTo>
                      <a:pt x="383" y="896"/>
                    </a:lnTo>
                    <a:lnTo>
                      <a:pt x="393" y="868"/>
                    </a:lnTo>
                    <a:lnTo>
                      <a:pt x="378" y="849"/>
                    </a:lnTo>
                    <a:lnTo>
                      <a:pt x="400" y="826"/>
                    </a:lnTo>
                    <a:lnTo>
                      <a:pt x="407" y="799"/>
                    </a:lnTo>
                    <a:lnTo>
                      <a:pt x="435" y="792"/>
                    </a:lnTo>
                    <a:lnTo>
                      <a:pt x="428" y="770"/>
                    </a:lnTo>
                    <a:lnTo>
                      <a:pt x="457" y="763"/>
                    </a:lnTo>
                    <a:lnTo>
                      <a:pt x="478" y="776"/>
                    </a:lnTo>
                    <a:lnTo>
                      <a:pt x="478" y="775"/>
                    </a:lnTo>
                    <a:lnTo>
                      <a:pt x="479" y="775"/>
                    </a:lnTo>
                    <a:lnTo>
                      <a:pt x="481" y="773"/>
                    </a:lnTo>
                    <a:lnTo>
                      <a:pt x="482" y="768"/>
                    </a:lnTo>
                    <a:lnTo>
                      <a:pt x="483" y="764"/>
                    </a:lnTo>
                    <a:lnTo>
                      <a:pt x="481" y="760"/>
                    </a:lnTo>
                    <a:lnTo>
                      <a:pt x="478" y="757"/>
                    </a:lnTo>
                    <a:lnTo>
                      <a:pt x="504" y="768"/>
                    </a:lnTo>
                    <a:lnTo>
                      <a:pt x="507" y="765"/>
                    </a:lnTo>
                    <a:lnTo>
                      <a:pt x="513" y="768"/>
                    </a:lnTo>
                    <a:lnTo>
                      <a:pt x="539" y="776"/>
                    </a:lnTo>
                    <a:lnTo>
                      <a:pt x="576" y="754"/>
                    </a:lnTo>
                    <a:lnTo>
                      <a:pt x="604" y="785"/>
                    </a:lnTo>
                    <a:lnTo>
                      <a:pt x="589" y="740"/>
                    </a:lnTo>
                    <a:lnTo>
                      <a:pt x="591" y="739"/>
                    </a:lnTo>
                    <a:lnTo>
                      <a:pt x="592" y="737"/>
                    </a:lnTo>
                    <a:lnTo>
                      <a:pt x="598" y="738"/>
                    </a:lnTo>
                    <a:lnTo>
                      <a:pt x="606" y="746"/>
                    </a:lnTo>
                    <a:lnTo>
                      <a:pt x="621" y="778"/>
                    </a:lnTo>
                    <a:lnTo>
                      <a:pt x="625" y="779"/>
                    </a:lnTo>
                    <a:lnTo>
                      <a:pt x="629" y="781"/>
                    </a:lnTo>
                    <a:lnTo>
                      <a:pt x="630" y="781"/>
                    </a:lnTo>
                    <a:lnTo>
                      <a:pt x="632" y="781"/>
                    </a:lnTo>
                    <a:lnTo>
                      <a:pt x="634" y="777"/>
                    </a:lnTo>
                    <a:lnTo>
                      <a:pt x="634" y="773"/>
                    </a:lnTo>
                    <a:lnTo>
                      <a:pt x="634" y="771"/>
                    </a:lnTo>
                    <a:lnTo>
                      <a:pt x="634" y="770"/>
                    </a:lnTo>
                    <a:lnTo>
                      <a:pt x="635" y="770"/>
                    </a:lnTo>
                    <a:lnTo>
                      <a:pt x="638" y="768"/>
                    </a:lnTo>
                    <a:lnTo>
                      <a:pt x="639" y="765"/>
                    </a:lnTo>
                    <a:lnTo>
                      <a:pt x="641" y="765"/>
                    </a:lnTo>
                    <a:lnTo>
                      <a:pt x="647" y="769"/>
                    </a:lnTo>
                    <a:lnTo>
                      <a:pt x="650" y="776"/>
                    </a:lnTo>
                    <a:lnTo>
                      <a:pt x="668" y="778"/>
                    </a:lnTo>
                    <a:lnTo>
                      <a:pt x="668" y="779"/>
                    </a:lnTo>
                    <a:lnTo>
                      <a:pt x="670" y="781"/>
                    </a:lnTo>
                    <a:lnTo>
                      <a:pt x="671" y="783"/>
                    </a:lnTo>
                    <a:lnTo>
                      <a:pt x="676" y="785"/>
                    </a:lnTo>
                    <a:lnTo>
                      <a:pt x="692" y="785"/>
                    </a:lnTo>
                    <a:lnTo>
                      <a:pt x="693" y="789"/>
                    </a:lnTo>
                    <a:lnTo>
                      <a:pt x="695" y="790"/>
                    </a:lnTo>
                    <a:lnTo>
                      <a:pt x="700" y="791"/>
                    </a:lnTo>
                    <a:lnTo>
                      <a:pt x="704" y="790"/>
                    </a:lnTo>
                    <a:lnTo>
                      <a:pt x="711" y="790"/>
                    </a:lnTo>
                    <a:lnTo>
                      <a:pt x="728" y="778"/>
                    </a:lnTo>
                    <a:lnTo>
                      <a:pt x="726" y="750"/>
                    </a:lnTo>
                    <a:lnTo>
                      <a:pt x="704" y="735"/>
                    </a:lnTo>
                    <a:lnTo>
                      <a:pt x="696" y="718"/>
                    </a:lnTo>
                    <a:lnTo>
                      <a:pt x="699" y="717"/>
                    </a:lnTo>
                    <a:lnTo>
                      <a:pt x="702" y="717"/>
                    </a:lnTo>
                    <a:lnTo>
                      <a:pt x="706" y="707"/>
                    </a:lnTo>
                    <a:lnTo>
                      <a:pt x="706" y="706"/>
                    </a:lnTo>
                    <a:lnTo>
                      <a:pt x="707" y="706"/>
                    </a:lnTo>
                    <a:lnTo>
                      <a:pt x="709" y="706"/>
                    </a:lnTo>
                    <a:lnTo>
                      <a:pt x="712" y="706"/>
                    </a:lnTo>
                    <a:lnTo>
                      <a:pt x="714" y="705"/>
                    </a:lnTo>
                    <a:lnTo>
                      <a:pt x="714" y="704"/>
                    </a:lnTo>
                    <a:lnTo>
                      <a:pt x="715" y="704"/>
                    </a:lnTo>
                    <a:lnTo>
                      <a:pt x="717" y="704"/>
                    </a:lnTo>
                    <a:lnTo>
                      <a:pt x="717" y="702"/>
                    </a:lnTo>
                    <a:lnTo>
                      <a:pt x="717" y="701"/>
                    </a:lnTo>
                    <a:lnTo>
                      <a:pt x="718" y="701"/>
                    </a:lnTo>
                    <a:lnTo>
                      <a:pt x="719" y="699"/>
                    </a:lnTo>
                    <a:lnTo>
                      <a:pt x="719" y="695"/>
                    </a:lnTo>
                    <a:lnTo>
                      <a:pt x="719" y="693"/>
                    </a:lnTo>
                    <a:lnTo>
                      <a:pt x="719" y="692"/>
                    </a:lnTo>
                    <a:lnTo>
                      <a:pt x="720" y="692"/>
                    </a:lnTo>
                    <a:lnTo>
                      <a:pt x="704" y="670"/>
                    </a:lnTo>
                    <a:lnTo>
                      <a:pt x="698" y="666"/>
                    </a:lnTo>
                    <a:lnTo>
                      <a:pt x="691" y="663"/>
                    </a:lnTo>
                    <a:lnTo>
                      <a:pt x="686" y="662"/>
                    </a:lnTo>
                    <a:lnTo>
                      <a:pt x="680" y="663"/>
                    </a:lnTo>
                    <a:lnTo>
                      <a:pt x="676" y="668"/>
                    </a:lnTo>
                    <a:lnTo>
                      <a:pt x="668" y="657"/>
                    </a:lnTo>
                    <a:lnTo>
                      <a:pt x="626" y="661"/>
                    </a:lnTo>
                    <a:lnTo>
                      <a:pt x="611" y="642"/>
                    </a:lnTo>
                    <a:lnTo>
                      <a:pt x="589" y="648"/>
                    </a:lnTo>
                    <a:lnTo>
                      <a:pt x="589" y="633"/>
                    </a:lnTo>
                    <a:lnTo>
                      <a:pt x="576" y="626"/>
                    </a:lnTo>
                    <a:lnTo>
                      <a:pt x="568" y="604"/>
                    </a:lnTo>
                    <a:lnTo>
                      <a:pt x="547" y="578"/>
                    </a:lnTo>
                    <a:lnTo>
                      <a:pt x="513" y="568"/>
                    </a:lnTo>
                    <a:lnTo>
                      <a:pt x="511" y="514"/>
                    </a:lnTo>
                    <a:lnTo>
                      <a:pt x="504" y="507"/>
                    </a:lnTo>
                    <a:lnTo>
                      <a:pt x="490" y="505"/>
                    </a:lnTo>
                    <a:lnTo>
                      <a:pt x="478" y="492"/>
                    </a:lnTo>
                    <a:lnTo>
                      <a:pt x="461" y="490"/>
                    </a:lnTo>
                    <a:lnTo>
                      <a:pt x="435" y="476"/>
                    </a:lnTo>
                    <a:lnTo>
                      <a:pt x="450" y="461"/>
                    </a:lnTo>
                    <a:lnTo>
                      <a:pt x="461" y="455"/>
                    </a:lnTo>
                    <a:lnTo>
                      <a:pt x="478" y="458"/>
                    </a:lnTo>
                    <a:lnTo>
                      <a:pt x="484" y="460"/>
                    </a:lnTo>
                    <a:lnTo>
                      <a:pt x="490" y="464"/>
                    </a:lnTo>
                    <a:lnTo>
                      <a:pt x="493" y="440"/>
                    </a:lnTo>
                    <a:lnTo>
                      <a:pt x="500" y="405"/>
                    </a:lnTo>
                    <a:lnTo>
                      <a:pt x="428" y="335"/>
                    </a:lnTo>
                    <a:lnTo>
                      <a:pt x="426" y="322"/>
                    </a:lnTo>
                    <a:lnTo>
                      <a:pt x="422" y="322"/>
                    </a:lnTo>
                    <a:lnTo>
                      <a:pt x="419" y="314"/>
                    </a:lnTo>
                    <a:lnTo>
                      <a:pt x="413" y="215"/>
                    </a:lnTo>
                    <a:lnTo>
                      <a:pt x="435" y="212"/>
                    </a:lnTo>
                    <a:lnTo>
                      <a:pt x="436" y="215"/>
                    </a:lnTo>
                    <a:lnTo>
                      <a:pt x="441" y="222"/>
                    </a:lnTo>
                    <a:lnTo>
                      <a:pt x="471" y="226"/>
                    </a:lnTo>
                    <a:lnTo>
                      <a:pt x="478" y="215"/>
                    </a:lnTo>
                    <a:lnTo>
                      <a:pt x="497" y="222"/>
                    </a:lnTo>
                    <a:lnTo>
                      <a:pt x="500" y="218"/>
                    </a:lnTo>
                    <a:lnTo>
                      <a:pt x="504" y="216"/>
                    </a:lnTo>
                    <a:lnTo>
                      <a:pt x="507" y="215"/>
                    </a:lnTo>
                    <a:lnTo>
                      <a:pt x="510" y="216"/>
                    </a:lnTo>
                    <a:lnTo>
                      <a:pt x="511" y="217"/>
                    </a:lnTo>
                    <a:lnTo>
                      <a:pt x="512" y="221"/>
                    </a:lnTo>
                    <a:lnTo>
                      <a:pt x="512" y="226"/>
                    </a:lnTo>
                    <a:lnTo>
                      <a:pt x="513" y="233"/>
                    </a:lnTo>
                    <a:lnTo>
                      <a:pt x="535" y="255"/>
                    </a:lnTo>
                    <a:lnTo>
                      <a:pt x="535" y="251"/>
                    </a:lnTo>
                    <a:lnTo>
                      <a:pt x="538" y="251"/>
                    </a:lnTo>
                    <a:lnTo>
                      <a:pt x="540" y="252"/>
                    </a:lnTo>
                    <a:lnTo>
                      <a:pt x="542" y="257"/>
                    </a:lnTo>
                    <a:lnTo>
                      <a:pt x="563" y="262"/>
                    </a:lnTo>
                    <a:lnTo>
                      <a:pt x="585" y="265"/>
                    </a:lnTo>
                    <a:lnTo>
                      <a:pt x="589" y="266"/>
                    </a:lnTo>
                    <a:lnTo>
                      <a:pt x="592" y="258"/>
                    </a:lnTo>
                    <a:lnTo>
                      <a:pt x="592" y="255"/>
                    </a:lnTo>
                    <a:lnTo>
                      <a:pt x="618" y="255"/>
                    </a:lnTo>
                    <a:lnTo>
                      <a:pt x="633" y="233"/>
                    </a:lnTo>
                    <a:lnTo>
                      <a:pt x="650" y="198"/>
                    </a:lnTo>
                    <a:lnTo>
                      <a:pt x="655" y="199"/>
                    </a:lnTo>
                    <a:lnTo>
                      <a:pt x="660" y="204"/>
                    </a:lnTo>
                    <a:lnTo>
                      <a:pt x="662" y="211"/>
                    </a:lnTo>
                    <a:lnTo>
                      <a:pt x="662" y="216"/>
                    </a:lnTo>
                    <a:lnTo>
                      <a:pt x="663" y="222"/>
                    </a:lnTo>
                    <a:lnTo>
                      <a:pt x="685" y="241"/>
                    </a:lnTo>
                    <a:lnTo>
                      <a:pt x="711" y="215"/>
                    </a:lnTo>
                    <a:lnTo>
                      <a:pt x="713" y="217"/>
                    </a:lnTo>
                    <a:lnTo>
                      <a:pt x="718" y="218"/>
                    </a:lnTo>
                    <a:lnTo>
                      <a:pt x="726" y="216"/>
                    </a:lnTo>
                    <a:lnTo>
                      <a:pt x="735" y="212"/>
                    </a:lnTo>
                    <a:lnTo>
                      <a:pt x="756" y="179"/>
                    </a:lnTo>
                    <a:lnTo>
                      <a:pt x="768" y="186"/>
                    </a:lnTo>
                    <a:lnTo>
                      <a:pt x="804" y="191"/>
                    </a:lnTo>
                    <a:lnTo>
                      <a:pt x="825" y="157"/>
                    </a:lnTo>
                    <a:lnTo>
                      <a:pt x="839" y="172"/>
                    </a:lnTo>
                    <a:lnTo>
                      <a:pt x="868" y="179"/>
                    </a:lnTo>
                    <a:lnTo>
                      <a:pt x="868" y="183"/>
                    </a:lnTo>
                    <a:lnTo>
                      <a:pt x="869" y="186"/>
                    </a:lnTo>
                    <a:lnTo>
                      <a:pt x="873" y="190"/>
                    </a:lnTo>
                    <a:lnTo>
                      <a:pt x="878" y="192"/>
                    </a:lnTo>
                    <a:lnTo>
                      <a:pt x="885" y="193"/>
                    </a:lnTo>
                    <a:lnTo>
                      <a:pt x="911" y="220"/>
                    </a:lnTo>
                    <a:lnTo>
                      <a:pt x="913" y="219"/>
                    </a:lnTo>
                    <a:lnTo>
                      <a:pt x="915" y="219"/>
                    </a:lnTo>
                    <a:lnTo>
                      <a:pt x="913" y="212"/>
                    </a:lnTo>
                    <a:lnTo>
                      <a:pt x="910" y="208"/>
                    </a:lnTo>
                    <a:lnTo>
                      <a:pt x="906" y="205"/>
                    </a:lnTo>
                    <a:lnTo>
                      <a:pt x="924" y="179"/>
                    </a:lnTo>
                    <a:lnTo>
                      <a:pt x="924" y="105"/>
                    </a:lnTo>
                    <a:lnTo>
                      <a:pt x="946" y="72"/>
                    </a:lnTo>
                    <a:lnTo>
                      <a:pt x="946" y="48"/>
                    </a:lnTo>
                    <a:lnTo>
                      <a:pt x="970" y="44"/>
                    </a:lnTo>
                    <a:lnTo>
                      <a:pt x="974" y="33"/>
                    </a:lnTo>
                    <a:lnTo>
                      <a:pt x="991" y="22"/>
                    </a:lnTo>
                    <a:lnTo>
                      <a:pt x="1011" y="20"/>
                    </a:lnTo>
                    <a:lnTo>
                      <a:pt x="1020" y="0"/>
                    </a:lnTo>
                    <a:lnTo>
                      <a:pt x="1074" y="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1752">
                <a:extLst>
                  <a:ext uri="{FF2B5EF4-FFF2-40B4-BE49-F238E27FC236}">
                    <a16:creationId xmlns:a16="http://schemas.microsoft.com/office/drawing/2014/main" id="{512D323B-EF62-A071-B538-D630C35BF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4" y="3533"/>
                <a:ext cx="266" cy="248"/>
              </a:xfrm>
              <a:custGeom>
                <a:avLst/>
                <a:gdLst>
                  <a:gd name="T0" fmla="*/ 1310 w 1595"/>
                  <a:gd name="T1" fmla="*/ 131 h 1489"/>
                  <a:gd name="T2" fmla="*/ 1262 w 1595"/>
                  <a:gd name="T3" fmla="*/ 209 h 1489"/>
                  <a:gd name="T4" fmla="*/ 1390 w 1595"/>
                  <a:gd name="T5" fmla="*/ 167 h 1489"/>
                  <a:gd name="T6" fmla="*/ 1445 w 1595"/>
                  <a:gd name="T7" fmla="*/ 292 h 1489"/>
                  <a:gd name="T8" fmla="*/ 1545 w 1595"/>
                  <a:gd name="T9" fmla="*/ 416 h 1489"/>
                  <a:gd name="T10" fmla="*/ 1469 w 1595"/>
                  <a:gd name="T11" fmla="*/ 552 h 1489"/>
                  <a:gd name="T12" fmla="*/ 1487 w 1595"/>
                  <a:gd name="T13" fmla="*/ 553 h 1489"/>
                  <a:gd name="T14" fmla="*/ 1486 w 1595"/>
                  <a:gd name="T15" fmla="*/ 570 h 1489"/>
                  <a:gd name="T16" fmla="*/ 1540 w 1595"/>
                  <a:gd name="T17" fmla="*/ 585 h 1489"/>
                  <a:gd name="T18" fmla="*/ 1595 w 1595"/>
                  <a:gd name="T19" fmla="*/ 701 h 1489"/>
                  <a:gd name="T20" fmla="*/ 1554 w 1595"/>
                  <a:gd name="T21" fmla="*/ 787 h 1489"/>
                  <a:gd name="T22" fmla="*/ 1447 w 1595"/>
                  <a:gd name="T23" fmla="*/ 859 h 1489"/>
                  <a:gd name="T24" fmla="*/ 1465 w 1595"/>
                  <a:gd name="T25" fmla="*/ 862 h 1489"/>
                  <a:gd name="T26" fmla="*/ 1474 w 1595"/>
                  <a:gd name="T27" fmla="*/ 848 h 1489"/>
                  <a:gd name="T28" fmla="*/ 1516 w 1595"/>
                  <a:gd name="T29" fmla="*/ 879 h 1489"/>
                  <a:gd name="T30" fmla="*/ 1540 w 1595"/>
                  <a:gd name="T31" fmla="*/ 970 h 1489"/>
                  <a:gd name="T32" fmla="*/ 1532 w 1595"/>
                  <a:gd name="T33" fmla="*/ 1151 h 1489"/>
                  <a:gd name="T34" fmla="*/ 1475 w 1595"/>
                  <a:gd name="T35" fmla="*/ 1220 h 1489"/>
                  <a:gd name="T36" fmla="*/ 1445 w 1595"/>
                  <a:gd name="T37" fmla="*/ 1379 h 1489"/>
                  <a:gd name="T38" fmla="*/ 1260 w 1595"/>
                  <a:gd name="T39" fmla="*/ 1367 h 1489"/>
                  <a:gd name="T40" fmla="*/ 1178 w 1595"/>
                  <a:gd name="T41" fmla="*/ 1489 h 1489"/>
                  <a:gd name="T42" fmla="*/ 1081 w 1595"/>
                  <a:gd name="T43" fmla="*/ 1265 h 1489"/>
                  <a:gd name="T44" fmla="*/ 1013 w 1595"/>
                  <a:gd name="T45" fmla="*/ 1200 h 1489"/>
                  <a:gd name="T46" fmla="*/ 875 w 1595"/>
                  <a:gd name="T47" fmla="*/ 1184 h 1489"/>
                  <a:gd name="T48" fmla="*/ 696 w 1595"/>
                  <a:gd name="T49" fmla="*/ 1179 h 1489"/>
                  <a:gd name="T50" fmla="*/ 564 w 1595"/>
                  <a:gd name="T51" fmla="*/ 1064 h 1489"/>
                  <a:gd name="T52" fmla="*/ 492 w 1595"/>
                  <a:gd name="T53" fmla="*/ 1001 h 1489"/>
                  <a:gd name="T54" fmla="*/ 335 w 1595"/>
                  <a:gd name="T55" fmla="*/ 972 h 1489"/>
                  <a:gd name="T56" fmla="*/ 147 w 1595"/>
                  <a:gd name="T57" fmla="*/ 943 h 1489"/>
                  <a:gd name="T58" fmla="*/ 50 w 1595"/>
                  <a:gd name="T59" fmla="*/ 877 h 1489"/>
                  <a:gd name="T60" fmla="*/ 15 w 1595"/>
                  <a:gd name="T61" fmla="*/ 749 h 1489"/>
                  <a:gd name="T62" fmla="*/ 19 w 1595"/>
                  <a:gd name="T63" fmla="*/ 673 h 1489"/>
                  <a:gd name="T64" fmla="*/ 64 w 1595"/>
                  <a:gd name="T65" fmla="*/ 609 h 1489"/>
                  <a:gd name="T66" fmla="*/ 106 w 1595"/>
                  <a:gd name="T67" fmla="*/ 511 h 1489"/>
                  <a:gd name="T68" fmla="*/ 131 w 1595"/>
                  <a:gd name="T69" fmla="*/ 520 h 1489"/>
                  <a:gd name="T70" fmla="*/ 164 w 1595"/>
                  <a:gd name="T71" fmla="*/ 517 h 1489"/>
                  <a:gd name="T72" fmla="*/ 188 w 1595"/>
                  <a:gd name="T73" fmla="*/ 506 h 1489"/>
                  <a:gd name="T74" fmla="*/ 286 w 1595"/>
                  <a:gd name="T75" fmla="*/ 485 h 1489"/>
                  <a:gd name="T76" fmla="*/ 296 w 1595"/>
                  <a:gd name="T77" fmla="*/ 485 h 1489"/>
                  <a:gd name="T78" fmla="*/ 299 w 1595"/>
                  <a:gd name="T79" fmla="*/ 478 h 1489"/>
                  <a:gd name="T80" fmla="*/ 342 w 1595"/>
                  <a:gd name="T81" fmla="*/ 350 h 1489"/>
                  <a:gd name="T82" fmla="*/ 317 w 1595"/>
                  <a:gd name="T83" fmla="*/ 322 h 1489"/>
                  <a:gd name="T84" fmla="*/ 320 w 1595"/>
                  <a:gd name="T85" fmla="*/ 296 h 1489"/>
                  <a:gd name="T86" fmla="*/ 322 w 1595"/>
                  <a:gd name="T87" fmla="*/ 285 h 1489"/>
                  <a:gd name="T88" fmla="*/ 321 w 1595"/>
                  <a:gd name="T89" fmla="*/ 231 h 1489"/>
                  <a:gd name="T90" fmla="*/ 333 w 1595"/>
                  <a:gd name="T91" fmla="*/ 159 h 1489"/>
                  <a:gd name="T92" fmla="*/ 361 w 1595"/>
                  <a:gd name="T93" fmla="*/ 131 h 1489"/>
                  <a:gd name="T94" fmla="*/ 421 w 1595"/>
                  <a:gd name="T95" fmla="*/ 146 h 1489"/>
                  <a:gd name="T96" fmla="*/ 451 w 1595"/>
                  <a:gd name="T97" fmla="*/ 55 h 1489"/>
                  <a:gd name="T98" fmla="*/ 447 w 1595"/>
                  <a:gd name="T99" fmla="*/ 43 h 1489"/>
                  <a:gd name="T100" fmla="*/ 532 w 1595"/>
                  <a:gd name="T101" fmla="*/ 39 h 1489"/>
                  <a:gd name="T102" fmla="*/ 646 w 1595"/>
                  <a:gd name="T103" fmla="*/ 57 h 1489"/>
                  <a:gd name="T104" fmla="*/ 760 w 1595"/>
                  <a:gd name="T105" fmla="*/ 100 h 1489"/>
                  <a:gd name="T106" fmla="*/ 862 w 1595"/>
                  <a:gd name="T107" fmla="*/ 179 h 1489"/>
                  <a:gd name="T108" fmla="*/ 1005 w 1595"/>
                  <a:gd name="T109" fmla="*/ 46 h 1489"/>
                  <a:gd name="T110" fmla="*/ 1048 w 1595"/>
                  <a:gd name="T111" fmla="*/ 85 h 1489"/>
                  <a:gd name="T112" fmla="*/ 1119 w 1595"/>
                  <a:gd name="T113" fmla="*/ 96 h 1489"/>
                  <a:gd name="T114" fmla="*/ 1231 w 1595"/>
                  <a:gd name="T115" fmla="*/ 100 h 1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95" h="1489">
                    <a:moveTo>
                      <a:pt x="1231" y="100"/>
                    </a:moveTo>
                    <a:lnTo>
                      <a:pt x="1255" y="107"/>
                    </a:lnTo>
                    <a:lnTo>
                      <a:pt x="1276" y="102"/>
                    </a:lnTo>
                    <a:lnTo>
                      <a:pt x="1312" y="107"/>
                    </a:lnTo>
                    <a:lnTo>
                      <a:pt x="1310" y="131"/>
                    </a:lnTo>
                    <a:lnTo>
                      <a:pt x="1297" y="146"/>
                    </a:lnTo>
                    <a:lnTo>
                      <a:pt x="1266" y="150"/>
                    </a:lnTo>
                    <a:lnTo>
                      <a:pt x="1238" y="172"/>
                    </a:lnTo>
                    <a:lnTo>
                      <a:pt x="1253" y="188"/>
                    </a:lnTo>
                    <a:lnTo>
                      <a:pt x="1262" y="209"/>
                    </a:lnTo>
                    <a:lnTo>
                      <a:pt x="1305" y="196"/>
                    </a:lnTo>
                    <a:lnTo>
                      <a:pt x="1319" y="193"/>
                    </a:lnTo>
                    <a:lnTo>
                      <a:pt x="1331" y="179"/>
                    </a:lnTo>
                    <a:lnTo>
                      <a:pt x="1373" y="174"/>
                    </a:lnTo>
                    <a:lnTo>
                      <a:pt x="1390" y="167"/>
                    </a:lnTo>
                    <a:lnTo>
                      <a:pt x="1390" y="216"/>
                    </a:lnTo>
                    <a:lnTo>
                      <a:pt x="1376" y="235"/>
                    </a:lnTo>
                    <a:lnTo>
                      <a:pt x="1390" y="272"/>
                    </a:lnTo>
                    <a:lnTo>
                      <a:pt x="1430" y="292"/>
                    </a:lnTo>
                    <a:lnTo>
                      <a:pt x="1445" y="292"/>
                    </a:lnTo>
                    <a:lnTo>
                      <a:pt x="1452" y="278"/>
                    </a:lnTo>
                    <a:lnTo>
                      <a:pt x="1495" y="285"/>
                    </a:lnTo>
                    <a:lnTo>
                      <a:pt x="1459" y="335"/>
                    </a:lnTo>
                    <a:lnTo>
                      <a:pt x="1447" y="374"/>
                    </a:lnTo>
                    <a:lnTo>
                      <a:pt x="1545" y="416"/>
                    </a:lnTo>
                    <a:lnTo>
                      <a:pt x="1552" y="437"/>
                    </a:lnTo>
                    <a:lnTo>
                      <a:pt x="1545" y="459"/>
                    </a:lnTo>
                    <a:lnTo>
                      <a:pt x="1545" y="485"/>
                    </a:lnTo>
                    <a:lnTo>
                      <a:pt x="1504" y="502"/>
                    </a:lnTo>
                    <a:lnTo>
                      <a:pt x="1469" y="552"/>
                    </a:lnTo>
                    <a:lnTo>
                      <a:pt x="1475" y="550"/>
                    </a:lnTo>
                    <a:lnTo>
                      <a:pt x="1480" y="546"/>
                    </a:lnTo>
                    <a:lnTo>
                      <a:pt x="1486" y="547"/>
                    </a:lnTo>
                    <a:lnTo>
                      <a:pt x="1487" y="551"/>
                    </a:lnTo>
                    <a:lnTo>
                      <a:pt x="1487" y="553"/>
                    </a:lnTo>
                    <a:lnTo>
                      <a:pt x="1488" y="557"/>
                    </a:lnTo>
                    <a:lnTo>
                      <a:pt x="1485" y="559"/>
                    </a:lnTo>
                    <a:lnTo>
                      <a:pt x="1484" y="562"/>
                    </a:lnTo>
                    <a:lnTo>
                      <a:pt x="1485" y="568"/>
                    </a:lnTo>
                    <a:lnTo>
                      <a:pt x="1486" y="570"/>
                    </a:lnTo>
                    <a:lnTo>
                      <a:pt x="1489" y="573"/>
                    </a:lnTo>
                    <a:lnTo>
                      <a:pt x="1497" y="580"/>
                    </a:lnTo>
                    <a:lnTo>
                      <a:pt x="1497" y="616"/>
                    </a:lnTo>
                    <a:lnTo>
                      <a:pt x="1523" y="587"/>
                    </a:lnTo>
                    <a:lnTo>
                      <a:pt x="1540" y="585"/>
                    </a:lnTo>
                    <a:lnTo>
                      <a:pt x="1554" y="570"/>
                    </a:lnTo>
                    <a:lnTo>
                      <a:pt x="1562" y="623"/>
                    </a:lnTo>
                    <a:lnTo>
                      <a:pt x="1582" y="635"/>
                    </a:lnTo>
                    <a:lnTo>
                      <a:pt x="1595" y="666"/>
                    </a:lnTo>
                    <a:lnTo>
                      <a:pt x="1595" y="701"/>
                    </a:lnTo>
                    <a:lnTo>
                      <a:pt x="1575" y="709"/>
                    </a:lnTo>
                    <a:lnTo>
                      <a:pt x="1562" y="722"/>
                    </a:lnTo>
                    <a:lnTo>
                      <a:pt x="1545" y="735"/>
                    </a:lnTo>
                    <a:lnTo>
                      <a:pt x="1538" y="756"/>
                    </a:lnTo>
                    <a:lnTo>
                      <a:pt x="1554" y="787"/>
                    </a:lnTo>
                    <a:lnTo>
                      <a:pt x="1532" y="794"/>
                    </a:lnTo>
                    <a:lnTo>
                      <a:pt x="1512" y="827"/>
                    </a:lnTo>
                    <a:lnTo>
                      <a:pt x="1462" y="816"/>
                    </a:lnTo>
                    <a:lnTo>
                      <a:pt x="1440" y="822"/>
                    </a:lnTo>
                    <a:lnTo>
                      <a:pt x="1447" y="859"/>
                    </a:lnTo>
                    <a:lnTo>
                      <a:pt x="1447" y="860"/>
                    </a:lnTo>
                    <a:lnTo>
                      <a:pt x="1448" y="860"/>
                    </a:lnTo>
                    <a:lnTo>
                      <a:pt x="1454" y="861"/>
                    </a:lnTo>
                    <a:lnTo>
                      <a:pt x="1461" y="862"/>
                    </a:lnTo>
                    <a:lnTo>
                      <a:pt x="1465" y="862"/>
                    </a:lnTo>
                    <a:lnTo>
                      <a:pt x="1469" y="861"/>
                    </a:lnTo>
                    <a:lnTo>
                      <a:pt x="1471" y="858"/>
                    </a:lnTo>
                    <a:lnTo>
                      <a:pt x="1473" y="853"/>
                    </a:lnTo>
                    <a:lnTo>
                      <a:pt x="1473" y="850"/>
                    </a:lnTo>
                    <a:lnTo>
                      <a:pt x="1474" y="848"/>
                    </a:lnTo>
                    <a:lnTo>
                      <a:pt x="1475" y="842"/>
                    </a:lnTo>
                    <a:lnTo>
                      <a:pt x="1504" y="842"/>
                    </a:lnTo>
                    <a:lnTo>
                      <a:pt x="1512" y="859"/>
                    </a:lnTo>
                    <a:lnTo>
                      <a:pt x="1516" y="865"/>
                    </a:lnTo>
                    <a:lnTo>
                      <a:pt x="1516" y="879"/>
                    </a:lnTo>
                    <a:lnTo>
                      <a:pt x="1497" y="892"/>
                    </a:lnTo>
                    <a:lnTo>
                      <a:pt x="1545" y="920"/>
                    </a:lnTo>
                    <a:lnTo>
                      <a:pt x="1540" y="942"/>
                    </a:lnTo>
                    <a:lnTo>
                      <a:pt x="1545" y="959"/>
                    </a:lnTo>
                    <a:lnTo>
                      <a:pt x="1540" y="970"/>
                    </a:lnTo>
                    <a:lnTo>
                      <a:pt x="1554" y="987"/>
                    </a:lnTo>
                    <a:lnTo>
                      <a:pt x="1573" y="1065"/>
                    </a:lnTo>
                    <a:lnTo>
                      <a:pt x="1554" y="1098"/>
                    </a:lnTo>
                    <a:lnTo>
                      <a:pt x="1538" y="1120"/>
                    </a:lnTo>
                    <a:lnTo>
                      <a:pt x="1532" y="1151"/>
                    </a:lnTo>
                    <a:lnTo>
                      <a:pt x="1538" y="1172"/>
                    </a:lnTo>
                    <a:lnTo>
                      <a:pt x="1516" y="1191"/>
                    </a:lnTo>
                    <a:lnTo>
                      <a:pt x="1490" y="1186"/>
                    </a:lnTo>
                    <a:lnTo>
                      <a:pt x="1475" y="1205"/>
                    </a:lnTo>
                    <a:lnTo>
                      <a:pt x="1475" y="1220"/>
                    </a:lnTo>
                    <a:lnTo>
                      <a:pt x="1495" y="1241"/>
                    </a:lnTo>
                    <a:lnTo>
                      <a:pt x="1502" y="1279"/>
                    </a:lnTo>
                    <a:lnTo>
                      <a:pt x="1469" y="1314"/>
                    </a:lnTo>
                    <a:lnTo>
                      <a:pt x="1469" y="1355"/>
                    </a:lnTo>
                    <a:lnTo>
                      <a:pt x="1445" y="1379"/>
                    </a:lnTo>
                    <a:lnTo>
                      <a:pt x="1423" y="1370"/>
                    </a:lnTo>
                    <a:lnTo>
                      <a:pt x="1404" y="1357"/>
                    </a:lnTo>
                    <a:lnTo>
                      <a:pt x="1303" y="1382"/>
                    </a:lnTo>
                    <a:lnTo>
                      <a:pt x="1290" y="1362"/>
                    </a:lnTo>
                    <a:lnTo>
                      <a:pt x="1260" y="1367"/>
                    </a:lnTo>
                    <a:lnTo>
                      <a:pt x="1241" y="1409"/>
                    </a:lnTo>
                    <a:lnTo>
                      <a:pt x="1242" y="1422"/>
                    </a:lnTo>
                    <a:lnTo>
                      <a:pt x="1242" y="1474"/>
                    </a:lnTo>
                    <a:lnTo>
                      <a:pt x="1219" y="1489"/>
                    </a:lnTo>
                    <a:lnTo>
                      <a:pt x="1178" y="1489"/>
                    </a:lnTo>
                    <a:lnTo>
                      <a:pt x="1143" y="1433"/>
                    </a:lnTo>
                    <a:lnTo>
                      <a:pt x="1140" y="1407"/>
                    </a:lnTo>
                    <a:lnTo>
                      <a:pt x="1127" y="1357"/>
                    </a:lnTo>
                    <a:lnTo>
                      <a:pt x="1084" y="1312"/>
                    </a:lnTo>
                    <a:lnTo>
                      <a:pt x="1081" y="1265"/>
                    </a:lnTo>
                    <a:lnTo>
                      <a:pt x="1069" y="1248"/>
                    </a:lnTo>
                    <a:lnTo>
                      <a:pt x="1041" y="1241"/>
                    </a:lnTo>
                    <a:lnTo>
                      <a:pt x="1038" y="1236"/>
                    </a:lnTo>
                    <a:lnTo>
                      <a:pt x="1019" y="1227"/>
                    </a:lnTo>
                    <a:lnTo>
                      <a:pt x="1013" y="1200"/>
                    </a:lnTo>
                    <a:lnTo>
                      <a:pt x="1023" y="1178"/>
                    </a:lnTo>
                    <a:lnTo>
                      <a:pt x="979" y="1164"/>
                    </a:lnTo>
                    <a:lnTo>
                      <a:pt x="928" y="1180"/>
                    </a:lnTo>
                    <a:lnTo>
                      <a:pt x="901" y="1176"/>
                    </a:lnTo>
                    <a:lnTo>
                      <a:pt x="875" y="1184"/>
                    </a:lnTo>
                    <a:lnTo>
                      <a:pt x="829" y="1184"/>
                    </a:lnTo>
                    <a:lnTo>
                      <a:pt x="770" y="1149"/>
                    </a:lnTo>
                    <a:lnTo>
                      <a:pt x="749" y="1172"/>
                    </a:lnTo>
                    <a:lnTo>
                      <a:pt x="727" y="1172"/>
                    </a:lnTo>
                    <a:lnTo>
                      <a:pt x="696" y="1179"/>
                    </a:lnTo>
                    <a:lnTo>
                      <a:pt x="666" y="1199"/>
                    </a:lnTo>
                    <a:lnTo>
                      <a:pt x="579" y="1147"/>
                    </a:lnTo>
                    <a:lnTo>
                      <a:pt x="573" y="1075"/>
                    </a:lnTo>
                    <a:lnTo>
                      <a:pt x="569" y="1070"/>
                    </a:lnTo>
                    <a:lnTo>
                      <a:pt x="564" y="1064"/>
                    </a:lnTo>
                    <a:lnTo>
                      <a:pt x="550" y="1049"/>
                    </a:lnTo>
                    <a:lnTo>
                      <a:pt x="540" y="1038"/>
                    </a:lnTo>
                    <a:lnTo>
                      <a:pt x="529" y="1026"/>
                    </a:lnTo>
                    <a:lnTo>
                      <a:pt x="522" y="1018"/>
                    </a:lnTo>
                    <a:lnTo>
                      <a:pt x="492" y="1001"/>
                    </a:lnTo>
                    <a:lnTo>
                      <a:pt x="477" y="980"/>
                    </a:lnTo>
                    <a:lnTo>
                      <a:pt x="439" y="996"/>
                    </a:lnTo>
                    <a:lnTo>
                      <a:pt x="418" y="997"/>
                    </a:lnTo>
                    <a:lnTo>
                      <a:pt x="395" y="984"/>
                    </a:lnTo>
                    <a:lnTo>
                      <a:pt x="335" y="972"/>
                    </a:lnTo>
                    <a:lnTo>
                      <a:pt x="288" y="977"/>
                    </a:lnTo>
                    <a:lnTo>
                      <a:pt x="239" y="929"/>
                    </a:lnTo>
                    <a:lnTo>
                      <a:pt x="191" y="961"/>
                    </a:lnTo>
                    <a:lnTo>
                      <a:pt x="162" y="950"/>
                    </a:lnTo>
                    <a:lnTo>
                      <a:pt x="147" y="943"/>
                    </a:lnTo>
                    <a:lnTo>
                      <a:pt x="133" y="935"/>
                    </a:lnTo>
                    <a:lnTo>
                      <a:pt x="129" y="922"/>
                    </a:lnTo>
                    <a:lnTo>
                      <a:pt x="105" y="905"/>
                    </a:lnTo>
                    <a:lnTo>
                      <a:pt x="64" y="892"/>
                    </a:lnTo>
                    <a:lnTo>
                      <a:pt x="50" y="877"/>
                    </a:lnTo>
                    <a:lnTo>
                      <a:pt x="50" y="820"/>
                    </a:lnTo>
                    <a:lnTo>
                      <a:pt x="33" y="763"/>
                    </a:lnTo>
                    <a:lnTo>
                      <a:pt x="19" y="751"/>
                    </a:lnTo>
                    <a:lnTo>
                      <a:pt x="16" y="749"/>
                    </a:lnTo>
                    <a:lnTo>
                      <a:pt x="15" y="749"/>
                    </a:lnTo>
                    <a:lnTo>
                      <a:pt x="15" y="734"/>
                    </a:lnTo>
                    <a:lnTo>
                      <a:pt x="18" y="721"/>
                    </a:lnTo>
                    <a:lnTo>
                      <a:pt x="22" y="709"/>
                    </a:lnTo>
                    <a:lnTo>
                      <a:pt x="29" y="699"/>
                    </a:lnTo>
                    <a:lnTo>
                      <a:pt x="19" y="673"/>
                    </a:lnTo>
                    <a:lnTo>
                      <a:pt x="7" y="666"/>
                    </a:lnTo>
                    <a:lnTo>
                      <a:pt x="12" y="649"/>
                    </a:lnTo>
                    <a:lnTo>
                      <a:pt x="0" y="623"/>
                    </a:lnTo>
                    <a:lnTo>
                      <a:pt x="29" y="607"/>
                    </a:lnTo>
                    <a:lnTo>
                      <a:pt x="64" y="609"/>
                    </a:lnTo>
                    <a:lnTo>
                      <a:pt x="86" y="602"/>
                    </a:lnTo>
                    <a:lnTo>
                      <a:pt x="112" y="587"/>
                    </a:lnTo>
                    <a:lnTo>
                      <a:pt x="92" y="520"/>
                    </a:lnTo>
                    <a:lnTo>
                      <a:pt x="99" y="513"/>
                    </a:lnTo>
                    <a:lnTo>
                      <a:pt x="106" y="511"/>
                    </a:lnTo>
                    <a:lnTo>
                      <a:pt x="114" y="512"/>
                    </a:lnTo>
                    <a:lnTo>
                      <a:pt x="124" y="517"/>
                    </a:lnTo>
                    <a:lnTo>
                      <a:pt x="128" y="520"/>
                    </a:lnTo>
                    <a:lnTo>
                      <a:pt x="130" y="520"/>
                    </a:lnTo>
                    <a:lnTo>
                      <a:pt x="131" y="520"/>
                    </a:lnTo>
                    <a:lnTo>
                      <a:pt x="133" y="521"/>
                    </a:lnTo>
                    <a:lnTo>
                      <a:pt x="136" y="521"/>
                    </a:lnTo>
                    <a:lnTo>
                      <a:pt x="140" y="520"/>
                    </a:lnTo>
                    <a:lnTo>
                      <a:pt x="157" y="519"/>
                    </a:lnTo>
                    <a:lnTo>
                      <a:pt x="164" y="517"/>
                    </a:lnTo>
                    <a:lnTo>
                      <a:pt x="172" y="516"/>
                    </a:lnTo>
                    <a:lnTo>
                      <a:pt x="179" y="512"/>
                    </a:lnTo>
                    <a:lnTo>
                      <a:pt x="182" y="510"/>
                    </a:lnTo>
                    <a:lnTo>
                      <a:pt x="186" y="509"/>
                    </a:lnTo>
                    <a:lnTo>
                      <a:pt x="188" y="506"/>
                    </a:lnTo>
                    <a:lnTo>
                      <a:pt x="191" y="504"/>
                    </a:lnTo>
                    <a:lnTo>
                      <a:pt x="197" y="500"/>
                    </a:lnTo>
                    <a:lnTo>
                      <a:pt x="247" y="502"/>
                    </a:lnTo>
                    <a:lnTo>
                      <a:pt x="283" y="485"/>
                    </a:lnTo>
                    <a:lnTo>
                      <a:pt x="286" y="485"/>
                    </a:lnTo>
                    <a:lnTo>
                      <a:pt x="290" y="486"/>
                    </a:lnTo>
                    <a:lnTo>
                      <a:pt x="290" y="485"/>
                    </a:lnTo>
                    <a:lnTo>
                      <a:pt x="291" y="485"/>
                    </a:lnTo>
                    <a:lnTo>
                      <a:pt x="293" y="485"/>
                    </a:lnTo>
                    <a:lnTo>
                      <a:pt x="296" y="485"/>
                    </a:lnTo>
                    <a:lnTo>
                      <a:pt x="297" y="483"/>
                    </a:lnTo>
                    <a:lnTo>
                      <a:pt x="297" y="482"/>
                    </a:lnTo>
                    <a:lnTo>
                      <a:pt x="298" y="482"/>
                    </a:lnTo>
                    <a:lnTo>
                      <a:pt x="298" y="480"/>
                    </a:lnTo>
                    <a:lnTo>
                      <a:pt x="299" y="478"/>
                    </a:lnTo>
                    <a:lnTo>
                      <a:pt x="355" y="394"/>
                    </a:lnTo>
                    <a:lnTo>
                      <a:pt x="377" y="394"/>
                    </a:lnTo>
                    <a:lnTo>
                      <a:pt x="385" y="385"/>
                    </a:lnTo>
                    <a:lnTo>
                      <a:pt x="357" y="359"/>
                    </a:lnTo>
                    <a:lnTo>
                      <a:pt x="342" y="350"/>
                    </a:lnTo>
                    <a:lnTo>
                      <a:pt x="318" y="342"/>
                    </a:lnTo>
                    <a:lnTo>
                      <a:pt x="320" y="337"/>
                    </a:lnTo>
                    <a:lnTo>
                      <a:pt x="320" y="335"/>
                    </a:lnTo>
                    <a:lnTo>
                      <a:pt x="321" y="335"/>
                    </a:lnTo>
                    <a:lnTo>
                      <a:pt x="317" y="322"/>
                    </a:lnTo>
                    <a:lnTo>
                      <a:pt x="315" y="312"/>
                    </a:lnTo>
                    <a:lnTo>
                      <a:pt x="314" y="305"/>
                    </a:lnTo>
                    <a:lnTo>
                      <a:pt x="315" y="300"/>
                    </a:lnTo>
                    <a:lnTo>
                      <a:pt x="316" y="297"/>
                    </a:lnTo>
                    <a:lnTo>
                      <a:pt x="320" y="296"/>
                    </a:lnTo>
                    <a:lnTo>
                      <a:pt x="325" y="297"/>
                    </a:lnTo>
                    <a:lnTo>
                      <a:pt x="333" y="302"/>
                    </a:lnTo>
                    <a:lnTo>
                      <a:pt x="333" y="281"/>
                    </a:lnTo>
                    <a:lnTo>
                      <a:pt x="325" y="284"/>
                    </a:lnTo>
                    <a:lnTo>
                      <a:pt x="322" y="285"/>
                    </a:lnTo>
                    <a:lnTo>
                      <a:pt x="321" y="284"/>
                    </a:lnTo>
                    <a:lnTo>
                      <a:pt x="322" y="283"/>
                    </a:lnTo>
                    <a:lnTo>
                      <a:pt x="327" y="278"/>
                    </a:lnTo>
                    <a:lnTo>
                      <a:pt x="314" y="274"/>
                    </a:lnTo>
                    <a:lnTo>
                      <a:pt x="321" y="231"/>
                    </a:lnTo>
                    <a:lnTo>
                      <a:pt x="307" y="222"/>
                    </a:lnTo>
                    <a:lnTo>
                      <a:pt x="335" y="222"/>
                    </a:lnTo>
                    <a:lnTo>
                      <a:pt x="342" y="209"/>
                    </a:lnTo>
                    <a:lnTo>
                      <a:pt x="361" y="193"/>
                    </a:lnTo>
                    <a:lnTo>
                      <a:pt x="333" y="159"/>
                    </a:lnTo>
                    <a:lnTo>
                      <a:pt x="334" y="153"/>
                    </a:lnTo>
                    <a:lnTo>
                      <a:pt x="337" y="150"/>
                    </a:lnTo>
                    <a:lnTo>
                      <a:pt x="342" y="149"/>
                    </a:lnTo>
                    <a:lnTo>
                      <a:pt x="349" y="150"/>
                    </a:lnTo>
                    <a:lnTo>
                      <a:pt x="361" y="131"/>
                    </a:lnTo>
                    <a:lnTo>
                      <a:pt x="355" y="107"/>
                    </a:lnTo>
                    <a:lnTo>
                      <a:pt x="375" y="114"/>
                    </a:lnTo>
                    <a:lnTo>
                      <a:pt x="397" y="131"/>
                    </a:lnTo>
                    <a:lnTo>
                      <a:pt x="404" y="146"/>
                    </a:lnTo>
                    <a:lnTo>
                      <a:pt x="421" y="146"/>
                    </a:lnTo>
                    <a:lnTo>
                      <a:pt x="442" y="102"/>
                    </a:lnTo>
                    <a:lnTo>
                      <a:pt x="453" y="93"/>
                    </a:lnTo>
                    <a:lnTo>
                      <a:pt x="457" y="74"/>
                    </a:lnTo>
                    <a:lnTo>
                      <a:pt x="457" y="57"/>
                    </a:lnTo>
                    <a:lnTo>
                      <a:pt x="451" y="55"/>
                    </a:lnTo>
                    <a:lnTo>
                      <a:pt x="448" y="54"/>
                    </a:lnTo>
                    <a:lnTo>
                      <a:pt x="445" y="52"/>
                    </a:lnTo>
                    <a:lnTo>
                      <a:pt x="444" y="51"/>
                    </a:lnTo>
                    <a:lnTo>
                      <a:pt x="443" y="47"/>
                    </a:lnTo>
                    <a:lnTo>
                      <a:pt x="447" y="43"/>
                    </a:lnTo>
                    <a:lnTo>
                      <a:pt x="457" y="24"/>
                    </a:lnTo>
                    <a:lnTo>
                      <a:pt x="475" y="46"/>
                    </a:lnTo>
                    <a:lnTo>
                      <a:pt x="492" y="43"/>
                    </a:lnTo>
                    <a:lnTo>
                      <a:pt x="520" y="57"/>
                    </a:lnTo>
                    <a:lnTo>
                      <a:pt x="532" y="39"/>
                    </a:lnTo>
                    <a:lnTo>
                      <a:pt x="547" y="31"/>
                    </a:lnTo>
                    <a:lnTo>
                      <a:pt x="575" y="22"/>
                    </a:lnTo>
                    <a:lnTo>
                      <a:pt x="590" y="15"/>
                    </a:lnTo>
                    <a:lnTo>
                      <a:pt x="599" y="0"/>
                    </a:lnTo>
                    <a:lnTo>
                      <a:pt x="646" y="57"/>
                    </a:lnTo>
                    <a:lnTo>
                      <a:pt x="682" y="72"/>
                    </a:lnTo>
                    <a:lnTo>
                      <a:pt x="692" y="46"/>
                    </a:lnTo>
                    <a:lnTo>
                      <a:pt x="740" y="81"/>
                    </a:lnTo>
                    <a:lnTo>
                      <a:pt x="742" y="96"/>
                    </a:lnTo>
                    <a:lnTo>
                      <a:pt x="760" y="100"/>
                    </a:lnTo>
                    <a:lnTo>
                      <a:pt x="770" y="131"/>
                    </a:lnTo>
                    <a:lnTo>
                      <a:pt x="768" y="143"/>
                    </a:lnTo>
                    <a:lnTo>
                      <a:pt x="788" y="188"/>
                    </a:lnTo>
                    <a:lnTo>
                      <a:pt x="838" y="188"/>
                    </a:lnTo>
                    <a:lnTo>
                      <a:pt x="862" y="179"/>
                    </a:lnTo>
                    <a:lnTo>
                      <a:pt x="860" y="135"/>
                    </a:lnTo>
                    <a:lnTo>
                      <a:pt x="903" y="124"/>
                    </a:lnTo>
                    <a:lnTo>
                      <a:pt x="920" y="96"/>
                    </a:lnTo>
                    <a:lnTo>
                      <a:pt x="953" y="96"/>
                    </a:lnTo>
                    <a:lnTo>
                      <a:pt x="1005" y="46"/>
                    </a:lnTo>
                    <a:lnTo>
                      <a:pt x="1025" y="52"/>
                    </a:lnTo>
                    <a:lnTo>
                      <a:pt x="1048" y="72"/>
                    </a:lnTo>
                    <a:lnTo>
                      <a:pt x="1050" y="72"/>
                    </a:lnTo>
                    <a:lnTo>
                      <a:pt x="1046" y="79"/>
                    </a:lnTo>
                    <a:lnTo>
                      <a:pt x="1048" y="85"/>
                    </a:lnTo>
                    <a:lnTo>
                      <a:pt x="1049" y="86"/>
                    </a:lnTo>
                    <a:lnTo>
                      <a:pt x="1052" y="87"/>
                    </a:lnTo>
                    <a:lnTo>
                      <a:pt x="1055" y="87"/>
                    </a:lnTo>
                    <a:lnTo>
                      <a:pt x="1060" y="88"/>
                    </a:lnTo>
                    <a:lnTo>
                      <a:pt x="1119" y="96"/>
                    </a:lnTo>
                    <a:lnTo>
                      <a:pt x="1131" y="93"/>
                    </a:lnTo>
                    <a:lnTo>
                      <a:pt x="1134" y="107"/>
                    </a:lnTo>
                    <a:lnTo>
                      <a:pt x="1145" y="122"/>
                    </a:lnTo>
                    <a:lnTo>
                      <a:pt x="1217" y="122"/>
                    </a:lnTo>
                    <a:lnTo>
                      <a:pt x="1231" y="10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1753">
                <a:extLst>
                  <a:ext uri="{FF2B5EF4-FFF2-40B4-BE49-F238E27FC236}">
                    <a16:creationId xmlns:a16="http://schemas.microsoft.com/office/drawing/2014/main" id="{5226940E-2B4D-14B8-BF9C-87E28FD014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2" y="3628"/>
                <a:ext cx="9" cy="18"/>
              </a:xfrm>
              <a:custGeom>
                <a:avLst/>
                <a:gdLst>
                  <a:gd name="T0" fmla="*/ 49 w 53"/>
                  <a:gd name="T1" fmla="*/ 8 h 108"/>
                  <a:gd name="T2" fmla="*/ 16 w 53"/>
                  <a:gd name="T3" fmla="*/ 0 h 108"/>
                  <a:gd name="T4" fmla="*/ 21 w 53"/>
                  <a:gd name="T5" fmla="*/ 22 h 108"/>
                  <a:gd name="T6" fmla="*/ 16 w 53"/>
                  <a:gd name="T7" fmla="*/ 50 h 108"/>
                  <a:gd name="T8" fmla="*/ 3 w 53"/>
                  <a:gd name="T9" fmla="*/ 72 h 108"/>
                  <a:gd name="T10" fmla="*/ 0 w 53"/>
                  <a:gd name="T11" fmla="*/ 108 h 108"/>
                  <a:gd name="T12" fmla="*/ 53 w 53"/>
                  <a:gd name="T13" fmla="*/ 22 h 108"/>
                  <a:gd name="T14" fmla="*/ 49 w 53"/>
                  <a:gd name="T15" fmla="*/ 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108">
                    <a:moveTo>
                      <a:pt x="49" y="8"/>
                    </a:moveTo>
                    <a:lnTo>
                      <a:pt x="16" y="0"/>
                    </a:lnTo>
                    <a:lnTo>
                      <a:pt x="21" y="22"/>
                    </a:lnTo>
                    <a:lnTo>
                      <a:pt x="16" y="50"/>
                    </a:lnTo>
                    <a:lnTo>
                      <a:pt x="3" y="72"/>
                    </a:lnTo>
                    <a:lnTo>
                      <a:pt x="0" y="108"/>
                    </a:lnTo>
                    <a:lnTo>
                      <a:pt x="53" y="22"/>
                    </a:lnTo>
                    <a:lnTo>
                      <a:pt x="49" y="8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1754">
                <a:extLst>
                  <a:ext uri="{FF2B5EF4-FFF2-40B4-BE49-F238E27FC236}">
                    <a16:creationId xmlns:a16="http://schemas.microsoft.com/office/drawing/2014/main" id="{511377E9-5CF5-56AD-15DD-8183AEDA8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1" y="3545"/>
                <a:ext cx="231" cy="193"/>
              </a:xfrm>
              <a:custGeom>
                <a:avLst/>
                <a:gdLst>
                  <a:gd name="T0" fmla="*/ 264 w 1387"/>
                  <a:gd name="T1" fmla="*/ 1098 h 1161"/>
                  <a:gd name="T2" fmla="*/ 278 w 1387"/>
                  <a:gd name="T3" fmla="*/ 1048 h 1161"/>
                  <a:gd name="T4" fmla="*/ 256 w 1387"/>
                  <a:gd name="T5" fmla="*/ 991 h 1161"/>
                  <a:gd name="T6" fmla="*/ 193 w 1387"/>
                  <a:gd name="T7" fmla="*/ 979 h 1161"/>
                  <a:gd name="T8" fmla="*/ 183 w 1387"/>
                  <a:gd name="T9" fmla="*/ 983 h 1161"/>
                  <a:gd name="T10" fmla="*/ 171 w 1387"/>
                  <a:gd name="T11" fmla="*/ 976 h 1161"/>
                  <a:gd name="T12" fmla="*/ 181 w 1387"/>
                  <a:gd name="T13" fmla="*/ 961 h 1161"/>
                  <a:gd name="T14" fmla="*/ 179 w 1387"/>
                  <a:gd name="T15" fmla="*/ 954 h 1161"/>
                  <a:gd name="T16" fmla="*/ 178 w 1387"/>
                  <a:gd name="T17" fmla="*/ 920 h 1161"/>
                  <a:gd name="T18" fmla="*/ 178 w 1387"/>
                  <a:gd name="T19" fmla="*/ 889 h 1161"/>
                  <a:gd name="T20" fmla="*/ 192 w 1387"/>
                  <a:gd name="T21" fmla="*/ 888 h 1161"/>
                  <a:gd name="T22" fmla="*/ 187 w 1387"/>
                  <a:gd name="T23" fmla="*/ 878 h 1161"/>
                  <a:gd name="T24" fmla="*/ 181 w 1387"/>
                  <a:gd name="T25" fmla="*/ 875 h 1161"/>
                  <a:gd name="T26" fmla="*/ 169 w 1387"/>
                  <a:gd name="T27" fmla="*/ 857 h 1161"/>
                  <a:gd name="T28" fmla="*/ 114 w 1387"/>
                  <a:gd name="T29" fmla="*/ 800 h 1161"/>
                  <a:gd name="T30" fmla="*/ 26 w 1387"/>
                  <a:gd name="T31" fmla="*/ 755 h 1161"/>
                  <a:gd name="T32" fmla="*/ 62 w 1387"/>
                  <a:gd name="T33" fmla="*/ 694 h 1161"/>
                  <a:gd name="T34" fmla="*/ 112 w 1387"/>
                  <a:gd name="T35" fmla="*/ 648 h 1161"/>
                  <a:gd name="T36" fmla="*/ 99 w 1387"/>
                  <a:gd name="T37" fmla="*/ 635 h 1161"/>
                  <a:gd name="T38" fmla="*/ 104 w 1387"/>
                  <a:gd name="T39" fmla="*/ 601 h 1161"/>
                  <a:gd name="T40" fmla="*/ 134 w 1387"/>
                  <a:gd name="T41" fmla="*/ 530 h 1161"/>
                  <a:gd name="T42" fmla="*/ 204 w 1387"/>
                  <a:gd name="T43" fmla="*/ 506 h 1161"/>
                  <a:gd name="T44" fmla="*/ 247 w 1387"/>
                  <a:gd name="T45" fmla="*/ 458 h 1161"/>
                  <a:gd name="T46" fmla="*/ 300 w 1387"/>
                  <a:gd name="T47" fmla="*/ 409 h 1161"/>
                  <a:gd name="T48" fmla="*/ 294 w 1387"/>
                  <a:gd name="T49" fmla="*/ 401 h 1161"/>
                  <a:gd name="T50" fmla="*/ 294 w 1387"/>
                  <a:gd name="T51" fmla="*/ 394 h 1161"/>
                  <a:gd name="T52" fmla="*/ 312 w 1387"/>
                  <a:gd name="T53" fmla="*/ 387 h 1161"/>
                  <a:gd name="T54" fmla="*/ 315 w 1387"/>
                  <a:gd name="T55" fmla="*/ 387 h 1161"/>
                  <a:gd name="T56" fmla="*/ 322 w 1387"/>
                  <a:gd name="T57" fmla="*/ 383 h 1161"/>
                  <a:gd name="T58" fmla="*/ 323 w 1387"/>
                  <a:gd name="T59" fmla="*/ 380 h 1161"/>
                  <a:gd name="T60" fmla="*/ 356 w 1387"/>
                  <a:gd name="T61" fmla="*/ 337 h 1161"/>
                  <a:gd name="T62" fmla="*/ 447 w 1387"/>
                  <a:gd name="T63" fmla="*/ 370 h 1161"/>
                  <a:gd name="T64" fmla="*/ 492 w 1387"/>
                  <a:gd name="T65" fmla="*/ 356 h 1161"/>
                  <a:gd name="T66" fmla="*/ 556 w 1387"/>
                  <a:gd name="T67" fmla="*/ 413 h 1161"/>
                  <a:gd name="T68" fmla="*/ 571 w 1387"/>
                  <a:gd name="T69" fmla="*/ 397 h 1161"/>
                  <a:gd name="T70" fmla="*/ 604 w 1387"/>
                  <a:gd name="T71" fmla="*/ 330 h 1161"/>
                  <a:gd name="T72" fmla="*/ 671 w 1387"/>
                  <a:gd name="T73" fmla="*/ 306 h 1161"/>
                  <a:gd name="T74" fmla="*/ 717 w 1387"/>
                  <a:gd name="T75" fmla="*/ 256 h 1161"/>
                  <a:gd name="T76" fmla="*/ 725 w 1387"/>
                  <a:gd name="T77" fmla="*/ 270 h 1161"/>
                  <a:gd name="T78" fmla="*/ 724 w 1387"/>
                  <a:gd name="T79" fmla="*/ 274 h 1161"/>
                  <a:gd name="T80" fmla="*/ 713 w 1387"/>
                  <a:gd name="T81" fmla="*/ 294 h 1161"/>
                  <a:gd name="T82" fmla="*/ 781 w 1387"/>
                  <a:gd name="T83" fmla="*/ 296 h 1161"/>
                  <a:gd name="T84" fmla="*/ 870 w 1387"/>
                  <a:gd name="T85" fmla="*/ 256 h 1161"/>
                  <a:gd name="T86" fmla="*/ 882 w 1387"/>
                  <a:gd name="T87" fmla="*/ 171 h 1161"/>
                  <a:gd name="T88" fmla="*/ 839 w 1387"/>
                  <a:gd name="T89" fmla="*/ 144 h 1161"/>
                  <a:gd name="T90" fmla="*/ 825 w 1387"/>
                  <a:gd name="T91" fmla="*/ 124 h 1161"/>
                  <a:gd name="T92" fmla="*/ 924 w 1387"/>
                  <a:gd name="T93" fmla="*/ 74 h 1161"/>
                  <a:gd name="T94" fmla="*/ 956 w 1387"/>
                  <a:gd name="T95" fmla="*/ 28 h 1161"/>
                  <a:gd name="T96" fmla="*/ 986 w 1387"/>
                  <a:gd name="T97" fmla="*/ 9 h 1161"/>
                  <a:gd name="T98" fmla="*/ 977 w 1387"/>
                  <a:gd name="T99" fmla="*/ 22 h 1161"/>
                  <a:gd name="T100" fmla="*/ 976 w 1387"/>
                  <a:gd name="T101" fmla="*/ 30 h 1161"/>
                  <a:gd name="T102" fmla="*/ 1010 w 1387"/>
                  <a:gd name="T103" fmla="*/ 54 h 1161"/>
                  <a:gd name="T104" fmla="*/ 1011 w 1387"/>
                  <a:gd name="T105" fmla="*/ 59 h 1161"/>
                  <a:gd name="T106" fmla="*/ 1007 w 1387"/>
                  <a:gd name="T107" fmla="*/ 65 h 1161"/>
                  <a:gd name="T108" fmla="*/ 984 w 1387"/>
                  <a:gd name="T109" fmla="*/ 66 h 1161"/>
                  <a:gd name="T110" fmla="*/ 974 w 1387"/>
                  <a:gd name="T111" fmla="*/ 124 h 1161"/>
                  <a:gd name="T112" fmla="*/ 1013 w 1387"/>
                  <a:gd name="T113" fmla="*/ 178 h 1161"/>
                  <a:gd name="T114" fmla="*/ 1091 w 1387"/>
                  <a:gd name="T115" fmla="*/ 223 h 1161"/>
                  <a:gd name="T116" fmla="*/ 1124 w 1387"/>
                  <a:gd name="T117" fmla="*/ 280 h 1161"/>
                  <a:gd name="T118" fmla="*/ 1226 w 1387"/>
                  <a:gd name="T119" fmla="*/ 315 h 1161"/>
                  <a:gd name="T120" fmla="*/ 1248 w 1387"/>
                  <a:gd name="T121" fmla="*/ 206 h 1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87" h="1161">
                    <a:moveTo>
                      <a:pt x="262" y="1161"/>
                    </a:moveTo>
                    <a:lnTo>
                      <a:pt x="276" y="1105"/>
                    </a:lnTo>
                    <a:lnTo>
                      <a:pt x="264" y="1098"/>
                    </a:lnTo>
                    <a:lnTo>
                      <a:pt x="264" y="1083"/>
                    </a:lnTo>
                    <a:lnTo>
                      <a:pt x="297" y="1055"/>
                    </a:lnTo>
                    <a:lnTo>
                      <a:pt x="278" y="1048"/>
                    </a:lnTo>
                    <a:lnTo>
                      <a:pt x="278" y="1022"/>
                    </a:lnTo>
                    <a:lnTo>
                      <a:pt x="312" y="998"/>
                    </a:lnTo>
                    <a:lnTo>
                      <a:pt x="256" y="991"/>
                    </a:lnTo>
                    <a:lnTo>
                      <a:pt x="236" y="1005"/>
                    </a:lnTo>
                    <a:lnTo>
                      <a:pt x="197" y="976"/>
                    </a:lnTo>
                    <a:lnTo>
                      <a:pt x="193" y="979"/>
                    </a:lnTo>
                    <a:lnTo>
                      <a:pt x="191" y="981"/>
                    </a:lnTo>
                    <a:lnTo>
                      <a:pt x="189" y="982"/>
                    </a:lnTo>
                    <a:lnTo>
                      <a:pt x="183" y="983"/>
                    </a:lnTo>
                    <a:lnTo>
                      <a:pt x="178" y="983"/>
                    </a:lnTo>
                    <a:lnTo>
                      <a:pt x="171" y="979"/>
                    </a:lnTo>
                    <a:lnTo>
                      <a:pt x="171" y="976"/>
                    </a:lnTo>
                    <a:lnTo>
                      <a:pt x="173" y="969"/>
                    </a:lnTo>
                    <a:lnTo>
                      <a:pt x="178" y="966"/>
                    </a:lnTo>
                    <a:lnTo>
                      <a:pt x="181" y="961"/>
                    </a:lnTo>
                    <a:lnTo>
                      <a:pt x="184" y="958"/>
                    </a:lnTo>
                    <a:lnTo>
                      <a:pt x="183" y="955"/>
                    </a:lnTo>
                    <a:lnTo>
                      <a:pt x="179" y="954"/>
                    </a:lnTo>
                    <a:lnTo>
                      <a:pt x="175" y="952"/>
                    </a:lnTo>
                    <a:lnTo>
                      <a:pt x="169" y="950"/>
                    </a:lnTo>
                    <a:lnTo>
                      <a:pt x="178" y="920"/>
                    </a:lnTo>
                    <a:lnTo>
                      <a:pt x="171" y="907"/>
                    </a:lnTo>
                    <a:lnTo>
                      <a:pt x="178" y="891"/>
                    </a:lnTo>
                    <a:lnTo>
                      <a:pt x="178" y="889"/>
                    </a:lnTo>
                    <a:lnTo>
                      <a:pt x="184" y="891"/>
                    </a:lnTo>
                    <a:lnTo>
                      <a:pt x="192" y="889"/>
                    </a:lnTo>
                    <a:lnTo>
                      <a:pt x="192" y="888"/>
                    </a:lnTo>
                    <a:lnTo>
                      <a:pt x="190" y="883"/>
                    </a:lnTo>
                    <a:lnTo>
                      <a:pt x="189" y="880"/>
                    </a:lnTo>
                    <a:lnTo>
                      <a:pt x="187" y="878"/>
                    </a:lnTo>
                    <a:lnTo>
                      <a:pt x="186" y="876"/>
                    </a:lnTo>
                    <a:lnTo>
                      <a:pt x="183" y="875"/>
                    </a:lnTo>
                    <a:lnTo>
                      <a:pt x="181" y="875"/>
                    </a:lnTo>
                    <a:lnTo>
                      <a:pt x="180" y="872"/>
                    </a:lnTo>
                    <a:lnTo>
                      <a:pt x="184" y="870"/>
                    </a:lnTo>
                    <a:lnTo>
                      <a:pt x="169" y="857"/>
                    </a:lnTo>
                    <a:lnTo>
                      <a:pt x="157" y="843"/>
                    </a:lnTo>
                    <a:lnTo>
                      <a:pt x="141" y="815"/>
                    </a:lnTo>
                    <a:lnTo>
                      <a:pt x="114" y="800"/>
                    </a:lnTo>
                    <a:lnTo>
                      <a:pt x="62" y="798"/>
                    </a:lnTo>
                    <a:lnTo>
                      <a:pt x="43" y="763"/>
                    </a:lnTo>
                    <a:lnTo>
                      <a:pt x="26" y="755"/>
                    </a:lnTo>
                    <a:lnTo>
                      <a:pt x="19" y="744"/>
                    </a:lnTo>
                    <a:lnTo>
                      <a:pt x="0" y="737"/>
                    </a:lnTo>
                    <a:lnTo>
                      <a:pt x="62" y="694"/>
                    </a:lnTo>
                    <a:lnTo>
                      <a:pt x="78" y="672"/>
                    </a:lnTo>
                    <a:lnTo>
                      <a:pt x="93" y="670"/>
                    </a:lnTo>
                    <a:lnTo>
                      <a:pt x="112" y="648"/>
                    </a:lnTo>
                    <a:lnTo>
                      <a:pt x="108" y="644"/>
                    </a:lnTo>
                    <a:lnTo>
                      <a:pt x="102" y="639"/>
                    </a:lnTo>
                    <a:lnTo>
                      <a:pt x="99" y="635"/>
                    </a:lnTo>
                    <a:lnTo>
                      <a:pt x="100" y="634"/>
                    </a:lnTo>
                    <a:lnTo>
                      <a:pt x="104" y="629"/>
                    </a:lnTo>
                    <a:lnTo>
                      <a:pt x="104" y="601"/>
                    </a:lnTo>
                    <a:lnTo>
                      <a:pt x="126" y="587"/>
                    </a:lnTo>
                    <a:lnTo>
                      <a:pt x="141" y="558"/>
                    </a:lnTo>
                    <a:lnTo>
                      <a:pt x="134" y="530"/>
                    </a:lnTo>
                    <a:lnTo>
                      <a:pt x="171" y="515"/>
                    </a:lnTo>
                    <a:lnTo>
                      <a:pt x="200" y="527"/>
                    </a:lnTo>
                    <a:lnTo>
                      <a:pt x="204" y="506"/>
                    </a:lnTo>
                    <a:lnTo>
                      <a:pt x="226" y="487"/>
                    </a:lnTo>
                    <a:lnTo>
                      <a:pt x="240" y="487"/>
                    </a:lnTo>
                    <a:lnTo>
                      <a:pt x="247" y="458"/>
                    </a:lnTo>
                    <a:lnTo>
                      <a:pt x="300" y="456"/>
                    </a:lnTo>
                    <a:lnTo>
                      <a:pt x="319" y="430"/>
                    </a:lnTo>
                    <a:lnTo>
                      <a:pt x="300" y="409"/>
                    </a:lnTo>
                    <a:lnTo>
                      <a:pt x="300" y="406"/>
                    </a:lnTo>
                    <a:lnTo>
                      <a:pt x="296" y="403"/>
                    </a:lnTo>
                    <a:lnTo>
                      <a:pt x="294" y="401"/>
                    </a:lnTo>
                    <a:lnTo>
                      <a:pt x="292" y="398"/>
                    </a:lnTo>
                    <a:lnTo>
                      <a:pt x="293" y="397"/>
                    </a:lnTo>
                    <a:lnTo>
                      <a:pt x="294" y="394"/>
                    </a:lnTo>
                    <a:lnTo>
                      <a:pt x="297" y="392"/>
                    </a:lnTo>
                    <a:lnTo>
                      <a:pt x="304" y="387"/>
                    </a:lnTo>
                    <a:lnTo>
                      <a:pt x="312" y="387"/>
                    </a:lnTo>
                    <a:lnTo>
                      <a:pt x="313" y="387"/>
                    </a:lnTo>
                    <a:lnTo>
                      <a:pt x="315" y="388"/>
                    </a:lnTo>
                    <a:lnTo>
                      <a:pt x="315" y="387"/>
                    </a:lnTo>
                    <a:lnTo>
                      <a:pt x="316" y="387"/>
                    </a:lnTo>
                    <a:lnTo>
                      <a:pt x="318" y="387"/>
                    </a:lnTo>
                    <a:lnTo>
                      <a:pt x="322" y="383"/>
                    </a:lnTo>
                    <a:lnTo>
                      <a:pt x="322" y="381"/>
                    </a:lnTo>
                    <a:lnTo>
                      <a:pt x="322" y="380"/>
                    </a:lnTo>
                    <a:lnTo>
                      <a:pt x="323" y="380"/>
                    </a:lnTo>
                    <a:lnTo>
                      <a:pt x="325" y="378"/>
                    </a:lnTo>
                    <a:lnTo>
                      <a:pt x="326" y="370"/>
                    </a:lnTo>
                    <a:lnTo>
                      <a:pt x="356" y="337"/>
                    </a:lnTo>
                    <a:lnTo>
                      <a:pt x="378" y="356"/>
                    </a:lnTo>
                    <a:lnTo>
                      <a:pt x="399" y="363"/>
                    </a:lnTo>
                    <a:lnTo>
                      <a:pt x="447" y="370"/>
                    </a:lnTo>
                    <a:lnTo>
                      <a:pt x="469" y="337"/>
                    </a:lnTo>
                    <a:lnTo>
                      <a:pt x="492" y="337"/>
                    </a:lnTo>
                    <a:lnTo>
                      <a:pt x="492" y="356"/>
                    </a:lnTo>
                    <a:lnTo>
                      <a:pt x="521" y="372"/>
                    </a:lnTo>
                    <a:lnTo>
                      <a:pt x="528" y="402"/>
                    </a:lnTo>
                    <a:lnTo>
                      <a:pt x="556" y="413"/>
                    </a:lnTo>
                    <a:lnTo>
                      <a:pt x="563" y="405"/>
                    </a:lnTo>
                    <a:lnTo>
                      <a:pt x="566" y="401"/>
                    </a:lnTo>
                    <a:lnTo>
                      <a:pt x="571" y="397"/>
                    </a:lnTo>
                    <a:lnTo>
                      <a:pt x="583" y="381"/>
                    </a:lnTo>
                    <a:lnTo>
                      <a:pt x="596" y="355"/>
                    </a:lnTo>
                    <a:lnTo>
                      <a:pt x="604" y="330"/>
                    </a:lnTo>
                    <a:lnTo>
                      <a:pt x="639" y="330"/>
                    </a:lnTo>
                    <a:lnTo>
                      <a:pt x="647" y="309"/>
                    </a:lnTo>
                    <a:lnTo>
                      <a:pt x="671" y="306"/>
                    </a:lnTo>
                    <a:lnTo>
                      <a:pt x="711" y="287"/>
                    </a:lnTo>
                    <a:lnTo>
                      <a:pt x="697" y="266"/>
                    </a:lnTo>
                    <a:lnTo>
                      <a:pt x="717" y="256"/>
                    </a:lnTo>
                    <a:lnTo>
                      <a:pt x="724" y="264"/>
                    </a:lnTo>
                    <a:lnTo>
                      <a:pt x="724" y="266"/>
                    </a:lnTo>
                    <a:lnTo>
                      <a:pt x="725" y="270"/>
                    </a:lnTo>
                    <a:lnTo>
                      <a:pt x="724" y="270"/>
                    </a:lnTo>
                    <a:lnTo>
                      <a:pt x="724" y="271"/>
                    </a:lnTo>
                    <a:lnTo>
                      <a:pt x="724" y="274"/>
                    </a:lnTo>
                    <a:lnTo>
                      <a:pt x="723" y="278"/>
                    </a:lnTo>
                    <a:lnTo>
                      <a:pt x="718" y="286"/>
                    </a:lnTo>
                    <a:lnTo>
                      <a:pt x="713" y="294"/>
                    </a:lnTo>
                    <a:lnTo>
                      <a:pt x="719" y="294"/>
                    </a:lnTo>
                    <a:lnTo>
                      <a:pt x="728" y="301"/>
                    </a:lnTo>
                    <a:lnTo>
                      <a:pt x="781" y="296"/>
                    </a:lnTo>
                    <a:lnTo>
                      <a:pt x="839" y="294"/>
                    </a:lnTo>
                    <a:lnTo>
                      <a:pt x="841" y="287"/>
                    </a:lnTo>
                    <a:lnTo>
                      <a:pt x="870" y="256"/>
                    </a:lnTo>
                    <a:lnTo>
                      <a:pt x="884" y="220"/>
                    </a:lnTo>
                    <a:lnTo>
                      <a:pt x="896" y="209"/>
                    </a:lnTo>
                    <a:lnTo>
                      <a:pt x="882" y="171"/>
                    </a:lnTo>
                    <a:lnTo>
                      <a:pt x="874" y="168"/>
                    </a:lnTo>
                    <a:lnTo>
                      <a:pt x="870" y="171"/>
                    </a:lnTo>
                    <a:lnTo>
                      <a:pt x="839" y="144"/>
                    </a:lnTo>
                    <a:lnTo>
                      <a:pt x="827" y="144"/>
                    </a:lnTo>
                    <a:lnTo>
                      <a:pt x="813" y="150"/>
                    </a:lnTo>
                    <a:lnTo>
                      <a:pt x="825" y="124"/>
                    </a:lnTo>
                    <a:lnTo>
                      <a:pt x="839" y="130"/>
                    </a:lnTo>
                    <a:lnTo>
                      <a:pt x="848" y="137"/>
                    </a:lnTo>
                    <a:lnTo>
                      <a:pt x="924" y="74"/>
                    </a:lnTo>
                    <a:lnTo>
                      <a:pt x="954" y="59"/>
                    </a:lnTo>
                    <a:lnTo>
                      <a:pt x="946" y="37"/>
                    </a:lnTo>
                    <a:lnTo>
                      <a:pt x="956" y="28"/>
                    </a:lnTo>
                    <a:lnTo>
                      <a:pt x="963" y="0"/>
                    </a:lnTo>
                    <a:lnTo>
                      <a:pt x="982" y="2"/>
                    </a:lnTo>
                    <a:lnTo>
                      <a:pt x="986" y="9"/>
                    </a:lnTo>
                    <a:lnTo>
                      <a:pt x="985" y="11"/>
                    </a:lnTo>
                    <a:lnTo>
                      <a:pt x="983" y="15"/>
                    </a:lnTo>
                    <a:lnTo>
                      <a:pt x="977" y="22"/>
                    </a:lnTo>
                    <a:lnTo>
                      <a:pt x="976" y="24"/>
                    </a:lnTo>
                    <a:lnTo>
                      <a:pt x="975" y="28"/>
                    </a:lnTo>
                    <a:lnTo>
                      <a:pt x="976" y="30"/>
                    </a:lnTo>
                    <a:lnTo>
                      <a:pt x="990" y="38"/>
                    </a:lnTo>
                    <a:lnTo>
                      <a:pt x="1003" y="49"/>
                    </a:lnTo>
                    <a:lnTo>
                      <a:pt x="1010" y="54"/>
                    </a:lnTo>
                    <a:lnTo>
                      <a:pt x="1010" y="56"/>
                    </a:lnTo>
                    <a:lnTo>
                      <a:pt x="1010" y="57"/>
                    </a:lnTo>
                    <a:lnTo>
                      <a:pt x="1011" y="59"/>
                    </a:lnTo>
                    <a:lnTo>
                      <a:pt x="1011" y="63"/>
                    </a:lnTo>
                    <a:lnTo>
                      <a:pt x="1009" y="65"/>
                    </a:lnTo>
                    <a:lnTo>
                      <a:pt x="1007" y="65"/>
                    </a:lnTo>
                    <a:lnTo>
                      <a:pt x="1006" y="65"/>
                    </a:lnTo>
                    <a:lnTo>
                      <a:pt x="1006" y="66"/>
                    </a:lnTo>
                    <a:lnTo>
                      <a:pt x="984" y="66"/>
                    </a:lnTo>
                    <a:lnTo>
                      <a:pt x="963" y="74"/>
                    </a:lnTo>
                    <a:lnTo>
                      <a:pt x="967" y="109"/>
                    </a:lnTo>
                    <a:lnTo>
                      <a:pt x="974" y="124"/>
                    </a:lnTo>
                    <a:lnTo>
                      <a:pt x="989" y="135"/>
                    </a:lnTo>
                    <a:lnTo>
                      <a:pt x="1006" y="156"/>
                    </a:lnTo>
                    <a:lnTo>
                      <a:pt x="1013" y="178"/>
                    </a:lnTo>
                    <a:lnTo>
                      <a:pt x="1002" y="216"/>
                    </a:lnTo>
                    <a:lnTo>
                      <a:pt x="1084" y="209"/>
                    </a:lnTo>
                    <a:lnTo>
                      <a:pt x="1091" y="223"/>
                    </a:lnTo>
                    <a:lnTo>
                      <a:pt x="1117" y="230"/>
                    </a:lnTo>
                    <a:lnTo>
                      <a:pt x="1124" y="256"/>
                    </a:lnTo>
                    <a:lnTo>
                      <a:pt x="1124" y="280"/>
                    </a:lnTo>
                    <a:lnTo>
                      <a:pt x="1145" y="322"/>
                    </a:lnTo>
                    <a:lnTo>
                      <a:pt x="1226" y="330"/>
                    </a:lnTo>
                    <a:lnTo>
                      <a:pt x="1226" y="315"/>
                    </a:lnTo>
                    <a:lnTo>
                      <a:pt x="1239" y="309"/>
                    </a:lnTo>
                    <a:lnTo>
                      <a:pt x="1233" y="287"/>
                    </a:lnTo>
                    <a:lnTo>
                      <a:pt x="1248" y="206"/>
                    </a:lnTo>
                    <a:lnTo>
                      <a:pt x="1387" y="21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1755">
                <a:extLst>
                  <a:ext uri="{FF2B5EF4-FFF2-40B4-BE49-F238E27FC236}">
                    <a16:creationId xmlns:a16="http://schemas.microsoft.com/office/drawing/2014/main" id="{A16AB342-1745-784E-44E8-EFE562AEB8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" y="3610"/>
                <a:ext cx="10" cy="21"/>
              </a:xfrm>
              <a:custGeom>
                <a:avLst/>
                <a:gdLst>
                  <a:gd name="T0" fmla="*/ 0 w 61"/>
                  <a:gd name="T1" fmla="*/ 19 h 126"/>
                  <a:gd name="T2" fmla="*/ 0 w 61"/>
                  <a:gd name="T3" fmla="*/ 36 h 126"/>
                  <a:gd name="T4" fmla="*/ 24 w 61"/>
                  <a:gd name="T5" fmla="*/ 126 h 126"/>
                  <a:gd name="T6" fmla="*/ 54 w 61"/>
                  <a:gd name="T7" fmla="*/ 91 h 126"/>
                  <a:gd name="T8" fmla="*/ 61 w 61"/>
                  <a:gd name="T9" fmla="*/ 58 h 126"/>
                  <a:gd name="T10" fmla="*/ 50 w 61"/>
                  <a:gd name="T11" fmla="*/ 41 h 126"/>
                  <a:gd name="T12" fmla="*/ 32 w 61"/>
                  <a:gd name="T13" fmla="*/ 19 h 126"/>
                  <a:gd name="T14" fmla="*/ 31 w 61"/>
                  <a:gd name="T15" fmla="*/ 19 h 126"/>
                  <a:gd name="T16" fmla="*/ 30 w 61"/>
                  <a:gd name="T17" fmla="*/ 12 h 126"/>
                  <a:gd name="T18" fmla="*/ 30 w 61"/>
                  <a:gd name="T19" fmla="*/ 8 h 126"/>
                  <a:gd name="T20" fmla="*/ 29 w 61"/>
                  <a:gd name="T21" fmla="*/ 3 h 126"/>
                  <a:gd name="T22" fmla="*/ 28 w 61"/>
                  <a:gd name="T23" fmla="*/ 2 h 126"/>
                  <a:gd name="T24" fmla="*/ 24 w 61"/>
                  <a:gd name="T25" fmla="*/ 0 h 126"/>
                  <a:gd name="T26" fmla="*/ 22 w 61"/>
                  <a:gd name="T27" fmla="*/ 1 h 126"/>
                  <a:gd name="T28" fmla="*/ 18 w 61"/>
                  <a:gd name="T29" fmla="*/ 3 h 126"/>
                  <a:gd name="T30" fmla="*/ 15 w 61"/>
                  <a:gd name="T31" fmla="*/ 8 h 126"/>
                  <a:gd name="T32" fmla="*/ 0 w 61"/>
                  <a:gd name="T33" fmla="*/ 1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1" h="126">
                    <a:moveTo>
                      <a:pt x="0" y="19"/>
                    </a:moveTo>
                    <a:lnTo>
                      <a:pt x="0" y="36"/>
                    </a:lnTo>
                    <a:lnTo>
                      <a:pt x="24" y="126"/>
                    </a:lnTo>
                    <a:lnTo>
                      <a:pt x="54" y="91"/>
                    </a:lnTo>
                    <a:lnTo>
                      <a:pt x="61" y="58"/>
                    </a:lnTo>
                    <a:lnTo>
                      <a:pt x="50" y="41"/>
                    </a:lnTo>
                    <a:lnTo>
                      <a:pt x="32" y="19"/>
                    </a:lnTo>
                    <a:lnTo>
                      <a:pt x="31" y="19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29" y="3"/>
                    </a:lnTo>
                    <a:lnTo>
                      <a:pt x="28" y="2"/>
                    </a:lnTo>
                    <a:lnTo>
                      <a:pt x="24" y="0"/>
                    </a:lnTo>
                    <a:lnTo>
                      <a:pt x="22" y="1"/>
                    </a:lnTo>
                    <a:lnTo>
                      <a:pt x="18" y="3"/>
                    </a:lnTo>
                    <a:lnTo>
                      <a:pt x="15" y="8"/>
                    </a:lnTo>
                    <a:lnTo>
                      <a:pt x="0" y="1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1756">
                <a:extLst>
                  <a:ext uri="{FF2B5EF4-FFF2-40B4-BE49-F238E27FC236}">
                    <a16:creationId xmlns:a16="http://schemas.microsoft.com/office/drawing/2014/main" id="{C83731F6-7CBF-701A-9336-6F17FB2BBE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" y="3738"/>
                <a:ext cx="247" cy="158"/>
              </a:xfrm>
              <a:custGeom>
                <a:avLst/>
                <a:gdLst>
                  <a:gd name="T0" fmla="*/ 1377 w 1483"/>
                  <a:gd name="T1" fmla="*/ 137 h 949"/>
                  <a:gd name="T2" fmla="*/ 1427 w 1483"/>
                  <a:gd name="T3" fmla="*/ 174 h 949"/>
                  <a:gd name="T4" fmla="*/ 1365 w 1483"/>
                  <a:gd name="T5" fmla="*/ 224 h 949"/>
                  <a:gd name="T6" fmla="*/ 1355 w 1483"/>
                  <a:gd name="T7" fmla="*/ 300 h 949"/>
                  <a:gd name="T8" fmla="*/ 1420 w 1483"/>
                  <a:gd name="T9" fmla="*/ 367 h 949"/>
                  <a:gd name="T10" fmla="*/ 1479 w 1483"/>
                  <a:gd name="T11" fmla="*/ 452 h 949"/>
                  <a:gd name="T12" fmla="*/ 1463 w 1483"/>
                  <a:gd name="T13" fmla="*/ 528 h 949"/>
                  <a:gd name="T14" fmla="*/ 1444 w 1483"/>
                  <a:gd name="T15" fmla="*/ 602 h 949"/>
                  <a:gd name="T16" fmla="*/ 1385 w 1483"/>
                  <a:gd name="T17" fmla="*/ 645 h 949"/>
                  <a:gd name="T18" fmla="*/ 1320 w 1483"/>
                  <a:gd name="T19" fmla="*/ 702 h 949"/>
                  <a:gd name="T20" fmla="*/ 1288 w 1483"/>
                  <a:gd name="T21" fmla="*/ 723 h 949"/>
                  <a:gd name="T22" fmla="*/ 1285 w 1483"/>
                  <a:gd name="T23" fmla="*/ 724 h 949"/>
                  <a:gd name="T24" fmla="*/ 1251 w 1483"/>
                  <a:gd name="T25" fmla="*/ 737 h 949"/>
                  <a:gd name="T26" fmla="*/ 1222 w 1483"/>
                  <a:gd name="T27" fmla="*/ 751 h 949"/>
                  <a:gd name="T28" fmla="*/ 1196 w 1483"/>
                  <a:gd name="T29" fmla="*/ 761 h 949"/>
                  <a:gd name="T30" fmla="*/ 1124 w 1483"/>
                  <a:gd name="T31" fmla="*/ 776 h 949"/>
                  <a:gd name="T32" fmla="*/ 942 w 1483"/>
                  <a:gd name="T33" fmla="*/ 785 h 949"/>
                  <a:gd name="T34" fmla="*/ 809 w 1483"/>
                  <a:gd name="T35" fmla="*/ 787 h 949"/>
                  <a:gd name="T36" fmla="*/ 774 w 1483"/>
                  <a:gd name="T37" fmla="*/ 842 h 949"/>
                  <a:gd name="T38" fmla="*/ 722 w 1483"/>
                  <a:gd name="T39" fmla="*/ 897 h 949"/>
                  <a:gd name="T40" fmla="*/ 671 w 1483"/>
                  <a:gd name="T41" fmla="*/ 935 h 949"/>
                  <a:gd name="T42" fmla="*/ 580 w 1483"/>
                  <a:gd name="T43" fmla="*/ 949 h 949"/>
                  <a:gd name="T44" fmla="*/ 574 w 1483"/>
                  <a:gd name="T45" fmla="*/ 946 h 949"/>
                  <a:gd name="T46" fmla="*/ 557 w 1483"/>
                  <a:gd name="T47" fmla="*/ 941 h 949"/>
                  <a:gd name="T48" fmla="*/ 532 w 1483"/>
                  <a:gd name="T49" fmla="*/ 934 h 949"/>
                  <a:gd name="T50" fmla="*/ 457 w 1483"/>
                  <a:gd name="T51" fmla="*/ 800 h 949"/>
                  <a:gd name="T52" fmla="*/ 436 w 1483"/>
                  <a:gd name="T53" fmla="*/ 709 h 949"/>
                  <a:gd name="T54" fmla="*/ 346 w 1483"/>
                  <a:gd name="T55" fmla="*/ 689 h 949"/>
                  <a:gd name="T56" fmla="*/ 244 w 1483"/>
                  <a:gd name="T57" fmla="*/ 623 h 949"/>
                  <a:gd name="T58" fmla="*/ 75 w 1483"/>
                  <a:gd name="T59" fmla="*/ 585 h 949"/>
                  <a:gd name="T60" fmla="*/ 0 w 1483"/>
                  <a:gd name="T61" fmla="*/ 518 h 949"/>
                  <a:gd name="T62" fmla="*/ 11 w 1483"/>
                  <a:gd name="T63" fmla="*/ 479 h 949"/>
                  <a:gd name="T64" fmla="*/ 54 w 1483"/>
                  <a:gd name="T65" fmla="*/ 379 h 949"/>
                  <a:gd name="T66" fmla="*/ 124 w 1483"/>
                  <a:gd name="T67" fmla="*/ 352 h 949"/>
                  <a:gd name="T68" fmla="*/ 232 w 1483"/>
                  <a:gd name="T69" fmla="*/ 324 h 949"/>
                  <a:gd name="T70" fmla="*/ 277 w 1483"/>
                  <a:gd name="T71" fmla="*/ 330 h 949"/>
                  <a:gd name="T72" fmla="*/ 283 w 1483"/>
                  <a:gd name="T73" fmla="*/ 340 h 949"/>
                  <a:gd name="T74" fmla="*/ 303 w 1483"/>
                  <a:gd name="T75" fmla="*/ 309 h 949"/>
                  <a:gd name="T76" fmla="*/ 352 w 1483"/>
                  <a:gd name="T77" fmla="*/ 246 h 949"/>
                  <a:gd name="T78" fmla="*/ 424 w 1483"/>
                  <a:gd name="T79" fmla="*/ 272 h 949"/>
                  <a:gd name="T80" fmla="*/ 507 w 1483"/>
                  <a:gd name="T81" fmla="*/ 215 h 949"/>
                  <a:gd name="T82" fmla="*/ 539 w 1483"/>
                  <a:gd name="T83" fmla="*/ 146 h 949"/>
                  <a:gd name="T84" fmla="*/ 554 w 1483"/>
                  <a:gd name="T85" fmla="*/ 124 h 949"/>
                  <a:gd name="T86" fmla="*/ 589 w 1483"/>
                  <a:gd name="T87" fmla="*/ 143 h 949"/>
                  <a:gd name="T88" fmla="*/ 645 w 1483"/>
                  <a:gd name="T89" fmla="*/ 117 h 949"/>
                  <a:gd name="T90" fmla="*/ 724 w 1483"/>
                  <a:gd name="T91" fmla="*/ 110 h 949"/>
                  <a:gd name="T92" fmla="*/ 859 w 1483"/>
                  <a:gd name="T93" fmla="*/ 124 h 949"/>
                  <a:gd name="T94" fmla="*/ 871 w 1483"/>
                  <a:gd name="T95" fmla="*/ 119 h 949"/>
                  <a:gd name="T96" fmla="*/ 907 w 1483"/>
                  <a:gd name="T97" fmla="*/ 157 h 949"/>
                  <a:gd name="T98" fmla="*/ 919 w 1483"/>
                  <a:gd name="T99" fmla="*/ 150 h 949"/>
                  <a:gd name="T100" fmla="*/ 926 w 1483"/>
                  <a:gd name="T101" fmla="*/ 147 h 949"/>
                  <a:gd name="T102" fmla="*/ 930 w 1483"/>
                  <a:gd name="T103" fmla="*/ 142 h 949"/>
                  <a:gd name="T104" fmla="*/ 930 w 1483"/>
                  <a:gd name="T105" fmla="*/ 139 h 949"/>
                  <a:gd name="T106" fmla="*/ 959 w 1483"/>
                  <a:gd name="T107" fmla="*/ 115 h 949"/>
                  <a:gd name="T108" fmla="*/ 1002 w 1483"/>
                  <a:gd name="T109" fmla="*/ 94 h 949"/>
                  <a:gd name="T110" fmla="*/ 1034 w 1483"/>
                  <a:gd name="T111" fmla="*/ 79 h 949"/>
                  <a:gd name="T112" fmla="*/ 1051 w 1483"/>
                  <a:gd name="T113" fmla="*/ 59 h 949"/>
                  <a:gd name="T114" fmla="*/ 1057 w 1483"/>
                  <a:gd name="T115" fmla="*/ 43 h 949"/>
                  <a:gd name="T116" fmla="*/ 1078 w 1483"/>
                  <a:gd name="T117" fmla="*/ 0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83" h="949">
                    <a:moveTo>
                      <a:pt x="1363" y="72"/>
                    </a:moveTo>
                    <a:lnTo>
                      <a:pt x="1357" y="96"/>
                    </a:lnTo>
                    <a:lnTo>
                      <a:pt x="1377" y="137"/>
                    </a:lnTo>
                    <a:lnTo>
                      <a:pt x="1405" y="146"/>
                    </a:lnTo>
                    <a:lnTo>
                      <a:pt x="1420" y="157"/>
                    </a:lnTo>
                    <a:lnTo>
                      <a:pt x="1427" y="174"/>
                    </a:lnTo>
                    <a:lnTo>
                      <a:pt x="1429" y="209"/>
                    </a:lnTo>
                    <a:lnTo>
                      <a:pt x="1387" y="215"/>
                    </a:lnTo>
                    <a:lnTo>
                      <a:pt x="1365" y="224"/>
                    </a:lnTo>
                    <a:lnTo>
                      <a:pt x="1348" y="243"/>
                    </a:lnTo>
                    <a:lnTo>
                      <a:pt x="1363" y="259"/>
                    </a:lnTo>
                    <a:lnTo>
                      <a:pt x="1355" y="300"/>
                    </a:lnTo>
                    <a:lnTo>
                      <a:pt x="1365" y="324"/>
                    </a:lnTo>
                    <a:lnTo>
                      <a:pt x="1405" y="329"/>
                    </a:lnTo>
                    <a:lnTo>
                      <a:pt x="1420" y="367"/>
                    </a:lnTo>
                    <a:lnTo>
                      <a:pt x="1463" y="400"/>
                    </a:lnTo>
                    <a:lnTo>
                      <a:pt x="1479" y="431"/>
                    </a:lnTo>
                    <a:lnTo>
                      <a:pt x="1479" y="452"/>
                    </a:lnTo>
                    <a:lnTo>
                      <a:pt x="1470" y="472"/>
                    </a:lnTo>
                    <a:lnTo>
                      <a:pt x="1483" y="500"/>
                    </a:lnTo>
                    <a:lnTo>
                      <a:pt x="1463" y="528"/>
                    </a:lnTo>
                    <a:lnTo>
                      <a:pt x="1477" y="566"/>
                    </a:lnTo>
                    <a:lnTo>
                      <a:pt x="1457" y="581"/>
                    </a:lnTo>
                    <a:lnTo>
                      <a:pt x="1444" y="602"/>
                    </a:lnTo>
                    <a:lnTo>
                      <a:pt x="1422" y="607"/>
                    </a:lnTo>
                    <a:lnTo>
                      <a:pt x="1398" y="624"/>
                    </a:lnTo>
                    <a:lnTo>
                      <a:pt x="1385" y="645"/>
                    </a:lnTo>
                    <a:lnTo>
                      <a:pt x="1357" y="659"/>
                    </a:lnTo>
                    <a:lnTo>
                      <a:pt x="1329" y="687"/>
                    </a:lnTo>
                    <a:lnTo>
                      <a:pt x="1320" y="702"/>
                    </a:lnTo>
                    <a:lnTo>
                      <a:pt x="1298" y="709"/>
                    </a:lnTo>
                    <a:lnTo>
                      <a:pt x="1294" y="721"/>
                    </a:lnTo>
                    <a:lnTo>
                      <a:pt x="1288" y="723"/>
                    </a:lnTo>
                    <a:lnTo>
                      <a:pt x="1286" y="723"/>
                    </a:lnTo>
                    <a:lnTo>
                      <a:pt x="1285" y="723"/>
                    </a:lnTo>
                    <a:lnTo>
                      <a:pt x="1285" y="724"/>
                    </a:lnTo>
                    <a:lnTo>
                      <a:pt x="1283" y="726"/>
                    </a:lnTo>
                    <a:lnTo>
                      <a:pt x="1272" y="731"/>
                    </a:lnTo>
                    <a:lnTo>
                      <a:pt x="1251" y="737"/>
                    </a:lnTo>
                    <a:lnTo>
                      <a:pt x="1237" y="742"/>
                    </a:lnTo>
                    <a:lnTo>
                      <a:pt x="1228" y="747"/>
                    </a:lnTo>
                    <a:lnTo>
                      <a:pt x="1222" y="751"/>
                    </a:lnTo>
                    <a:lnTo>
                      <a:pt x="1211" y="757"/>
                    </a:lnTo>
                    <a:lnTo>
                      <a:pt x="1201" y="760"/>
                    </a:lnTo>
                    <a:lnTo>
                      <a:pt x="1196" y="761"/>
                    </a:lnTo>
                    <a:lnTo>
                      <a:pt x="1185" y="760"/>
                    </a:lnTo>
                    <a:lnTo>
                      <a:pt x="1175" y="765"/>
                    </a:lnTo>
                    <a:lnTo>
                      <a:pt x="1124" y="776"/>
                    </a:lnTo>
                    <a:lnTo>
                      <a:pt x="1054" y="728"/>
                    </a:lnTo>
                    <a:lnTo>
                      <a:pt x="1042" y="742"/>
                    </a:lnTo>
                    <a:lnTo>
                      <a:pt x="942" y="785"/>
                    </a:lnTo>
                    <a:lnTo>
                      <a:pt x="924" y="785"/>
                    </a:lnTo>
                    <a:lnTo>
                      <a:pt x="857" y="763"/>
                    </a:lnTo>
                    <a:lnTo>
                      <a:pt x="809" y="787"/>
                    </a:lnTo>
                    <a:lnTo>
                      <a:pt x="795" y="802"/>
                    </a:lnTo>
                    <a:lnTo>
                      <a:pt x="785" y="835"/>
                    </a:lnTo>
                    <a:lnTo>
                      <a:pt x="774" y="842"/>
                    </a:lnTo>
                    <a:lnTo>
                      <a:pt x="768" y="878"/>
                    </a:lnTo>
                    <a:lnTo>
                      <a:pt x="750" y="880"/>
                    </a:lnTo>
                    <a:lnTo>
                      <a:pt x="722" y="897"/>
                    </a:lnTo>
                    <a:lnTo>
                      <a:pt x="714" y="928"/>
                    </a:lnTo>
                    <a:lnTo>
                      <a:pt x="689" y="930"/>
                    </a:lnTo>
                    <a:lnTo>
                      <a:pt x="671" y="935"/>
                    </a:lnTo>
                    <a:lnTo>
                      <a:pt x="588" y="947"/>
                    </a:lnTo>
                    <a:lnTo>
                      <a:pt x="583" y="948"/>
                    </a:lnTo>
                    <a:lnTo>
                      <a:pt x="580" y="949"/>
                    </a:lnTo>
                    <a:lnTo>
                      <a:pt x="577" y="947"/>
                    </a:lnTo>
                    <a:lnTo>
                      <a:pt x="575" y="946"/>
                    </a:lnTo>
                    <a:lnTo>
                      <a:pt x="574" y="946"/>
                    </a:lnTo>
                    <a:lnTo>
                      <a:pt x="569" y="944"/>
                    </a:lnTo>
                    <a:lnTo>
                      <a:pt x="563" y="943"/>
                    </a:lnTo>
                    <a:lnTo>
                      <a:pt x="557" y="941"/>
                    </a:lnTo>
                    <a:lnTo>
                      <a:pt x="553" y="940"/>
                    </a:lnTo>
                    <a:lnTo>
                      <a:pt x="544" y="938"/>
                    </a:lnTo>
                    <a:lnTo>
                      <a:pt x="532" y="934"/>
                    </a:lnTo>
                    <a:lnTo>
                      <a:pt x="520" y="931"/>
                    </a:lnTo>
                    <a:lnTo>
                      <a:pt x="474" y="874"/>
                    </a:lnTo>
                    <a:lnTo>
                      <a:pt x="457" y="800"/>
                    </a:lnTo>
                    <a:lnTo>
                      <a:pt x="461" y="761"/>
                    </a:lnTo>
                    <a:lnTo>
                      <a:pt x="431" y="744"/>
                    </a:lnTo>
                    <a:lnTo>
                      <a:pt x="436" y="709"/>
                    </a:lnTo>
                    <a:lnTo>
                      <a:pt x="413" y="678"/>
                    </a:lnTo>
                    <a:lnTo>
                      <a:pt x="379" y="700"/>
                    </a:lnTo>
                    <a:lnTo>
                      <a:pt x="346" y="689"/>
                    </a:lnTo>
                    <a:lnTo>
                      <a:pt x="308" y="657"/>
                    </a:lnTo>
                    <a:lnTo>
                      <a:pt x="273" y="646"/>
                    </a:lnTo>
                    <a:lnTo>
                      <a:pt x="244" y="623"/>
                    </a:lnTo>
                    <a:lnTo>
                      <a:pt x="239" y="614"/>
                    </a:lnTo>
                    <a:lnTo>
                      <a:pt x="212" y="598"/>
                    </a:lnTo>
                    <a:lnTo>
                      <a:pt x="75" y="585"/>
                    </a:lnTo>
                    <a:lnTo>
                      <a:pt x="51" y="564"/>
                    </a:lnTo>
                    <a:lnTo>
                      <a:pt x="16" y="568"/>
                    </a:lnTo>
                    <a:lnTo>
                      <a:pt x="0" y="518"/>
                    </a:lnTo>
                    <a:lnTo>
                      <a:pt x="1" y="504"/>
                    </a:lnTo>
                    <a:lnTo>
                      <a:pt x="6" y="493"/>
                    </a:lnTo>
                    <a:lnTo>
                      <a:pt x="11" y="479"/>
                    </a:lnTo>
                    <a:lnTo>
                      <a:pt x="19" y="463"/>
                    </a:lnTo>
                    <a:lnTo>
                      <a:pt x="30" y="409"/>
                    </a:lnTo>
                    <a:lnTo>
                      <a:pt x="54" y="379"/>
                    </a:lnTo>
                    <a:lnTo>
                      <a:pt x="94" y="379"/>
                    </a:lnTo>
                    <a:lnTo>
                      <a:pt x="115" y="365"/>
                    </a:lnTo>
                    <a:lnTo>
                      <a:pt x="124" y="352"/>
                    </a:lnTo>
                    <a:lnTo>
                      <a:pt x="150" y="357"/>
                    </a:lnTo>
                    <a:lnTo>
                      <a:pt x="215" y="335"/>
                    </a:lnTo>
                    <a:lnTo>
                      <a:pt x="232" y="324"/>
                    </a:lnTo>
                    <a:lnTo>
                      <a:pt x="253" y="329"/>
                    </a:lnTo>
                    <a:lnTo>
                      <a:pt x="272" y="329"/>
                    </a:lnTo>
                    <a:lnTo>
                      <a:pt x="277" y="330"/>
                    </a:lnTo>
                    <a:lnTo>
                      <a:pt x="281" y="335"/>
                    </a:lnTo>
                    <a:lnTo>
                      <a:pt x="281" y="338"/>
                    </a:lnTo>
                    <a:lnTo>
                      <a:pt x="283" y="340"/>
                    </a:lnTo>
                    <a:lnTo>
                      <a:pt x="287" y="340"/>
                    </a:lnTo>
                    <a:lnTo>
                      <a:pt x="293" y="339"/>
                    </a:lnTo>
                    <a:lnTo>
                      <a:pt x="303" y="309"/>
                    </a:lnTo>
                    <a:lnTo>
                      <a:pt x="324" y="309"/>
                    </a:lnTo>
                    <a:lnTo>
                      <a:pt x="343" y="272"/>
                    </a:lnTo>
                    <a:lnTo>
                      <a:pt x="352" y="246"/>
                    </a:lnTo>
                    <a:lnTo>
                      <a:pt x="365" y="259"/>
                    </a:lnTo>
                    <a:lnTo>
                      <a:pt x="407" y="259"/>
                    </a:lnTo>
                    <a:lnTo>
                      <a:pt x="424" y="272"/>
                    </a:lnTo>
                    <a:lnTo>
                      <a:pt x="452" y="239"/>
                    </a:lnTo>
                    <a:lnTo>
                      <a:pt x="500" y="237"/>
                    </a:lnTo>
                    <a:lnTo>
                      <a:pt x="507" y="215"/>
                    </a:lnTo>
                    <a:lnTo>
                      <a:pt x="524" y="189"/>
                    </a:lnTo>
                    <a:lnTo>
                      <a:pt x="528" y="167"/>
                    </a:lnTo>
                    <a:lnTo>
                      <a:pt x="539" y="146"/>
                    </a:lnTo>
                    <a:lnTo>
                      <a:pt x="550" y="139"/>
                    </a:lnTo>
                    <a:lnTo>
                      <a:pt x="553" y="125"/>
                    </a:lnTo>
                    <a:lnTo>
                      <a:pt x="554" y="124"/>
                    </a:lnTo>
                    <a:lnTo>
                      <a:pt x="557" y="124"/>
                    </a:lnTo>
                    <a:lnTo>
                      <a:pt x="559" y="124"/>
                    </a:lnTo>
                    <a:lnTo>
                      <a:pt x="589" y="143"/>
                    </a:lnTo>
                    <a:lnTo>
                      <a:pt x="609" y="150"/>
                    </a:lnTo>
                    <a:lnTo>
                      <a:pt x="638" y="131"/>
                    </a:lnTo>
                    <a:lnTo>
                      <a:pt x="645" y="117"/>
                    </a:lnTo>
                    <a:lnTo>
                      <a:pt x="678" y="122"/>
                    </a:lnTo>
                    <a:lnTo>
                      <a:pt x="695" y="110"/>
                    </a:lnTo>
                    <a:lnTo>
                      <a:pt x="724" y="110"/>
                    </a:lnTo>
                    <a:lnTo>
                      <a:pt x="766" y="117"/>
                    </a:lnTo>
                    <a:lnTo>
                      <a:pt x="809" y="100"/>
                    </a:lnTo>
                    <a:lnTo>
                      <a:pt x="859" y="124"/>
                    </a:lnTo>
                    <a:lnTo>
                      <a:pt x="860" y="122"/>
                    </a:lnTo>
                    <a:lnTo>
                      <a:pt x="862" y="121"/>
                    </a:lnTo>
                    <a:lnTo>
                      <a:pt x="871" y="119"/>
                    </a:lnTo>
                    <a:lnTo>
                      <a:pt x="885" y="122"/>
                    </a:lnTo>
                    <a:lnTo>
                      <a:pt x="887" y="139"/>
                    </a:lnTo>
                    <a:lnTo>
                      <a:pt x="907" y="157"/>
                    </a:lnTo>
                    <a:lnTo>
                      <a:pt x="913" y="153"/>
                    </a:lnTo>
                    <a:lnTo>
                      <a:pt x="917" y="151"/>
                    </a:lnTo>
                    <a:lnTo>
                      <a:pt x="919" y="150"/>
                    </a:lnTo>
                    <a:lnTo>
                      <a:pt x="923" y="150"/>
                    </a:lnTo>
                    <a:lnTo>
                      <a:pt x="924" y="148"/>
                    </a:lnTo>
                    <a:lnTo>
                      <a:pt x="926" y="147"/>
                    </a:lnTo>
                    <a:lnTo>
                      <a:pt x="930" y="145"/>
                    </a:lnTo>
                    <a:lnTo>
                      <a:pt x="930" y="143"/>
                    </a:lnTo>
                    <a:lnTo>
                      <a:pt x="930" y="142"/>
                    </a:lnTo>
                    <a:lnTo>
                      <a:pt x="931" y="142"/>
                    </a:lnTo>
                    <a:lnTo>
                      <a:pt x="930" y="140"/>
                    </a:lnTo>
                    <a:lnTo>
                      <a:pt x="930" y="139"/>
                    </a:lnTo>
                    <a:lnTo>
                      <a:pt x="930" y="137"/>
                    </a:lnTo>
                    <a:lnTo>
                      <a:pt x="950" y="129"/>
                    </a:lnTo>
                    <a:lnTo>
                      <a:pt x="959" y="115"/>
                    </a:lnTo>
                    <a:lnTo>
                      <a:pt x="987" y="96"/>
                    </a:lnTo>
                    <a:lnTo>
                      <a:pt x="1000" y="94"/>
                    </a:lnTo>
                    <a:lnTo>
                      <a:pt x="1002" y="94"/>
                    </a:lnTo>
                    <a:lnTo>
                      <a:pt x="1013" y="90"/>
                    </a:lnTo>
                    <a:lnTo>
                      <a:pt x="1025" y="86"/>
                    </a:lnTo>
                    <a:lnTo>
                      <a:pt x="1034" y="79"/>
                    </a:lnTo>
                    <a:lnTo>
                      <a:pt x="1042" y="73"/>
                    </a:lnTo>
                    <a:lnTo>
                      <a:pt x="1048" y="64"/>
                    </a:lnTo>
                    <a:lnTo>
                      <a:pt x="1051" y="59"/>
                    </a:lnTo>
                    <a:lnTo>
                      <a:pt x="1054" y="54"/>
                    </a:lnTo>
                    <a:lnTo>
                      <a:pt x="1055" y="48"/>
                    </a:lnTo>
                    <a:lnTo>
                      <a:pt x="1057" y="43"/>
                    </a:lnTo>
                    <a:lnTo>
                      <a:pt x="1059" y="32"/>
                    </a:lnTo>
                    <a:lnTo>
                      <a:pt x="1078" y="22"/>
                    </a:lnTo>
                    <a:lnTo>
                      <a:pt x="1078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1757">
                <a:extLst>
                  <a:ext uri="{FF2B5EF4-FFF2-40B4-BE49-F238E27FC236}">
                    <a16:creationId xmlns:a16="http://schemas.microsoft.com/office/drawing/2014/main" id="{D2C42BCB-41F8-E03E-E8D2-4490454C75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2" y="3833"/>
                <a:ext cx="17" cy="22"/>
              </a:xfrm>
              <a:custGeom>
                <a:avLst/>
                <a:gdLst>
                  <a:gd name="T0" fmla="*/ 42 w 102"/>
                  <a:gd name="T1" fmla="*/ 6 h 128"/>
                  <a:gd name="T2" fmla="*/ 37 w 102"/>
                  <a:gd name="T3" fmla="*/ 23 h 128"/>
                  <a:gd name="T4" fmla="*/ 9 w 102"/>
                  <a:gd name="T5" fmla="*/ 42 h 128"/>
                  <a:gd name="T6" fmla="*/ 0 w 102"/>
                  <a:gd name="T7" fmla="*/ 111 h 128"/>
                  <a:gd name="T8" fmla="*/ 50 w 102"/>
                  <a:gd name="T9" fmla="*/ 128 h 128"/>
                  <a:gd name="T10" fmla="*/ 102 w 102"/>
                  <a:gd name="T11" fmla="*/ 128 h 128"/>
                  <a:gd name="T12" fmla="*/ 75 w 102"/>
                  <a:gd name="T13" fmla="*/ 84 h 128"/>
                  <a:gd name="T14" fmla="*/ 59 w 102"/>
                  <a:gd name="T15" fmla="*/ 44 h 128"/>
                  <a:gd name="T16" fmla="*/ 74 w 102"/>
                  <a:gd name="T17" fmla="*/ 23 h 128"/>
                  <a:gd name="T18" fmla="*/ 57 w 102"/>
                  <a:gd name="T19" fmla="*/ 0 h 128"/>
                  <a:gd name="T20" fmla="*/ 42 w 102"/>
                  <a:gd name="T21" fmla="*/ 6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2" h="128">
                    <a:moveTo>
                      <a:pt x="42" y="6"/>
                    </a:moveTo>
                    <a:lnTo>
                      <a:pt x="37" y="23"/>
                    </a:lnTo>
                    <a:lnTo>
                      <a:pt x="9" y="42"/>
                    </a:lnTo>
                    <a:lnTo>
                      <a:pt x="0" y="111"/>
                    </a:lnTo>
                    <a:lnTo>
                      <a:pt x="50" y="128"/>
                    </a:lnTo>
                    <a:lnTo>
                      <a:pt x="102" y="128"/>
                    </a:lnTo>
                    <a:lnTo>
                      <a:pt x="75" y="84"/>
                    </a:lnTo>
                    <a:lnTo>
                      <a:pt x="59" y="44"/>
                    </a:lnTo>
                    <a:lnTo>
                      <a:pt x="74" y="23"/>
                    </a:lnTo>
                    <a:lnTo>
                      <a:pt x="57" y="0"/>
                    </a:lnTo>
                    <a:lnTo>
                      <a:pt x="42" y="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1758">
                <a:extLst>
                  <a:ext uri="{FF2B5EF4-FFF2-40B4-BE49-F238E27FC236}">
                    <a16:creationId xmlns:a16="http://schemas.microsoft.com/office/drawing/2014/main" id="{AFF91190-FBF4-CE5F-4B32-3A101B09E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9" y="2748"/>
                <a:ext cx="133" cy="133"/>
              </a:xfrm>
              <a:custGeom>
                <a:avLst/>
                <a:gdLst>
                  <a:gd name="T0" fmla="*/ 653 w 796"/>
                  <a:gd name="T1" fmla="*/ 87 h 793"/>
                  <a:gd name="T2" fmla="*/ 663 w 796"/>
                  <a:gd name="T3" fmla="*/ 130 h 793"/>
                  <a:gd name="T4" fmla="*/ 677 w 796"/>
                  <a:gd name="T5" fmla="*/ 228 h 793"/>
                  <a:gd name="T6" fmla="*/ 685 w 796"/>
                  <a:gd name="T7" fmla="*/ 287 h 793"/>
                  <a:gd name="T8" fmla="*/ 705 w 796"/>
                  <a:gd name="T9" fmla="*/ 342 h 793"/>
                  <a:gd name="T10" fmla="*/ 777 w 796"/>
                  <a:gd name="T11" fmla="*/ 408 h 793"/>
                  <a:gd name="T12" fmla="*/ 796 w 796"/>
                  <a:gd name="T13" fmla="*/ 470 h 793"/>
                  <a:gd name="T14" fmla="*/ 741 w 796"/>
                  <a:gd name="T15" fmla="*/ 465 h 793"/>
                  <a:gd name="T16" fmla="*/ 663 w 796"/>
                  <a:gd name="T17" fmla="*/ 458 h 793"/>
                  <a:gd name="T18" fmla="*/ 611 w 796"/>
                  <a:gd name="T19" fmla="*/ 470 h 793"/>
                  <a:gd name="T20" fmla="*/ 575 w 796"/>
                  <a:gd name="T21" fmla="*/ 530 h 793"/>
                  <a:gd name="T22" fmla="*/ 542 w 796"/>
                  <a:gd name="T23" fmla="*/ 556 h 793"/>
                  <a:gd name="T24" fmla="*/ 456 w 796"/>
                  <a:gd name="T25" fmla="*/ 591 h 793"/>
                  <a:gd name="T26" fmla="*/ 413 w 796"/>
                  <a:gd name="T27" fmla="*/ 629 h 793"/>
                  <a:gd name="T28" fmla="*/ 384 w 796"/>
                  <a:gd name="T29" fmla="*/ 637 h 793"/>
                  <a:gd name="T30" fmla="*/ 340 w 796"/>
                  <a:gd name="T31" fmla="*/ 679 h 793"/>
                  <a:gd name="T32" fmla="*/ 292 w 796"/>
                  <a:gd name="T33" fmla="*/ 698 h 793"/>
                  <a:gd name="T34" fmla="*/ 268 w 796"/>
                  <a:gd name="T35" fmla="*/ 729 h 793"/>
                  <a:gd name="T36" fmla="*/ 223 w 796"/>
                  <a:gd name="T37" fmla="*/ 745 h 793"/>
                  <a:gd name="T38" fmla="*/ 224 w 796"/>
                  <a:gd name="T39" fmla="*/ 758 h 793"/>
                  <a:gd name="T40" fmla="*/ 228 w 796"/>
                  <a:gd name="T41" fmla="*/ 783 h 793"/>
                  <a:gd name="T42" fmla="*/ 128 w 796"/>
                  <a:gd name="T43" fmla="*/ 720 h 793"/>
                  <a:gd name="T44" fmla="*/ 100 w 796"/>
                  <a:gd name="T45" fmla="*/ 677 h 793"/>
                  <a:gd name="T46" fmla="*/ 50 w 796"/>
                  <a:gd name="T47" fmla="*/ 627 h 793"/>
                  <a:gd name="T48" fmla="*/ 11 w 796"/>
                  <a:gd name="T49" fmla="*/ 591 h 793"/>
                  <a:gd name="T50" fmla="*/ 20 w 796"/>
                  <a:gd name="T51" fmla="*/ 542 h 793"/>
                  <a:gd name="T52" fmla="*/ 7 w 796"/>
                  <a:gd name="T53" fmla="*/ 530 h 793"/>
                  <a:gd name="T54" fmla="*/ 17 w 796"/>
                  <a:gd name="T55" fmla="*/ 493 h 793"/>
                  <a:gd name="T56" fmla="*/ 6 w 796"/>
                  <a:gd name="T57" fmla="*/ 415 h 793"/>
                  <a:gd name="T58" fmla="*/ 0 w 796"/>
                  <a:gd name="T59" fmla="*/ 396 h 793"/>
                  <a:gd name="T60" fmla="*/ 19 w 796"/>
                  <a:gd name="T61" fmla="*/ 391 h 793"/>
                  <a:gd name="T62" fmla="*/ 28 w 796"/>
                  <a:gd name="T63" fmla="*/ 379 h 793"/>
                  <a:gd name="T64" fmla="*/ 57 w 796"/>
                  <a:gd name="T65" fmla="*/ 306 h 793"/>
                  <a:gd name="T66" fmla="*/ 11 w 796"/>
                  <a:gd name="T67" fmla="*/ 228 h 793"/>
                  <a:gd name="T68" fmla="*/ 2 w 796"/>
                  <a:gd name="T69" fmla="*/ 202 h 793"/>
                  <a:gd name="T70" fmla="*/ 19 w 796"/>
                  <a:gd name="T71" fmla="*/ 178 h 793"/>
                  <a:gd name="T72" fmla="*/ 100 w 796"/>
                  <a:gd name="T73" fmla="*/ 142 h 793"/>
                  <a:gd name="T74" fmla="*/ 157 w 796"/>
                  <a:gd name="T75" fmla="*/ 144 h 793"/>
                  <a:gd name="T76" fmla="*/ 326 w 796"/>
                  <a:gd name="T77" fmla="*/ 128 h 793"/>
                  <a:gd name="T78" fmla="*/ 396 w 796"/>
                  <a:gd name="T79" fmla="*/ 78 h 793"/>
                  <a:gd name="T80" fmla="*/ 456 w 796"/>
                  <a:gd name="T81" fmla="*/ 50 h 793"/>
                  <a:gd name="T82" fmla="*/ 546 w 796"/>
                  <a:gd name="T83" fmla="*/ 13 h 793"/>
                  <a:gd name="T84" fmla="*/ 611 w 796"/>
                  <a:gd name="T85" fmla="*/ 37 h 793"/>
                  <a:gd name="T86" fmla="*/ 615 w 796"/>
                  <a:gd name="T87" fmla="*/ 42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96" h="793">
                    <a:moveTo>
                      <a:pt x="620" y="45"/>
                    </a:moveTo>
                    <a:lnTo>
                      <a:pt x="642" y="50"/>
                    </a:lnTo>
                    <a:lnTo>
                      <a:pt x="653" y="87"/>
                    </a:lnTo>
                    <a:lnTo>
                      <a:pt x="677" y="100"/>
                    </a:lnTo>
                    <a:lnTo>
                      <a:pt x="675" y="120"/>
                    </a:lnTo>
                    <a:lnTo>
                      <a:pt x="663" y="130"/>
                    </a:lnTo>
                    <a:lnTo>
                      <a:pt x="639" y="187"/>
                    </a:lnTo>
                    <a:lnTo>
                      <a:pt x="668" y="209"/>
                    </a:lnTo>
                    <a:lnTo>
                      <a:pt x="677" y="228"/>
                    </a:lnTo>
                    <a:lnTo>
                      <a:pt x="689" y="237"/>
                    </a:lnTo>
                    <a:lnTo>
                      <a:pt x="691" y="259"/>
                    </a:lnTo>
                    <a:lnTo>
                      <a:pt x="685" y="287"/>
                    </a:lnTo>
                    <a:lnTo>
                      <a:pt x="696" y="302"/>
                    </a:lnTo>
                    <a:lnTo>
                      <a:pt x="696" y="320"/>
                    </a:lnTo>
                    <a:lnTo>
                      <a:pt x="705" y="342"/>
                    </a:lnTo>
                    <a:lnTo>
                      <a:pt x="741" y="378"/>
                    </a:lnTo>
                    <a:lnTo>
                      <a:pt x="777" y="385"/>
                    </a:lnTo>
                    <a:lnTo>
                      <a:pt x="777" y="408"/>
                    </a:lnTo>
                    <a:lnTo>
                      <a:pt x="789" y="415"/>
                    </a:lnTo>
                    <a:lnTo>
                      <a:pt x="796" y="437"/>
                    </a:lnTo>
                    <a:lnTo>
                      <a:pt x="796" y="470"/>
                    </a:lnTo>
                    <a:lnTo>
                      <a:pt x="768" y="472"/>
                    </a:lnTo>
                    <a:lnTo>
                      <a:pt x="755" y="465"/>
                    </a:lnTo>
                    <a:lnTo>
                      <a:pt x="741" y="465"/>
                    </a:lnTo>
                    <a:lnTo>
                      <a:pt x="727" y="451"/>
                    </a:lnTo>
                    <a:lnTo>
                      <a:pt x="698" y="444"/>
                    </a:lnTo>
                    <a:lnTo>
                      <a:pt x="663" y="458"/>
                    </a:lnTo>
                    <a:lnTo>
                      <a:pt x="653" y="451"/>
                    </a:lnTo>
                    <a:lnTo>
                      <a:pt x="627" y="458"/>
                    </a:lnTo>
                    <a:lnTo>
                      <a:pt x="611" y="470"/>
                    </a:lnTo>
                    <a:lnTo>
                      <a:pt x="598" y="487"/>
                    </a:lnTo>
                    <a:lnTo>
                      <a:pt x="582" y="494"/>
                    </a:lnTo>
                    <a:lnTo>
                      <a:pt x="575" y="530"/>
                    </a:lnTo>
                    <a:lnTo>
                      <a:pt x="563" y="537"/>
                    </a:lnTo>
                    <a:lnTo>
                      <a:pt x="561" y="550"/>
                    </a:lnTo>
                    <a:lnTo>
                      <a:pt x="542" y="556"/>
                    </a:lnTo>
                    <a:lnTo>
                      <a:pt x="492" y="544"/>
                    </a:lnTo>
                    <a:lnTo>
                      <a:pt x="470" y="579"/>
                    </a:lnTo>
                    <a:lnTo>
                      <a:pt x="456" y="591"/>
                    </a:lnTo>
                    <a:lnTo>
                      <a:pt x="449" y="605"/>
                    </a:lnTo>
                    <a:lnTo>
                      <a:pt x="435" y="620"/>
                    </a:lnTo>
                    <a:lnTo>
                      <a:pt x="413" y="629"/>
                    </a:lnTo>
                    <a:lnTo>
                      <a:pt x="389" y="629"/>
                    </a:lnTo>
                    <a:lnTo>
                      <a:pt x="390" y="636"/>
                    </a:lnTo>
                    <a:lnTo>
                      <a:pt x="384" y="637"/>
                    </a:lnTo>
                    <a:lnTo>
                      <a:pt x="383" y="641"/>
                    </a:lnTo>
                    <a:lnTo>
                      <a:pt x="385" y="665"/>
                    </a:lnTo>
                    <a:lnTo>
                      <a:pt x="340" y="679"/>
                    </a:lnTo>
                    <a:lnTo>
                      <a:pt x="300" y="702"/>
                    </a:lnTo>
                    <a:lnTo>
                      <a:pt x="295" y="699"/>
                    </a:lnTo>
                    <a:lnTo>
                      <a:pt x="292" y="698"/>
                    </a:lnTo>
                    <a:lnTo>
                      <a:pt x="287" y="697"/>
                    </a:lnTo>
                    <a:lnTo>
                      <a:pt x="283" y="698"/>
                    </a:lnTo>
                    <a:lnTo>
                      <a:pt x="268" y="729"/>
                    </a:lnTo>
                    <a:lnTo>
                      <a:pt x="247" y="726"/>
                    </a:lnTo>
                    <a:lnTo>
                      <a:pt x="226" y="743"/>
                    </a:lnTo>
                    <a:lnTo>
                      <a:pt x="223" y="745"/>
                    </a:lnTo>
                    <a:lnTo>
                      <a:pt x="223" y="749"/>
                    </a:lnTo>
                    <a:lnTo>
                      <a:pt x="222" y="754"/>
                    </a:lnTo>
                    <a:lnTo>
                      <a:pt x="224" y="758"/>
                    </a:lnTo>
                    <a:lnTo>
                      <a:pt x="227" y="762"/>
                    </a:lnTo>
                    <a:lnTo>
                      <a:pt x="233" y="765"/>
                    </a:lnTo>
                    <a:lnTo>
                      <a:pt x="228" y="783"/>
                    </a:lnTo>
                    <a:lnTo>
                      <a:pt x="200" y="793"/>
                    </a:lnTo>
                    <a:lnTo>
                      <a:pt x="154" y="737"/>
                    </a:lnTo>
                    <a:lnTo>
                      <a:pt x="128" y="720"/>
                    </a:lnTo>
                    <a:lnTo>
                      <a:pt x="119" y="705"/>
                    </a:lnTo>
                    <a:lnTo>
                      <a:pt x="111" y="684"/>
                    </a:lnTo>
                    <a:lnTo>
                      <a:pt x="100" y="677"/>
                    </a:lnTo>
                    <a:lnTo>
                      <a:pt x="76" y="644"/>
                    </a:lnTo>
                    <a:lnTo>
                      <a:pt x="54" y="648"/>
                    </a:lnTo>
                    <a:lnTo>
                      <a:pt x="50" y="627"/>
                    </a:lnTo>
                    <a:lnTo>
                      <a:pt x="71" y="615"/>
                    </a:lnTo>
                    <a:lnTo>
                      <a:pt x="33" y="613"/>
                    </a:lnTo>
                    <a:lnTo>
                      <a:pt x="11" y="591"/>
                    </a:lnTo>
                    <a:lnTo>
                      <a:pt x="26" y="556"/>
                    </a:lnTo>
                    <a:lnTo>
                      <a:pt x="26" y="544"/>
                    </a:lnTo>
                    <a:lnTo>
                      <a:pt x="20" y="542"/>
                    </a:lnTo>
                    <a:lnTo>
                      <a:pt x="16" y="541"/>
                    </a:lnTo>
                    <a:lnTo>
                      <a:pt x="10" y="537"/>
                    </a:lnTo>
                    <a:lnTo>
                      <a:pt x="7" y="530"/>
                    </a:lnTo>
                    <a:lnTo>
                      <a:pt x="8" y="520"/>
                    </a:lnTo>
                    <a:lnTo>
                      <a:pt x="13" y="502"/>
                    </a:lnTo>
                    <a:lnTo>
                      <a:pt x="17" y="493"/>
                    </a:lnTo>
                    <a:lnTo>
                      <a:pt x="22" y="485"/>
                    </a:lnTo>
                    <a:lnTo>
                      <a:pt x="7" y="456"/>
                    </a:lnTo>
                    <a:lnTo>
                      <a:pt x="6" y="415"/>
                    </a:lnTo>
                    <a:lnTo>
                      <a:pt x="5" y="408"/>
                    </a:lnTo>
                    <a:lnTo>
                      <a:pt x="3" y="404"/>
                    </a:lnTo>
                    <a:lnTo>
                      <a:pt x="0" y="396"/>
                    </a:lnTo>
                    <a:lnTo>
                      <a:pt x="2" y="393"/>
                    </a:lnTo>
                    <a:lnTo>
                      <a:pt x="8" y="390"/>
                    </a:lnTo>
                    <a:lnTo>
                      <a:pt x="19" y="391"/>
                    </a:lnTo>
                    <a:lnTo>
                      <a:pt x="21" y="387"/>
                    </a:lnTo>
                    <a:lnTo>
                      <a:pt x="23" y="382"/>
                    </a:lnTo>
                    <a:lnTo>
                      <a:pt x="28" y="379"/>
                    </a:lnTo>
                    <a:lnTo>
                      <a:pt x="33" y="378"/>
                    </a:lnTo>
                    <a:lnTo>
                      <a:pt x="43" y="380"/>
                    </a:lnTo>
                    <a:lnTo>
                      <a:pt x="57" y="306"/>
                    </a:lnTo>
                    <a:lnTo>
                      <a:pt x="54" y="270"/>
                    </a:lnTo>
                    <a:lnTo>
                      <a:pt x="28" y="237"/>
                    </a:lnTo>
                    <a:lnTo>
                      <a:pt x="11" y="228"/>
                    </a:lnTo>
                    <a:lnTo>
                      <a:pt x="6" y="216"/>
                    </a:lnTo>
                    <a:lnTo>
                      <a:pt x="2" y="207"/>
                    </a:lnTo>
                    <a:lnTo>
                      <a:pt x="2" y="202"/>
                    </a:lnTo>
                    <a:lnTo>
                      <a:pt x="6" y="199"/>
                    </a:lnTo>
                    <a:lnTo>
                      <a:pt x="14" y="200"/>
                    </a:lnTo>
                    <a:lnTo>
                      <a:pt x="19" y="178"/>
                    </a:lnTo>
                    <a:lnTo>
                      <a:pt x="28" y="159"/>
                    </a:lnTo>
                    <a:lnTo>
                      <a:pt x="54" y="142"/>
                    </a:lnTo>
                    <a:lnTo>
                      <a:pt x="100" y="142"/>
                    </a:lnTo>
                    <a:lnTo>
                      <a:pt x="128" y="128"/>
                    </a:lnTo>
                    <a:lnTo>
                      <a:pt x="148" y="128"/>
                    </a:lnTo>
                    <a:lnTo>
                      <a:pt x="157" y="144"/>
                    </a:lnTo>
                    <a:lnTo>
                      <a:pt x="233" y="123"/>
                    </a:lnTo>
                    <a:lnTo>
                      <a:pt x="313" y="137"/>
                    </a:lnTo>
                    <a:lnTo>
                      <a:pt x="326" y="128"/>
                    </a:lnTo>
                    <a:lnTo>
                      <a:pt x="333" y="109"/>
                    </a:lnTo>
                    <a:lnTo>
                      <a:pt x="361" y="109"/>
                    </a:lnTo>
                    <a:lnTo>
                      <a:pt x="396" y="78"/>
                    </a:lnTo>
                    <a:lnTo>
                      <a:pt x="406" y="52"/>
                    </a:lnTo>
                    <a:lnTo>
                      <a:pt x="449" y="37"/>
                    </a:lnTo>
                    <a:lnTo>
                      <a:pt x="456" y="50"/>
                    </a:lnTo>
                    <a:lnTo>
                      <a:pt x="492" y="13"/>
                    </a:lnTo>
                    <a:lnTo>
                      <a:pt x="496" y="0"/>
                    </a:lnTo>
                    <a:lnTo>
                      <a:pt x="546" y="13"/>
                    </a:lnTo>
                    <a:lnTo>
                      <a:pt x="553" y="24"/>
                    </a:lnTo>
                    <a:lnTo>
                      <a:pt x="582" y="35"/>
                    </a:lnTo>
                    <a:lnTo>
                      <a:pt x="611" y="37"/>
                    </a:lnTo>
                    <a:lnTo>
                      <a:pt x="611" y="38"/>
                    </a:lnTo>
                    <a:lnTo>
                      <a:pt x="613" y="40"/>
                    </a:lnTo>
                    <a:lnTo>
                      <a:pt x="615" y="42"/>
                    </a:lnTo>
                    <a:lnTo>
                      <a:pt x="620" y="4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1759">
                <a:extLst>
                  <a:ext uri="{FF2B5EF4-FFF2-40B4-BE49-F238E27FC236}">
                    <a16:creationId xmlns:a16="http://schemas.microsoft.com/office/drawing/2014/main" id="{F99A4CE5-5F16-6915-D6F8-D19BE18A7A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1" y="2570"/>
                <a:ext cx="245" cy="294"/>
              </a:xfrm>
              <a:custGeom>
                <a:avLst/>
                <a:gdLst>
                  <a:gd name="T0" fmla="*/ 1429 w 1469"/>
                  <a:gd name="T1" fmla="*/ 1574 h 1759"/>
                  <a:gd name="T2" fmla="*/ 1412 w 1469"/>
                  <a:gd name="T3" fmla="*/ 1690 h 1759"/>
                  <a:gd name="T4" fmla="*/ 1307 w 1469"/>
                  <a:gd name="T5" fmla="*/ 1731 h 1759"/>
                  <a:gd name="T6" fmla="*/ 1264 w 1469"/>
                  <a:gd name="T7" fmla="*/ 1759 h 1759"/>
                  <a:gd name="T8" fmla="*/ 1165 w 1469"/>
                  <a:gd name="T9" fmla="*/ 1738 h 1759"/>
                  <a:gd name="T10" fmla="*/ 1022 w 1469"/>
                  <a:gd name="T11" fmla="*/ 1690 h 1759"/>
                  <a:gd name="T12" fmla="*/ 899 w 1469"/>
                  <a:gd name="T13" fmla="*/ 1676 h 1759"/>
                  <a:gd name="T14" fmla="*/ 877 w 1469"/>
                  <a:gd name="T15" fmla="*/ 1698 h 1759"/>
                  <a:gd name="T16" fmla="*/ 837 w 1469"/>
                  <a:gd name="T17" fmla="*/ 1681 h 1759"/>
                  <a:gd name="T18" fmla="*/ 735 w 1469"/>
                  <a:gd name="T19" fmla="*/ 1645 h 1759"/>
                  <a:gd name="T20" fmla="*/ 657 w 1469"/>
                  <a:gd name="T21" fmla="*/ 1574 h 1759"/>
                  <a:gd name="T22" fmla="*/ 644 w 1469"/>
                  <a:gd name="T23" fmla="*/ 1574 h 1759"/>
                  <a:gd name="T24" fmla="*/ 637 w 1469"/>
                  <a:gd name="T25" fmla="*/ 1540 h 1759"/>
                  <a:gd name="T26" fmla="*/ 531 w 1469"/>
                  <a:gd name="T27" fmla="*/ 1566 h 1759"/>
                  <a:gd name="T28" fmla="*/ 450 w 1469"/>
                  <a:gd name="T29" fmla="*/ 1498 h 1759"/>
                  <a:gd name="T30" fmla="*/ 314 w 1469"/>
                  <a:gd name="T31" fmla="*/ 1403 h 1759"/>
                  <a:gd name="T32" fmla="*/ 267 w 1469"/>
                  <a:gd name="T33" fmla="*/ 1327 h 1759"/>
                  <a:gd name="T34" fmla="*/ 207 w 1469"/>
                  <a:gd name="T35" fmla="*/ 1403 h 1759"/>
                  <a:gd name="T36" fmla="*/ 159 w 1469"/>
                  <a:gd name="T37" fmla="*/ 1455 h 1759"/>
                  <a:gd name="T38" fmla="*/ 124 w 1469"/>
                  <a:gd name="T39" fmla="*/ 1416 h 1759"/>
                  <a:gd name="T40" fmla="*/ 24 w 1469"/>
                  <a:gd name="T41" fmla="*/ 1360 h 1759"/>
                  <a:gd name="T42" fmla="*/ 15 w 1469"/>
                  <a:gd name="T43" fmla="*/ 1318 h 1759"/>
                  <a:gd name="T44" fmla="*/ 16 w 1469"/>
                  <a:gd name="T45" fmla="*/ 1300 h 1759"/>
                  <a:gd name="T46" fmla="*/ 0 w 1469"/>
                  <a:gd name="T47" fmla="*/ 1212 h 1759"/>
                  <a:gd name="T48" fmla="*/ 130 w 1469"/>
                  <a:gd name="T49" fmla="*/ 1133 h 1759"/>
                  <a:gd name="T50" fmla="*/ 145 w 1469"/>
                  <a:gd name="T51" fmla="*/ 1139 h 1759"/>
                  <a:gd name="T52" fmla="*/ 172 w 1469"/>
                  <a:gd name="T53" fmla="*/ 1135 h 1759"/>
                  <a:gd name="T54" fmla="*/ 163 w 1469"/>
                  <a:gd name="T55" fmla="*/ 1101 h 1759"/>
                  <a:gd name="T56" fmla="*/ 162 w 1469"/>
                  <a:gd name="T57" fmla="*/ 1096 h 1759"/>
                  <a:gd name="T58" fmla="*/ 222 w 1469"/>
                  <a:gd name="T59" fmla="*/ 1046 h 1759"/>
                  <a:gd name="T60" fmla="*/ 267 w 1469"/>
                  <a:gd name="T61" fmla="*/ 896 h 1759"/>
                  <a:gd name="T62" fmla="*/ 309 w 1469"/>
                  <a:gd name="T63" fmla="*/ 640 h 1759"/>
                  <a:gd name="T64" fmla="*/ 488 w 1469"/>
                  <a:gd name="T65" fmla="*/ 478 h 1759"/>
                  <a:gd name="T66" fmla="*/ 642 w 1469"/>
                  <a:gd name="T67" fmla="*/ 328 h 1759"/>
                  <a:gd name="T68" fmla="*/ 759 w 1469"/>
                  <a:gd name="T69" fmla="*/ 255 h 1759"/>
                  <a:gd name="T70" fmla="*/ 770 w 1469"/>
                  <a:gd name="T71" fmla="*/ 214 h 1759"/>
                  <a:gd name="T72" fmla="*/ 856 w 1469"/>
                  <a:gd name="T73" fmla="*/ 70 h 1759"/>
                  <a:gd name="T74" fmla="*/ 1022 w 1469"/>
                  <a:gd name="T75" fmla="*/ 93 h 1759"/>
                  <a:gd name="T76" fmla="*/ 1055 w 1469"/>
                  <a:gd name="T77" fmla="*/ 212 h 1759"/>
                  <a:gd name="T78" fmla="*/ 1101 w 1469"/>
                  <a:gd name="T79" fmla="*/ 235 h 1759"/>
                  <a:gd name="T80" fmla="*/ 1096 w 1469"/>
                  <a:gd name="T81" fmla="*/ 257 h 1759"/>
                  <a:gd name="T82" fmla="*/ 1127 w 1469"/>
                  <a:gd name="T83" fmla="*/ 335 h 1759"/>
                  <a:gd name="T84" fmla="*/ 1134 w 1469"/>
                  <a:gd name="T85" fmla="*/ 357 h 1759"/>
                  <a:gd name="T86" fmla="*/ 1122 w 1469"/>
                  <a:gd name="T87" fmla="*/ 570 h 1759"/>
                  <a:gd name="T88" fmla="*/ 1098 w 1469"/>
                  <a:gd name="T89" fmla="*/ 649 h 1759"/>
                  <a:gd name="T90" fmla="*/ 1087 w 1469"/>
                  <a:gd name="T91" fmla="*/ 656 h 1759"/>
                  <a:gd name="T92" fmla="*/ 1055 w 1469"/>
                  <a:gd name="T93" fmla="*/ 675 h 1759"/>
                  <a:gd name="T94" fmla="*/ 1063 w 1469"/>
                  <a:gd name="T95" fmla="*/ 885 h 1759"/>
                  <a:gd name="T96" fmla="*/ 1077 w 1469"/>
                  <a:gd name="T97" fmla="*/ 935 h 1759"/>
                  <a:gd name="T98" fmla="*/ 1013 w 1469"/>
                  <a:gd name="T99" fmla="*/ 1075 h 1759"/>
                  <a:gd name="T100" fmla="*/ 1098 w 1469"/>
                  <a:gd name="T101" fmla="*/ 1174 h 1759"/>
                  <a:gd name="T102" fmla="*/ 1128 w 1469"/>
                  <a:gd name="T103" fmla="*/ 1227 h 1759"/>
                  <a:gd name="T104" fmla="*/ 1184 w 1469"/>
                  <a:gd name="T105" fmla="*/ 1310 h 1759"/>
                  <a:gd name="T106" fmla="*/ 1175 w 1469"/>
                  <a:gd name="T107" fmla="*/ 1373 h 1759"/>
                  <a:gd name="T108" fmla="*/ 1170 w 1469"/>
                  <a:gd name="T109" fmla="*/ 1370 h 1759"/>
                  <a:gd name="T110" fmla="*/ 1126 w 1469"/>
                  <a:gd name="T111" fmla="*/ 1397 h 1759"/>
                  <a:gd name="T112" fmla="*/ 1080 w 1469"/>
                  <a:gd name="T113" fmla="*/ 1449 h 1759"/>
                  <a:gd name="T114" fmla="*/ 1113 w 1469"/>
                  <a:gd name="T115" fmla="*/ 1524 h 1759"/>
                  <a:gd name="T116" fmla="*/ 1138 w 1469"/>
                  <a:gd name="T117" fmla="*/ 1544 h 1759"/>
                  <a:gd name="T118" fmla="*/ 1234 w 1469"/>
                  <a:gd name="T119" fmla="*/ 1538 h 1759"/>
                  <a:gd name="T120" fmla="*/ 1336 w 1469"/>
                  <a:gd name="T121" fmla="*/ 1605 h 1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69" h="1759">
                    <a:moveTo>
                      <a:pt x="1336" y="1605"/>
                    </a:moveTo>
                    <a:lnTo>
                      <a:pt x="1348" y="1595"/>
                    </a:lnTo>
                    <a:lnTo>
                      <a:pt x="1370" y="1590"/>
                    </a:lnTo>
                    <a:lnTo>
                      <a:pt x="1407" y="1574"/>
                    </a:lnTo>
                    <a:lnTo>
                      <a:pt x="1429" y="1574"/>
                    </a:lnTo>
                    <a:lnTo>
                      <a:pt x="1436" y="1581"/>
                    </a:lnTo>
                    <a:lnTo>
                      <a:pt x="1462" y="1588"/>
                    </a:lnTo>
                    <a:lnTo>
                      <a:pt x="1469" y="1616"/>
                    </a:lnTo>
                    <a:lnTo>
                      <a:pt x="1412" y="1659"/>
                    </a:lnTo>
                    <a:lnTo>
                      <a:pt x="1412" y="1690"/>
                    </a:lnTo>
                    <a:lnTo>
                      <a:pt x="1400" y="1712"/>
                    </a:lnTo>
                    <a:lnTo>
                      <a:pt x="1344" y="1709"/>
                    </a:lnTo>
                    <a:lnTo>
                      <a:pt x="1327" y="1695"/>
                    </a:lnTo>
                    <a:lnTo>
                      <a:pt x="1327" y="1726"/>
                    </a:lnTo>
                    <a:lnTo>
                      <a:pt x="1307" y="1731"/>
                    </a:lnTo>
                    <a:lnTo>
                      <a:pt x="1300" y="1731"/>
                    </a:lnTo>
                    <a:lnTo>
                      <a:pt x="1296" y="1734"/>
                    </a:lnTo>
                    <a:lnTo>
                      <a:pt x="1292" y="1738"/>
                    </a:lnTo>
                    <a:lnTo>
                      <a:pt x="1294" y="1745"/>
                    </a:lnTo>
                    <a:lnTo>
                      <a:pt x="1264" y="1759"/>
                    </a:lnTo>
                    <a:lnTo>
                      <a:pt x="1255" y="1747"/>
                    </a:lnTo>
                    <a:lnTo>
                      <a:pt x="1241" y="1752"/>
                    </a:lnTo>
                    <a:lnTo>
                      <a:pt x="1201" y="1738"/>
                    </a:lnTo>
                    <a:lnTo>
                      <a:pt x="1184" y="1726"/>
                    </a:lnTo>
                    <a:lnTo>
                      <a:pt x="1165" y="1738"/>
                    </a:lnTo>
                    <a:lnTo>
                      <a:pt x="1134" y="1723"/>
                    </a:lnTo>
                    <a:lnTo>
                      <a:pt x="1079" y="1731"/>
                    </a:lnTo>
                    <a:lnTo>
                      <a:pt x="1070" y="1705"/>
                    </a:lnTo>
                    <a:lnTo>
                      <a:pt x="1035" y="1705"/>
                    </a:lnTo>
                    <a:lnTo>
                      <a:pt x="1022" y="1690"/>
                    </a:lnTo>
                    <a:lnTo>
                      <a:pt x="1005" y="1688"/>
                    </a:lnTo>
                    <a:lnTo>
                      <a:pt x="963" y="1668"/>
                    </a:lnTo>
                    <a:lnTo>
                      <a:pt x="955" y="1681"/>
                    </a:lnTo>
                    <a:lnTo>
                      <a:pt x="929" y="1697"/>
                    </a:lnTo>
                    <a:lnTo>
                      <a:pt x="899" y="1676"/>
                    </a:lnTo>
                    <a:lnTo>
                      <a:pt x="887" y="1697"/>
                    </a:lnTo>
                    <a:lnTo>
                      <a:pt x="883" y="1699"/>
                    </a:lnTo>
                    <a:lnTo>
                      <a:pt x="881" y="1702"/>
                    </a:lnTo>
                    <a:lnTo>
                      <a:pt x="878" y="1699"/>
                    </a:lnTo>
                    <a:lnTo>
                      <a:pt x="877" y="1698"/>
                    </a:lnTo>
                    <a:lnTo>
                      <a:pt x="875" y="1696"/>
                    </a:lnTo>
                    <a:lnTo>
                      <a:pt x="873" y="1694"/>
                    </a:lnTo>
                    <a:lnTo>
                      <a:pt x="872" y="1693"/>
                    </a:lnTo>
                    <a:lnTo>
                      <a:pt x="870" y="1690"/>
                    </a:lnTo>
                    <a:lnTo>
                      <a:pt x="837" y="1681"/>
                    </a:lnTo>
                    <a:lnTo>
                      <a:pt x="827" y="1662"/>
                    </a:lnTo>
                    <a:lnTo>
                      <a:pt x="809" y="1659"/>
                    </a:lnTo>
                    <a:lnTo>
                      <a:pt x="794" y="1645"/>
                    </a:lnTo>
                    <a:lnTo>
                      <a:pt x="749" y="1662"/>
                    </a:lnTo>
                    <a:lnTo>
                      <a:pt x="735" y="1645"/>
                    </a:lnTo>
                    <a:lnTo>
                      <a:pt x="744" y="1624"/>
                    </a:lnTo>
                    <a:lnTo>
                      <a:pt x="749" y="1598"/>
                    </a:lnTo>
                    <a:lnTo>
                      <a:pt x="716" y="1612"/>
                    </a:lnTo>
                    <a:lnTo>
                      <a:pt x="678" y="1583"/>
                    </a:lnTo>
                    <a:lnTo>
                      <a:pt x="657" y="1574"/>
                    </a:lnTo>
                    <a:lnTo>
                      <a:pt x="653" y="1576"/>
                    </a:lnTo>
                    <a:lnTo>
                      <a:pt x="647" y="1580"/>
                    </a:lnTo>
                    <a:lnTo>
                      <a:pt x="644" y="1581"/>
                    </a:lnTo>
                    <a:lnTo>
                      <a:pt x="643" y="1579"/>
                    </a:lnTo>
                    <a:lnTo>
                      <a:pt x="644" y="1574"/>
                    </a:lnTo>
                    <a:lnTo>
                      <a:pt x="659" y="1566"/>
                    </a:lnTo>
                    <a:lnTo>
                      <a:pt x="699" y="1533"/>
                    </a:lnTo>
                    <a:lnTo>
                      <a:pt x="692" y="1526"/>
                    </a:lnTo>
                    <a:lnTo>
                      <a:pt x="652" y="1533"/>
                    </a:lnTo>
                    <a:lnTo>
                      <a:pt x="637" y="1540"/>
                    </a:lnTo>
                    <a:lnTo>
                      <a:pt x="628" y="1581"/>
                    </a:lnTo>
                    <a:lnTo>
                      <a:pt x="609" y="1588"/>
                    </a:lnTo>
                    <a:lnTo>
                      <a:pt x="587" y="1581"/>
                    </a:lnTo>
                    <a:lnTo>
                      <a:pt x="542" y="1581"/>
                    </a:lnTo>
                    <a:lnTo>
                      <a:pt x="531" y="1566"/>
                    </a:lnTo>
                    <a:lnTo>
                      <a:pt x="492" y="1548"/>
                    </a:lnTo>
                    <a:lnTo>
                      <a:pt x="494" y="1533"/>
                    </a:lnTo>
                    <a:lnTo>
                      <a:pt x="488" y="1524"/>
                    </a:lnTo>
                    <a:lnTo>
                      <a:pt x="485" y="1498"/>
                    </a:lnTo>
                    <a:lnTo>
                      <a:pt x="450" y="1498"/>
                    </a:lnTo>
                    <a:lnTo>
                      <a:pt x="435" y="1474"/>
                    </a:lnTo>
                    <a:lnTo>
                      <a:pt x="409" y="1446"/>
                    </a:lnTo>
                    <a:lnTo>
                      <a:pt x="359" y="1412"/>
                    </a:lnTo>
                    <a:lnTo>
                      <a:pt x="324" y="1416"/>
                    </a:lnTo>
                    <a:lnTo>
                      <a:pt x="314" y="1403"/>
                    </a:lnTo>
                    <a:lnTo>
                      <a:pt x="331" y="1377"/>
                    </a:lnTo>
                    <a:lnTo>
                      <a:pt x="329" y="1255"/>
                    </a:lnTo>
                    <a:lnTo>
                      <a:pt x="300" y="1274"/>
                    </a:lnTo>
                    <a:lnTo>
                      <a:pt x="281" y="1290"/>
                    </a:lnTo>
                    <a:lnTo>
                      <a:pt x="267" y="1327"/>
                    </a:lnTo>
                    <a:lnTo>
                      <a:pt x="231" y="1333"/>
                    </a:lnTo>
                    <a:lnTo>
                      <a:pt x="224" y="1346"/>
                    </a:lnTo>
                    <a:lnTo>
                      <a:pt x="202" y="1355"/>
                    </a:lnTo>
                    <a:lnTo>
                      <a:pt x="189" y="1383"/>
                    </a:lnTo>
                    <a:lnTo>
                      <a:pt x="207" y="1403"/>
                    </a:lnTo>
                    <a:lnTo>
                      <a:pt x="229" y="1398"/>
                    </a:lnTo>
                    <a:lnTo>
                      <a:pt x="209" y="1416"/>
                    </a:lnTo>
                    <a:lnTo>
                      <a:pt x="200" y="1431"/>
                    </a:lnTo>
                    <a:lnTo>
                      <a:pt x="174" y="1440"/>
                    </a:lnTo>
                    <a:lnTo>
                      <a:pt x="159" y="1455"/>
                    </a:lnTo>
                    <a:lnTo>
                      <a:pt x="153" y="1474"/>
                    </a:lnTo>
                    <a:lnTo>
                      <a:pt x="139" y="1481"/>
                    </a:lnTo>
                    <a:lnTo>
                      <a:pt x="124" y="1469"/>
                    </a:lnTo>
                    <a:lnTo>
                      <a:pt x="129" y="1446"/>
                    </a:lnTo>
                    <a:lnTo>
                      <a:pt x="124" y="1416"/>
                    </a:lnTo>
                    <a:lnTo>
                      <a:pt x="67" y="1412"/>
                    </a:lnTo>
                    <a:lnTo>
                      <a:pt x="65" y="1433"/>
                    </a:lnTo>
                    <a:lnTo>
                      <a:pt x="22" y="1427"/>
                    </a:lnTo>
                    <a:lnTo>
                      <a:pt x="10" y="1403"/>
                    </a:lnTo>
                    <a:lnTo>
                      <a:pt x="24" y="1360"/>
                    </a:lnTo>
                    <a:lnTo>
                      <a:pt x="21" y="1348"/>
                    </a:lnTo>
                    <a:lnTo>
                      <a:pt x="19" y="1331"/>
                    </a:lnTo>
                    <a:lnTo>
                      <a:pt x="19" y="1323"/>
                    </a:lnTo>
                    <a:lnTo>
                      <a:pt x="19" y="1321"/>
                    </a:lnTo>
                    <a:lnTo>
                      <a:pt x="15" y="1318"/>
                    </a:lnTo>
                    <a:lnTo>
                      <a:pt x="13" y="1315"/>
                    </a:lnTo>
                    <a:lnTo>
                      <a:pt x="11" y="1312"/>
                    </a:lnTo>
                    <a:lnTo>
                      <a:pt x="12" y="1309"/>
                    </a:lnTo>
                    <a:lnTo>
                      <a:pt x="13" y="1304"/>
                    </a:lnTo>
                    <a:lnTo>
                      <a:pt x="16" y="1300"/>
                    </a:lnTo>
                    <a:lnTo>
                      <a:pt x="19" y="1294"/>
                    </a:lnTo>
                    <a:lnTo>
                      <a:pt x="25" y="1288"/>
                    </a:lnTo>
                    <a:lnTo>
                      <a:pt x="31" y="1281"/>
                    </a:lnTo>
                    <a:lnTo>
                      <a:pt x="10" y="1255"/>
                    </a:lnTo>
                    <a:lnTo>
                      <a:pt x="0" y="1212"/>
                    </a:lnTo>
                    <a:lnTo>
                      <a:pt x="3" y="1146"/>
                    </a:lnTo>
                    <a:lnTo>
                      <a:pt x="100" y="1146"/>
                    </a:lnTo>
                    <a:lnTo>
                      <a:pt x="117" y="1131"/>
                    </a:lnTo>
                    <a:lnTo>
                      <a:pt x="124" y="1131"/>
                    </a:lnTo>
                    <a:lnTo>
                      <a:pt x="130" y="1133"/>
                    </a:lnTo>
                    <a:lnTo>
                      <a:pt x="132" y="1133"/>
                    </a:lnTo>
                    <a:lnTo>
                      <a:pt x="133" y="1133"/>
                    </a:lnTo>
                    <a:lnTo>
                      <a:pt x="136" y="1134"/>
                    </a:lnTo>
                    <a:lnTo>
                      <a:pt x="140" y="1136"/>
                    </a:lnTo>
                    <a:lnTo>
                      <a:pt x="145" y="1139"/>
                    </a:lnTo>
                    <a:lnTo>
                      <a:pt x="151" y="1140"/>
                    </a:lnTo>
                    <a:lnTo>
                      <a:pt x="156" y="1140"/>
                    </a:lnTo>
                    <a:lnTo>
                      <a:pt x="163" y="1140"/>
                    </a:lnTo>
                    <a:lnTo>
                      <a:pt x="167" y="1137"/>
                    </a:lnTo>
                    <a:lnTo>
                      <a:pt x="172" y="1135"/>
                    </a:lnTo>
                    <a:lnTo>
                      <a:pt x="175" y="1131"/>
                    </a:lnTo>
                    <a:lnTo>
                      <a:pt x="179" y="1127"/>
                    </a:lnTo>
                    <a:lnTo>
                      <a:pt x="150" y="1120"/>
                    </a:lnTo>
                    <a:lnTo>
                      <a:pt x="159" y="1103"/>
                    </a:lnTo>
                    <a:lnTo>
                      <a:pt x="163" y="1101"/>
                    </a:lnTo>
                    <a:lnTo>
                      <a:pt x="163" y="1100"/>
                    </a:lnTo>
                    <a:lnTo>
                      <a:pt x="164" y="1100"/>
                    </a:lnTo>
                    <a:lnTo>
                      <a:pt x="165" y="1100"/>
                    </a:lnTo>
                    <a:lnTo>
                      <a:pt x="164" y="1098"/>
                    </a:lnTo>
                    <a:lnTo>
                      <a:pt x="162" y="1096"/>
                    </a:lnTo>
                    <a:lnTo>
                      <a:pt x="153" y="1092"/>
                    </a:lnTo>
                    <a:lnTo>
                      <a:pt x="157" y="1063"/>
                    </a:lnTo>
                    <a:lnTo>
                      <a:pt x="172" y="1048"/>
                    </a:lnTo>
                    <a:lnTo>
                      <a:pt x="193" y="1042"/>
                    </a:lnTo>
                    <a:lnTo>
                      <a:pt x="222" y="1046"/>
                    </a:lnTo>
                    <a:lnTo>
                      <a:pt x="229" y="1020"/>
                    </a:lnTo>
                    <a:lnTo>
                      <a:pt x="231" y="1005"/>
                    </a:lnTo>
                    <a:lnTo>
                      <a:pt x="235" y="992"/>
                    </a:lnTo>
                    <a:lnTo>
                      <a:pt x="250" y="970"/>
                    </a:lnTo>
                    <a:lnTo>
                      <a:pt x="267" y="896"/>
                    </a:lnTo>
                    <a:lnTo>
                      <a:pt x="288" y="870"/>
                    </a:lnTo>
                    <a:lnTo>
                      <a:pt x="314" y="685"/>
                    </a:lnTo>
                    <a:lnTo>
                      <a:pt x="307" y="642"/>
                    </a:lnTo>
                    <a:lnTo>
                      <a:pt x="293" y="618"/>
                    </a:lnTo>
                    <a:lnTo>
                      <a:pt x="309" y="640"/>
                    </a:lnTo>
                    <a:lnTo>
                      <a:pt x="350" y="640"/>
                    </a:lnTo>
                    <a:lnTo>
                      <a:pt x="367" y="625"/>
                    </a:lnTo>
                    <a:lnTo>
                      <a:pt x="378" y="533"/>
                    </a:lnTo>
                    <a:lnTo>
                      <a:pt x="464" y="497"/>
                    </a:lnTo>
                    <a:lnTo>
                      <a:pt x="488" y="478"/>
                    </a:lnTo>
                    <a:lnTo>
                      <a:pt x="509" y="476"/>
                    </a:lnTo>
                    <a:lnTo>
                      <a:pt x="535" y="447"/>
                    </a:lnTo>
                    <a:lnTo>
                      <a:pt x="537" y="414"/>
                    </a:lnTo>
                    <a:lnTo>
                      <a:pt x="602" y="342"/>
                    </a:lnTo>
                    <a:lnTo>
                      <a:pt x="642" y="328"/>
                    </a:lnTo>
                    <a:lnTo>
                      <a:pt x="644" y="305"/>
                    </a:lnTo>
                    <a:lnTo>
                      <a:pt x="659" y="283"/>
                    </a:lnTo>
                    <a:lnTo>
                      <a:pt x="709" y="276"/>
                    </a:lnTo>
                    <a:lnTo>
                      <a:pt x="716" y="262"/>
                    </a:lnTo>
                    <a:lnTo>
                      <a:pt x="759" y="255"/>
                    </a:lnTo>
                    <a:lnTo>
                      <a:pt x="763" y="240"/>
                    </a:lnTo>
                    <a:lnTo>
                      <a:pt x="757" y="232"/>
                    </a:lnTo>
                    <a:lnTo>
                      <a:pt x="757" y="226"/>
                    </a:lnTo>
                    <a:lnTo>
                      <a:pt x="761" y="220"/>
                    </a:lnTo>
                    <a:lnTo>
                      <a:pt x="770" y="214"/>
                    </a:lnTo>
                    <a:lnTo>
                      <a:pt x="770" y="192"/>
                    </a:lnTo>
                    <a:lnTo>
                      <a:pt x="799" y="162"/>
                    </a:lnTo>
                    <a:lnTo>
                      <a:pt x="816" y="136"/>
                    </a:lnTo>
                    <a:lnTo>
                      <a:pt x="849" y="98"/>
                    </a:lnTo>
                    <a:lnTo>
                      <a:pt x="856" y="70"/>
                    </a:lnTo>
                    <a:lnTo>
                      <a:pt x="863" y="57"/>
                    </a:lnTo>
                    <a:lnTo>
                      <a:pt x="963" y="15"/>
                    </a:lnTo>
                    <a:lnTo>
                      <a:pt x="972" y="0"/>
                    </a:lnTo>
                    <a:lnTo>
                      <a:pt x="992" y="0"/>
                    </a:lnTo>
                    <a:lnTo>
                      <a:pt x="1022" y="93"/>
                    </a:lnTo>
                    <a:lnTo>
                      <a:pt x="1042" y="129"/>
                    </a:lnTo>
                    <a:lnTo>
                      <a:pt x="1044" y="157"/>
                    </a:lnTo>
                    <a:lnTo>
                      <a:pt x="1048" y="169"/>
                    </a:lnTo>
                    <a:lnTo>
                      <a:pt x="1063" y="185"/>
                    </a:lnTo>
                    <a:lnTo>
                      <a:pt x="1055" y="212"/>
                    </a:lnTo>
                    <a:lnTo>
                      <a:pt x="1077" y="212"/>
                    </a:lnTo>
                    <a:lnTo>
                      <a:pt x="1092" y="235"/>
                    </a:lnTo>
                    <a:lnTo>
                      <a:pt x="1094" y="233"/>
                    </a:lnTo>
                    <a:lnTo>
                      <a:pt x="1098" y="232"/>
                    </a:lnTo>
                    <a:lnTo>
                      <a:pt x="1101" y="235"/>
                    </a:lnTo>
                    <a:lnTo>
                      <a:pt x="1103" y="240"/>
                    </a:lnTo>
                    <a:lnTo>
                      <a:pt x="1105" y="248"/>
                    </a:lnTo>
                    <a:lnTo>
                      <a:pt x="1096" y="250"/>
                    </a:lnTo>
                    <a:lnTo>
                      <a:pt x="1094" y="253"/>
                    </a:lnTo>
                    <a:lnTo>
                      <a:pt x="1096" y="257"/>
                    </a:lnTo>
                    <a:lnTo>
                      <a:pt x="1105" y="262"/>
                    </a:lnTo>
                    <a:lnTo>
                      <a:pt x="1113" y="279"/>
                    </a:lnTo>
                    <a:lnTo>
                      <a:pt x="1144" y="300"/>
                    </a:lnTo>
                    <a:lnTo>
                      <a:pt x="1115" y="307"/>
                    </a:lnTo>
                    <a:lnTo>
                      <a:pt x="1127" y="335"/>
                    </a:lnTo>
                    <a:lnTo>
                      <a:pt x="1124" y="341"/>
                    </a:lnTo>
                    <a:lnTo>
                      <a:pt x="1129" y="343"/>
                    </a:lnTo>
                    <a:lnTo>
                      <a:pt x="1133" y="347"/>
                    </a:lnTo>
                    <a:lnTo>
                      <a:pt x="1134" y="351"/>
                    </a:lnTo>
                    <a:lnTo>
                      <a:pt x="1134" y="357"/>
                    </a:lnTo>
                    <a:lnTo>
                      <a:pt x="1122" y="378"/>
                    </a:lnTo>
                    <a:lnTo>
                      <a:pt x="1127" y="426"/>
                    </a:lnTo>
                    <a:lnTo>
                      <a:pt x="1120" y="447"/>
                    </a:lnTo>
                    <a:lnTo>
                      <a:pt x="1105" y="547"/>
                    </a:lnTo>
                    <a:lnTo>
                      <a:pt x="1122" y="570"/>
                    </a:lnTo>
                    <a:lnTo>
                      <a:pt x="1127" y="592"/>
                    </a:lnTo>
                    <a:lnTo>
                      <a:pt x="1113" y="633"/>
                    </a:lnTo>
                    <a:lnTo>
                      <a:pt x="1101" y="642"/>
                    </a:lnTo>
                    <a:lnTo>
                      <a:pt x="1100" y="646"/>
                    </a:lnTo>
                    <a:lnTo>
                      <a:pt x="1098" y="649"/>
                    </a:lnTo>
                    <a:lnTo>
                      <a:pt x="1097" y="649"/>
                    </a:lnTo>
                    <a:lnTo>
                      <a:pt x="1097" y="650"/>
                    </a:lnTo>
                    <a:lnTo>
                      <a:pt x="1097" y="652"/>
                    </a:lnTo>
                    <a:lnTo>
                      <a:pt x="1093" y="656"/>
                    </a:lnTo>
                    <a:lnTo>
                      <a:pt x="1087" y="656"/>
                    </a:lnTo>
                    <a:lnTo>
                      <a:pt x="1082" y="655"/>
                    </a:lnTo>
                    <a:lnTo>
                      <a:pt x="1080" y="654"/>
                    </a:lnTo>
                    <a:lnTo>
                      <a:pt x="1079" y="654"/>
                    </a:lnTo>
                    <a:lnTo>
                      <a:pt x="1072" y="675"/>
                    </a:lnTo>
                    <a:lnTo>
                      <a:pt x="1055" y="675"/>
                    </a:lnTo>
                    <a:lnTo>
                      <a:pt x="1070" y="713"/>
                    </a:lnTo>
                    <a:lnTo>
                      <a:pt x="1105" y="699"/>
                    </a:lnTo>
                    <a:lnTo>
                      <a:pt x="1087" y="825"/>
                    </a:lnTo>
                    <a:lnTo>
                      <a:pt x="1077" y="861"/>
                    </a:lnTo>
                    <a:lnTo>
                      <a:pt x="1063" y="885"/>
                    </a:lnTo>
                    <a:lnTo>
                      <a:pt x="1063" y="911"/>
                    </a:lnTo>
                    <a:lnTo>
                      <a:pt x="1064" y="912"/>
                    </a:lnTo>
                    <a:lnTo>
                      <a:pt x="1065" y="913"/>
                    </a:lnTo>
                    <a:lnTo>
                      <a:pt x="1070" y="918"/>
                    </a:lnTo>
                    <a:lnTo>
                      <a:pt x="1077" y="935"/>
                    </a:lnTo>
                    <a:lnTo>
                      <a:pt x="1070" y="1011"/>
                    </a:lnTo>
                    <a:lnTo>
                      <a:pt x="1055" y="1025"/>
                    </a:lnTo>
                    <a:lnTo>
                      <a:pt x="1058" y="1048"/>
                    </a:lnTo>
                    <a:lnTo>
                      <a:pt x="1022" y="1060"/>
                    </a:lnTo>
                    <a:lnTo>
                      <a:pt x="1013" y="1075"/>
                    </a:lnTo>
                    <a:lnTo>
                      <a:pt x="998" y="1089"/>
                    </a:lnTo>
                    <a:lnTo>
                      <a:pt x="1051" y="1127"/>
                    </a:lnTo>
                    <a:lnTo>
                      <a:pt x="1072" y="1127"/>
                    </a:lnTo>
                    <a:lnTo>
                      <a:pt x="1084" y="1120"/>
                    </a:lnTo>
                    <a:lnTo>
                      <a:pt x="1098" y="1174"/>
                    </a:lnTo>
                    <a:lnTo>
                      <a:pt x="1115" y="1174"/>
                    </a:lnTo>
                    <a:lnTo>
                      <a:pt x="1122" y="1198"/>
                    </a:lnTo>
                    <a:lnTo>
                      <a:pt x="1129" y="1205"/>
                    </a:lnTo>
                    <a:lnTo>
                      <a:pt x="1127" y="1224"/>
                    </a:lnTo>
                    <a:lnTo>
                      <a:pt x="1128" y="1227"/>
                    </a:lnTo>
                    <a:lnTo>
                      <a:pt x="1129" y="1227"/>
                    </a:lnTo>
                    <a:lnTo>
                      <a:pt x="1134" y="1231"/>
                    </a:lnTo>
                    <a:lnTo>
                      <a:pt x="1134" y="1246"/>
                    </a:lnTo>
                    <a:lnTo>
                      <a:pt x="1172" y="1288"/>
                    </a:lnTo>
                    <a:lnTo>
                      <a:pt x="1184" y="1310"/>
                    </a:lnTo>
                    <a:lnTo>
                      <a:pt x="1172" y="1338"/>
                    </a:lnTo>
                    <a:lnTo>
                      <a:pt x="1177" y="1355"/>
                    </a:lnTo>
                    <a:lnTo>
                      <a:pt x="1177" y="1361"/>
                    </a:lnTo>
                    <a:lnTo>
                      <a:pt x="1177" y="1369"/>
                    </a:lnTo>
                    <a:lnTo>
                      <a:pt x="1175" y="1373"/>
                    </a:lnTo>
                    <a:lnTo>
                      <a:pt x="1174" y="1373"/>
                    </a:lnTo>
                    <a:lnTo>
                      <a:pt x="1174" y="1374"/>
                    </a:lnTo>
                    <a:lnTo>
                      <a:pt x="1174" y="1375"/>
                    </a:lnTo>
                    <a:lnTo>
                      <a:pt x="1172" y="1373"/>
                    </a:lnTo>
                    <a:lnTo>
                      <a:pt x="1170" y="1370"/>
                    </a:lnTo>
                    <a:lnTo>
                      <a:pt x="1141" y="1398"/>
                    </a:lnTo>
                    <a:lnTo>
                      <a:pt x="1138" y="1397"/>
                    </a:lnTo>
                    <a:lnTo>
                      <a:pt x="1131" y="1394"/>
                    </a:lnTo>
                    <a:lnTo>
                      <a:pt x="1128" y="1394"/>
                    </a:lnTo>
                    <a:lnTo>
                      <a:pt x="1126" y="1397"/>
                    </a:lnTo>
                    <a:lnTo>
                      <a:pt x="1127" y="1403"/>
                    </a:lnTo>
                    <a:lnTo>
                      <a:pt x="1120" y="1383"/>
                    </a:lnTo>
                    <a:lnTo>
                      <a:pt x="1098" y="1427"/>
                    </a:lnTo>
                    <a:lnTo>
                      <a:pt x="1079" y="1448"/>
                    </a:lnTo>
                    <a:lnTo>
                      <a:pt x="1080" y="1449"/>
                    </a:lnTo>
                    <a:lnTo>
                      <a:pt x="1081" y="1450"/>
                    </a:lnTo>
                    <a:lnTo>
                      <a:pt x="1077" y="1459"/>
                    </a:lnTo>
                    <a:lnTo>
                      <a:pt x="1077" y="1469"/>
                    </a:lnTo>
                    <a:lnTo>
                      <a:pt x="1092" y="1505"/>
                    </a:lnTo>
                    <a:lnTo>
                      <a:pt x="1113" y="1524"/>
                    </a:lnTo>
                    <a:lnTo>
                      <a:pt x="1115" y="1526"/>
                    </a:lnTo>
                    <a:lnTo>
                      <a:pt x="1127" y="1538"/>
                    </a:lnTo>
                    <a:lnTo>
                      <a:pt x="1132" y="1539"/>
                    </a:lnTo>
                    <a:lnTo>
                      <a:pt x="1137" y="1544"/>
                    </a:lnTo>
                    <a:lnTo>
                      <a:pt x="1138" y="1544"/>
                    </a:lnTo>
                    <a:lnTo>
                      <a:pt x="1140" y="1544"/>
                    </a:lnTo>
                    <a:lnTo>
                      <a:pt x="1144" y="1540"/>
                    </a:lnTo>
                    <a:lnTo>
                      <a:pt x="1207" y="1540"/>
                    </a:lnTo>
                    <a:lnTo>
                      <a:pt x="1220" y="1519"/>
                    </a:lnTo>
                    <a:lnTo>
                      <a:pt x="1234" y="1538"/>
                    </a:lnTo>
                    <a:lnTo>
                      <a:pt x="1248" y="1545"/>
                    </a:lnTo>
                    <a:lnTo>
                      <a:pt x="1257" y="1559"/>
                    </a:lnTo>
                    <a:lnTo>
                      <a:pt x="1298" y="1566"/>
                    </a:lnTo>
                    <a:lnTo>
                      <a:pt x="1312" y="1595"/>
                    </a:lnTo>
                    <a:lnTo>
                      <a:pt x="1336" y="160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1760">
                <a:extLst>
                  <a:ext uri="{FF2B5EF4-FFF2-40B4-BE49-F238E27FC236}">
                    <a16:creationId xmlns:a16="http://schemas.microsoft.com/office/drawing/2014/main" id="{A8D6CA7D-EC1C-DDB5-658A-8BD5A61BF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" y="2902"/>
                <a:ext cx="311" cy="189"/>
              </a:xfrm>
              <a:custGeom>
                <a:avLst/>
                <a:gdLst>
                  <a:gd name="T0" fmla="*/ 398 w 1864"/>
                  <a:gd name="T1" fmla="*/ 664 h 1134"/>
                  <a:gd name="T2" fmla="*/ 298 w 1864"/>
                  <a:gd name="T3" fmla="*/ 616 h 1134"/>
                  <a:gd name="T4" fmla="*/ 83 w 1864"/>
                  <a:gd name="T5" fmla="*/ 749 h 1134"/>
                  <a:gd name="T6" fmla="*/ 121 w 1864"/>
                  <a:gd name="T7" fmla="*/ 623 h 1134"/>
                  <a:gd name="T8" fmla="*/ 206 w 1864"/>
                  <a:gd name="T9" fmla="*/ 527 h 1134"/>
                  <a:gd name="T10" fmla="*/ 183 w 1864"/>
                  <a:gd name="T11" fmla="*/ 499 h 1134"/>
                  <a:gd name="T12" fmla="*/ 235 w 1864"/>
                  <a:gd name="T13" fmla="*/ 442 h 1134"/>
                  <a:gd name="T14" fmla="*/ 285 w 1864"/>
                  <a:gd name="T15" fmla="*/ 292 h 1134"/>
                  <a:gd name="T16" fmla="*/ 135 w 1864"/>
                  <a:gd name="T17" fmla="*/ 309 h 1134"/>
                  <a:gd name="T18" fmla="*/ 35 w 1864"/>
                  <a:gd name="T19" fmla="*/ 371 h 1134"/>
                  <a:gd name="T20" fmla="*/ 0 w 1864"/>
                  <a:gd name="T21" fmla="*/ 279 h 1134"/>
                  <a:gd name="T22" fmla="*/ 85 w 1864"/>
                  <a:gd name="T23" fmla="*/ 181 h 1134"/>
                  <a:gd name="T24" fmla="*/ 204 w 1864"/>
                  <a:gd name="T25" fmla="*/ 165 h 1134"/>
                  <a:gd name="T26" fmla="*/ 213 w 1864"/>
                  <a:gd name="T27" fmla="*/ 162 h 1134"/>
                  <a:gd name="T28" fmla="*/ 226 w 1864"/>
                  <a:gd name="T29" fmla="*/ 159 h 1134"/>
                  <a:gd name="T30" fmla="*/ 382 w 1864"/>
                  <a:gd name="T31" fmla="*/ 131 h 1134"/>
                  <a:gd name="T32" fmla="*/ 471 w 1864"/>
                  <a:gd name="T33" fmla="*/ 185 h 1134"/>
                  <a:gd name="T34" fmla="*/ 498 w 1864"/>
                  <a:gd name="T35" fmla="*/ 173 h 1134"/>
                  <a:gd name="T36" fmla="*/ 527 w 1864"/>
                  <a:gd name="T37" fmla="*/ 188 h 1134"/>
                  <a:gd name="T38" fmla="*/ 543 w 1864"/>
                  <a:gd name="T39" fmla="*/ 204 h 1134"/>
                  <a:gd name="T40" fmla="*/ 577 w 1864"/>
                  <a:gd name="T41" fmla="*/ 207 h 1134"/>
                  <a:gd name="T42" fmla="*/ 657 w 1864"/>
                  <a:gd name="T43" fmla="*/ 173 h 1134"/>
                  <a:gd name="T44" fmla="*/ 657 w 1864"/>
                  <a:gd name="T45" fmla="*/ 167 h 1134"/>
                  <a:gd name="T46" fmla="*/ 667 w 1864"/>
                  <a:gd name="T47" fmla="*/ 142 h 1134"/>
                  <a:gd name="T48" fmla="*/ 683 w 1864"/>
                  <a:gd name="T49" fmla="*/ 64 h 1134"/>
                  <a:gd name="T50" fmla="*/ 813 w 1864"/>
                  <a:gd name="T51" fmla="*/ 0 h 1134"/>
                  <a:gd name="T52" fmla="*/ 888 w 1864"/>
                  <a:gd name="T53" fmla="*/ 159 h 1134"/>
                  <a:gd name="T54" fmla="*/ 796 w 1864"/>
                  <a:gd name="T55" fmla="*/ 345 h 1134"/>
                  <a:gd name="T56" fmla="*/ 896 w 1864"/>
                  <a:gd name="T57" fmla="*/ 366 h 1134"/>
                  <a:gd name="T58" fmla="*/ 891 w 1864"/>
                  <a:gd name="T59" fmla="*/ 266 h 1134"/>
                  <a:gd name="T60" fmla="*/ 977 w 1864"/>
                  <a:gd name="T61" fmla="*/ 163 h 1134"/>
                  <a:gd name="T62" fmla="*/ 1138 w 1864"/>
                  <a:gd name="T63" fmla="*/ 203 h 1134"/>
                  <a:gd name="T64" fmla="*/ 1192 w 1864"/>
                  <a:gd name="T65" fmla="*/ 221 h 1134"/>
                  <a:gd name="T66" fmla="*/ 1236 w 1864"/>
                  <a:gd name="T67" fmla="*/ 240 h 1134"/>
                  <a:gd name="T68" fmla="*/ 1276 w 1864"/>
                  <a:gd name="T69" fmla="*/ 200 h 1134"/>
                  <a:gd name="T70" fmla="*/ 1361 w 1864"/>
                  <a:gd name="T71" fmla="*/ 145 h 1134"/>
                  <a:gd name="T72" fmla="*/ 1544 w 1864"/>
                  <a:gd name="T73" fmla="*/ 188 h 1134"/>
                  <a:gd name="T74" fmla="*/ 1651 w 1864"/>
                  <a:gd name="T75" fmla="*/ 74 h 1134"/>
                  <a:gd name="T76" fmla="*/ 1727 w 1864"/>
                  <a:gd name="T77" fmla="*/ 212 h 1134"/>
                  <a:gd name="T78" fmla="*/ 1738 w 1864"/>
                  <a:gd name="T79" fmla="*/ 221 h 1134"/>
                  <a:gd name="T80" fmla="*/ 1731 w 1864"/>
                  <a:gd name="T81" fmla="*/ 222 h 1134"/>
                  <a:gd name="T82" fmla="*/ 1704 w 1864"/>
                  <a:gd name="T83" fmla="*/ 266 h 1134"/>
                  <a:gd name="T84" fmla="*/ 1671 w 1864"/>
                  <a:gd name="T85" fmla="*/ 286 h 1134"/>
                  <a:gd name="T86" fmla="*/ 1703 w 1864"/>
                  <a:gd name="T87" fmla="*/ 345 h 1134"/>
                  <a:gd name="T88" fmla="*/ 1746 w 1864"/>
                  <a:gd name="T89" fmla="*/ 471 h 1134"/>
                  <a:gd name="T90" fmla="*/ 1758 w 1864"/>
                  <a:gd name="T91" fmla="*/ 566 h 1134"/>
                  <a:gd name="T92" fmla="*/ 1701 w 1864"/>
                  <a:gd name="T93" fmla="*/ 779 h 1134"/>
                  <a:gd name="T94" fmla="*/ 1864 w 1864"/>
                  <a:gd name="T95" fmla="*/ 920 h 1134"/>
                  <a:gd name="T96" fmla="*/ 1675 w 1864"/>
                  <a:gd name="T97" fmla="*/ 912 h 1134"/>
                  <a:gd name="T98" fmla="*/ 1483 w 1864"/>
                  <a:gd name="T99" fmla="*/ 949 h 1134"/>
                  <a:gd name="T100" fmla="*/ 1361 w 1864"/>
                  <a:gd name="T101" fmla="*/ 1042 h 1134"/>
                  <a:gd name="T102" fmla="*/ 1337 w 1864"/>
                  <a:gd name="T103" fmla="*/ 1029 h 1134"/>
                  <a:gd name="T104" fmla="*/ 1216 w 1864"/>
                  <a:gd name="T105" fmla="*/ 992 h 1134"/>
                  <a:gd name="T106" fmla="*/ 1209 w 1864"/>
                  <a:gd name="T107" fmla="*/ 1094 h 1134"/>
                  <a:gd name="T108" fmla="*/ 998 w 1864"/>
                  <a:gd name="T109" fmla="*/ 1065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64" h="1134">
                    <a:moveTo>
                      <a:pt x="270" y="758"/>
                    </a:moveTo>
                    <a:lnTo>
                      <a:pt x="296" y="730"/>
                    </a:lnTo>
                    <a:lnTo>
                      <a:pt x="320" y="716"/>
                    </a:lnTo>
                    <a:lnTo>
                      <a:pt x="328" y="680"/>
                    </a:lnTo>
                    <a:lnTo>
                      <a:pt x="398" y="664"/>
                    </a:lnTo>
                    <a:lnTo>
                      <a:pt x="354" y="659"/>
                    </a:lnTo>
                    <a:lnTo>
                      <a:pt x="370" y="616"/>
                    </a:lnTo>
                    <a:lnTo>
                      <a:pt x="326" y="601"/>
                    </a:lnTo>
                    <a:lnTo>
                      <a:pt x="311" y="614"/>
                    </a:lnTo>
                    <a:lnTo>
                      <a:pt x="298" y="616"/>
                    </a:lnTo>
                    <a:lnTo>
                      <a:pt x="285" y="635"/>
                    </a:lnTo>
                    <a:lnTo>
                      <a:pt x="249" y="651"/>
                    </a:lnTo>
                    <a:lnTo>
                      <a:pt x="226" y="692"/>
                    </a:lnTo>
                    <a:lnTo>
                      <a:pt x="104" y="758"/>
                    </a:lnTo>
                    <a:lnTo>
                      <a:pt x="83" y="749"/>
                    </a:lnTo>
                    <a:lnTo>
                      <a:pt x="85" y="685"/>
                    </a:lnTo>
                    <a:lnTo>
                      <a:pt x="97" y="670"/>
                    </a:lnTo>
                    <a:lnTo>
                      <a:pt x="111" y="664"/>
                    </a:lnTo>
                    <a:lnTo>
                      <a:pt x="128" y="649"/>
                    </a:lnTo>
                    <a:lnTo>
                      <a:pt x="121" y="623"/>
                    </a:lnTo>
                    <a:lnTo>
                      <a:pt x="142" y="601"/>
                    </a:lnTo>
                    <a:lnTo>
                      <a:pt x="142" y="557"/>
                    </a:lnTo>
                    <a:lnTo>
                      <a:pt x="161" y="551"/>
                    </a:lnTo>
                    <a:lnTo>
                      <a:pt x="178" y="551"/>
                    </a:lnTo>
                    <a:lnTo>
                      <a:pt x="206" y="527"/>
                    </a:lnTo>
                    <a:lnTo>
                      <a:pt x="232" y="514"/>
                    </a:lnTo>
                    <a:lnTo>
                      <a:pt x="232" y="494"/>
                    </a:lnTo>
                    <a:lnTo>
                      <a:pt x="211" y="494"/>
                    </a:lnTo>
                    <a:lnTo>
                      <a:pt x="192" y="499"/>
                    </a:lnTo>
                    <a:lnTo>
                      <a:pt x="183" y="499"/>
                    </a:lnTo>
                    <a:lnTo>
                      <a:pt x="161" y="473"/>
                    </a:lnTo>
                    <a:lnTo>
                      <a:pt x="133" y="471"/>
                    </a:lnTo>
                    <a:lnTo>
                      <a:pt x="128" y="435"/>
                    </a:lnTo>
                    <a:lnTo>
                      <a:pt x="189" y="435"/>
                    </a:lnTo>
                    <a:lnTo>
                      <a:pt x="235" y="442"/>
                    </a:lnTo>
                    <a:lnTo>
                      <a:pt x="235" y="395"/>
                    </a:lnTo>
                    <a:lnTo>
                      <a:pt x="261" y="385"/>
                    </a:lnTo>
                    <a:lnTo>
                      <a:pt x="278" y="399"/>
                    </a:lnTo>
                    <a:lnTo>
                      <a:pt x="296" y="371"/>
                    </a:lnTo>
                    <a:lnTo>
                      <a:pt x="285" y="292"/>
                    </a:lnTo>
                    <a:lnTo>
                      <a:pt x="276" y="279"/>
                    </a:lnTo>
                    <a:lnTo>
                      <a:pt x="261" y="266"/>
                    </a:lnTo>
                    <a:lnTo>
                      <a:pt x="189" y="309"/>
                    </a:lnTo>
                    <a:lnTo>
                      <a:pt x="161" y="302"/>
                    </a:lnTo>
                    <a:lnTo>
                      <a:pt x="135" y="309"/>
                    </a:lnTo>
                    <a:lnTo>
                      <a:pt x="113" y="331"/>
                    </a:lnTo>
                    <a:lnTo>
                      <a:pt x="106" y="352"/>
                    </a:lnTo>
                    <a:lnTo>
                      <a:pt x="76" y="388"/>
                    </a:lnTo>
                    <a:lnTo>
                      <a:pt x="50" y="392"/>
                    </a:lnTo>
                    <a:lnTo>
                      <a:pt x="35" y="371"/>
                    </a:lnTo>
                    <a:lnTo>
                      <a:pt x="54" y="338"/>
                    </a:lnTo>
                    <a:lnTo>
                      <a:pt x="39" y="335"/>
                    </a:lnTo>
                    <a:lnTo>
                      <a:pt x="19" y="321"/>
                    </a:lnTo>
                    <a:lnTo>
                      <a:pt x="13" y="302"/>
                    </a:lnTo>
                    <a:lnTo>
                      <a:pt x="0" y="279"/>
                    </a:lnTo>
                    <a:lnTo>
                      <a:pt x="13" y="195"/>
                    </a:lnTo>
                    <a:lnTo>
                      <a:pt x="28" y="195"/>
                    </a:lnTo>
                    <a:lnTo>
                      <a:pt x="39" y="188"/>
                    </a:lnTo>
                    <a:lnTo>
                      <a:pt x="83" y="203"/>
                    </a:lnTo>
                    <a:lnTo>
                      <a:pt x="85" y="181"/>
                    </a:lnTo>
                    <a:lnTo>
                      <a:pt x="135" y="179"/>
                    </a:lnTo>
                    <a:lnTo>
                      <a:pt x="154" y="164"/>
                    </a:lnTo>
                    <a:lnTo>
                      <a:pt x="176" y="171"/>
                    </a:lnTo>
                    <a:lnTo>
                      <a:pt x="204" y="166"/>
                    </a:lnTo>
                    <a:lnTo>
                      <a:pt x="204" y="165"/>
                    </a:lnTo>
                    <a:lnTo>
                      <a:pt x="205" y="165"/>
                    </a:lnTo>
                    <a:lnTo>
                      <a:pt x="207" y="165"/>
                    </a:lnTo>
                    <a:lnTo>
                      <a:pt x="211" y="165"/>
                    </a:lnTo>
                    <a:lnTo>
                      <a:pt x="213" y="163"/>
                    </a:lnTo>
                    <a:lnTo>
                      <a:pt x="213" y="162"/>
                    </a:lnTo>
                    <a:lnTo>
                      <a:pt x="214" y="162"/>
                    </a:lnTo>
                    <a:lnTo>
                      <a:pt x="216" y="162"/>
                    </a:lnTo>
                    <a:lnTo>
                      <a:pt x="219" y="159"/>
                    </a:lnTo>
                    <a:lnTo>
                      <a:pt x="224" y="158"/>
                    </a:lnTo>
                    <a:lnTo>
                      <a:pt x="226" y="159"/>
                    </a:lnTo>
                    <a:lnTo>
                      <a:pt x="228" y="164"/>
                    </a:lnTo>
                    <a:lnTo>
                      <a:pt x="285" y="142"/>
                    </a:lnTo>
                    <a:lnTo>
                      <a:pt x="335" y="157"/>
                    </a:lnTo>
                    <a:lnTo>
                      <a:pt x="335" y="179"/>
                    </a:lnTo>
                    <a:lnTo>
                      <a:pt x="382" y="131"/>
                    </a:lnTo>
                    <a:lnTo>
                      <a:pt x="404" y="136"/>
                    </a:lnTo>
                    <a:lnTo>
                      <a:pt x="428" y="153"/>
                    </a:lnTo>
                    <a:lnTo>
                      <a:pt x="439" y="174"/>
                    </a:lnTo>
                    <a:lnTo>
                      <a:pt x="468" y="181"/>
                    </a:lnTo>
                    <a:lnTo>
                      <a:pt x="471" y="185"/>
                    </a:lnTo>
                    <a:lnTo>
                      <a:pt x="473" y="186"/>
                    </a:lnTo>
                    <a:lnTo>
                      <a:pt x="477" y="188"/>
                    </a:lnTo>
                    <a:lnTo>
                      <a:pt x="496" y="186"/>
                    </a:lnTo>
                    <a:lnTo>
                      <a:pt x="495" y="177"/>
                    </a:lnTo>
                    <a:lnTo>
                      <a:pt x="498" y="173"/>
                    </a:lnTo>
                    <a:lnTo>
                      <a:pt x="503" y="173"/>
                    </a:lnTo>
                    <a:lnTo>
                      <a:pt x="507" y="174"/>
                    </a:lnTo>
                    <a:lnTo>
                      <a:pt x="512" y="177"/>
                    </a:lnTo>
                    <a:lnTo>
                      <a:pt x="520" y="182"/>
                    </a:lnTo>
                    <a:lnTo>
                      <a:pt x="527" y="188"/>
                    </a:lnTo>
                    <a:lnTo>
                      <a:pt x="529" y="190"/>
                    </a:lnTo>
                    <a:lnTo>
                      <a:pt x="531" y="191"/>
                    </a:lnTo>
                    <a:lnTo>
                      <a:pt x="533" y="193"/>
                    </a:lnTo>
                    <a:lnTo>
                      <a:pt x="539" y="200"/>
                    </a:lnTo>
                    <a:lnTo>
                      <a:pt x="543" y="204"/>
                    </a:lnTo>
                    <a:lnTo>
                      <a:pt x="545" y="206"/>
                    </a:lnTo>
                    <a:lnTo>
                      <a:pt x="546" y="207"/>
                    </a:lnTo>
                    <a:lnTo>
                      <a:pt x="548" y="209"/>
                    </a:lnTo>
                    <a:lnTo>
                      <a:pt x="556" y="229"/>
                    </a:lnTo>
                    <a:lnTo>
                      <a:pt x="577" y="207"/>
                    </a:lnTo>
                    <a:lnTo>
                      <a:pt x="631" y="203"/>
                    </a:lnTo>
                    <a:lnTo>
                      <a:pt x="648" y="171"/>
                    </a:lnTo>
                    <a:lnTo>
                      <a:pt x="655" y="173"/>
                    </a:lnTo>
                    <a:lnTo>
                      <a:pt x="656" y="173"/>
                    </a:lnTo>
                    <a:lnTo>
                      <a:pt x="657" y="173"/>
                    </a:lnTo>
                    <a:lnTo>
                      <a:pt x="657" y="171"/>
                    </a:lnTo>
                    <a:lnTo>
                      <a:pt x="657" y="170"/>
                    </a:lnTo>
                    <a:lnTo>
                      <a:pt x="659" y="170"/>
                    </a:lnTo>
                    <a:lnTo>
                      <a:pt x="657" y="168"/>
                    </a:lnTo>
                    <a:lnTo>
                      <a:pt x="657" y="167"/>
                    </a:lnTo>
                    <a:lnTo>
                      <a:pt x="656" y="165"/>
                    </a:lnTo>
                    <a:lnTo>
                      <a:pt x="654" y="162"/>
                    </a:lnTo>
                    <a:lnTo>
                      <a:pt x="653" y="160"/>
                    </a:lnTo>
                    <a:lnTo>
                      <a:pt x="653" y="159"/>
                    </a:lnTo>
                    <a:lnTo>
                      <a:pt x="667" y="142"/>
                    </a:lnTo>
                    <a:lnTo>
                      <a:pt x="641" y="122"/>
                    </a:lnTo>
                    <a:lnTo>
                      <a:pt x="634" y="38"/>
                    </a:lnTo>
                    <a:lnTo>
                      <a:pt x="653" y="46"/>
                    </a:lnTo>
                    <a:lnTo>
                      <a:pt x="667" y="64"/>
                    </a:lnTo>
                    <a:lnTo>
                      <a:pt x="683" y="64"/>
                    </a:lnTo>
                    <a:lnTo>
                      <a:pt x="703" y="53"/>
                    </a:lnTo>
                    <a:lnTo>
                      <a:pt x="731" y="53"/>
                    </a:lnTo>
                    <a:lnTo>
                      <a:pt x="746" y="43"/>
                    </a:lnTo>
                    <a:lnTo>
                      <a:pt x="774" y="7"/>
                    </a:lnTo>
                    <a:lnTo>
                      <a:pt x="813" y="0"/>
                    </a:lnTo>
                    <a:lnTo>
                      <a:pt x="817" y="66"/>
                    </a:lnTo>
                    <a:lnTo>
                      <a:pt x="833" y="66"/>
                    </a:lnTo>
                    <a:lnTo>
                      <a:pt x="846" y="93"/>
                    </a:lnTo>
                    <a:lnTo>
                      <a:pt x="846" y="114"/>
                    </a:lnTo>
                    <a:lnTo>
                      <a:pt x="888" y="159"/>
                    </a:lnTo>
                    <a:lnTo>
                      <a:pt x="867" y="195"/>
                    </a:lnTo>
                    <a:lnTo>
                      <a:pt x="869" y="231"/>
                    </a:lnTo>
                    <a:lnTo>
                      <a:pt x="817" y="314"/>
                    </a:lnTo>
                    <a:lnTo>
                      <a:pt x="789" y="329"/>
                    </a:lnTo>
                    <a:lnTo>
                      <a:pt x="796" y="345"/>
                    </a:lnTo>
                    <a:lnTo>
                      <a:pt x="805" y="349"/>
                    </a:lnTo>
                    <a:lnTo>
                      <a:pt x="831" y="373"/>
                    </a:lnTo>
                    <a:lnTo>
                      <a:pt x="855" y="388"/>
                    </a:lnTo>
                    <a:lnTo>
                      <a:pt x="874" y="373"/>
                    </a:lnTo>
                    <a:lnTo>
                      <a:pt x="896" y="366"/>
                    </a:lnTo>
                    <a:lnTo>
                      <a:pt x="919" y="342"/>
                    </a:lnTo>
                    <a:lnTo>
                      <a:pt x="933" y="338"/>
                    </a:lnTo>
                    <a:lnTo>
                      <a:pt x="931" y="288"/>
                    </a:lnTo>
                    <a:lnTo>
                      <a:pt x="905" y="281"/>
                    </a:lnTo>
                    <a:lnTo>
                      <a:pt x="891" y="266"/>
                    </a:lnTo>
                    <a:lnTo>
                      <a:pt x="919" y="216"/>
                    </a:lnTo>
                    <a:lnTo>
                      <a:pt x="959" y="221"/>
                    </a:lnTo>
                    <a:lnTo>
                      <a:pt x="969" y="192"/>
                    </a:lnTo>
                    <a:lnTo>
                      <a:pt x="967" y="166"/>
                    </a:lnTo>
                    <a:lnTo>
                      <a:pt x="977" y="163"/>
                    </a:lnTo>
                    <a:lnTo>
                      <a:pt x="989" y="163"/>
                    </a:lnTo>
                    <a:lnTo>
                      <a:pt x="995" y="166"/>
                    </a:lnTo>
                    <a:lnTo>
                      <a:pt x="998" y="174"/>
                    </a:lnTo>
                    <a:lnTo>
                      <a:pt x="1088" y="188"/>
                    </a:lnTo>
                    <a:lnTo>
                      <a:pt x="1138" y="203"/>
                    </a:lnTo>
                    <a:lnTo>
                      <a:pt x="1166" y="221"/>
                    </a:lnTo>
                    <a:lnTo>
                      <a:pt x="1173" y="217"/>
                    </a:lnTo>
                    <a:lnTo>
                      <a:pt x="1179" y="216"/>
                    </a:lnTo>
                    <a:lnTo>
                      <a:pt x="1185" y="217"/>
                    </a:lnTo>
                    <a:lnTo>
                      <a:pt x="1192" y="221"/>
                    </a:lnTo>
                    <a:lnTo>
                      <a:pt x="1205" y="230"/>
                    </a:lnTo>
                    <a:lnTo>
                      <a:pt x="1218" y="236"/>
                    </a:lnTo>
                    <a:lnTo>
                      <a:pt x="1225" y="237"/>
                    </a:lnTo>
                    <a:lnTo>
                      <a:pt x="1231" y="242"/>
                    </a:lnTo>
                    <a:lnTo>
                      <a:pt x="1236" y="240"/>
                    </a:lnTo>
                    <a:lnTo>
                      <a:pt x="1242" y="239"/>
                    </a:lnTo>
                    <a:lnTo>
                      <a:pt x="1254" y="235"/>
                    </a:lnTo>
                    <a:lnTo>
                      <a:pt x="1264" y="230"/>
                    </a:lnTo>
                    <a:lnTo>
                      <a:pt x="1273" y="224"/>
                    </a:lnTo>
                    <a:lnTo>
                      <a:pt x="1276" y="200"/>
                    </a:lnTo>
                    <a:lnTo>
                      <a:pt x="1287" y="192"/>
                    </a:lnTo>
                    <a:lnTo>
                      <a:pt x="1294" y="145"/>
                    </a:lnTo>
                    <a:lnTo>
                      <a:pt x="1337" y="150"/>
                    </a:lnTo>
                    <a:lnTo>
                      <a:pt x="1344" y="142"/>
                    </a:lnTo>
                    <a:lnTo>
                      <a:pt x="1361" y="145"/>
                    </a:lnTo>
                    <a:lnTo>
                      <a:pt x="1383" y="166"/>
                    </a:lnTo>
                    <a:lnTo>
                      <a:pt x="1394" y="195"/>
                    </a:lnTo>
                    <a:lnTo>
                      <a:pt x="1446" y="195"/>
                    </a:lnTo>
                    <a:lnTo>
                      <a:pt x="1466" y="209"/>
                    </a:lnTo>
                    <a:lnTo>
                      <a:pt x="1544" y="188"/>
                    </a:lnTo>
                    <a:lnTo>
                      <a:pt x="1559" y="150"/>
                    </a:lnTo>
                    <a:lnTo>
                      <a:pt x="1551" y="124"/>
                    </a:lnTo>
                    <a:lnTo>
                      <a:pt x="1583" y="88"/>
                    </a:lnTo>
                    <a:lnTo>
                      <a:pt x="1603" y="93"/>
                    </a:lnTo>
                    <a:lnTo>
                      <a:pt x="1651" y="74"/>
                    </a:lnTo>
                    <a:lnTo>
                      <a:pt x="1681" y="114"/>
                    </a:lnTo>
                    <a:lnTo>
                      <a:pt x="1725" y="159"/>
                    </a:lnTo>
                    <a:lnTo>
                      <a:pt x="1737" y="195"/>
                    </a:lnTo>
                    <a:lnTo>
                      <a:pt x="1725" y="207"/>
                    </a:lnTo>
                    <a:lnTo>
                      <a:pt x="1727" y="212"/>
                    </a:lnTo>
                    <a:lnTo>
                      <a:pt x="1731" y="214"/>
                    </a:lnTo>
                    <a:lnTo>
                      <a:pt x="1733" y="215"/>
                    </a:lnTo>
                    <a:lnTo>
                      <a:pt x="1737" y="218"/>
                    </a:lnTo>
                    <a:lnTo>
                      <a:pt x="1738" y="219"/>
                    </a:lnTo>
                    <a:lnTo>
                      <a:pt x="1738" y="221"/>
                    </a:lnTo>
                    <a:lnTo>
                      <a:pt x="1735" y="221"/>
                    </a:lnTo>
                    <a:lnTo>
                      <a:pt x="1734" y="221"/>
                    </a:lnTo>
                    <a:lnTo>
                      <a:pt x="1734" y="222"/>
                    </a:lnTo>
                    <a:lnTo>
                      <a:pt x="1732" y="222"/>
                    </a:lnTo>
                    <a:lnTo>
                      <a:pt x="1731" y="222"/>
                    </a:lnTo>
                    <a:lnTo>
                      <a:pt x="1731" y="224"/>
                    </a:lnTo>
                    <a:lnTo>
                      <a:pt x="1729" y="238"/>
                    </a:lnTo>
                    <a:lnTo>
                      <a:pt x="1718" y="264"/>
                    </a:lnTo>
                    <a:lnTo>
                      <a:pt x="1710" y="264"/>
                    </a:lnTo>
                    <a:lnTo>
                      <a:pt x="1704" y="266"/>
                    </a:lnTo>
                    <a:lnTo>
                      <a:pt x="1703" y="268"/>
                    </a:lnTo>
                    <a:lnTo>
                      <a:pt x="1704" y="270"/>
                    </a:lnTo>
                    <a:lnTo>
                      <a:pt x="1710" y="273"/>
                    </a:lnTo>
                    <a:lnTo>
                      <a:pt x="1675" y="285"/>
                    </a:lnTo>
                    <a:lnTo>
                      <a:pt x="1671" y="286"/>
                    </a:lnTo>
                    <a:lnTo>
                      <a:pt x="1670" y="289"/>
                    </a:lnTo>
                    <a:lnTo>
                      <a:pt x="1672" y="292"/>
                    </a:lnTo>
                    <a:lnTo>
                      <a:pt x="1710" y="299"/>
                    </a:lnTo>
                    <a:lnTo>
                      <a:pt x="1710" y="335"/>
                    </a:lnTo>
                    <a:lnTo>
                      <a:pt x="1703" y="345"/>
                    </a:lnTo>
                    <a:lnTo>
                      <a:pt x="1701" y="381"/>
                    </a:lnTo>
                    <a:lnTo>
                      <a:pt x="1708" y="392"/>
                    </a:lnTo>
                    <a:lnTo>
                      <a:pt x="1701" y="423"/>
                    </a:lnTo>
                    <a:lnTo>
                      <a:pt x="1739" y="449"/>
                    </a:lnTo>
                    <a:lnTo>
                      <a:pt x="1746" y="471"/>
                    </a:lnTo>
                    <a:lnTo>
                      <a:pt x="1786" y="499"/>
                    </a:lnTo>
                    <a:lnTo>
                      <a:pt x="1772" y="501"/>
                    </a:lnTo>
                    <a:lnTo>
                      <a:pt x="1729" y="531"/>
                    </a:lnTo>
                    <a:lnTo>
                      <a:pt x="1729" y="549"/>
                    </a:lnTo>
                    <a:lnTo>
                      <a:pt x="1758" y="566"/>
                    </a:lnTo>
                    <a:lnTo>
                      <a:pt x="1731" y="599"/>
                    </a:lnTo>
                    <a:lnTo>
                      <a:pt x="1701" y="607"/>
                    </a:lnTo>
                    <a:lnTo>
                      <a:pt x="1687" y="642"/>
                    </a:lnTo>
                    <a:lnTo>
                      <a:pt x="1679" y="651"/>
                    </a:lnTo>
                    <a:lnTo>
                      <a:pt x="1701" y="779"/>
                    </a:lnTo>
                    <a:lnTo>
                      <a:pt x="1758" y="816"/>
                    </a:lnTo>
                    <a:lnTo>
                      <a:pt x="1765" y="842"/>
                    </a:lnTo>
                    <a:lnTo>
                      <a:pt x="1779" y="851"/>
                    </a:lnTo>
                    <a:lnTo>
                      <a:pt x="1794" y="899"/>
                    </a:lnTo>
                    <a:lnTo>
                      <a:pt x="1864" y="920"/>
                    </a:lnTo>
                    <a:lnTo>
                      <a:pt x="1860" y="955"/>
                    </a:lnTo>
                    <a:lnTo>
                      <a:pt x="1829" y="962"/>
                    </a:lnTo>
                    <a:lnTo>
                      <a:pt x="1822" y="951"/>
                    </a:lnTo>
                    <a:lnTo>
                      <a:pt x="1703" y="936"/>
                    </a:lnTo>
                    <a:lnTo>
                      <a:pt x="1675" y="912"/>
                    </a:lnTo>
                    <a:lnTo>
                      <a:pt x="1629" y="908"/>
                    </a:lnTo>
                    <a:lnTo>
                      <a:pt x="1603" y="927"/>
                    </a:lnTo>
                    <a:lnTo>
                      <a:pt x="1551" y="920"/>
                    </a:lnTo>
                    <a:lnTo>
                      <a:pt x="1537" y="936"/>
                    </a:lnTo>
                    <a:lnTo>
                      <a:pt x="1483" y="949"/>
                    </a:lnTo>
                    <a:lnTo>
                      <a:pt x="1480" y="962"/>
                    </a:lnTo>
                    <a:lnTo>
                      <a:pt x="1409" y="979"/>
                    </a:lnTo>
                    <a:lnTo>
                      <a:pt x="1375" y="979"/>
                    </a:lnTo>
                    <a:lnTo>
                      <a:pt x="1352" y="1027"/>
                    </a:lnTo>
                    <a:lnTo>
                      <a:pt x="1361" y="1042"/>
                    </a:lnTo>
                    <a:lnTo>
                      <a:pt x="1425" y="1044"/>
                    </a:lnTo>
                    <a:lnTo>
                      <a:pt x="1416" y="1091"/>
                    </a:lnTo>
                    <a:lnTo>
                      <a:pt x="1330" y="1084"/>
                    </a:lnTo>
                    <a:lnTo>
                      <a:pt x="1326" y="1062"/>
                    </a:lnTo>
                    <a:lnTo>
                      <a:pt x="1337" y="1029"/>
                    </a:lnTo>
                    <a:lnTo>
                      <a:pt x="1316" y="1016"/>
                    </a:lnTo>
                    <a:lnTo>
                      <a:pt x="1283" y="977"/>
                    </a:lnTo>
                    <a:lnTo>
                      <a:pt x="1268" y="977"/>
                    </a:lnTo>
                    <a:lnTo>
                      <a:pt x="1259" y="986"/>
                    </a:lnTo>
                    <a:lnTo>
                      <a:pt x="1216" y="992"/>
                    </a:lnTo>
                    <a:lnTo>
                      <a:pt x="1204" y="1008"/>
                    </a:lnTo>
                    <a:lnTo>
                      <a:pt x="1202" y="1036"/>
                    </a:lnTo>
                    <a:lnTo>
                      <a:pt x="1231" y="1065"/>
                    </a:lnTo>
                    <a:lnTo>
                      <a:pt x="1226" y="1084"/>
                    </a:lnTo>
                    <a:lnTo>
                      <a:pt x="1209" y="1094"/>
                    </a:lnTo>
                    <a:lnTo>
                      <a:pt x="1126" y="1098"/>
                    </a:lnTo>
                    <a:lnTo>
                      <a:pt x="1111" y="1105"/>
                    </a:lnTo>
                    <a:lnTo>
                      <a:pt x="1066" y="1072"/>
                    </a:lnTo>
                    <a:lnTo>
                      <a:pt x="1045" y="1044"/>
                    </a:lnTo>
                    <a:lnTo>
                      <a:pt x="998" y="1065"/>
                    </a:lnTo>
                    <a:lnTo>
                      <a:pt x="983" y="1101"/>
                    </a:lnTo>
                    <a:lnTo>
                      <a:pt x="976" y="113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Rectangle 1761">
                <a:extLst>
                  <a:ext uri="{FF2B5EF4-FFF2-40B4-BE49-F238E27FC236}">
                    <a16:creationId xmlns:a16="http://schemas.microsoft.com/office/drawing/2014/main" id="{C9B7EB6E-1C6E-6186-AD01-0F4A8F02F9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16" y="3005"/>
                <a:ext cx="5" cy="9"/>
              </a:xfrm>
              <a:prstGeom prst="rect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1762">
                <a:extLst>
                  <a:ext uri="{FF2B5EF4-FFF2-40B4-BE49-F238E27FC236}">
                    <a16:creationId xmlns:a16="http://schemas.microsoft.com/office/drawing/2014/main" id="{BFAB53D6-504B-7B5D-AA44-DEDFB0FB23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4" y="3129"/>
                <a:ext cx="131" cy="73"/>
              </a:xfrm>
              <a:custGeom>
                <a:avLst/>
                <a:gdLst>
                  <a:gd name="T0" fmla="*/ 11 w 789"/>
                  <a:gd name="T1" fmla="*/ 202 h 442"/>
                  <a:gd name="T2" fmla="*/ 0 w 789"/>
                  <a:gd name="T3" fmla="*/ 250 h 442"/>
                  <a:gd name="T4" fmla="*/ 11 w 789"/>
                  <a:gd name="T5" fmla="*/ 271 h 442"/>
                  <a:gd name="T6" fmla="*/ 11 w 789"/>
                  <a:gd name="T7" fmla="*/ 363 h 442"/>
                  <a:gd name="T8" fmla="*/ 63 w 789"/>
                  <a:gd name="T9" fmla="*/ 363 h 442"/>
                  <a:gd name="T10" fmla="*/ 50 w 789"/>
                  <a:gd name="T11" fmla="*/ 328 h 442"/>
                  <a:gd name="T12" fmla="*/ 104 w 789"/>
                  <a:gd name="T13" fmla="*/ 280 h 442"/>
                  <a:gd name="T14" fmla="*/ 119 w 789"/>
                  <a:gd name="T15" fmla="*/ 285 h 442"/>
                  <a:gd name="T16" fmla="*/ 139 w 789"/>
                  <a:gd name="T17" fmla="*/ 278 h 442"/>
                  <a:gd name="T18" fmla="*/ 154 w 789"/>
                  <a:gd name="T19" fmla="*/ 285 h 442"/>
                  <a:gd name="T20" fmla="*/ 206 w 789"/>
                  <a:gd name="T21" fmla="*/ 271 h 442"/>
                  <a:gd name="T22" fmla="*/ 204 w 789"/>
                  <a:gd name="T23" fmla="*/ 235 h 442"/>
                  <a:gd name="T24" fmla="*/ 206 w 789"/>
                  <a:gd name="T25" fmla="*/ 207 h 442"/>
                  <a:gd name="T26" fmla="*/ 232 w 789"/>
                  <a:gd name="T27" fmla="*/ 165 h 442"/>
                  <a:gd name="T28" fmla="*/ 247 w 789"/>
                  <a:gd name="T29" fmla="*/ 174 h 442"/>
                  <a:gd name="T30" fmla="*/ 268 w 789"/>
                  <a:gd name="T31" fmla="*/ 171 h 442"/>
                  <a:gd name="T32" fmla="*/ 282 w 789"/>
                  <a:gd name="T33" fmla="*/ 157 h 442"/>
                  <a:gd name="T34" fmla="*/ 296 w 789"/>
                  <a:gd name="T35" fmla="*/ 131 h 442"/>
                  <a:gd name="T36" fmla="*/ 299 w 789"/>
                  <a:gd name="T37" fmla="*/ 109 h 442"/>
                  <a:gd name="T38" fmla="*/ 320 w 789"/>
                  <a:gd name="T39" fmla="*/ 85 h 442"/>
                  <a:gd name="T40" fmla="*/ 341 w 789"/>
                  <a:gd name="T41" fmla="*/ 135 h 442"/>
                  <a:gd name="T42" fmla="*/ 370 w 789"/>
                  <a:gd name="T43" fmla="*/ 115 h 442"/>
                  <a:gd name="T44" fmla="*/ 372 w 789"/>
                  <a:gd name="T45" fmla="*/ 112 h 442"/>
                  <a:gd name="T46" fmla="*/ 377 w 789"/>
                  <a:gd name="T47" fmla="*/ 112 h 442"/>
                  <a:gd name="T48" fmla="*/ 382 w 789"/>
                  <a:gd name="T49" fmla="*/ 114 h 442"/>
                  <a:gd name="T50" fmla="*/ 389 w 789"/>
                  <a:gd name="T51" fmla="*/ 117 h 442"/>
                  <a:gd name="T52" fmla="*/ 398 w 789"/>
                  <a:gd name="T53" fmla="*/ 85 h 442"/>
                  <a:gd name="T54" fmla="*/ 411 w 789"/>
                  <a:gd name="T55" fmla="*/ 78 h 442"/>
                  <a:gd name="T56" fmla="*/ 424 w 789"/>
                  <a:gd name="T57" fmla="*/ 88 h 442"/>
                  <a:gd name="T58" fmla="*/ 478 w 789"/>
                  <a:gd name="T59" fmla="*/ 135 h 442"/>
                  <a:gd name="T60" fmla="*/ 498 w 789"/>
                  <a:gd name="T61" fmla="*/ 107 h 442"/>
                  <a:gd name="T62" fmla="*/ 527 w 789"/>
                  <a:gd name="T63" fmla="*/ 117 h 442"/>
                  <a:gd name="T64" fmla="*/ 541 w 789"/>
                  <a:gd name="T65" fmla="*/ 137 h 442"/>
                  <a:gd name="T66" fmla="*/ 570 w 789"/>
                  <a:gd name="T67" fmla="*/ 145 h 442"/>
                  <a:gd name="T68" fmla="*/ 582 w 789"/>
                  <a:gd name="T69" fmla="*/ 93 h 442"/>
                  <a:gd name="T70" fmla="*/ 639 w 789"/>
                  <a:gd name="T71" fmla="*/ 81 h 442"/>
                  <a:gd name="T72" fmla="*/ 674 w 789"/>
                  <a:gd name="T73" fmla="*/ 65 h 442"/>
                  <a:gd name="T74" fmla="*/ 696 w 789"/>
                  <a:gd name="T75" fmla="*/ 43 h 442"/>
                  <a:gd name="T76" fmla="*/ 698 w 789"/>
                  <a:gd name="T77" fmla="*/ 24 h 442"/>
                  <a:gd name="T78" fmla="*/ 724 w 789"/>
                  <a:gd name="T79" fmla="*/ 0 h 442"/>
                  <a:gd name="T80" fmla="*/ 739 w 789"/>
                  <a:gd name="T81" fmla="*/ 45 h 442"/>
                  <a:gd name="T82" fmla="*/ 726 w 789"/>
                  <a:gd name="T83" fmla="*/ 107 h 442"/>
                  <a:gd name="T84" fmla="*/ 733 w 789"/>
                  <a:gd name="T85" fmla="*/ 124 h 442"/>
                  <a:gd name="T86" fmla="*/ 746 w 789"/>
                  <a:gd name="T87" fmla="*/ 128 h 442"/>
                  <a:gd name="T88" fmla="*/ 755 w 789"/>
                  <a:gd name="T89" fmla="*/ 143 h 442"/>
                  <a:gd name="T90" fmla="*/ 774 w 789"/>
                  <a:gd name="T91" fmla="*/ 145 h 442"/>
                  <a:gd name="T92" fmla="*/ 789 w 789"/>
                  <a:gd name="T93" fmla="*/ 157 h 442"/>
                  <a:gd name="T94" fmla="*/ 748 w 789"/>
                  <a:gd name="T95" fmla="*/ 274 h 442"/>
                  <a:gd name="T96" fmla="*/ 759 w 789"/>
                  <a:gd name="T97" fmla="*/ 313 h 442"/>
                  <a:gd name="T98" fmla="*/ 748 w 789"/>
                  <a:gd name="T99" fmla="*/ 330 h 442"/>
                  <a:gd name="T100" fmla="*/ 726 w 789"/>
                  <a:gd name="T101" fmla="*/ 442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89" h="442">
                    <a:moveTo>
                      <a:pt x="11" y="202"/>
                    </a:moveTo>
                    <a:lnTo>
                      <a:pt x="0" y="250"/>
                    </a:lnTo>
                    <a:lnTo>
                      <a:pt x="11" y="271"/>
                    </a:lnTo>
                    <a:lnTo>
                      <a:pt x="11" y="363"/>
                    </a:lnTo>
                    <a:lnTo>
                      <a:pt x="63" y="363"/>
                    </a:lnTo>
                    <a:lnTo>
                      <a:pt x="50" y="328"/>
                    </a:lnTo>
                    <a:lnTo>
                      <a:pt x="104" y="280"/>
                    </a:lnTo>
                    <a:lnTo>
                      <a:pt x="119" y="285"/>
                    </a:lnTo>
                    <a:lnTo>
                      <a:pt x="139" y="278"/>
                    </a:lnTo>
                    <a:lnTo>
                      <a:pt x="154" y="285"/>
                    </a:lnTo>
                    <a:lnTo>
                      <a:pt x="206" y="271"/>
                    </a:lnTo>
                    <a:lnTo>
                      <a:pt x="204" y="235"/>
                    </a:lnTo>
                    <a:lnTo>
                      <a:pt x="206" y="207"/>
                    </a:lnTo>
                    <a:lnTo>
                      <a:pt x="232" y="165"/>
                    </a:lnTo>
                    <a:lnTo>
                      <a:pt x="247" y="174"/>
                    </a:lnTo>
                    <a:lnTo>
                      <a:pt x="268" y="171"/>
                    </a:lnTo>
                    <a:lnTo>
                      <a:pt x="282" y="157"/>
                    </a:lnTo>
                    <a:lnTo>
                      <a:pt x="296" y="131"/>
                    </a:lnTo>
                    <a:lnTo>
                      <a:pt x="299" y="109"/>
                    </a:lnTo>
                    <a:lnTo>
                      <a:pt x="320" y="85"/>
                    </a:lnTo>
                    <a:lnTo>
                      <a:pt x="341" y="135"/>
                    </a:lnTo>
                    <a:lnTo>
                      <a:pt x="370" y="115"/>
                    </a:lnTo>
                    <a:lnTo>
                      <a:pt x="372" y="112"/>
                    </a:lnTo>
                    <a:lnTo>
                      <a:pt x="377" y="112"/>
                    </a:lnTo>
                    <a:lnTo>
                      <a:pt x="382" y="114"/>
                    </a:lnTo>
                    <a:lnTo>
                      <a:pt x="389" y="117"/>
                    </a:lnTo>
                    <a:lnTo>
                      <a:pt x="398" y="85"/>
                    </a:lnTo>
                    <a:lnTo>
                      <a:pt x="411" y="78"/>
                    </a:lnTo>
                    <a:lnTo>
                      <a:pt x="424" y="88"/>
                    </a:lnTo>
                    <a:lnTo>
                      <a:pt x="478" y="135"/>
                    </a:lnTo>
                    <a:lnTo>
                      <a:pt x="498" y="107"/>
                    </a:lnTo>
                    <a:lnTo>
                      <a:pt x="527" y="117"/>
                    </a:lnTo>
                    <a:lnTo>
                      <a:pt x="541" y="137"/>
                    </a:lnTo>
                    <a:lnTo>
                      <a:pt x="570" y="145"/>
                    </a:lnTo>
                    <a:lnTo>
                      <a:pt x="582" y="93"/>
                    </a:lnTo>
                    <a:lnTo>
                      <a:pt x="639" y="81"/>
                    </a:lnTo>
                    <a:lnTo>
                      <a:pt x="674" y="65"/>
                    </a:lnTo>
                    <a:lnTo>
                      <a:pt x="696" y="43"/>
                    </a:lnTo>
                    <a:lnTo>
                      <a:pt x="698" y="24"/>
                    </a:lnTo>
                    <a:lnTo>
                      <a:pt x="724" y="0"/>
                    </a:lnTo>
                    <a:lnTo>
                      <a:pt x="739" y="45"/>
                    </a:lnTo>
                    <a:lnTo>
                      <a:pt x="726" y="107"/>
                    </a:lnTo>
                    <a:lnTo>
                      <a:pt x="733" y="124"/>
                    </a:lnTo>
                    <a:lnTo>
                      <a:pt x="746" y="128"/>
                    </a:lnTo>
                    <a:lnTo>
                      <a:pt x="755" y="143"/>
                    </a:lnTo>
                    <a:lnTo>
                      <a:pt x="774" y="145"/>
                    </a:lnTo>
                    <a:lnTo>
                      <a:pt x="789" y="157"/>
                    </a:lnTo>
                    <a:lnTo>
                      <a:pt x="748" y="274"/>
                    </a:lnTo>
                    <a:lnTo>
                      <a:pt x="759" y="313"/>
                    </a:lnTo>
                    <a:lnTo>
                      <a:pt x="748" y="330"/>
                    </a:lnTo>
                    <a:lnTo>
                      <a:pt x="726" y="442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1763">
                <a:extLst>
                  <a:ext uri="{FF2B5EF4-FFF2-40B4-BE49-F238E27FC236}">
                    <a16:creationId xmlns:a16="http://schemas.microsoft.com/office/drawing/2014/main" id="{1C824D3D-75B1-B0B0-70B5-CB11A4B630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" y="3161"/>
                <a:ext cx="27" cy="26"/>
              </a:xfrm>
              <a:custGeom>
                <a:avLst/>
                <a:gdLst>
                  <a:gd name="T0" fmla="*/ 79 w 159"/>
                  <a:gd name="T1" fmla="*/ 50 h 157"/>
                  <a:gd name="T2" fmla="*/ 36 w 159"/>
                  <a:gd name="T3" fmla="*/ 35 h 157"/>
                  <a:gd name="T4" fmla="*/ 9 w 159"/>
                  <a:gd name="T5" fmla="*/ 0 h 157"/>
                  <a:gd name="T6" fmla="*/ 0 w 159"/>
                  <a:gd name="T7" fmla="*/ 57 h 157"/>
                  <a:gd name="T8" fmla="*/ 36 w 159"/>
                  <a:gd name="T9" fmla="*/ 107 h 157"/>
                  <a:gd name="T10" fmla="*/ 53 w 159"/>
                  <a:gd name="T11" fmla="*/ 109 h 157"/>
                  <a:gd name="T12" fmla="*/ 66 w 159"/>
                  <a:gd name="T13" fmla="*/ 135 h 157"/>
                  <a:gd name="T14" fmla="*/ 88 w 159"/>
                  <a:gd name="T15" fmla="*/ 142 h 157"/>
                  <a:gd name="T16" fmla="*/ 92 w 159"/>
                  <a:gd name="T17" fmla="*/ 145 h 157"/>
                  <a:gd name="T18" fmla="*/ 97 w 159"/>
                  <a:gd name="T19" fmla="*/ 147 h 157"/>
                  <a:gd name="T20" fmla="*/ 103 w 159"/>
                  <a:gd name="T21" fmla="*/ 146 h 157"/>
                  <a:gd name="T22" fmla="*/ 109 w 159"/>
                  <a:gd name="T23" fmla="*/ 144 h 157"/>
                  <a:gd name="T24" fmla="*/ 123 w 159"/>
                  <a:gd name="T25" fmla="*/ 157 h 157"/>
                  <a:gd name="T26" fmla="*/ 138 w 159"/>
                  <a:gd name="T27" fmla="*/ 157 h 157"/>
                  <a:gd name="T28" fmla="*/ 144 w 159"/>
                  <a:gd name="T29" fmla="*/ 152 h 157"/>
                  <a:gd name="T30" fmla="*/ 149 w 159"/>
                  <a:gd name="T31" fmla="*/ 150 h 157"/>
                  <a:gd name="T32" fmla="*/ 149 w 159"/>
                  <a:gd name="T33" fmla="*/ 147 h 157"/>
                  <a:gd name="T34" fmla="*/ 149 w 159"/>
                  <a:gd name="T35" fmla="*/ 146 h 157"/>
                  <a:gd name="T36" fmla="*/ 150 w 159"/>
                  <a:gd name="T37" fmla="*/ 146 h 157"/>
                  <a:gd name="T38" fmla="*/ 152 w 159"/>
                  <a:gd name="T39" fmla="*/ 144 h 157"/>
                  <a:gd name="T40" fmla="*/ 156 w 159"/>
                  <a:gd name="T41" fmla="*/ 140 h 157"/>
                  <a:gd name="T42" fmla="*/ 158 w 159"/>
                  <a:gd name="T43" fmla="*/ 135 h 157"/>
                  <a:gd name="T44" fmla="*/ 159 w 159"/>
                  <a:gd name="T45" fmla="*/ 131 h 157"/>
                  <a:gd name="T46" fmla="*/ 157 w 159"/>
                  <a:gd name="T47" fmla="*/ 120 h 157"/>
                  <a:gd name="T48" fmla="*/ 150 w 159"/>
                  <a:gd name="T49" fmla="*/ 110 h 157"/>
                  <a:gd name="T50" fmla="*/ 146 w 159"/>
                  <a:gd name="T51" fmla="*/ 104 h 157"/>
                  <a:gd name="T52" fmla="*/ 145 w 159"/>
                  <a:gd name="T53" fmla="*/ 97 h 157"/>
                  <a:gd name="T54" fmla="*/ 146 w 159"/>
                  <a:gd name="T55" fmla="*/ 91 h 157"/>
                  <a:gd name="T56" fmla="*/ 149 w 159"/>
                  <a:gd name="T57" fmla="*/ 87 h 157"/>
                  <a:gd name="T58" fmla="*/ 129 w 159"/>
                  <a:gd name="T59" fmla="*/ 59 h 157"/>
                  <a:gd name="T60" fmla="*/ 99 w 159"/>
                  <a:gd name="T61" fmla="*/ 42 h 157"/>
                  <a:gd name="T62" fmla="*/ 79 w 159"/>
                  <a:gd name="T63" fmla="*/ 5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59" h="157">
                    <a:moveTo>
                      <a:pt x="79" y="50"/>
                    </a:moveTo>
                    <a:lnTo>
                      <a:pt x="36" y="35"/>
                    </a:lnTo>
                    <a:lnTo>
                      <a:pt x="9" y="0"/>
                    </a:lnTo>
                    <a:lnTo>
                      <a:pt x="0" y="57"/>
                    </a:lnTo>
                    <a:lnTo>
                      <a:pt x="36" y="107"/>
                    </a:lnTo>
                    <a:lnTo>
                      <a:pt x="53" y="109"/>
                    </a:lnTo>
                    <a:lnTo>
                      <a:pt x="66" y="135"/>
                    </a:lnTo>
                    <a:lnTo>
                      <a:pt x="88" y="142"/>
                    </a:lnTo>
                    <a:lnTo>
                      <a:pt x="92" y="145"/>
                    </a:lnTo>
                    <a:lnTo>
                      <a:pt x="97" y="147"/>
                    </a:lnTo>
                    <a:lnTo>
                      <a:pt x="103" y="146"/>
                    </a:lnTo>
                    <a:lnTo>
                      <a:pt x="109" y="144"/>
                    </a:lnTo>
                    <a:lnTo>
                      <a:pt x="123" y="157"/>
                    </a:lnTo>
                    <a:lnTo>
                      <a:pt x="138" y="157"/>
                    </a:lnTo>
                    <a:lnTo>
                      <a:pt x="144" y="152"/>
                    </a:lnTo>
                    <a:lnTo>
                      <a:pt x="149" y="150"/>
                    </a:lnTo>
                    <a:lnTo>
                      <a:pt x="149" y="147"/>
                    </a:lnTo>
                    <a:lnTo>
                      <a:pt x="149" y="146"/>
                    </a:lnTo>
                    <a:lnTo>
                      <a:pt x="150" y="146"/>
                    </a:lnTo>
                    <a:lnTo>
                      <a:pt x="152" y="144"/>
                    </a:lnTo>
                    <a:lnTo>
                      <a:pt x="156" y="140"/>
                    </a:lnTo>
                    <a:lnTo>
                      <a:pt x="158" y="135"/>
                    </a:lnTo>
                    <a:lnTo>
                      <a:pt x="159" y="131"/>
                    </a:lnTo>
                    <a:lnTo>
                      <a:pt x="157" y="120"/>
                    </a:lnTo>
                    <a:lnTo>
                      <a:pt x="150" y="110"/>
                    </a:lnTo>
                    <a:lnTo>
                      <a:pt x="146" y="104"/>
                    </a:lnTo>
                    <a:lnTo>
                      <a:pt x="145" y="97"/>
                    </a:lnTo>
                    <a:lnTo>
                      <a:pt x="146" y="91"/>
                    </a:lnTo>
                    <a:lnTo>
                      <a:pt x="149" y="87"/>
                    </a:lnTo>
                    <a:lnTo>
                      <a:pt x="129" y="59"/>
                    </a:lnTo>
                    <a:lnTo>
                      <a:pt x="99" y="42"/>
                    </a:lnTo>
                    <a:lnTo>
                      <a:pt x="79" y="5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1764">
                <a:extLst>
                  <a:ext uri="{FF2B5EF4-FFF2-40B4-BE49-F238E27FC236}">
                    <a16:creationId xmlns:a16="http://schemas.microsoft.com/office/drawing/2014/main" id="{D4A69E1B-B1E1-9840-FEBB-ED70A13B21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8" y="3202"/>
                <a:ext cx="37" cy="66"/>
              </a:xfrm>
              <a:custGeom>
                <a:avLst/>
                <a:gdLst>
                  <a:gd name="T0" fmla="*/ 0 w 220"/>
                  <a:gd name="T1" fmla="*/ 395 h 395"/>
                  <a:gd name="T2" fmla="*/ 26 w 220"/>
                  <a:gd name="T3" fmla="*/ 356 h 395"/>
                  <a:gd name="T4" fmla="*/ 28 w 220"/>
                  <a:gd name="T5" fmla="*/ 343 h 395"/>
                  <a:gd name="T6" fmla="*/ 40 w 220"/>
                  <a:gd name="T7" fmla="*/ 336 h 395"/>
                  <a:gd name="T8" fmla="*/ 42 w 220"/>
                  <a:gd name="T9" fmla="*/ 323 h 395"/>
                  <a:gd name="T10" fmla="*/ 97 w 220"/>
                  <a:gd name="T11" fmla="*/ 271 h 395"/>
                  <a:gd name="T12" fmla="*/ 128 w 220"/>
                  <a:gd name="T13" fmla="*/ 167 h 395"/>
                  <a:gd name="T14" fmla="*/ 149 w 220"/>
                  <a:gd name="T15" fmla="*/ 131 h 395"/>
                  <a:gd name="T16" fmla="*/ 170 w 220"/>
                  <a:gd name="T17" fmla="*/ 110 h 395"/>
                  <a:gd name="T18" fmla="*/ 175 w 220"/>
                  <a:gd name="T19" fmla="*/ 107 h 395"/>
                  <a:gd name="T20" fmla="*/ 178 w 220"/>
                  <a:gd name="T21" fmla="*/ 86 h 395"/>
                  <a:gd name="T22" fmla="*/ 207 w 220"/>
                  <a:gd name="T23" fmla="*/ 36 h 395"/>
                  <a:gd name="T24" fmla="*/ 211 w 220"/>
                  <a:gd name="T25" fmla="*/ 29 h 395"/>
                  <a:gd name="T26" fmla="*/ 220 w 220"/>
                  <a:gd name="T27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0" h="395">
                    <a:moveTo>
                      <a:pt x="0" y="395"/>
                    </a:moveTo>
                    <a:lnTo>
                      <a:pt x="26" y="356"/>
                    </a:lnTo>
                    <a:lnTo>
                      <a:pt x="28" y="343"/>
                    </a:lnTo>
                    <a:lnTo>
                      <a:pt x="40" y="336"/>
                    </a:lnTo>
                    <a:lnTo>
                      <a:pt x="42" y="323"/>
                    </a:lnTo>
                    <a:lnTo>
                      <a:pt x="97" y="271"/>
                    </a:lnTo>
                    <a:lnTo>
                      <a:pt x="128" y="167"/>
                    </a:lnTo>
                    <a:lnTo>
                      <a:pt x="149" y="131"/>
                    </a:lnTo>
                    <a:lnTo>
                      <a:pt x="170" y="110"/>
                    </a:lnTo>
                    <a:lnTo>
                      <a:pt x="175" y="107"/>
                    </a:lnTo>
                    <a:lnTo>
                      <a:pt x="178" y="86"/>
                    </a:lnTo>
                    <a:lnTo>
                      <a:pt x="207" y="36"/>
                    </a:lnTo>
                    <a:lnTo>
                      <a:pt x="211" y="29"/>
                    </a:lnTo>
                    <a:lnTo>
                      <a:pt x="220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1765">
                <a:extLst>
                  <a:ext uri="{FF2B5EF4-FFF2-40B4-BE49-F238E27FC236}">
                    <a16:creationId xmlns:a16="http://schemas.microsoft.com/office/drawing/2014/main" id="{2B937D1E-E06E-F08E-6B8B-D81FDDCF7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5" y="3120"/>
                <a:ext cx="255" cy="87"/>
              </a:xfrm>
              <a:custGeom>
                <a:avLst/>
                <a:gdLst>
                  <a:gd name="T0" fmla="*/ 107 w 1531"/>
                  <a:gd name="T1" fmla="*/ 471 h 521"/>
                  <a:gd name="T2" fmla="*/ 198 w 1531"/>
                  <a:gd name="T3" fmla="*/ 471 h 521"/>
                  <a:gd name="T4" fmla="*/ 241 w 1531"/>
                  <a:gd name="T5" fmla="*/ 494 h 521"/>
                  <a:gd name="T6" fmla="*/ 340 w 1531"/>
                  <a:gd name="T7" fmla="*/ 521 h 521"/>
                  <a:gd name="T8" fmla="*/ 369 w 1531"/>
                  <a:gd name="T9" fmla="*/ 428 h 521"/>
                  <a:gd name="T10" fmla="*/ 455 w 1531"/>
                  <a:gd name="T11" fmla="*/ 416 h 521"/>
                  <a:gd name="T12" fmla="*/ 528 w 1531"/>
                  <a:gd name="T13" fmla="*/ 387 h 521"/>
                  <a:gd name="T14" fmla="*/ 550 w 1531"/>
                  <a:gd name="T15" fmla="*/ 345 h 521"/>
                  <a:gd name="T16" fmla="*/ 640 w 1531"/>
                  <a:gd name="T17" fmla="*/ 337 h 521"/>
                  <a:gd name="T18" fmla="*/ 689 w 1531"/>
                  <a:gd name="T19" fmla="*/ 339 h 521"/>
                  <a:gd name="T20" fmla="*/ 696 w 1531"/>
                  <a:gd name="T21" fmla="*/ 343 h 521"/>
                  <a:gd name="T22" fmla="*/ 705 w 1531"/>
                  <a:gd name="T23" fmla="*/ 342 h 521"/>
                  <a:gd name="T24" fmla="*/ 706 w 1531"/>
                  <a:gd name="T25" fmla="*/ 338 h 521"/>
                  <a:gd name="T26" fmla="*/ 707 w 1531"/>
                  <a:gd name="T27" fmla="*/ 335 h 521"/>
                  <a:gd name="T28" fmla="*/ 757 w 1531"/>
                  <a:gd name="T29" fmla="*/ 343 h 521"/>
                  <a:gd name="T30" fmla="*/ 839 w 1531"/>
                  <a:gd name="T31" fmla="*/ 337 h 521"/>
                  <a:gd name="T32" fmla="*/ 903 w 1531"/>
                  <a:gd name="T33" fmla="*/ 345 h 521"/>
                  <a:gd name="T34" fmla="*/ 977 w 1531"/>
                  <a:gd name="T35" fmla="*/ 407 h 521"/>
                  <a:gd name="T36" fmla="*/ 1061 w 1531"/>
                  <a:gd name="T37" fmla="*/ 450 h 521"/>
                  <a:gd name="T38" fmla="*/ 1139 w 1531"/>
                  <a:gd name="T39" fmla="*/ 366 h 521"/>
                  <a:gd name="T40" fmla="*/ 1159 w 1531"/>
                  <a:gd name="T41" fmla="*/ 299 h 521"/>
                  <a:gd name="T42" fmla="*/ 1165 w 1531"/>
                  <a:gd name="T43" fmla="*/ 284 h 521"/>
                  <a:gd name="T44" fmla="*/ 1181 w 1531"/>
                  <a:gd name="T45" fmla="*/ 287 h 521"/>
                  <a:gd name="T46" fmla="*/ 1200 w 1531"/>
                  <a:gd name="T47" fmla="*/ 270 h 521"/>
                  <a:gd name="T48" fmla="*/ 1198 w 1531"/>
                  <a:gd name="T49" fmla="*/ 254 h 521"/>
                  <a:gd name="T50" fmla="*/ 1174 w 1531"/>
                  <a:gd name="T51" fmla="*/ 195 h 521"/>
                  <a:gd name="T52" fmla="*/ 1131 w 1531"/>
                  <a:gd name="T53" fmla="*/ 124 h 521"/>
                  <a:gd name="T54" fmla="*/ 1096 w 1531"/>
                  <a:gd name="T55" fmla="*/ 50 h 521"/>
                  <a:gd name="T56" fmla="*/ 1168 w 1531"/>
                  <a:gd name="T57" fmla="*/ 40 h 521"/>
                  <a:gd name="T58" fmla="*/ 1172 w 1531"/>
                  <a:gd name="T59" fmla="*/ 45 h 521"/>
                  <a:gd name="T60" fmla="*/ 1174 w 1531"/>
                  <a:gd name="T61" fmla="*/ 41 h 521"/>
                  <a:gd name="T62" fmla="*/ 1175 w 1531"/>
                  <a:gd name="T63" fmla="*/ 34 h 521"/>
                  <a:gd name="T64" fmla="*/ 1231 w 1531"/>
                  <a:gd name="T65" fmla="*/ 102 h 521"/>
                  <a:gd name="T66" fmla="*/ 1205 w 1531"/>
                  <a:gd name="T67" fmla="*/ 152 h 521"/>
                  <a:gd name="T68" fmla="*/ 1220 w 1531"/>
                  <a:gd name="T69" fmla="*/ 195 h 521"/>
                  <a:gd name="T70" fmla="*/ 1296 w 1531"/>
                  <a:gd name="T71" fmla="*/ 181 h 521"/>
                  <a:gd name="T72" fmla="*/ 1289 w 1531"/>
                  <a:gd name="T73" fmla="*/ 92 h 521"/>
                  <a:gd name="T74" fmla="*/ 1298 w 1531"/>
                  <a:gd name="T75" fmla="*/ 50 h 521"/>
                  <a:gd name="T76" fmla="*/ 1355 w 1531"/>
                  <a:gd name="T77" fmla="*/ 43 h 521"/>
                  <a:gd name="T78" fmla="*/ 1403 w 1531"/>
                  <a:gd name="T79" fmla="*/ 100 h 521"/>
                  <a:gd name="T80" fmla="*/ 1448 w 1531"/>
                  <a:gd name="T81" fmla="*/ 187 h 521"/>
                  <a:gd name="T82" fmla="*/ 1396 w 1531"/>
                  <a:gd name="T83" fmla="*/ 267 h 521"/>
                  <a:gd name="T84" fmla="*/ 1288 w 1531"/>
                  <a:gd name="T85" fmla="*/ 321 h 521"/>
                  <a:gd name="T86" fmla="*/ 1333 w 1531"/>
                  <a:gd name="T87" fmla="*/ 400 h 521"/>
                  <a:gd name="T88" fmla="*/ 1455 w 1531"/>
                  <a:gd name="T89" fmla="*/ 387 h 521"/>
                  <a:gd name="T90" fmla="*/ 1516 w 1531"/>
                  <a:gd name="T91" fmla="*/ 407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31" h="521">
                    <a:moveTo>
                      <a:pt x="0" y="492"/>
                    </a:moveTo>
                    <a:lnTo>
                      <a:pt x="91" y="471"/>
                    </a:lnTo>
                    <a:lnTo>
                      <a:pt x="107" y="471"/>
                    </a:lnTo>
                    <a:lnTo>
                      <a:pt x="143" y="452"/>
                    </a:lnTo>
                    <a:lnTo>
                      <a:pt x="183" y="459"/>
                    </a:lnTo>
                    <a:lnTo>
                      <a:pt x="198" y="471"/>
                    </a:lnTo>
                    <a:lnTo>
                      <a:pt x="200" y="485"/>
                    </a:lnTo>
                    <a:lnTo>
                      <a:pt x="226" y="478"/>
                    </a:lnTo>
                    <a:lnTo>
                      <a:pt x="241" y="494"/>
                    </a:lnTo>
                    <a:lnTo>
                      <a:pt x="293" y="502"/>
                    </a:lnTo>
                    <a:lnTo>
                      <a:pt x="311" y="516"/>
                    </a:lnTo>
                    <a:lnTo>
                      <a:pt x="340" y="521"/>
                    </a:lnTo>
                    <a:lnTo>
                      <a:pt x="355" y="506"/>
                    </a:lnTo>
                    <a:lnTo>
                      <a:pt x="383" y="471"/>
                    </a:lnTo>
                    <a:lnTo>
                      <a:pt x="369" y="428"/>
                    </a:lnTo>
                    <a:lnTo>
                      <a:pt x="405" y="416"/>
                    </a:lnTo>
                    <a:lnTo>
                      <a:pt x="411" y="421"/>
                    </a:lnTo>
                    <a:lnTo>
                      <a:pt x="455" y="416"/>
                    </a:lnTo>
                    <a:lnTo>
                      <a:pt x="468" y="421"/>
                    </a:lnTo>
                    <a:lnTo>
                      <a:pt x="490" y="416"/>
                    </a:lnTo>
                    <a:lnTo>
                      <a:pt x="528" y="387"/>
                    </a:lnTo>
                    <a:lnTo>
                      <a:pt x="528" y="366"/>
                    </a:lnTo>
                    <a:lnTo>
                      <a:pt x="542" y="363"/>
                    </a:lnTo>
                    <a:lnTo>
                      <a:pt x="550" y="345"/>
                    </a:lnTo>
                    <a:lnTo>
                      <a:pt x="568" y="352"/>
                    </a:lnTo>
                    <a:lnTo>
                      <a:pt x="626" y="345"/>
                    </a:lnTo>
                    <a:lnTo>
                      <a:pt x="640" y="337"/>
                    </a:lnTo>
                    <a:lnTo>
                      <a:pt x="649" y="350"/>
                    </a:lnTo>
                    <a:lnTo>
                      <a:pt x="685" y="337"/>
                    </a:lnTo>
                    <a:lnTo>
                      <a:pt x="689" y="339"/>
                    </a:lnTo>
                    <a:lnTo>
                      <a:pt x="693" y="342"/>
                    </a:lnTo>
                    <a:lnTo>
                      <a:pt x="694" y="342"/>
                    </a:lnTo>
                    <a:lnTo>
                      <a:pt x="696" y="343"/>
                    </a:lnTo>
                    <a:lnTo>
                      <a:pt x="700" y="344"/>
                    </a:lnTo>
                    <a:lnTo>
                      <a:pt x="703" y="343"/>
                    </a:lnTo>
                    <a:lnTo>
                      <a:pt x="705" y="342"/>
                    </a:lnTo>
                    <a:lnTo>
                      <a:pt x="705" y="339"/>
                    </a:lnTo>
                    <a:lnTo>
                      <a:pt x="705" y="338"/>
                    </a:lnTo>
                    <a:lnTo>
                      <a:pt x="706" y="338"/>
                    </a:lnTo>
                    <a:lnTo>
                      <a:pt x="706" y="336"/>
                    </a:lnTo>
                    <a:lnTo>
                      <a:pt x="706" y="335"/>
                    </a:lnTo>
                    <a:lnTo>
                      <a:pt x="707" y="335"/>
                    </a:lnTo>
                    <a:lnTo>
                      <a:pt x="711" y="321"/>
                    </a:lnTo>
                    <a:lnTo>
                      <a:pt x="735" y="345"/>
                    </a:lnTo>
                    <a:lnTo>
                      <a:pt x="757" y="343"/>
                    </a:lnTo>
                    <a:lnTo>
                      <a:pt x="763" y="330"/>
                    </a:lnTo>
                    <a:lnTo>
                      <a:pt x="799" y="330"/>
                    </a:lnTo>
                    <a:lnTo>
                      <a:pt x="839" y="337"/>
                    </a:lnTo>
                    <a:lnTo>
                      <a:pt x="846" y="317"/>
                    </a:lnTo>
                    <a:lnTo>
                      <a:pt x="885" y="343"/>
                    </a:lnTo>
                    <a:lnTo>
                      <a:pt x="903" y="345"/>
                    </a:lnTo>
                    <a:lnTo>
                      <a:pt x="942" y="371"/>
                    </a:lnTo>
                    <a:lnTo>
                      <a:pt x="949" y="393"/>
                    </a:lnTo>
                    <a:lnTo>
                      <a:pt x="977" y="407"/>
                    </a:lnTo>
                    <a:lnTo>
                      <a:pt x="1005" y="407"/>
                    </a:lnTo>
                    <a:lnTo>
                      <a:pt x="1031" y="430"/>
                    </a:lnTo>
                    <a:lnTo>
                      <a:pt x="1061" y="450"/>
                    </a:lnTo>
                    <a:lnTo>
                      <a:pt x="1103" y="430"/>
                    </a:lnTo>
                    <a:lnTo>
                      <a:pt x="1155" y="380"/>
                    </a:lnTo>
                    <a:lnTo>
                      <a:pt x="1139" y="366"/>
                    </a:lnTo>
                    <a:lnTo>
                      <a:pt x="1168" y="302"/>
                    </a:lnTo>
                    <a:lnTo>
                      <a:pt x="1162" y="301"/>
                    </a:lnTo>
                    <a:lnTo>
                      <a:pt x="1159" y="299"/>
                    </a:lnTo>
                    <a:lnTo>
                      <a:pt x="1158" y="296"/>
                    </a:lnTo>
                    <a:lnTo>
                      <a:pt x="1160" y="293"/>
                    </a:lnTo>
                    <a:lnTo>
                      <a:pt x="1165" y="284"/>
                    </a:lnTo>
                    <a:lnTo>
                      <a:pt x="1170" y="281"/>
                    </a:lnTo>
                    <a:lnTo>
                      <a:pt x="1175" y="281"/>
                    </a:lnTo>
                    <a:lnTo>
                      <a:pt x="1181" y="287"/>
                    </a:lnTo>
                    <a:lnTo>
                      <a:pt x="1191" y="278"/>
                    </a:lnTo>
                    <a:lnTo>
                      <a:pt x="1197" y="274"/>
                    </a:lnTo>
                    <a:lnTo>
                      <a:pt x="1200" y="270"/>
                    </a:lnTo>
                    <a:lnTo>
                      <a:pt x="1199" y="260"/>
                    </a:lnTo>
                    <a:lnTo>
                      <a:pt x="1198" y="256"/>
                    </a:lnTo>
                    <a:lnTo>
                      <a:pt x="1198" y="254"/>
                    </a:lnTo>
                    <a:lnTo>
                      <a:pt x="1194" y="251"/>
                    </a:lnTo>
                    <a:lnTo>
                      <a:pt x="1188" y="250"/>
                    </a:lnTo>
                    <a:lnTo>
                      <a:pt x="1174" y="195"/>
                    </a:lnTo>
                    <a:lnTo>
                      <a:pt x="1148" y="171"/>
                    </a:lnTo>
                    <a:lnTo>
                      <a:pt x="1153" y="159"/>
                    </a:lnTo>
                    <a:lnTo>
                      <a:pt x="1131" y="124"/>
                    </a:lnTo>
                    <a:lnTo>
                      <a:pt x="1124" y="95"/>
                    </a:lnTo>
                    <a:lnTo>
                      <a:pt x="1098" y="78"/>
                    </a:lnTo>
                    <a:lnTo>
                      <a:pt x="1096" y="50"/>
                    </a:lnTo>
                    <a:lnTo>
                      <a:pt x="1118" y="39"/>
                    </a:lnTo>
                    <a:lnTo>
                      <a:pt x="1168" y="39"/>
                    </a:lnTo>
                    <a:lnTo>
                      <a:pt x="1168" y="40"/>
                    </a:lnTo>
                    <a:lnTo>
                      <a:pt x="1169" y="42"/>
                    </a:lnTo>
                    <a:lnTo>
                      <a:pt x="1171" y="44"/>
                    </a:lnTo>
                    <a:lnTo>
                      <a:pt x="1172" y="45"/>
                    </a:lnTo>
                    <a:lnTo>
                      <a:pt x="1174" y="45"/>
                    </a:lnTo>
                    <a:lnTo>
                      <a:pt x="1174" y="43"/>
                    </a:lnTo>
                    <a:lnTo>
                      <a:pt x="1174" y="41"/>
                    </a:lnTo>
                    <a:lnTo>
                      <a:pt x="1174" y="40"/>
                    </a:lnTo>
                    <a:lnTo>
                      <a:pt x="1175" y="40"/>
                    </a:lnTo>
                    <a:lnTo>
                      <a:pt x="1175" y="34"/>
                    </a:lnTo>
                    <a:lnTo>
                      <a:pt x="1177" y="28"/>
                    </a:lnTo>
                    <a:lnTo>
                      <a:pt x="1177" y="0"/>
                    </a:lnTo>
                    <a:lnTo>
                      <a:pt x="1231" y="102"/>
                    </a:lnTo>
                    <a:lnTo>
                      <a:pt x="1224" y="109"/>
                    </a:lnTo>
                    <a:lnTo>
                      <a:pt x="1224" y="124"/>
                    </a:lnTo>
                    <a:lnTo>
                      <a:pt x="1205" y="152"/>
                    </a:lnTo>
                    <a:lnTo>
                      <a:pt x="1205" y="167"/>
                    </a:lnTo>
                    <a:lnTo>
                      <a:pt x="1218" y="178"/>
                    </a:lnTo>
                    <a:lnTo>
                      <a:pt x="1220" y="195"/>
                    </a:lnTo>
                    <a:lnTo>
                      <a:pt x="1238" y="185"/>
                    </a:lnTo>
                    <a:lnTo>
                      <a:pt x="1277" y="181"/>
                    </a:lnTo>
                    <a:lnTo>
                      <a:pt x="1296" y="181"/>
                    </a:lnTo>
                    <a:lnTo>
                      <a:pt x="1298" y="100"/>
                    </a:lnTo>
                    <a:lnTo>
                      <a:pt x="1290" y="95"/>
                    </a:lnTo>
                    <a:lnTo>
                      <a:pt x="1289" y="92"/>
                    </a:lnTo>
                    <a:lnTo>
                      <a:pt x="1293" y="89"/>
                    </a:lnTo>
                    <a:lnTo>
                      <a:pt x="1303" y="89"/>
                    </a:lnTo>
                    <a:lnTo>
                      <a:pt x="1298" y="50"/>
                    </a:lnTo>
                    <a:lnTo>
                      <a:pt x="1320" y="31"/>
                    </a:lnTo>
                    <a:lnTo>
                      <a:pt x="1327" y="39"/>
                    </a:lnTo>
                    <a:lnTo>
                      <a:pt x="1355" y="43"/>
                    </a:lnTo>
                    <a:lnTo>
                      <a:pt x="1381" y="72"/>
                    </a:lnTo>
                    <a:lnTo>
                      <a:pt x="1396" y="78"/>
                    </a:lnTo>
                    <a:lnTo>
                      <a:pt x="1403" y="100"/>
                    </a:lnTo>
                    <a:lnTo>
                      <a:pt x="1424" y="143"/>
                    </a:lnTo>
                    <a:lnTo>
                      <a:pt x="1433" y="152"/>
                    </a:lnTo>
                    <a:lnTo>
                      <a:pt x="1448" y="187"/>
                    </a:lnTo>
                    <a:lnTo>
                      <a:pt x="1433" y="224"/>
                    </a:lnTo>
                    <a:lnTo>
                      <a:pt x="1405" y="245"/>
                    </a:lnTo>
                    <a:lnTo>
                      <a:pt x="1396" y="267"/>
                    </a:lnTo>
                    <a:lnTo>
                      <a:pt x="1383" y="287"/>
                    </a:lnTo>
                    <a:lnTo>
                      <a:pt x="1340" y="250"/>
                    </a:lnTo>
                    <a:lnTo>
                      <a:pt x="1288" y="321"/>
                    </a:lnTo>
                    <a:lnTo>
                      <a:pt x="1310" y="337"/>
                    </a:lnTo>
                    <a:lnTo>
                      <a:pt x="1331" y="385"/>
                    </a:lnTo>
                    <a:lnTo>
                      <a:pt x="1333" y="400"/>
                    </a:lnTo>
                    <a:lnTo>
                      <a:pt x="1416" y="428"/>
                    </a:lnTo>
                    <a:lnTo>
                      <a:pt x="1433" y="416"/>
                    </a:lnTo>
                    <a:lnTo>
                      <a:pt x="1455" y="387"/>
                    </a:lnTo>
                    <a:lnTo>
                      <a:pt x="1476" y="421"/>
                    </a:lnTo>
                    <a:lnTo>
                      <a:pt x="1490" y="409"/>
                    </a:lnTo>
                    <a:lnTo>
                      <a:pt x="1516" y="407"/>
                    </a:lnTo>
                    <a:lnTo>
                      <a:pt x="1531" y="39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1766">
                <a:extLst>
                  <a:ext uri="{FF2B5EF4-FFF2-40B4-BE49-F238E27FC236}">
                    <a16:creationId xmlns:a16="http://schemas.microsoft.com/office/drawing/2014/main" id="{18A69F85-01CC-5384-7B05-4488B3AE1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9" y="3158"/>
                <a:ext cx="173" cy="143"/>
              </a:xfrm>
              <a:custGeom>
                <a:avLst/>
                <a:gdLst>
                  <a:gd name="T0" fmla="*/ 207 w 1036"/>
                  <a:gd name="T1" fmla="*/ 185 h 860"/>
                  <a:gd name="T2" fmla="*/ 273 w 1036"/>
                  <a:gd name="T3" fmla="*/ 93 h 860"/>
                  <a:gd name="T4" fmla="*/ 316 w 1036"/>
                  <a:gd name="T5" fmla="*/ 79 h 860"/>
                  <a:gd name="T6" fmla="*/ 335 w 1036"/>
                  <a:gd name="T7" fmla="*/ 78 h 860"/>
                  <a:gd name="T8" fmla="*/ 370 w 1036"/>
                  <a:gd name="T9" fmla="*/ 104 h 860"/>
                  <a:gd name="T10" fmla="*/ 416 w 1036"/>
                  <a:gd name="T11" fmla="*/ 142 h 860"/>
                  <a:gd name="T12" fmla="*/ 529 w 1036"/>
                  <a:gd name="T13" fmla="*/ 121 h 860"/>
                  <a:gd name="T14" fmla="*/ 473 w 1036"/>
                  <a:gd name="T15" fmla="*/ 54 h 860"/>
                  <a:gd name="T16" fmla="*/ 466 w 1036"/>
                  <a:gd name="T17" fmla="*/ 4 h 860"/>
                  <a:gd name="T18" fmla="*/ 620 w 1036"/>
                  <a:gd name="T19" fmla="*/ 13 h 860"/>
                  <a:gd name="T20" fmla="*/ 715 w 1036"/>
                  <a:gd name="T21" fmla="*/ 28 h 860"/>
                  <a:gd name="T22" fmla="*/ 855 w 1036"/>
                  <a:gd name="T23" fmla="*/ 56 h 860"/>
                  <a:gd name="T24" fmla="*/ 971 w 1036"/>
                  <a:gd name="T25" fmla="*/ 93 h 860"/>
                  <a:gd name="T26" fmla="*/ 1014 w 1036"/>
                  <a:gd name="T27" fmla="*/ 161 h 860"/>
                  <a:gd name="T28" fmla="*/ 1021 w 1036"/>
                  <a:gd name="T29" fmla="*/ 206 h 860"/>
                  <a:gd name="T30" fmla="*/ 1020 w 1036"/>
                  <a:gd name="T31" fmla="*/ 250 h 860"/>
                  <a:gd name="T32" fmla="*/ 1027 w 1036"/>
                  <a:gd name="T33" fmla="*/ 363 h 860"/>
                  <a:gd name="T34" fmla="*/ 1027 w 1036"/>
                  <a:gd name="T35" fmla="*/ 446 h 860"/>
                  <a:gd name="T36" fmla="*/ 971 w 1036"/>
                  <a:gd name="T37" fmla="*/ 504 h 860"/>
                  <a:gd name="T38" fmla="*/ 901 w 1036"/>
                  <a:gd name="T39" fmla="*/ 532 h 860"/>
                  <a:gd name="T40" fmla="*/ 827 w 1036"/>
                  <a:gd name="T41" fmla="*/ 567 h 860"/>
                  <a:gd name="T42" fmla="*/ 819 w 1036"/>
                  <a:gd name="T43" fmla="*/ 653 h 860"/>
                  <a:gd name="T44" fmla="*/ 777 w 1036"/>
                  <a:gd name="T45" fmla="*/ 641 h 860"/>
                  <a:gd name="T46" fmla="*/ 727 w 1036"/>
                  <a:gd name="T47" fmla="*/ 641 h 860"/>
                  <a:gd name="T48" fmla="*/ 662 w 1036"/>
                  <a:gd name="T49" fmla="*/ 674 h 860"/>
                  <a:gd name="T50" fmla="*/ 601 w 1036"/>
                  <a:gd name="T51" fmla="*/ 684 h 860"/>
                  <a:gd name="T52" fmla="*/ 606 w 1036"/>
                  <a:gd name="T53" fmla="*/ 692 h 860"/>
                  <a:gd name="T54" fmla="*/ 606 w 1036"/>
                  <a:gd name="T55" fmla="*/ 695 h 860"/>
                  <a:gd name="T56" fmla="*/ 602 w 1036"/>
                  <a:gd name="T57" fmla="*/ 696 h 860"/>
                  <a:gd name="T58" fmla="*/ 586 w 1036"/>
                  <a:gd name="T59" fmla="*/ 697 h 860"/>
                  <a:gd name="T60" fmla="*/ 539 w 1036"/>
                  <a:gd name="T61" fmla="*/ 739 h 860"/>
                  <a:gd name="T62" fmla="*/ 527 w 1036"/>
                  <a:gd name="T63" fmla="*/ 734 h 860"/>
                  <a:gd name="T64" fmla="*/ 515 w 1036"/>
                  <a:gd name="T65" fmla="*/ 749 h 860"/>
                  <a:gd name="T66" fmla="*/ 513 w 1036"/>
                  <a:gd name="T67" fmla="*/ 758 h 860"/>
                  <a:gd name="T68" fmla="*/ 511 w 1036"/>
                  <a:gd name="T69" fmla="*/ 761 h 860"/>
                  <a:gd name="T70" fmla="*/ 504 w 1036"/>
                  <a:gd name="T71" fmla="*/ 761 h 860"/>
                  <a:gd name="T72" fmla="*/ 484 w 1036"/>
                  <a:gd name="T73" fmla="*/ 755 h 860"/>
                  <a:gd name="T74" fmla="*/ 466 w 1036"/>
                  <a:gd name="T75" fmla="*/ 790 h 860"/>
                  <a:gd name="T76" fmla="*/ 401 w 1036"/>
                  <a:gd name="T77" fmla="*/ 803 h 860"/>
                  <a:gd name="T78" fmla="*/ 370 w 1036"/>
                  <a:gd name="T79" fmla="*/ 796 h 860"/>
                  <a:gd name="T80" fmla="*/ 287 w 1036"/>
                  <a:gd name="T81" fmla="*/ 855 h 860"/>
                  <a:gd name="T82" fmla="*/ 257 w 1036"/>
                  <a:gd name="T83" fmla="*/ 791 h 860"/>
                  <a:gd name="T84" fmla="*/ 207 w 1036"/>
                  <a:gd name="T85" fmla="*/ 717 h 860"/>
                  <a:gd name="T86" fmla="*/ 214 w 1036"/>
                  <a:gd name="T87" fmla="*/ 604 h 860"/>
                  <a:gd name="T88" fmla="*/ 177 w 1036"/>
                  <a:gd name="T89" fmla="*/ 561 h 860"/>
                  <a:gd name="T90" fmla="*/ 81 w 1036"/>
                  <a:gd name="T91" fmla="*/ 524 h 860"/>
                  <a:gd name="T92" fmla="*/ 0 w 1036"/>
                  <a:gd name="T93" fmla="*/ 541 h 8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36" h="860">
                    <a:moveTo>
                      <a:pt x="7" y="171"/>
                    </a:moveTo>
                    <a:lnTo>
                      <a:pt x="171" y="204"/>
                    </a:lnTo>
                    <a:lnTo>
                      <a:pt x="207" y="185"/>
                    </a:lnTo>
                    <a:lnTo>
                      <a:pt x="223" y="169"/>
                    </a:lnTo>
                    <a:lnTo>
                      <a:pt x="251" y="106"/>
                    </a:lnTo>
                    <a:lnTo>
                      <a:pt x="273" y="93"/>
                    </a:lnTo>
                    <a:lnTo>
                      <a:pt x="280" y="85"/>
                    </a:lnTo>
                    <a:lnTo>
                      <a:pt x="314" y="76"/>
                    </a:lnTo>
                    <a:lnTo>
                      <a:pt x="316" y="79"/>
                    </a:lnTo>
                    <a:lnTo>
                      <a:pt x="321" y="81"/>
                    </a:lnTo>
                    <a:lnTo>
                      <a:pt x="326" y="80"/>
                    </a:lnTo>
                    <a:lnTo>
                      <a:pt x="335" y="78"/>
                    </a:lnTo>
                    <a:lnTo>
                      <a:pt x="349" y="83"/>
                    </a:lnTo>
                    <a:lnTo>
                      <a:pt x="359" y="104"/>
                    </a:lnTo>
                    <a:lnTo>
                      <a:pt x="370" y="104"/>
                    </a:lnTo>
                    <a:lnTo>
                      <a:pt x="377" y="100"/>
                    </a:lnTo>
                    <a:lnTo>
                      <a:pt x="387" y="113"/>
                    </a:lnTo>
                    <a:lnTo>
                      <a:pt x="416" y="142"/>
                    </a:lnTo>
                    <a:lnTo>
                      <a:pt x="434" y="147"/>
                    </a:lnTo>
                    <a:lnTo>
                      <a:pt x="444" y="135"/>
                    </a:lnTo>
                    <a:lnTo>
                      <a:pt x="529" y="121"/>
                    </a:lnTo>
                    <a:lnTo>
                      <a:pt x="529" y="104"/>
                    </a:lnTo>
                    <a:lnTo>
                      <a:pt x="492" y="63"/>
                    </a:lnTo>
                    <a:lnTo>
                      <a:pt x="473" y="54"/>
                    </a:lnTo>
                    <a:lnTo>
                      <a:pt x="463" y="35"/>
                    </a:lnTo>
                    <a:lnTo>
                      <a:pt x="427" y="35"/>
                    </a:lnTo>
                    <a:lnTo>
                      <a:pt x="466" y="4"/>
                    </a:lnTo>
                    <a:lnTo>
                      <a:pt x="542" y="11"/>
                    </a:lnTo>
                    <a:lnTo>
                      <a:pt x="570" y="0"/>
                    </a:lnTo>
                    <a:lnTo>
                      <a:pt x="620" y="13"/>
                    </a:lnTo>
                    <a:lnTo>
                      <a:pt x="686" y="19"/>
                    </a:lnTo>
                    <a:lnTo>
                      <a:pt x="699" y="26"/>
                    </a:lnTo>
                    <a:lnTo>
                      <a:pt x="715" y="28"/>
                    </a:lnTo>
                    <a:lnTo>
                      <a:pt x="772" y="50"/>
                    </a:lnTo>
                    <a:lnTo>
                      <a:pt x="836" y="61"/>
                    </a:lnTo>
                    <a:lnTo>
                      <a:pt x="855" y="56"/>
                    </a:lnTo>
                    <a:lnTo>
                      <a:pt x="886" y="63"/>
                    </a:lnTo>
                    <a:lnTo>
                      <a:pt x="957" y="104"/>
                    </a:lnTo>
                    <a:lnTo>
                      <a:pt x="971" y="93"/>
                    </a:lnTo>
                    <a:lnTo>
                      <a:pt x="1007" y="111"/>
                    </a:lnTo>
                    <a:lnTo>
                      <a:pt x="1007" y="139"/>
                    </a:lnTo>
                    <a:lnTo>
                      <a:pt x="1014" y="161"/>
                    </a:lnTo>
                    <a:lnTo>
                      <a:pt x="1027" y="163"/>
                    </a:lnTo>
                    <a:lnTo>
                      <a:pt x="1029" y="185"/>
                    </a:lnTo>
                    <a:lnTo>
                      <a:pt x="1021" y="206"/>
                    </a:lnTo>
                    <a:lnTo>
                      <a:pt x="1027" y="249"/>
                    </a:lnTo>
                    <a:lnTo>
                      <a:pt x="1022" y="248"/>
                    </a:lnTo>
                    <a:lnTo>
                      <a:pt x="1020" y="250"/>
                    </a:lnTo>
                    <a:lnTo>
                      <a:pt x="1019" y="256"/>
                    </a:lnTo>
                    <a:lnTo>
                      <a:pt x="1005" y="328"/>
                    </a:lnTo>
                    <a:lnTo>
                      <a:pt x="1027" y="363"/>
                    </a:lnTo>
                    <a:lnTo>
                      <a:pt x="1036" y="391"/>
                    </a:lnTo>
                    <a:lnTo>
                      <a:pt x="1021" y="406"/>
                    </a:lnTo>
                    <a:lnTo>
                      <a:pt x="1027" y="446"/>
                    </a:lnTo>
                    <a:lnTo>
                      <a:pt x="1007" y="474"/>
                    </a:lnTo>
                    <a:lnTo>
                      <a:pt x="986" y="482"/>
                    </a:lnTo>
                    <a:lnTo>
                      <a:pt x="971" y="504"/>
                    </a:lnTo>
                    <a:lnTo>
                      <a:pt x="914" y="498"/>
                    </a:lnTo>
                    <a:lnTo>
                      <a:pt x="914" y="524"/>
                    </a:lnTo>
                    <a:lnTo>
                      <a:pt x="901" y="532"/>
                    </a:lnTo>
                    <a:lnTo>
                      <a:pt x="879" y="556"/>
                    </a:lnTo>
                    <a:lnTo>
                      <a:pt x="864" y="567"/>
                    </a:lnTo>
                    <a:lnTo>
                      <a:pt x="827" y="567"/>
                    </a:lnTo>
                    <a:lnTo>
                      <a:pt x="822" y="620"/>
                    </a:lnTo>
                    <a:lnTo>
                      <a:pt x="814" y="627"/>
                    </a:lnTo>
                    <a:lnTo>
                      <a:pt x="819" y="653"/>
                    </a:lnTo>
                    <a:lnTo>
                      <a:pt x="805" y="667"/>
                    </a:lnTo>
                    <a:lnTo>
                      <a:pt x="786" y="648"/>
                    </a:lnTo>
                    <a:lnTo>
                      <a:pt x="777" y="641"/>
                    </a:lnTo>
                    <a:lnTo>
                      <a:pt x="764" y="646"/>
                    </a:lnTo>
                    <a:lnTo>
                      <a:pt x="755" y="639"/>
                    </a:lnTo>
                    <a:lnTo>
                      <a:pt x="727" y="641"/>
                    </a:lnTo>
                    <a:lnTo>
                      <a:pt x="715" y="656"/>
                    </a:lnTo>
                    <a:lnTo>
                      <a:pt x="679" y="653"/>
                    </a:lnTo>
                    <a:lnTo>
                      <a:pt x="662" y="674"/>
                    </a:lnTo>
                    <a:lnTo>
                      <a:pt x="636" y="689"/>
                    </a:lnTo>
                    <a:lnTo>
                      <a:pt x="612" y="682"/>
                    </a:lnTo>
                    <a:lnTo>
                      <a:pt x="601" y="684"/>
                    </a:lnTo>
                    <a:lnTo>
                      <a:pt x="603" y="687"/>
                    </a:lnTo>
                    <a:lnTo>
                      <a:pt x="605" y="690"/>
                    </a:lnTo>
                    <a:lnTo>
                      <a:pt x="606" y="692"/>
                    </a:lnTo>
                    <a:lnTo>
                      <a:pt x="606" y="693"/>
                    </a:lnTo>
                    <a:lnTo>
                      <a:pt x="607" y="695"/>
                    </a:lnTo>
                    <a:lnTo>
                      <a:pt x="606" y="695"/>
                    </a:lnTo>
                    <a:lnTo>
                      <a:pt x="605" y="695"/>
                    </a:lnTo>
                    <a:lnTo>
                      <a:pt x="605" y="696"/>
                    </a:lnTo>
                    <a:lnTo>
                      <a:pt x="602" y="696"/>
                    </a:lnTo>
                    <a:lnTo>
                      <a:pt x="600" y="696"/>
                    </a:lnTo>
                    <a:lnTo>
                      <a:pt x="593" y="695"/>
                    </a:lnTo>
                    <a:lnTo>
                      <a:pt x="586" y="697"/>
                    </a:lnTo>
                    <a:lnTo>
                      <a:pt x="572" y="703"/>
                    </a:lnTo>
                    <a:lnTo>
                      <a:pt x="540" y="743"/>
                    </a:lnTo>
                    <a:lnTo>
                      <a:pt x="539" y="739"/>
                    </a:lnTo>
                    <a:lnTo>
                      <a:pt x="537" y="737"/>
                    </a:lnTo>
                    <a:lnTo>
                      <a:pt x="532" y="735"/>
                    </a:lnTo>
                    <a:lnTo>
                      <a:pt x="527" y="734"/>
                    </a:lnTo>
                    <a:lnTo>
                      <a:pt x="516" y="748"/>
                    </a:lnTo>
                    <a:lnTo>
                      <a:pt x="515" y="748"/>
                    </a:lnTo>
                    <a:lnTo>
                      <a:pt x="515" y="749"/>
                    </a:lnTo>
                    <a:lnTo>
                      <a:pt x="515" y="751"/>
                    </a:lnTo>
                    <a:lnTo>
                      <a:pt x="515" y="755"/>
                    </a:lnTo>
                    <a:lnTo>
                      <a:pt x="513" y="758"/>
                    </a:lnTo>
                    <a:lnTo>
                      <a:pt x="511" y="758"/>
                    </a:lnTo>
                    <a:lnTo>
                      <a:pt x="511" y="759"/>
                    </a:lnTo>
                    <a:lnTo>
                      <a:pt x="511" y="761"/>
                    </a:lnTo>
                    <a:lnTo>
                      <a:pt x="508" y="761"/>
                    </a:lnTo>
                    <a:lnTo>
                      <a:pt x="506" y="762"/>
                    </a:lnTo>
                    <a:lnTo>
                      <a:pt x="504" y="761"/>
                    </a:lnTo>
                    <a:lnTo>
                      <a:pt x="503" y="761"/>
                    </a:lnTo>
                    <a:lnTo>
                      <a:pt x="501" y="760"/>
                    </a:lnTo>
                    <a:lnTo>
                      <a:pt x="484" y="755"/>
                    </a:lnTo>
                    <a:lnTo>
                      <a:pt x="479" y="784"/>
                    </a:lnTo>
                    <a:lnTo>
                      <a:pt x="472" y="788"/>
                    </a:lnTo>
                    <a:lnTo>
                      <a:pt x="466" y="790"/>
                    </a:lnTo>
                    <a:lnTo>
                      <a:pt x="460" y="788"/>
                    </a:lnTo>
                    <a:lnTo>
                      <a:pt x="456" y="782"/>
                    </a:lnTo>
                    <a:lnTo>
                      <a:pt x="401" y="803"/>
                    </a:lnTo>
                    <a:lnTo>
                      <a:pt x="406" y="824"/>
                    </a:lnTo>
                    <a:lnTo>
                      <a:pt x="394" y="805"/>
                    </a:lnTo>
                    <a:lnTo>
                      <a:pt x="370" y="796"/>
                    </a:lnTo>
                    <a:lnTo>
                      <a:pt x="330" y="860"/>
                    </a:lnTo>
                    <a:lnTo>
                      <a:pt x="314" y="846"/>
                    </a:lnTo>
                    <a:lnTo>
                      <a:pt x="287" y="855"/>
                    </a:lnTo>
                    <a:lnTo>
                      <a:pt x="277" y="824"/>
                    </a:lnTo>
                    <a:lnTo>
                      <a:pt x="257" y="803"/>
                    </a:lnTo>
                    <a:lnTo>
                      <a:pt x="257" y="791"/>
                    </a:lnTo>
                    <a:lnTo>
                      <a:pt x="242" y="770"/>
                    </a:lnTo>
                    <a:lnTo>
                      <a:pt x="214" y="767"/>
                    </a:lnTo>
                    <a:lnTo>
                      <a:pt x="207" y="717"/>
                    </a:lnTo>
                    <a:lnTo>
                      <a:pt x="214" y="698"/>
                    </a:lnTo>
                    <a:lnTo>
                      <a:pt x="227" y="676"/>
                    </a:lnTo>
                    <a:lnTo>
                      <a:pt x="214" y="604"/>
                    </a:lnTo>
                    <a:lnTo>
                      <a:pt x="194" y="596"/>
                    </a:lnTo>
                    <a:lnTo>
                      <a:pt x="192" y="574"/>
                    </a:lnTo>
                    <a:lnTo>
                      <a:pt x="177" y="561"/>
                    </a:lnTo>
                    <a:lnTo>
                      <a:pt x="102" y="561"/>
                    </a:lnTo>
                    <a:lnTo>
                      <a:pt x="99" y="541"/>
                    </a:lnTo>
                    <a:lnTo>
                      <a:pt x="81" y="524"/>
                    </a:lnTo>
                    <a:lnTo>
                      <a:pt x="64" y="524"/>
                    </a:lnTo>
                    <a:lnTo>
                      <a:pt x="38" y="517"/>
                    </a:lnTo>
                    <a:lnTo>
                      <a:pt x="0" y="54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1767">
                <a:extLst>
                  <a:ext uri="{FF2B5EF4-FFF2-40B4-BE49-F238E27FC236}">
                    <a16:creationId xmlns:a16="http://schemas.microsoft.com/office/drawing/2014/main" id="{BD418F26-BB7F-EE85-6CA6-705439B616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1" y="3186"/>
                <a:ext cx="23" cy="62"/>
              </a:xfrm>
              <a:custGeom>
                <a:avLst/>
                <a:gdLst>
                  <a:gd name="T0" fmla="*/ 57 w 142"/>
                  <a:gd name="T1" fmla="*/ 0 h 370"/>
                  <a:gd name="T2" fmla="*/ 66 w 142"/>
                  <a:gd name="T3" fmla="*/ 18 h 370"/>
                  <a:gd name="T4" fmla="*/ 102 w 142"/>
                  <a:gd name="T5" fmla="*/ 26 h 370"/>
                  <a:gd name="T6" fmla="*/ 114 w 142"/>
                  <a:gd name="T7" fmla="*/ 47 h 370"/>
                  <a:gd name="T8" fmla="*/ 114 w 142"/>
                  <a:gd name="T9" fmla="*/ 83 h 370"/>
                  <a:gd name="T10" fmla="*/ 79 w 142"/>
                  <a:gd name="T11" fmla="*/ 92 h 370"/>
                  <a:gd name="T12" fmla="*/ 66 w 142"/>
                  <a:gd name="T13" fmla="*/ 155 h 370"/>
                  <a:gd name="T14" fmla="*/ 128 w 142"/>
                  <a:gd name="T15" fmla="*/ 168 h 370"/>
                  <a:gd name="T16" fmla="*/ 142 w 142"/>
                  <a:gd name="T17" fmla="*/ 197 h 370"/>
                  <a:gd name="T18" fmla="*/ 99 w 142"/>
                  <a:gd name="T19" fmla="*/ 225 h 370"/>
                  <a:gd name="T20" fmla="*/ 31 w 142"/>
                  <a:gd name="T21" fmla="*/ 247 h 370"/>
                  <a:gd name="T22" fmla="*/ 16 w 142"/>
                  <a:gd name="T23" fmla="*/ 249 h 370"/>
                  <a:gd name="T24" fmla="*/ 0 w 142"/>
                  <a:gd name="T25" fmla="*/ 264 h 370"/>
                  <a:gd name="T26" fmla="*/ 2 w 142"/>
                  <a:gd name="T27" fmla="*/ 285 h 370"/>
                  <a:gd name="T28" fmla="*/ 7 w 142"/>
                  <a:gd name="T29" fmla="*/ 290 h 370"/>
                  <a:gd name="T30" fmla="*/ 12 w 142"/>
                  <a:gd name="T31" fmla="*/ 290 h 370"/>
                  <a:gd name="T32" fmla="*/ 16 w 142"/>
                  <a:gd name="T33" fmla="*/ 292 h 370"/>
                  <a:gd name="T34" fmla="*/ 18 w 142"/>
                  <a:gd name="T35" fmla="*/ 294 h 370"/>
                  <a:gd name="T36" fmla="*/ 20 w 142"/>
                  <a:gd name="T37" fmla="*/ 298 h 370"/>
                  <a:gd name="T38" fmla="*/ 20 w 142"/>
                  <a:gd name="T39" fmla="*/ 301 h 370"/>
                  <a:gd name="T40" fmla="*/ 19 w 142"/>
                  <a:gd name="T41" fmla="*/ 307 h 370"/>
                  <a:gd name="T42" fmla="*/ 17 w 142"/>
                  <a:gd name="T43" fmla="*/ 312 h 370"/>
                  <a:gd name="T44" fmla="*/ 14 w 142"/>
                  <a:gd name="T45" fmla="*/ 318 h 370"/>
                  <a:gd name="T46" fmla="*/ 38 w 142"/>
                  <a:gd name="T47" fmla="*/ 333 h 370"/>
                  <a:gd name="T48" fmla="*/ 50 w 142"/>
                  <a:gd name="T4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2" h="370">
                    <a:moveTo>
                      <a:pt x="57" y="0"/>
                    </a:moveTo>
                    <a:lnTo>
                      <a:pt x="66" y="18"/>
                    </a:lnTo>
                    <a:lnTo>
                      <a:pt x="102" y="26"/>
                    </a:lnTo>
                    <a:lnTo>
                      <a:pt x="114" y="47"/>
                    </a:lnTo>
                    <a:lnTo>
                      <a:pt x="114" y="83"/>
                    </a:lnTo>
                    <a:lnTo>
                      <a:pt x="79" y="92"/>
                    </a:lnTo>
                    <a:lnTo>
                      <a:pt x="66" y="155"/>
                    </a:lnTo>
                    <a:lnTo>
                      <a:pt x="128" y="168"/>
                    </a:lnTo>
                    <a:lnTo>
                      <a:pt x="142" y="197"/>
                    </a:lnTo>
                    <a:lnTo>
                      <a:pt x="99" y="225"/>
                    </a:lnTo>
                    <a:lnTo>
                      <a:pt x="31" y="247"/>
                    </a:lnTo>
                    <a:lnTo>
                      <a:pt x="16" y="249"/>
                    </a:lnTo>
                    <a:lnTo>
                      <a:pt x="0" y="264"/>
                    </a:lnTo>
                    <a:lnTo>
                      <a:pt x="2" y="285"/>
                    </a:lnTo>
                    <a:lnTo>
                      <a:pt x="7" y="290"/>
                    </a:lnTo>
                    <a:lnTo>
                      <a:pt x="12" y="290"/>
                    </a:lnTo>
                    <a:lnTo>
                      <a:pt x="16" y="292"/>
                    </a:lnTo>
                    <a:lnTo>
                      <a:pt x="18" y="294"/>
                    </a:lnTo>
                    <a:lnTo>
                      <a:pt x="20" y="298"/>
                    </a:lnTo>
                    <a:lnTo>
                      <a:pt x="20" y="301"/>
                    </a:lnTo>
                    <a:lnTo>
                      <a:pt x="19" y="307"/>
                    </a:lnTo>
                    <a:lnTo>
                      <a:pt x="17" y="312"/>
                    </a:lnTo>
                    <a:lnTo>
                      <a:pt x="14" y="318"/>
                    </a:lnTo>
                    <a:lnTo>
                      <a:pt x="38" y="333"/>
                    </a:lnTo>
                    <a:lnTo>
                      <a:pt x="50" y="37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1768">
                <a:extLst>
                  <a:ext uri="{FF2B5EF4-FFF2-40B4-BE49-F238E27FC236}">
                    <a16:creationId xmlns:a16="http://schemas.microsoft.com/office/drawing/2014/main" id="{F0D39AA0-EC7C-19D6-8134-2A96F415D9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9" y="3194"/>
                <a:ext cx="21" cy="16"/>
              </a:xfrm>
              <a:custGeom>
                <a:avLst/>
                <a:gdLst>
                  <a:gd name="T0" fmla="*/ 126 w 128"/>
                  <a:gd name="T1" fmla="*/ 3 h 93"/>
                  <a:gd name="T2" fmla="*/ 71 w 128"/>
                  <a:gd name="T3" fmla="*/ 8 h 93"/>
                  <a:gd name="T4" fmla="*/ 65 w 128"/>
                  <a:gd name="T5" fmla="*/ 3 h 93"/>
                  <a:gd name="T6" fmla="*/ 61 w 128"/>
                  <a:gd name="T7" fmla="*/ 0 h 93"/>
                  <a:gd name="T8" fmla="*/ 53 w 128"/>
                  <a:gd name="T9" fmla="*/ 0 h 93"/>
                  <a:gd name="T10" fmla="*/ 48 w 128"/>
                  <a:gd name="T11" fmla="*/ 6 h 93"/>
                  <a:gd name="T12" fmla="*/ 47 w 128"/>
                  <a:gd name="T13" fmla="*/ 17 h 93"/>
                  <a:gd name="T14" fmla="*/ 0 w 128"/>
                  <a:gd name="T15" fmla="*/ 24 h 93"/>
                  <a:gd name="T16" fmla="*/ 36 w 128"/>
                  <a:gd name="T17" fmla="*/ 50 h 93"/>
                  <a:gd name="T18" fmla="*/ 47 w 128"/>
                  <a:gd name="T19" fmla="*/ 79 h 93"/>
                  <a:gd name="T20" fmla="*/ 64 w 128"/>
                  <a:gd name="T21" fmla="*/ 93 h 93"/>
                  <a:gd name="T22" fmla="*/ 119 w 128"/>
                  <a:gd name="T23" fmla="*/ 81 h 93"/>
                  <a:gd name="T24" fmla="*/ 121 w 128"/>
                  <a:gd name="T25" fmla="*/ 29 h 93"/>
                  <a:gd name="T26" fmla="*/ 128 w 128"/>
                  <a:gd name="T27" fmla="*/ 21 h 93"/>
                  <a:gd name="T28" fmla="*/ 126 w 128"/>
                  <a:gd name="T29" fmla="*/ 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8" h="93">
                    <a:moveTo>
                      <a:pt x="126" y="3"/>
                    </a:moveTo>
                    <a:lnTo>
                      <a:pt x="71" y="8"/>
                    </a:lnTo>
                    <a:lnTo>
                      <a:pt x="65" y="3"/>
                    </a:lnTo>
                    <a:lnTo>
                      <a:pt x="61" y="0"/>
                    </a:lnTo>
                    <a:lnTo>
                      <a:pt x="53" y="0"/>
                    </a:lnTo>
                    <a:lnTo>
                      <a:pt x="48" y="6"/>
                    </a:lnTo>
                    <a:lnTo>
                      <a:pt x="47" y="17"/>
                    </a:lnTo>
                    <a:lnTo>
                      <a:pt x="0" y="24"/>
                    </a:lnTo>
                    <a:lnTo>
                      <a:pt x="36" y="50"/>
                    </a:lnTo>
                    <a:lnTo>
                      <a:pt x="47" y="79"/>
                    </a:lnTo>
                    <a:lnTo>
                      <a:pt x="64" y="93"/>
                    </a:lnTo>
                    <a:lnTo>
                      <a:pt x="119" y="81"/>
                    </a:lnTo>
                    <a:lnTo>
                      <a:pt x="121" y="29"/>
                    </a:lnTo>
                    <a:lnTo>
                      <a:pt x="128" y="21"/>
                    </a:lnTo>
                    <a:lnTo>
                      <a:pt x="126" y="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1769">
                <a:extLst>
                  <a:ext uri="{FF2B5EF4-FFF2-40B4-BE49-F238E27FC236}">
                    <a16:creationId xmlns:a16="http://schemas.microsoft.com/office/drawing/2014/main" id="{907337D0-AAAF-8026-6C66-1F70A79584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3" y="3248"/>
                <a:ext cx="496" cy="102"/>
              </a:xfrm>
              <a:custGeom>
                <a:avLst/>
                <a:gdLst>
                  <a:gd name="T0" fmla="*/ 2936 w 2977"/>
                  <a:gd name="T1" fmla="*/ 50 h 611"/>
                  <a:gd name="T2" fmla="*/ 2877 w 2977"/>
                  <a:gd name="T3" fmla="*/ 57 h 611"/>
                  <a:gd name="T4" fmla="*/ 2886 w 2977"/>
                  <a:gd name="T5" fmla="*/ 141 h 611"/>
                  <a:gd name="T6" fmla="*/ 2799 w 2977"/>
                  <a:gd name="T7" fmla="*/ 120 h 611"/>
                  <a:gd name="T8" fmla="*/ 2803 w 2977"/>
                  <a:gd name="T9" fmla="*/ 148 h 611"/>
                  <a:gd name="T10" fmla="*/ 2799 w 2977"/>
                  <a:gd name="T11" fmla="*/ 172 h 611"/>
                  <a:gd name="T12" fmla="*/ 2798 w 2977"/>
                  <a:gd name="T13" fmla="*/ 175 h 611"/>
                  <a:gd name="T14" fmla="*/ 2790 w 2977"/>
                  <a:gd name="T15" fmla="*/ 175 h 611"/>
                  <a:gd name="T16" fmla="*/ 2758 w 2977"/>
                  <a:gd name="T17" fmla="*/ 193 h 611"/>
                  <a:gd name="T18" fmla="*/ 2730 w 2977"/>
                  <a:gd name="T19" fmla="*/ 243 h 611"/>
                  <a:gd name="T20" fmla="*/ 2671 w 2977"/>
                  <a:gd name="T21" fmla="*/ 250 h 611"/>
                  <a:gd name="T22" fmla="*/ 2634 w 2977"/>
                  <a:gd name="T23" fmla="*/ 241 h 611"/>
                  <a:gd name="T24" fmla="*/ 2530 w 2977"/>
                  <a:gd name="T25" fmla="*/ 191 h 611"/>
                  <a:gd name="T26" fmla="*/ 2388 w 2977"/>
                  <a:gd name="T27" fmla="*/ 207 h 611"/>
                  <a:gd name="T28" fmla="*/ 2288 w 2977"/>
                  <a:gd name="T29" fmla="*/ 205 h 611"/>
                  <a:gd name="T30" fmla="*/ 2107 w 2977"/>
                  <a:gd name="T31" fmla="*/ 241 h 611"/>
                  <a:gd name="T32" fmla="*/ 2131 w 2977"/>
                  <a:gd name="T33" fmla="*/ 250 h 611"/>
                  <a:gd name="T34" fmla="*/ 2173 w 2977"/>
                  <a:gd name="T35" fmla="*/ 283 h 611"/>
                  <a:gd name="T36" fmla="*/ 2216 w 2977"/>
                  <a:gd name="T37" fmla="*/ 300 h 611"/>
                  <a:gd name="T38" fmla="*/ 2256 w 2977"/>
                  <a:gd name="T39" fmla="*/ 335 h 611"/>
                  <a:gd name="T40" fmla="*/ 2266 w 2977"/>
                  <a:gd name="T41" fmla="*/ 376 h 611"/>
                  <a:gd name="T42" fmla="*/ 2229 w 2977"/>
                  <a:gd name="T43" fmla="*/ 444 h 611"/>
                  <a:gd name="T44" fmla="*/ 2221 w 2977"/>
                  <a:gd name="T45" fmla="*/ 450 h 611"/>
                  <a:gd name="T46" fmla="*/ 2088 w 2977"/>
                  <a:gd name="T47" fmla="*/ 455 h 611"/>
                  <a:gd name="T48" fmla="*/ 1951 w 2977"/>
                  <a:gd name="T49" fmla="*/ 548 h 611"/>
                  <a:gd name="T50" fmla="*/ 2023 w 2977"/>
                  <a:gd name="T51" fmla="*/ 492 h 611"/>
                  <a:gd name="T52" fmla="*/ 1973 w 2977"/>
                  <a:gd name="T53" fmla="*/ 400 h 611"/>
                  <a:gd name="T54" fmla="*/ 1931 w 2977"/>
                  <a:gd name="T55" fmla="*/ 357 h 611"/>
                  <a:gd name="T56" fmla="*/ 1845 w 2977"/>
                  <a:gd name="T57" fmla="*/ 262 h 611"/>
                  <a:gd name="T58" fmla="*/ 1812 w 2977"/>
                  <a:gd name="T59" fmla="*/ 223 h 611"/>
                  <a:gd name="T60" fmla="*/ 1813 w 2977"/>
                  <a:gd name="T61" fmla="*/ 202 h 611"/>
                  <a:gd name="T62" fmla="*/ 1772 w 2977"/>
                  <a:gd name="T63" fmla="*/ 200 h 611"/>
                  <a:gd name="T64" fmla="*/ 1758 w 2977"/>
                  <a:gd name="T65" fmla="*/ 340 h 611"/>
                  <a:gd name="T66" fmla="*/ 1638 w 2977"/>
                  <a:gd name="T67" fmla="*/ 414 h 611"/>
                  <a:gd name="T68" fmla="*/ 1595 w 2977"/>
                  <a:gd name="T69" fmla="*/ 409 h 611"/>
                  <a:gd name="T70" fmla="*/ 1510 w 2977"/>
                  <a:gd name="T71" fmla="*/ 433 h 611"/>
                  <a:gd name="T72" fmla="*/ 1473 w 2977"/>
                  <a:gd name="T73" fmla="*/ 426 h 611"/>
                  <a:gd name="T74" fmla="*/ 1465 w 2977"/>
                  <a:gd name="T75" fmla="*/ 423 h 611"/>
                  <a:gd name="T76" fmla="*/ 1465 w 2977"/>
                  <a:gd name="T77" fmla="*/ 410 h 611"/>
                  <a:gd name="T78" fmla="*/ 1411 w 2977"/>
                  <a:gd name="T79" fmla="*/ 392 h 611"/>
                  <a:gd name="T80" fmla="*/ 1361 w 2977"/>
                  <a:gd name="T81" fmla="*/ 418 h 611"/>
                  <a:gd name="T82" fmla="*/ 1337 w 2977"/>
                  <a:gd name="T83" fmla="*/ 326 h 611"/>
                  <a:gd name="T84" fmla="*/ 1325 w 2977"/>
                  <a:gd name="T85" fmla="*/ 250 h 611"/>
                  <a:gd name="T86" fmla="*/ 1283 w 2977"/>
                  <a:gd name="T87" fmla="*/ 193 h 611"/>
                  <a:gd name="T88" fmla="*/ 1286 w 2977"/>
                  <a:gd name="T89" fmla="*/ 155 h 611"/>
                  <a:gd name="T90" fmla="*/ 1223 w 2977"/>
                  <a:gd name="T91" fmla="*/ 141 h 611"/>
                  <a:gd name="T92" fmla="*/ 1068 w 2977"/>
                  <a:gd name="T93" fmla="*/ 229 h 611"/>
                  <a:gd name="T94" fmla="*/ 1023 w 2977"/>
                  <a:gd name="T95" fmla="*/ 279 h 611"/>
                  <a:gd name="T96" fmla="*/ 945 w 2977"/>
                  <a:gd name="T97" fmla="*/ 326 h 611"/>
                  <a:gd name="T98" fmla="*/ 807 w 2977"/>
                  <a:gd name="T99" fmla="*/ 328 h 611"/>
                  <a:gd name="T100" fmla="*/ 771 w 2977"/>
                  <a:gd name="T101" fmla="*/ 320 h 611"/>
                  <a:gd name="T102" fmla="*/ 673 w 2977"/>
                  <a:gd name="T103" fmla="*/ 289 h 611"/>
                  <a:gd name="T104" fmla="*/ 621 w 2977"/>
                  <a:gd name="T105" fmla="*/ 272 h 611"/>
                  <a:gd name="T106" fmla="*/ 613 w 2977"/>
                  <a:gd name="T107" fmla="*/ 269 h 611"/>
                  <a:gd name="T108" fmla="*/ 571 w 2977"/>
                  <a:gd name="T109" fmla="*/ 244 h 611"/>
                  <a:gd name="T110" fmla="*/ 526 w 2977"/>
                  <a:gd name="T111" fmla="*/ 224 h 611"/>
                  <a:gd name="T112" fmla="*/ 206 w 2977"/>
                  <a:gd name="T113" fmla="*/ 107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977" h="611">
                    <a:moveTo>
                      <a:pt x="2977" y="0"/>
                    </a:moveTo>
                    <a:lnTo>
                      <a:pt x="2956" y="33"/>
                    </a:lnTo>
                    <a:lnTo>
                      <a:pt x="2936" y="50"/>
                    </a:lnTo>
                    <a:lnTo>
                      <a:pt x="2906" y="70"/>
                    </a:lnTo>
                    <a:lnTo>
                      <a:pt x="2891" y="70"/>
                    </a:lnTo>
                    <a:lnTo>
                      <a:pt x="2877" y="57"/>
                    </a:lnTo>
                    <a:lnTo>
                      <a:pt x="2880" y="91"/>
                    </a:lnTo>
                    <a:lnTo>
                      <a:pt x="2858" y="105"/>
                    </a:lnTo>
                    <a:lnTo>
                      <a:pt x="2886" y="141"/>
                    </a:lnTo>
                    <a:lnTo>
                      <a:pt x="2836" y="133"/>
                    </a:lnTo>
                    <a:lnTo>
                      <a:pt x="2827" y="122"/>
                    </a:lnTo>
                    <a:lnTo>
                      <a:pt x="2799" y="120"/>
                    </a:lnTo>
                    <a:lnTo>
                      <a:pt x="2806" y="135"/>
                    </a:lnTo>
                    <a:lnTo>
                      <a:pt x="2801" y="148"/>
                    </a:lnTo>
                    <a:lnTo>
                      <a:pt x="2803" y="148"/>
                    </a:lnTo>
                    <a:lnTo>
                      <a:pt x="2799" y="162"/>
                    </a:lnTo>
                    <a:lnTo>
                      <a:pt x="2799" y="169"/>
                    </a:lnTo>
                    <a:lnTo>
                      <a:pt x="2799" y="172"/>
                    </a:lnTo>
                    <a:lnTo>
                      <a:pt x="2798" y="172"/>
                    </a:lnTo>
                    <a:lnTo>
                      <a:pt x="2798" y="173"/>
                    </a:lnTo>
                    <a:lnTo>
                      <a:pt x="2798" y="175"/>
                    </a:lnTo>
                    <a:lnTo>
                      <a:pt x="2793" y="176"/>
                    </a:lnTo>
                    <a:lnTo>
                      <a:pt x="2791" y="177"/>
                    </a:lnTo>
                    <a:lnTo>
                      <a:pt x="2790" y="175"/>
                    </a:lnTo>
                    <a:lnTo>
                      <a:pt x="2791" y="172"/>
                    </a:lnTo>
                    <a:lnTo>
                      <a:pt x="2777" y="200"/>
                    </a:lnTo>
                    <a:lnTo>
                      <a:pt x="2758" y="193"/>
                    </a:lnTo>
                    <a:lnTo>
                      <a:pt x="2730" y="207"/>
                    </a:lnTo>
                    <a:lnTo>
                      <a:pt x="2734" y="222"/>
                    </a:lnTo>
                    <a:lnTo>
                      <a:pt x="2730" y="243"/>
                    </a:lnTo>
                    <a:lnTo>
                      <a:pt x="2715" y="248"/>
                    </a:lnTo>
                    <a:lnTo>
                      <a:pt x="2694" y="257"/>
                    </a:lnTo>
                    <a:lnTo>
                      <a:pt x="2671" y="250"/>
                    </a:lnTo>
                    <a:lnTo>
                      <a:pt x="2671" y="235"/>
                    </a:lnTo>
                    <a:lnTo>
                      <a:pt x="2649" y="219"/>
                    </a:lnTo>
                    <a:lnTo>
                      <a:pt x="2634" y="241"/>
                    </a:lnTo>
                    <a:lnTo>
                      <a:pt x="2601" y="219"/>
                    </a:lnTo>
                    <a:lnTo>
                      <a:pt x="2556" y="219"/>
                    </a:lnTo>
                    <a:lnTo>
                      <a:pt x="2530" y="191"/>
                    </a:lnTo>
                    <a:lnTo>
                      <a:pt x="2414" y="200"/>
                    </a:lnTo>
                    <a:lnTo>
                      <a:pt x="2402" y="207"/>
                    </a:lnTo>
                    <a:lnTo>
                      <a:pt x="2388" y="207"/>
                    </a:lnTo>
                    <a:lnTo>
                      <a:pt x="2373" y="222"/>
                    </a:lnTo>
                    <a:lnTo>
                      <a:pt x="2302" y="241"/>
                    </a:lnTo>
                    <a:lnTo>
                      <a:pt x="2288" y="205"/>
                    </a:lnTo>
                    <a:lnTo>
                      <a:pt x="2264" y="183"/>
                    </a:lnTo>
                    <a:lnTo>
                      <a:pt x="2230" y="185"/>
                    </a:lnTo>
                    <a:lnTo>
                      <a:pt x="2107" y="241"/>
                    </a:lnTo>
                    <a:lnTo>
                      <a:pt x="2110" y="248"/>
                    </a:lnTo>
                    <a:lnTo>
                      <a:pt x="2114" y="255"/>
                    </a:lnTo>
                    <a:lnTo>
                      <a:pt x="2131" y="250"/>
                    </a:lnTo>
                    <a:lnTo>
                      <a:pt x="2143" y="255"/>
                    </a:lnTo>
                    <a:lnTo>
                      <a:pt x="2157" y="272"/>
                    </a:lnTo>
                    <a:lnTo>
                      <a:pt x="2173" y="283"/>
                    </a:lnTo>
                    <a:lnTo>
                      <a:pt x="2188" y="283"/>
                    </a:lnTo>
                    <a:lnTo>
                      <a:pt x="2207" y="293"/>
                    </a:lnTo>
                    <a:lnTo>
                      <a:pt x="2216" y="300"/>
                    </a:lnTo>
                    <a:lnTo>
                      <a:pt x="2230" y="300"/>
                    </a:lnTo>
                    <a:lnTo>
                      <a:pt x="2238" y="314"/>
                    </a:lnTo>
                    <a:lnTo>
                      <a:pt x="2256" y="335"/>
                    </a:lnTo>
                    <a:lnTo>
                      <a:pt x="2271" y="343"/>
                    </a:lnTo>
                    <a:lnTo>
                      <a:pt x="2278" y="364"/>
                    </a:lnTo>
                    <a:lnTo>
                      <a:pt x="2266" y="376"/>
                    </a:lnTo>
                    <a:lnTo>
                      <a:pt x="2266" y="398"/>
                    </a:lnTo>
                    <a:lnTo>
                      <a:pt x="2236" y="442"/>
                    </a:lnTo>
                    <a:lnTo>
                      <a:pt x="2229" y="444"/>
                    </a:lnTo>
                    <a:lnTo>
                      <a:pt x="2225" y="446"/>
                    </a:lnTo>
                    <a:lnTo>
                      <a:pt x="2223" y="448"/>
                    </a:lnTo>
                    <a:lnTo>
                      <a:pt x="2221" y="450"/>
                    </a:lnTo>
                    <a:lnTo>
                      <a:pt x="2193" y="471"/>
                    </a:lnTo>
                    <a:lnTo>
                      <a:pt x="2186" y="457"/>
                    </a:lnTo>
                    <a:lnTo>
                      <a:pt x="2088" y="455"/>
                    </a:lnTo>
                    <a:lnTo>
                      <a:pt x="2093" y="600"/>
                    </a:lnTo>
                    <a:lnTo>
                      <a:pt x="2081" y="611"/>
                    </a:lnTo>
                    <a:lnTo>
                      <a:pt x="1951" y="548"/>
                    </a:lnTo>
                    <a:lnTo>
                      <a:pt x="1967" y="533"/>
                    </a:lnTo>
                    <a:lnTo>
                      <a:pt x="1995" y="500"/>
                    </a:lnTo>
                    <a:lnTo>
                      <a:pt x="2023" y="492"/>
                    </a:lnTo>
                    <a:lnTo>
                      <a:pt x="2036" y="471"/>
                    </a:lnTo>
                    <a:lnTo>
                      <a:pt x="2050" y="461"/>
                    </a:lnTo>
                    <a:lnTo>
                      <a:pt x="1973" y="400"/>
                    </a:lnTo>
                    <a:lnTo>
                      <a:pt x="1960" y="398"/>
                    </a:lnTo>
                    <a:lnTo>
                      <a:pt x="1945" y="383"/>
                    </a:lnTo>
                    <a:lnTo>
                      <a:pt x="1931" y="357"/>
                    </a:lnTo>
                    <a:lnTo>
                      <a:pt x="1914" y="298"/>
                    </a:lnTo>
                    <a:lnTo>
                      <a:pt x="1879" y="290"/>
                    </a:lnTo>
                    <a:lnTo>
                      <a:pt x="1845" y="262"/>
                    </a:lnTo>
                    <a:lnTo>
                      <a:pt x="1817" y="257"/>
                    </a:lnTo>
                    <a:lnTo>
                      <a:pt x="1808" y="229"/>
                    </a:lnTo>
                    <a:lnTo>
                      <a:pt x="1812" y="223"/>
                    </a:lnTo>
                    <a:lnTo>
                      <a:pt x="1815" y="219"/>
                    </a:lnTo>
                    <a:lnTo>
                      <a:pt x="1814" y="209"/>
                    </a:lnTo>
                    <a:lnTo>
                      <a:pt x="1813" y="202"/>
                    </a:lnTo>
                    <a:lnTo>
                      <a:pt x="1808" y="196"/>
                    </a:lnTo>
                    <a:lnTo>
                      <a:pt x="1803" y="191"/>
                    </a:lnTo>
                    <a:lnTo>
                      <a:pt x="1772" y="200"/>
                    </a:lnTo>
                    <a:lnTo>
                      <a:pt x="1775" y="243"/>
                    </a:lnTo>
                    <a:lnTo>
                      <a:pt x="1751" y="269"/>
                    </a:lnTo>
                    <a:lnTo>
                      <a:pt x="1758" y="340"/>
                    </a:lnTo>
                    <a:lnTo>
                      <a:pt x="1738" y="372"/>
                    </a:lnTo>
                    <a:lnTo>
                      <a:pt x="1717" y="378"/>
                    </a:lnTo>
                    <a:lnTo>
                      <a:pt x="1638" y="414"/>
                    </a:lnTo>
                    <a:lnTo>
                      <a:pt x="1610" y="405"/>
                    </a:lnTo>
                    <a:lnTo>
                      <a:pt x="1596" y="411"/>
                    </a:lnTo>
                    <a:lnTo>
                      <a:pt x="1595" y="409"/>
                    </a:lnTo>
                    <a:lnTo>
                      <a:pt x="1586" y="405"/>
                    </a:lnTo>
                    <a:lnTo>
                      <a:pt x="1525" y="411"/>
                    </a:lnTo>
                    <a:lnTo>
                      <a:pt x="1510" y="433"/>
                    </a:lnTo>
                    <a:lnTo>
                      <a:pt x="1482" y="422"/>
                    </a:lnTo>
                    <a:lnTo>
                      <a:pt x="1479" y="426"/>
                    </a:lnTo>
                    <a:lnTo>
                      <a:pt x="1473" y="426"/>
                    </a:lnTo>
                    <a:lnTo>
                      <a:pt x="1469" y="426"/>
                    </a:lnTo>
                    <a:lnTo>
                      <a:pt x="1466" y="424"/>
                    </a:lnTo>
                    <a:lnTo>
                      <a:pt x="1465" y="423"/>
                    </a:lnTo>
                    <a:lnTo>
                      <a:pt x="1463" y="418"/>
                    </a:lnTo>
                    <a:lnTo>
                      <a:pt x="1464" y="415"/>
                    </a:lnTo>
                    <a:lnTo>
                      <a:pt x="1465" y="410"/>
                    </a:lnTo>
                    <a:lnTo>
                      <a:pt x="1468" y="405"/>
                    </a:lnTo>
                    <a:lnTo>
                      <a:pt x="1416" y="376"/>
                    </a:lnTo>
                    <a:lnTo>
                      <a:pt x="1411" y="392"/>
                    </a:lnTo>
                    <a:lnTo>
                      <a:pt x="1394" y="400"/>
                    </a:lnTo>
                    <a:lnTo>
                      <a:pt x="1380" y="418"/>
                    </a:lnTo>
                    <a:lnTo>
                      <a:pt x="1361" y="418"/>
                    </a:lnTo>
                    <a:lnTo>
                      <a:pt x="1344" y="405"/>
                    </a:lnTo>
                    <a:lnTo>
                      <a:pt x="1332" y="355"/>
                    </a:lnTo>
                    <a:lnTo>
                      <a:pt x="1337" y="326"/>
                    </a:lnTo>
                    <a:lnTo>
                      <a:pt x="1318" y="307"/>
                    </a:lnTo>
                    <a:lnTo>
                      <a:pt x="1318" y="272"/>
                    </a:lnTo>
                    <a:lnTo>
                      <a:pt x="1325" y="250"/>
                    </a:lnTo>
                    <a:lnTo>
                      <a:pt x="1337" y="226"/>
                    </a:lnTo>
                    <a:lnTo>
                      <a:pt x="1303" y="219"/>
                    </a:lnTo>
                    <a:lnTo>
                      <a:pt x="1283" y="193"/>
                    </a:lnTo>
                    <a:lnTo>
                      <a:pt x="1290" y="165"/>
                    </a:lnTo>
                    <a:lnTo>
                      <a:pt x="1289" y="158"/>
                    </a:lnTo>
                    <a:lnTo>
                      <a:pt x="1286" y="155"/>
                    </a:lnTo>
                    <a:lnTo>
                      <a:pt x="1280" y="154"/>
                    </a:lnTo>
                    <a:lnTo>
                      <a:pt x="1275" y="155"/>
                    </a:lnTo>
                    <a:lnTo>
                      <a:pt x="1223" y="141"/>
                    </a:lnTo>
                    <a:lnTo>
                      <a:pt x="1194" y="162"/>
                    </a:lnTo>
                    <a:lnTo>
                      <a:pt x="1155" y="229"/>
                    </a:lnTo>
                    <a:lnTo>
                      <a:pt x="1068" y="229"/>
                    </a:lnTo>
                    <a:lnTo>
                      <a:pt x="1040" y="248"/>
                    </a:lnTo>
                    <a:lnTo>
                      <a:pt x="1038" y="262"/>
                    </a:lnTo>
                    <a:lnTo>
                      <a:pt x="1023" y="279"/>
                    </a:lnTo>
                    <a:lnTo>
                      <a:pt x="997" y="298"/>
                    </a:lnTo>
                    <a:lnTo>
                      <a:pt x="952" y="314"/>
                    </a:lnTo>
                    <a:lnTo>
                      <a:pt x="945" y="326"/>
                    </a:lnTo>
                    <a:lnTo>
                      <a:pt x="820" y="322"/>
                    </a:lnTo>
                    <a:lnTo>
                      <a:pt x="813" y="325"/>
                    </a:lnTo>
                    <a:lnTo>
                      <a:pt x="807" y="328"/>
                    </a:lnTo>
                    <a:lnTo>
                      <a:pt x="799" y="327"/>
                    </a:lnTo>
                    <a:lnTo>
                      <a:pt x="790" y="326"/>
                    </a:lnTo>
                    <a:lnTo>
                      <a:pt x="771" y="320"/>
                    </a:lnTo>
                    <a:lnTo>
                      <a:pt x="748" y="314"/>
                    </a:lnTo>
                    <a:lnTo>
                      <a:pt x="711" y="304"/>
                    </a:lnTo>
                    <a:lnTo>
                      <a:pt x="673" y="289"/>
                    </a:lnTo>
                    <a:lnTo>
                      <a:pt x="652" y="282"/>
                    </a:lnTo>
                    <a:lnTo>
                      <a:pt x="632" y="276"/>
                    </a:lnTo>
                    <a:lnTo>
                      <a:pt x="621" y="272"/>
                    </a:lnTo>
                    <a:lnTo>
                      <a:pt x="617" y="270"/>
                    </a:lnTo>
                    <a:lnTo>
                      <a:pt x="615" y="269"/>
                    </a:lnTo>
                    <a:lnTo>
                      <a:pt x="613" y="269"/>
                    </a:lnTo>
                    <a:lnTo>
                      <a:pt x="606" y="267"/>
                    </a:lnTo>
                    <a:lnTo>
                      <a:pt x="594" y="257"/>
                    </a:lnTo>
                    <a:lnTo>
                      <a:pt x="571" y="244"/>
                    </a:lnTo>
                    <a:lnTo>
                      <a:pt x="559" y="237"/>
                    </a:lnTo>
                    <a:lnTo>
                      <a:pt x="549" y="233"/>
                    </a:lnTo>
                    <a:lnTo>
                      <a:pt x="526" y="224"/>
                    </a:lnTo>
                    <a:lnTo>
                      <a:pt x="505" y="219"/>
                    </a:lnTo>
                    <a:lnTo>
                      <a:pt x="377" y="133"/>
                    </a:lnTo>
                    <a:lnTo>
                      <a:pt x="206" y="107"/>
                    </a:lnTo>
                    <a:lnTo>
                      <a:pt x="133" y="143"/>
                    </a:lnTo>
                    <a:lnTo>
                      <a:pt x="0" y="8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1770">
                <a:extLst>
                  <a:ext uri="{FF2B5EF4-FFF2-40B4-BE49-F238E27FC236}">
                    <a16:creationId xmlns:a16="http://schemas.microsoft.com/office/drawing/2014/main" id="{9CF655FE-DB26-62E2-8B63-1A291FE6C6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0" y="3257"/>
                <a:ext cx="34" cy="35"/>
              </a:xfrm>
              <a:custGeom>
                <a:avLst/>
                <a:gdLst>
                  <a:gd name="T0" fmla="*/ 122 w 200"/>
                  <a:gd name="T1" fmla="*/ 21 h 209"/>
                  <a:gd name="T2" fmla="*/ 86 w 200"/>
                  <a:gd name="T3" fmla="*/ 17 h 209"/>
                  <a:gd name="T4" fmla="*/ 79 w 200"/>
                  <a:gd name="T5" fmla="*/ 0 h 209"/>
                  <a:gd name="T6" fmla="*/ 71 w 200"/>
                  <a:gd name="T7" fmla="*/ 0 h 209"/>
                  <a:gd name="T8" fmla="*/ 68 w 200"/>
                  <a:gd name="T9" fmla="*/ 3 h 209"/>
                  <a:gd name="T10" fmla="*/ 64 w 200"/>
                  <a:gd name="T11" fmla="*/ 9 h 209"/>
                  <a:gd name="T12" fmla="*/ 63 w 200"/>
                  <a:gd name="T13" fmla="*/ 17 h 209"/>
                  <a:gd name="T14" fmla="*/ 34 w 200"/>
                  <a:gd name="T15" fmla="*/ 50 h 209"/>
                  <a:gd name="T16" fmla="*/ 26 w 200"/>
                  <a:gd name="T17" fmla="*/ 80 h 209"/>
                  <a:gd name="T18" fmla="*/ 0 w 200"/>
                  <a:gd name="T19" fmla="*/ 110 h 209"/>
                  <a:gd name="T20" fmla="*/ 41 w 200"/>
                  <a:gd name="T21" fmla="*/ 174 h 209"/>
                  <a:gd name="T22" fmla="*/ 91 w 200"/>
                  <a:gd name="T23" fmla="*/ 209 h 209"/>
                  <a:gd name="T24" fmla="*/ 143 w 200"/>
                  <a:gd name="T25" fmla="*/ 188 h 209"/>
                  <a:gd name="T26" fmla="*/ 156 w 200"/>
                  <a:gd name="T27" fmla="*/ 164 h 209"/>
                  <a:gd name="T28" fmla="*/ 200 w 200"/>
                  <a:gd name="T29" fmla="*/ 124 h 209"/>
                  <a:gd name="T30" fmla="*/ 158 w 200"/>
                  <a:gd name="T31" fmla="*/ 88 h 209"/>
                  <a:gd name="T32" fmla="*/ 134 w 200"/>
                  <a:gd name="T33" fmla="*/ 38 h 209"/>
                  <a:gd name="T34" fmla="*/ 122 w 200"/>
                  <a:gd name="T35" fmla="*/ 21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0" h="209">
                    <a:moveTo>
                      <a:pt x="122" y="21"/>
                    </a:moveTo>
                    <a:lnTo>
                      <a:pt x="86" y="17"/>
                    </a:lnTo>
                    <a:lnTo>
                      <a:pt x="79" y="0"/>
                    </a:lnTo>
                    <a:lnTo>
                      <a:pt x="71" y="0"/>
                    </a:lnTo>
                    <a:lnTo>
                      <a:pt x="68" y="3"/>
                    </a:lnTo>
                    <a:lnTo>
                      <a:pt x="64" y="9"/>
                    </a:lnTo>
                    <a:lnTo>
                      <a:pt x="63" y="17"/>
                    </a:lnTo>
                    <a:lnTo>
                      <a:pt x="34" y="50"/>
                    </a:lnTo>
                    <a:lnTo>
                      <a:pt x="26" y="80"/>
                    </a:lnTo>
                    <a:lnTo>
                      <a:pt x="0" y="110"/>
                    </a:lnTo>
                    <a:lnTo>
                      <a:pt x="41" y="174"/>
                    </a:lnTo>
                    <a:lnTo>
                      <a:pt x="91" y="209"/>
                    </a:lnTo>
                    <a:lnTo>
                      <a:pt x="143" y="188"/>
                    </a:lnTo>
                    <a:lnTo>
                      <a:pt x="156" y="164"/>
                    </a:lnTo>
                    <a:lnTo>
                      <a:pt x="200" y="124"/>
                    </a:lnTo>
                    <a:lnTo>
                      <a:pt x="158" y="88"/>
                    </a:lnTo>
                    <a:lnTo>
                      <a:pt x="134" y="38"/>
                    </a:lnTo>
                    <a:lnTo>
                      <a:pt x="122" y="2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1771">
                <a:extLst>
                  <a:ext uri="{FF2B5EF4-FFF2-40B4-BE49-F238E27FC236}">
                    <a16:creationId xmlns:a16="http://schemas.microsoft.com/office/drawing/2014/main" id="{B15F2343-BBB2-1666-11C2-3E0B8005E7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3" y="3386"/>
                <a:ext cx="159" cy="136"/>
              </a:xfrm>
              <a:custGeom>
                <a:avLst/>
                <a:gdLst>
                  <a:gd name="T0" fmla="*/ 232 w 952"/>
                  <a:gd name="T1" fmla="*/ 76 h 819"/>
                  <a:gd name="T2" fmla="*/ 249 w 952"/>
                  <a:gd name="T3" fmla="*/ 41 h 819"/>
                  <a:gd name="T4" fmla="*/ 361 w 952"/>
                  <a:gd name="T5" fmla="*/ 29 h 819"/>
                  <a:gd name="T6" fmla="*/ 418 w 952"/>
                  <a:gd name="T7" fmla="*/ 22 h 819"/>
                  <a:gd name="T8" fmla="*/ 470 w 952"/>
                  <a:gd name="T9" fmla="*/ 69 h 819"/>
                  <a:gd name="T10" fmla="*/ 491 w 952"/>
                  <a:gd name="T11" fmla="*/ 115 h 819"/>
                  <a:gd name="T12" fmla="*/ 517 w 952"/>
                  <a:gd name="T13" fmla="*/ 69 h 819"/>
                  <a:gd name="T14" fmla="*/ 591 w 952"/>
                  <a:gd name="T15" fmla="*/ 69 h 819"/>
                  <a:gd name="T16" fmla="*/ 753 w 952"/>
                  <a:gd name="T17" fmla="*/ 121 h 819"/>
                  <a:gd name="T18" fmla="*/ 774 w 952"/>
                  <a:gd name="T19" fmla="*/ 155 h 819"/>
                  <a:gd name="T20" fmla="*/ 814 w 952"/>
                  <a:gd name="T21" fmla="*/ 158 h 819"/>
                  <a:gd name="T22" fmla="*/ 819 w 952"/>
                  <a:gd name="T23" fmla="*/ 159 h 819"/>
                  <a:gd name="T24" fmla="*/ 821 w 952"/>
                  <a:gd name="T25" fmla="*/ 152 h 819"/>
                  <a:gd name="T26" fmla="*/ 839 w 952"/>
                  <a:gd name="T27" fmla="*/ 158 h 819"/>
                  <a:gd name="T28" fmla="*/ 846 w 952"/>
                  <a:gd name="T29" fmla="*/ 215 h 819"/>
                  <a:gd name="T30" fmla="*/ 863 w 952"/>
                  <a:gd name="T31" fmla="*/ 211 h 819"/>
                  <a:gd name="T32" fmla="*/ 919 w 952"/>
                  <a:gd name="T33" fmla="*/ 212 h 819"/>
                  <a:gd name="T34" fmla="*/ 952 w 952"/>
                  <a:gd name="T35" fmla="*/ 265 h 819"/>
                  <a:gd name="T36" fmla="*/ 883 w 952"/>
                  <a:gd name="T37" fmla="*/ 271 h 819"/>
                  <a:gd name="T38" fmla="*/ 885 w 952"/>
                  <a:gd name="T39" fmla="*/ 276 h 819"/>
                  <a:gd name="T40" fmla="*/ 880 w 952"/>
                  <a:gd name="T41" fmla="*/ 284 h 819"/>
                  <a:gd name="T42" fmla="*/ 819 w 952"/>
                  <a:gd name="T43" fmla="*/ 336 h 819"/>
                  <a:gd name="T44" fmla="*/ 863 w 952"/>
                  <a:gd name="T45" fmla="*/ 370 h 819"/>
                  <a:gd name="T46" fmla="*/ 879 w 952"/>
                  <a:gd name="T47" fmla="*/ 368 h 819"/>
                  <a:gd name="T48" fmla="*/ 917 w 952"/>
                  <a:gd name="T49" fmla="*/ 462 h 819"/>
                  <a:gd name="T50" fmla="*/ 889 w 952"/>
                  <a:gd name="T51" fmla="*/ 485 h 819"/>
                  <a:gd name="T52" fmla="*/ 834 w 952"/>
                  <a:gd name="T53" fmla="*/ 540 h 819"/>
                  <a:gd name="T54" fmla="*/ 826 w 952"/>
                  <a:gd name="T55" fmla="*/ 593 h 819"/>
                  <a:gd name="T56" fmla="*/ 820 w 952"/>
                  <a:gd name="T57" fmla="*/ 619 h 819"/>
                  <a:gd name="T58" fmla="*/ 798 w 952"/>
                  <a:gd name="T59" fmla="*/ 640 h 819"/>
                  <a:gd name="T60" fmla="*/ 748 w 952"/>
                  <a:gd name="T61" fmla="*/ 697 h 819"/>
                  <a:gd name="T62" fmla="*/ 706 w 952"/>
                  <a:gd name="T63" fmla="*/ 685 h 819"/>
                  <a:gd name="T64" fmla="*/ 613 w 952"/>
                  <a:gd name="T65" fmla="*/ 747 h 819"/>
                  <a:gd name="T66" fmla="*/ 513 w 952"/>
                  <a:gd name="T67" fmla="*/ 789 h 819"/>
                  <a:gd name="T68" fmla="*/ 498 w 952"/>
                  <a:gd name="T69" fmla="*/ 811 h 819"/>
                  <a:gd name="T70" fmla="*/ 475 w 952"/>
                  <a:gd name="T71" fmla="*/ 785 h 819"/>
                  <a:gd name="T72" fmla="*/ 443 w 952"/>
                  <a:gd name="T73" fmla="*/ 782 h 819"/>
                  <a:gd name="T74" fmla="*/ 411 w 952"/>
                  <a:gd name="T75" fmla="*/ 743 h 819"/>
                  <a:gd name="T76" fmla="*/ 463 w 952"/>
                  <a:gd name="T77" fmla="*/ 697 h 819"/>
                  <a:gd name="T78" fmla="*/ 429 w 952"/>
                  <a:gd name="T79" fmla="*/ 661 h 819"/>
                  <a:gd name="T80" fmla="*/ 397 w 952"/>
                  <a:gd name="T81" fmla="*/ 661 h 819"/>
                  <a:gd name="T82" fmla="*/ 311 w 952"/>
                  <a:gd name="T83" fmla="*/ 728 h 819"/>
                  <a:gd name="T84" fmla="*/ 282 w 952"/>
                  <a:gd name="T85" fmla="*/ 726 h 819"/>
                  <a:gd name="T86" fmla="*/ 235 w 952"/>
                  <a:gd name="T87" fmla="*/ 713 h 819"/>
                  <a:gd name="T88" fmla="*/ 161 w 952"/>
                  <a:gd name="T89" fmla="*/ 739 h 819"/>
                  <a:gd name="T90" fmla="*/ 121 w 952"/>
                  <a:gd name="T91" fmla="*/ 540 h 819"/>
                  <a:gd name="T92" fmla="*/ 71 w 952"/>
                  <a:gd name="T93" fmla="*/ 526 h 819"/>
                  <a:gd name="T94" fmla="*/ 21 w 952"/>
                  <a:gd name="T95" fmla="*/ 404 h 819"/>
                  <a:gd name="T96" fmla="*/ 15 w 952"/>
                  <a:gd name="T97" fmla="*/ 393 h 819"/>
                  <a:gd name="T98" fmla="*/ 5 w 952"/>
                  <a:gd name="T99" fmla="*/ 370 h 819"/>
                  <a:gd name="T100" fmla="*/ 38 w 952"/>
                  <a:gd name="T101" fmla="*/ 317 h 819"/>
                  <a:gd name="T102" fmla="*/ 70 w 952"/>
                  <a:gd name="T103" fmla="*/ 284 h 819"/>
                  <a:gd name="T104" fmla="*/ 111 w 952"/>
                  <a:gd name="T105" fmla="*/ 226 h 819"/>
                  <a:gd name="T106" fmla="*/ 163 w 952"/>
                  <a:gd name="T107" fmla="*/ 141 h 819"/>
                  <a:gd name="T108" fmla="*/ 182 w 952"/>
                  <a:gd name="T109" fmla="*/ 122 h 819"/>
                  <a:gd name="T110" fmla="*/ 193 w 952"/>
                  <a:gd name="T111" fmla="*/ 119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52" h="819">
                    <a:moveTo>
                      <a:pt x="193" y="119"/>
                    </a:moveTo>
                    <a:lnTo>
                      <a:pt x="213" y="93"/>
                    </a:lnTo>
                    <a:lnTo>
                      <a:pt x="232" y="76"/>
                    </a:lnTo>
                    <a:lnTo>
                      <a:pt x="239" y="56"/>
                    </a:lnTo>
                    <a:lnTo>
                      <a:pt x="235" y="27"/>
                    </a:lnTo>
                    <a:lnTo>
                      <a:pt x="249" y="41"/>
                    </a:lnTo>
                    <a:lnTo>
                      <a:pt x="271" y="15"/>
                    </a:lnTo>
                    <a:lnTo>
                      <a:pt x="347" y="0"/>
                    </a:lnTo>
                    <a:lnTo>
                      <a:pt x="361" y="29"/>
                    </a:lnTo>
                    <a:lnTo>
                      <a:pt x="375" y="29"/>
                    </a:lnTo>
                    <a:lnTo>
                      <a:pt x="397" y="34"/>
                    </a:lnTo>
                    <a:lnTo>
                      <a:pt x="418" y="22"/>
                    </a:lnTo>
                    <a:lnTo>
                      <a:pt x="449" y="22"/>
                    </a:lnTo>
                    <a:lnTo>
                      <a:pt x="446" y="50"/>
                    </a:lnTo>
                    <a:lnTo>
                      <a:pt x="470" y="69"/>
                    </a:lnTo>
                    <a:lnTo>
                      <a:pt x="449" y="84"/>
                    </a:lnTo>
                    <a:lnTo>
                      <a:pt x="468" y="106"/>
                    </a:lnTo>
                    <a:lnTo>
                      <a:pt x="491" y="115"/>
                    </a:lnTo>
                    <a:lnTo>
                      <a:pt x="511" y="115"/>
                    </a:lnTo>
                    <a:lnTo>
                      <a:pt x="524" y="86"/>
                    </a:lnTo>
                    <a:lnTo>
                      <a:pt x="517" y="69"/>
                    </a:lnTo>
                    <a:lnTo>
                      <a:pt x="539" y="76"/>
                    </a:lnTo>
                    <a:lnTo>
                      <a:pt x="556" y="43"/>
                    </a:lnTo>
                    <a:lnTo>
                      <a:pt x="591" y="69"/>
                    </a:lnTo>
                    <a:lnTo>
                      <a:pt x="676" y="100"/>
                    </a:lnTo>
                    <a:lnTo>
                      <a:pt x="746" y="100"/>
                    </a:lnTo>
                    <a:lnTo>
                      <a:pt x="753" y="121"/>
                    </a:lnTo>
                    <a:lnTo>
                      <a:pt x="739" y="143"/>
                    </a:lnTo>
                    <a:lnTo>
                      <a:pt x="753" y="158"/>
                    </a:lnTo>
                    <a:lnTo>
                      <a:pt x="774" y="155"/>
                    </a:lnTo>
                    <a:lnTo>
                      <a:pt x="810" y="155"/>
                    </a:lnTo>
                    <a:lnTo>
                      <a:pt x="813" y="158"/>
                    </a:lnTo>
                    <a:lnTo>
                      <a:pt x="814" y="158"/>
                    </a:lnTo>
                    <a:lnTo>
                      <a:pt x="816" y="159"/>
                    </a:lnTo>
                    <a:lnTo>
                      <a:pt x="817" y="159"/>
                    </a:lnTo>
                    <a:lnTo>
                      <a:pt x="819" y="159"/>
                    </a:lnTo>
                    <a:lnTo>
                      <a:pt x="821" y="156"/>
                    </a:lnTo>
                    <a:lnTo>
                      <a:pt x="821" y="153"/>
                    </a:lnTo>
                    <a:lnTo>
                      <a:pt x="821" y="152"/>
                    </a:lnTo>
                    <a:lnTo>
                      <a:pt x="822" y="152"/>
                    </a:lnTo>
                    <a:lnTo>
                      <a:pt x="824" y="150"/>
                    </a:lnTo>
                    <a:lnTo>
                      <a:pt x="839" y="158"/>
                    </a:lnTo>
                    <a:lnTo>
                      <a:pt x="863" y="162"/>
                    </a:lnTo>
                    <a:lnTo>
                      <a:pt x="867" y="191"/>
                    </a:lnTo>
                    <a:lnTo>
                      <a:pt x="846" y="215"/>
                    </a:lnTo>
                    <a:lnTo>
                      <a:pt x="852" y="215"/>
                    </a:lnTo>
                    <a:lnTo>
                      <a:pt x="857" y="212"/>
                    </a:lnTo>
                    <a:lnTo>
                      <a:pt x="863" y="211"/>
                    </a:lnTo>
                    <a:lnTo>
                      <a:pt x="869" y="212"/>
                    </a:lnTo>
                    <a:lnTo>
                      <a:pt x="881" y="204"/>
                    </a:lnTo>
                    <a:lnTo>
                      <a:pt x="919" y="212"/>
                    </a:lnTo>
                    <a:lnTo>
                      <a:pt x="917" y="234"/>
                    </a:lnTo>
                    <a:lnTo>
                      <a:pt x="946" y="248"/>
                    </a:lnTo>
                    <a:lnTo>
                      <a:pt x="952" y="265"/>
                    </a:lnTo>
                    <a:lnTo>
                      <a:pt x="939" y="291"/>
                    </a:lnTo>
                    <a:lnTo>
                      <a:pt x="905" y="308"/>
                    </a:lnTo>
                    <a:lnTo>
                      <a:pt x="883" y="271"/>
                    </a:lnTo>
                    <a:lnTo>
                      <a:pt x="883" y="273"/>
                    </a:lnTo>
                    <a:lnTo>
                      <a:pt x="883" y="274"/>
                    </a:lnTo>
                    <a:lnTo>
                      <a:pt x="885" y="276"/>
                    </a:lnTo>
                    <a:lnTo>
                      <a:pt x="883" y="280"/>
                    </a:lnTo>
                    <a:lnTo>
                      <a:pt x="881" y="281"/>
                    </a:lnTo>
                    <a:lnTo>
                      <a:pt x="880" y="284"/>
                    </a:lnTo>
                    <a:lnTo>
                      <a:pt x="876" y="286"/>
                    </a:lnTo>
                    <a:lnTo>
                      <a:pt x="863" y="293"/>
                    </a:lnTo>
                    <a:lnTo>
                      <a:pt x="819" y="336"/>
                    </a:lnTo>
                    <a:lnTo>
                      <a:pt x="852" y="350"/>
                    </a:lnTo>
                    <a:lnTo>
                      <a:pt x="863" y="369"/>
                    </a:lnTo>
                    <a:lnTo>
                      <a:pt x="863" y="370"/>
                    </a:lnTo>
                    <a:lnTo>
                      <a:pt x="869" y="365"/>
                    </a:lnTo>
                    <a:lnTo>
                      <a:pt x="875" y="365"/>
                    </a:lnTo>
                    <a:lnTo>
                      <a:pt x="879" y="368"/>
                    </a:lnTo>
                    <a:lnTo>
                      <a:pt x="883" y="376"/>
                    </a:lnTo>
                    <a:lnTo>
                      <a:pt x="883" y="404"/>
                    </a:lnTo>
                    <a:lnTo>
                      <a:pt x="917" y="462"/>
                    </a:lnTo>
                    <a:lnTo>
                      <a:pt x="902" y="462"/>
                    </a:lnTo>
                    <a:lnTo>
                      <a:pt x="891" y="471"/>
                    </a:lnTo>
                    <a:lnTo>
                      <a:pt x="889" y="485"/>
                    </a:lnTo>
                    <a:lnTo>
                      <a:pt x="876" y="490"/>
                    </a:lnTo>
                    <a:lnTo>
                      <a:pt x="869" y="506"/>
                    </a:lnTo>
                    <a:lnTo>
                      <a:pt x="834" y="540"/>
                    </a:lnTo>
                    <a:lnTo>
                      <a:pt x="819" y="543"/>
                    </a:lnTo>
                    <a:lnTo>
                      <a:pt x="834" y="569"/>
                    </a:lnTo>
                    <a:lnTo>
                      <a:pt x="826" y="593"/>
                    </a:lnTo>
                    <a:lnTo>
                      <a:pt x="826" y="611"/>
                    </a:lnTo>
                    <a:lnTo>
                      <a:pt x="822" y="611"/>
                    </a:lnTo>
                    <a:lnTo>
                      <a:pt x="820" y="619"/>
                    </a:lnTo>
                    <a:lnTo>
                      <a:pt x="818" y="622"/>
                    </a:lnTo>
                    <a:lnTo>
                      <a:pt x="817" y="626"/>
                    </a:lnTo>
                    <a:lnTo>
                      <a:pt x="798" y="640"/>
                    </a:lnTo>
                    <a:lnTo>
                      <a:pt x="774" y="669"/>
                    </a:lnTo>
                    <a:lnTo>
                      <a:pt x="774" y="711"/>
                    </a:lnTo>
                    <a:lnTo>
                      <a:pt x="748" y="697"/>
                    </a:lnTo>
                    <a:lnTo>
                      <a:pt x="741" y="706"/>
                    </a:lnTo>
                    <a:lnTo>
                      <a:pt x="720" y="704"/>
                    </a:lnTo>
                    <a:lnTo>
                      <a:pt x="706" y="685"/>
                    </a:lnTo>
                    <a:lnTo>
                      <a:pt x="674" y="663"/>
                    </a:lnTo>
                    <a:lnTo>
                      <a:pt x="663" y="697"/>
                    </a:lnTo>
                    <a:lnTo>
                      <a:pt x="613" y="747"/>
                    </a:lnTo>
                    <a:lnTo>
                      <a:pt x="596" y="754"/>
                    </a:lnTo>
                    <a:lnTo>
                      <a:pt x="532" y="756"/>
                    </a:lnTo>
                    <a:lnTo>
                      <a:pt x="513" y="789"/>
                    </a:lnTo>
                    <a:lnTo>
                      <a:pt x="498" y="804"/>
                    </a:lnTo>
                    <a:lnTo>
                      <a:pt x="502" y="807"/>
                    </a:lnTo>
                    <a:lnTo>
                      <a:pt x="498" y="811"/>
                    </a:lnTo>
                    <a:lnTo>
                      <a:pt x="498" y="819"/>
                    </a:lnTo>
                    <a:lnTo>
                      <a:pt x="482" y="804"/>
                    </a:lnTo>
                    <a:lnTo>
                      <a:pt x="475" y="785"/>
                    </a:lnTo>
                    <a:lnTo>
                      <a:pt x="484" y="763"/>
                    </a:lnTo>
                    <a:lnTo>
                      <a:pt x="449" y="775"/>
                    </a:lnTo>
                    <a:lnTo>
                      <a:pt x="443" y="782"/>
                    </a:lnTo>
                    <a:lnTo>
                      <a:pt x="446" y="785"/>
                    </a:lnTo>
                    <a:lnTo>
                      <a:pt x="418" y="771"/>
                    </a:lnTo>
                    <a:lnTo>
                      <a:pt x="411" y="743"/>
                    </a:lnTo>
                    <a:lnTo>
                      <a:pt x="432" y="719"/>
                    </a:lnTo>
                    <a:lnTo>
                      <a:pt x="449" y="711"/>
                    </a:lnTo>
                    <a:lnTo>
                      <a:pt x="463" y="697"/>
                    </a:lnTo>
                    <a:lnTo>
                      <a:pt x="428" y="671"/>
                    </a:lnTo>
                    <a:lnTo>
                      <a:pt x="429" y="666"/>
                    </a:lnTo>
                    <a:lnTo>
                      <a:pt x="429" y="661"/>
                    </a:lnTo>
                    <a:lnTo>
                      <a:pt x="425" y="658"/>
                    </a:lnTo>
                    <a:lnTo>
                      <a:pt x="418" y="656"/>
                    </a:lnTo>
                    <a:lnTo>
                      <a:pt x="397" y="661"/>
                    </a:lnTo>
                    <a:lnTo>
                      <a:pt x="385" y="704"/>
                    </a:lnTo>
                    <a:lnTo>
                      <a:pt x="349" y="711"/>
                    </a:lnTo>
                    <a:lnTo>
                      <a:pt x="311" y="728"/>
                    </a:lnTo>
                    <a:lnTo>
                      <a:pt x="308" y="726"/>
                    </a:lnTo>
                    <a:lnTo>
                      <a:pt x="313" y="721"/>
                    </a:lnTo>
                    <a:lnTo>
                      <a:pt x="282" y="726"/>
                    </a:lnTo>
                    <a:lnTo>
                      <a:pt x="263" y="749"/>
                    </a:lnTo>
                    <a:lnTo>
                      <a:pt x="261" y="711"/>
                    </a:lnTo>
                    <a:lnTo>
                      <a:pt x="235" y="713"/>
                    </a:lnTo>
                    <a:lnTo>
                      <a:pt x="213" y="728"/>
                    </a:lnTo>
                    <a:lnTo>
                      <a:pt x="182" y="732"/>
                    </a:lnTo>
                    <a:lnTo>
                      <a:pt x="161" y="739"/>
                    </a:lnTo>
                    <a:lnTo>
                      <a:pt x="171" y="626"/>
                    </a:lnTo>
                    <a:lnTo>
                      <a:pt x="211" y="611"/>
                    </a:lnTo>
                    <a:lnTo>
                      <a:pt x="121" y="540"/>
                    </a:lnTo>
                    <a:lnTo>
                      <a:pt x="100" y="540"/>
                    </a:lnTo>
                    <a:lnTo>
                      <a:pt x="90" y="528"/>
                    </a:lnTo>
                    <a:lnTo>
                      <a:pt x="71" y="526"/>
                    </a:lnTo>
                    <a:lnTo>
                      <a:pt x="64" y="514"/>
                    </a:lnTo>
                    <a:lnTo>
                      <a:pt x="21" y="490"/>
                    </a:lnTo>
                    <a:lnTo>
                      <a:pt x="21" y="404"/>
                    </a:lnTo>
                    <a:lnTo>
                      <a:pt x="18" y="397"/>
                    </a:lnTo>
                    <a:lnTo>
                      <a:pt x="16" y="394"/>
                    </a:lnTo>
                    <a:lnTo>
                      <a:pt x="15" y="393"/>
                    </a:lnTo>
                    <a:lnTo>
                      <a:pt x="7" y="390"/>
                    </a:lnTo>
                    <a:lnTo>
                      <a:pt x="0" y="391"/>
                    </a:lnTo>
                    <a:lnTo>
                      <a:pt x="5" y="370"/>
                    </a:lnTo>
                    <a:lnTo>
                      <a:pt x="15" y="351"/>
                    </a:lnTo>
                    <a:lnTo>
                      <a:pt x="24" y="334"/>
                    </a:lnTo>
                    <a:lnTo>
                      <a:pt x="38" y="317"/>
                    </a:lnTo>
                    <a:lnTo>
                      <a:pt x="47" y="303"/>
                    </a:lnTo>
                    <a:lnTo>
                      <a:pt x="58" y="293"/>
                    </a:lnTo>
                    <a:lnTo>
                      <a:pt x="70" y="284"/>
                    </a:lnTo>
                    <a:lnTo>
                      <a:pt x="83" y="276"/>
                    </a:lnTo>
                    <a:lnTo>
                      <a:pt x="104" y="271"/>
                    </a:lnTo>
                    <a:lnTo>
                      <a:pt x="111" y="226"/>
                    </a:lnTo>
                    <a:lnTo>
                      <a:pt x="106" y="204"/>
                    </a:lnTo>
                    <a:lnTo>
                      <a:pt x="154" y="171"/>
                    </a:lnTo>
                    <a:lnTo>
                      <a:pt x="163" y="141"/>
                    </a:lnTo>
                    <a:lnTo>
                      <a:pt x="182" y="134"/>
                    </a:lnTo>
                    <a:lnTo>
                      <a:pt x="181" y="127"/>
                    </a:lnTo>
                    <a:lnTo>
                      <a:pt x="182" y="122"/>
                    </a:lnTo>
                    <a:lnTo>
                      <a:pt x="186" y="117"/>
                    </a:lnTo>
                    <a:lnTo>
                      <a:pt x="188" y="116"/>
                    </a:lnTo>
                    <a:lnTo>
                      <a:pt x="193" y="11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1772">
                <a:extLst>
                  <a:ext uri="{FF2B5EF4-FFF2-40B4-BE49-F238E27FC236}">
                    <a16:creationId xmlns:a16="http://schemas.microsoft.com/office/drawing/2014/main" id="{7FABB7AD-1568-D6F0-8126-936F975448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3" y="3782"/>
                <a:ext cx="305" cy="483"/>
              </a:xfrm>
              <a:custGeom>
                <a:avLst/>
                <a:gdLst>
                  <a:gd name="T0" fmla="*/ 177 w 1833"/>
                  <a:gd name="T1" fmla="*/ 433 h 2896"/>
                  <a:gd name="T2" fmla="*/ 221 w 1833"/>
                  <a:gd name="T3" fmla="*/ 230 h 2896"/>
                  <a:gd name="T4" fmla="*/ 476 w 1833"/>
                  <a:gd name="T5" fmla="*/ 152 h 2896"/>
                  <a:gd name="T6" fmla="*/ 728 w 1833"/>
                  <a:gd name="T7" fmla="*/ 192 h 2896"/>
                  <a:gd name="T8" fmla="*/ 913 w 1833"/>
                  <a:gd name="T9" fmla="*/ 16 h 2896"/>
                  <a:gd name="T10" fmla="*/ 1122 w 1833"/>
                  <a:gd name="T11" fmla="*/ 94 h 2896"/>
                  <a:gd name="T12" fmla="*/ 1220 w 1833"/>
                  <a:gd name="T13" fmla="*/ 171 h 2896"/>
                  <a:gd name="T14" fmla="*/ 1320 w 1833"/>
                  <a:gd name="T15" fmla="*/ 296 h 2896"/>
                  <a:gd name="T16" fmla="*/ 1469 w 1833"/>
                  <a:gd name="T17" fmla="*/ 313 h 2896"/>
                  <a:gd name="T18" fmla="*/ 1776 w 1833"/>
                  <a:gd name="T19" fmla="*/ 335 h 2896"/>
                  <a:gd name="T20" fmla="*/ 1830 w 1833"/>
                  <a:gd name="T21" fmla="*/ 534 h 2896"/>
                  <a:gd name="T22" fmla="*/ 1737 w 1833"/>
                  <a:gd name="T23" fmla="*/ 520 h 2896"/>
                  <a:gd name="T24" fmla="*/ 1733 w 1833"/>
                  <a:gd name="T25" fmla="*/ 687 h 2896"/>
                  <a:gd name="T26" fmla="*/ 1683 w 1833"/>
                  <a:gd name="T27" fmla="*/ 783 h 2896"/>
                  <a:gd name="T28" fmla="*/ 1509 w 1833"/>
                  <a:gd name="T29" fmla="*/ 791 h 2896"/>
                  <a:gd name="T30" fmla="*/ 1376 w 1833"/>
                  <a:gd name="T31" fmla="*/ 943 h 2896"/>
                  <a:gd name="T32" fmla="*/ 1405 w 1833"/>
                  <a:gd name="T33" fmla="*/ 1142 h 2896"/>
                  <a:gd name="T34" fmla="*/ 1611 w 1833"/>
                  <a:gd name="T35" fmla="*/ 1228 h 2896"/>
                  <a:gd name="T36" fmla="*/ 1648 w 1833"/>
                  <a:gd name="T37" fmla="*/ 1276 h 2896"/>
                  <a:gd name="T38" fmla="*/ 1683 w 1833"/>
                  <a:gd name="T39" fmla="*/ 1385 h 2896"/>
                  <a:gd name="T40" fmla="*/ 1772 w 1833"/>
                  <a:gd name="T41" fmla="*/ 1473 h 2896"/>
                  <a:gd name="T42" fmla="*/ 1789 w 1833"/>
                  <a:gd name="T43" fmla="*/ 1629 h 2896"/>
                  <a:gd name="T44" fmla="*/ 1653 w 1833"/>
                  <a:gd name="T45" fmla="*/ 1583 h 2896"/>
                  <a:gd name="T46" fmla="*/ 1595 w 1833"/>
                  <a:gd name="T47" fmla="*/ 1718 h 2896"/>
                  <a:gd name="T48" fmla="*/ 1726 w 1833"/>
                  <a:gd name="T49" fmla="*/ 1720 h 2896"/>
                  <a:gd name="T50" fmla="*/ 1644 w 1833"/>
                  <a:gd name="T51" fmla="*/ 1941 h 2896"/>
                  <a:gd name="T52" fmla="*/ 1766 w 1833"/>
                  <a:gd name="T53" fmla="*/ 2170 h 2896"/>
                  <a:gd name="T54" fmla="*/ 1533 w 1833"/>
                  <a:gd name="T55" fmla="*/ 2362 h 2896"/>
                  <a:gd name="T56" fmla="*/ 1526 w 1833"/>
                  <a:gd name="T57" fmla="*/ 2531 h 2896"/>
                  <a:gd name="T58" fmla="*/ 1466 w 1833"/>
                  <a:gd name="T59" fmla="*/ 2569 h 2896"/>
                  <a:gd name="T60" fmla="*/ 1300 w 1833"/>
                  <a:gd name="T61" fmla="*/ 2610 h 2896"/>
                  <a:gd name="T62" fmla="*/ 1203 w 1833"/>
                  <a:gd name="T63" fmla="*/ 2659 h 2896"/>
                  <a:gd name="T64" fmla="*/ 1034 w 1833"/>
                  <a:gd name="T65" fmla="*/ 2866 h 2896"/>
                  <a:gd name="T66" fmla="*/ 961 w 1833"/>
                  <a:gd name="T67" fmla="*/ 2582 h 2896"/>
                  <a:gd name="T68" fmla="*/ 941 w 1833"/>
                  <a:gd name="T69" fmla="*/ 2512 h 2896"/>
                  <a:gd name="T70" fmla="*/ 1082 w 1833"/>
                  <a:gd name="T71" fmla="*/ 2366 h 2896"/>
                  <a:gd name="T72" fmla="*/ 1056 w 1833"/>
                  <a:gd name="T73" fmla="*/ 2262 h 2896"/>
                  <a:gd name="T74" fmla="*/ 885 w 1833"/>
                  <a:gd name="T75" fmla="*/ 2188 h 2896"/>
                  <a:gd name="T76" fmla="*/ 911 w 1833"/>
                  <a:gd name="T77" fmla="*/ 2003 h 2896"/>
                  <a:gd name="T78" fmla="*/ 970 w 1833"/>
                  <a:gd name="T79" fmla="*/ 1874 h 2896"/>
                  <a:gd name="T80" fmla="*/ 894 w 1833"/>
                  <a:gd name="T81" fmla="*/ 1837 h 2896"/>
                  <a:gd name="T82" fmla="*/ 891 w 1833"/>
                  <a:gd name="T83" fmla="*/ 1746 h 2896"/>
                  <a:gd name="T84" fmla="*/ 924 w 1833"/>
                  <a:gd name="T85" fmla="*/ 1681 h 2896"/>
                  <a:gd name="T86" fmla="*/ 896 w 1833"/>
                  <a:gd name="T87" fmla="*/ 1553 h 2896"/>
                  <a:gd name="T88" fmla="*/ 678 w 1833"/>
                  <a:gd name="T89" fmla="*/ 1553 h 2896"/>
                  <a:gd name="T90" fmla="*/ 713 w 1833"/>
                  <a:gd name="T91" fmla="*/ 1396 h 2896"/>
                  <a:gd name="T92" fmla="*/ 614 w 1833"/>
                  <a:gd name="T93" fmla="*/ 1284 h 2896"/>
                  <a:gd name="T94" fmla="*/ 583 w 1833"/>
                  <a:gd name="T95" fmla="*/ 1226 h 2896"/>
                  <a:gd name="T96" fmla="*/ 561 w 1833"/>
                  <a:gd name="T97" fmla="*/ 1185 h 2896"/>
                  <a:gd name="T98" fmla="*/ 470 w 1833"/>
                  <a:gd name="T99" fmla="*/ 1159 h 2896"/>
                  <a:gd name="T100" fmla="*/ 312 w 1833"/>
                  <a:gd name="T101" fmla="*/ 1111 h 2896"/>
                  <a:gd name="T102" fmla="*/ 162 w 1833"/>
                  <a:gd name="T103" fmla="*/ 1264 h 2896"/>
                  <a:gd name="T104" fmla="*/ 86 w 1833"/>
                  <a:gd name="T105" fmla="*/ 1161 h 2896"/>
                  <a:gd name="T106" fmla="*/ 69 w 1833"/>
                  <a:gd name="T107" fmla="*/ 1142 h 2896"/>
                  <a:gd name="T108" fmla="*/ 87 w 1833"/>
                  <a:gd name="T109" fmla="*/ 1143 h 2896"/>
                  <a:gd name="T110" fmla="*/ 69 w 1833"/>
                  <a:gd name="T111" fmla="*/ 1064 h 2896"/>
                  <a:gd name="T112" fmla="*/ 58 w 1833"/>
                  <a:gd name="T113" fmla="*/ 1040 h 2896"/>
                  <a:gd name="T114" fmla="*/ 15 w 1833"/>
                  <a:gd name="T115" fmla="*/ 990 h 2896"/>
                  <a:gd name="T116" fmla="*/ 60 w 1833"/>
                  <a:gd name="T117" fmla="*/ 975 h 28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833" h="2896">
                    <a:moveTo>
                      <a:pt x="95" y="561"/>
                    </a:moveTo>
                    <a:lnTo>
                      <a:pt x="95" y="511"/>
                    </a:lnTo>
                    <a:lnTo>
                      <a:pt x="134" y="487"/>
                    </a:lnTo>
                    <a:lnTo>
                      <a:pt x="143" y="494"/>
                    </a:lnTo>
                    <a:lnTo>
                      <a:pt x="158" y="494"/>
                    </a:lnTo>
                    <a:lnTo>
                      <a:pt x="176" y="505"/>
                    </a:lnTo>
                    <a:lnTo>
                      <a:pt x="191" y="487"/>
                    </a:lnTo>
                    <a:lnTo>
                      <a:pt x="198" y="451"/>
                    </a:lnTo>
                    <a:lnTo>
                      <a:pt x="186" y="437"/>
                    </a:lnTo>
                    <a:lnTo>
                      <a:pt x="177" y="433"/>
                    </a:lnTo>
                    <a:lnTo>
                      <a:pt x="200" y="415"/>
                    </a:lnTo>
                    <a:lnTo>
                      <a:pt x="207" y="406"/>
                    </a:lnTo>
                    <a:lnTo>
                      <a:pt x="205" y="391"/>
                    </a:lnTo>
                    <a:lnTo>
                      <a:pt x="215" y="370"/>
                    </a:lnTo>
                    <a:lnTo>
                      <a:pt x="219" y="337"/>
                    </a:lnTo>
                    <a:lnTo>
                      <a:pt x="168" y="337"/>
                    </a:lnTo>
                    <a:lnTo>
                      <a:pt x="186" y="298"/>
                    </a:lnTo>
                    <a:lnTo>
                      <a:pt x="191" y="256"/>
                    </a:lnTo>
                    <a:lnTo>
                      <a:pt x="207" y="227"/>
                    </a:lnTo>
                    <a:lnTo>
                      <a:pt x="221" y="230"/>
                    </a:lnTo>
                    <a:lnTo>
                      <a:pt x="243" y="202"/>
                    </a:lnTo>
                    <a:lnTo>
                      <a:pt x="265" y="202"/>
                    </a:lnTo>
                    <a:lnTo>
                      <a:pt x="293" y="192"/>
                    </a:lnTo>
                    <a:lnTo>
                      <a:pt x="300" y="172"/>
                    </a:lnTo>
                    <a:lnTo>
                      <a:pt x="357" y="187"/>
                    </a:lnTo>
                    <a:lnTo>
                      <a:pt x="369" y="209"/>
                    </a:lnTo>
                    <a:lnTo>
                      <a:pt x="414" y="206"/>
                    </a:lnTo>
                    <a:lnTo>
                      <a:pt x="441" y="187"/>
                    </a:lnTo>
                    <a:lnTo>
                      <a:pt x="447" y="172"/>
                    </a:lnTo>
                    <a:lnTo>
                      <a:pt x="476" y="152"/>
                    </a:lnTo>
                    <a:lnTo>
                      <a:pt x="491" y="152"/>
                    </a:lnTo>
                    <a:lnTo>
                      <a:pt x="500" y="159"/>
                    </a:lnTo>
                    <a:lnTo>
                      <a:pt x="513" y="156"/>
                    </a:lnTo>
                    <a:lnTo>
                      <a:pt x="585" y="187"/>
                    </a:lnTo>
                    <a:lnTo>
                      <a:pt x="604" y="199"/>
                    </a:lnTo>
                    <a:lnTo>
                      <a:pt x="633" y="209"/>
                    </a:lnTo>
                    <a:lnTo>
                      <a:pt x="647" y="222"/>
                    </a:lnTo>
                    <a:lnTo>
                      <a:pt x="689" y="242"/>
                    </a:lnTo>
                    <a:lnTo>
                      <a:pt x="699" y="222"/>
                    </a:lnTo>
                    <a:lnTo>
                      <a:pt x="728" y="192"/>
                    </a:lnTo>
                    <a:lnTo>
                      <a:pt x="768" y="180"/>
                    </a:lnTo>
                    <a:lnTo>
                      <a:pt x="776" y="144"/>
                    </a:lnTo>
                    <a:lnTo>
                      <a:pt x="796" y="120"/>
                    </a:lnTo>
                    <a:lnTo>
                      <a:pt x="818" y="113"/>
                    </a:lnTo>
                    <a:lnTo>
                      <a:pt x="854" y="78"/>
                    </a:lnTo>
                    <a:lnTo>
                      <a:pt x="856" y="66"/>
                    </a:lnTo>
                    <a:lnTo>
                      <a:pt x="878" y="80"/>
                    </a:lnTo>
                    <a:lnTo>
                      <a:pt x="896" y="59"/>
                    </a:lnTo>
                    <a:lnTo>
                      <a:pt x="906" y="28"/>
                    </a:lnTo>
                    <a:lnTo>
                      <a:pt x="913" y="16"/>
                    </a:lnTo>
                    <a:lnTo>
                      <a:pt x="928" y="13"/>
                    </a:lnTo>
                    <a:lnTo>
                      <a:pt x="946" y="0"/>
                    </a:lnTo>
                    <a:lnTo>
                      <a:pt x="1017" y="13"/>
                    </a:lnTo>
                    <a:lnTo>
                      <a:pt x="1024" y="37"/>
                    </a:lnTo>
                    <a:lnTo>
                      <a:pt x="1056" y="42"/>
                    </a:lnTo>
                    <a:lnTo>
                      <a:pt x="1082" y="35"/>
                    </a:lnTo>
                    <a:lnTo>
                      <a:pt x="1103" y="44"/>
                    </a:lnTo>
                    <a:lnTo>
                      <a:pt x="1117" y="100"/>
                    </a:lnTo>
                    <a:lnTo>
                      <a:pt x="1117" y="94"/>
                    </a:lnTo>
                    <a:lnTo>
                      <a:pt x="1122" y="94"/>
                    </a:lnTo>
                    <a:lnTo>
                      <a:pt x="1124" y="95"/>
                    </a:lnTo>
                    <a:lnTo>
                      <a:pt x="1123" y="97"/>
                    </a:lnTo>
                    <a:lnTo>
                      <a:pt x="1120" y="100"/>
                    </a:lnTo>
                    <a:lnTo>
                      <a:pt x="1134" y="109"/>
                    </a:lnTo>
                    <a:lnTo>
                      <a:pt x="1148" y="116"/>
                    </a:lnTo>
                    <a:lnTo>
                      <a:pt x="1189" y="156"/>
                    </a:lnTo>
                    <a:lnTo>
                      <a:pt x="1196" y="170"/>
                    </a:lnTo>
                    <a:lnTo>
                      <a:pt x="1213" y="166"/>
                    </a:lnTo>
                    <a:lnTo>
                      <a:pt x="1217" y="168"/>
                    </a:lnTo>
                    <a:lnTo>
                      <a:pt x="1220" y="171"/>
                    </a:lnTo>
                    <a:lnTo>
                      <a:pt x="1222" y="182"/>
                    </a:lnTo>
                    <a:lnTo>
                      <a:pt x="1220" y="192"/>
                    </a:lnTo>
                    <a:lnTo>
                      <a:pt x="1214" y="200"/>
                    </a:lnTo>
                    <a:lnTo>
                      <a:pt x="1205" y="209"/>
                    </a:lnTo>
                    <a:lnTo>
                      <a:pt x="1226" y="222"/>
                    </a:lnTo>
                    <a:lnTo>
                      <a:pt x="1248" y="242"/>
                    </a:lnTo>
                    <a:lnTo>
                      <a:pt x="1270" y="270"/>
                    </a:lnTo>
                    <a:lnTo>
                      <a:pt x="1303" y="287"/>
                    </a:lnTo>
                    <a:lnTo>
                      <a:pt x="1317" y="298"/>
                    </a:lnTo>
                    <a:lnTo>
                      <a:pt x="1320" y="296"/>
                    </a:lnTo>
                    <a:lnTo>
                      <a:pt x="1324" y="296"/>
                    </a:lnTo>
                    <a:lnTo>
                      <a:pt x="1329" y="297"/>
                    </a:lnTo>
                    <a:lnTo>
                      <a:pt x="1330" y="298"/>
                    </a:lnTo>
                    <a:lnTo>
                      <a:pt x="1332" y="301"/>
                    </a:lnTo>
                    <a:lnTo>
                      <a:pt x="1333" y="309"/>
                    </a:lnTo>
                    <a:lnTo>
                      <a:pt x="1352" y="309"/>
                    </a:lnTo>
                    <a:lnTo>
                      <a:pt x="1419" y="322"/>
                    </a:lnTo>
                    <a:lnTo>
                      <a:pt x="1433" y="322"/>
                    </a:lnTo>
                    <a:lnTo>
                      <a:pt x="1448" y="327"/>
                    </a:lnTo>
                    <a:lnTo>
                      <a:pt x="1469" y="313"/>
                    </a:lnTo>
                    <a:lnTo>
                      <a:pt x="1509" y="315"/>
                    </a:lnTo>
                    <a:lnTo>
                      <a:pt x="1524" y="313"/>
                    </a:lnTo>
                    <a:lnTo>
                      <a:pt x="1598" y="287"/>
                    </a:lnTo>
                    <a:lnTo>
                      <a:pt x="1616" y="294"/>
                    </a:lnTo>
                    <a:lnTo>
                      <a:pt x="1640" y="294"/>
                    </a:lnTo>
                    <a:lnTo>
                      <a:pt x="1666" y="256"/>
                    </a:lnTo>
                    <a:lnTo>
                      <a:pt x="1718" y="251"/>
                    </a:lnTo>
                    <a:lnTo>
                      <a:pt x="1744" y="265"/>
                    </a:lnTo>
                    <a:lnTo>
                      <a:pt x="1774" y="298"/>
                    </a:lnTo>
                    <a:lnTo>
                      <a:pt x="1776" y="335"/>
                    </a:lnTo>
                    <a:lnTo>
                      <a:pt x="1804" y="342"/>
                    </a:lnTo>
                    <a:lnTo>
                      <a:pt x="1818" y="370"/>
                    </a:lnTo>
                    <a:lnTo>
                      <a:pt x="1802" y="387"/>
                    </a:lnTo>
                    <a:lnTo>
                      <a:pt x="1818" y="406"/>
                    </a:lnTo>
                    <a:lnTo>
                      <a:pt x="1826" y="404"/>
                    </a:lnTo>
                    <a:lnTo>
                      <a:pt x="1831" y="407"/>
                    </a:lnTo>
                    <a:lnTo>
                      <a:pt x="1833" y="410"/>
                    </a:lnTo>
                    <a:lnTo>
                      <a:pt x="1833" y="415"/>
                    </a:lnTo>
                    <a:lnTo>
                      <a:pt x="1833" y="529"/>
                    </a:lnTo>
                    <a:lnTo>
                      <a:pt x="1830" y="534"/>
                    </a:lnTo>
                    <a:lnTo>
                      <a:pt x="1828" y="537"/>
                    </a:lnTo>
                    <a:lnTo>
                      <a:pt x="1824" y="539"/>
                    </a:lnTo>
                    <a:lnTo>
                      <a:pt x="1822" y="541"/>
                    </a:lnTo>
                    <a:lnTo>
                      <a:pt x="1818" y="540"/>
                    </a:lnTo>
                    <a:lnTo>
                      <a:pt x="1816" y="539"/>
                    </a:lnTo>
                    <a:lnTo>
                      <a:pt x="1815" y="539"/>
                    </a:lnTo>
                    <a:lnTo>
                      <a:pt x="1811" y="537"/>
                    </a:lnTo>
                    <a:lnTo>
                      <a:pt x="1809" y="534"/>
                    </a:lnTo>
                    <a:lnTo>
                      <a:pt x="1759" y="505"/>
                    </a:lnTo>
                    <a:lnTo>
                      <a:pt x="1737" y="520"/>
                    </a:lnTo>
                    <a:lnTo>
                      <a:pt x="1740" y="548"/>
                    </a:lnTo>
                    <a:lnTo>
                      <a:pt x="1766" y="577"/>
                    </a:lnTo>
                    <a:lnTo>
                      <a:pt x="1781" y="579"/>
                    </a:lnTo>
                    <a:lnTo>
                      <a:pt x="1797" y="600"/>
                    </a:lnTo>
                    <a:lnTo>
                      <a:pt x="1790" y="613"/>
                    </a:lnTo>
                    <a:lnTo>
                      <a:pt x="1787" y="633"/>
                    </a:lnTo>
                    <a:lnTo>
                      <a:pt x="1802" y="655"/>
                    </a:lnTo>
                    <a:lnTo>
                      <a:pt x="1776" y="663"/>
                    </a:lnTo>
                    <a:lnTo>
                      <a:pt x="1766" y="683"/>
                    </a:lnTo>
                    <a:lnTo>
                      <a:pt x="1733" y="687"/>
                    </a:lnTo>
                    <a:lnTo>
                      <a:pt x="1733" y="707"/>
                    </a:lnTo>
                    <a:lnTo>
                      <a:pt x="1726" y="715"/>
                    </a:lnTo>
                    <a:lnTo>
                      <a:pt x="1744" y="726"/>
                    </a:lnTo>
                    <a:lnTo>
                      <a:pt x="1726" y="762"/>
                    </a:lnTo>
                    <a:lnTo>
                      <a:pt x="1709" y="772"/>
                    </a:lnTo>
                    <a:lnTo>
                      <a:pt x="1702" y="793"/>
                    </a:lnTo>
                    <a:lnTo>
                      <a:pt x="1695" y="791"/>
                    </a:lnTo>
                    <a:lnTo>
                      <a:pt x="1692" y="789"/>
                    </a:lnTo>
                    <a:lnTo>
                      <a:pt x="1687" y="784"/>
                    </a:lnTo>
                    <a:lnTo>
                      <a:pt x="1683" y="783"/>
                    </a:lnTo>
                    <a:lnTo>
                      <a:pt x="1679" y="785"/>
                    </a:lnTo>
                    <a:lnTo>
                      <a:pt x="1676" y="791"/>
                    </a:lnTo>
                    <a:lnTo>
                      <a:pt x="1648" y="770"/>
                    </a:lnTo>
                    <a:lnTo>
                      <a:pt x="1611" y="772"/>
                    </a:lnTo>
                    <a:lnTo>
                      <a:pt x="1595" y="807"/>
                    </a:lnTo>
                    <a:lnTo>
                      <a:pt x="1590" y="829"/>
                    </a:lnTo>
                    <a:lnTo>
                      <a:pt x="1569" y="833"/>
                    </a:lnTo>
                    <a:lnTo>
                      <a:pt x="1561" y="826"/>
                    </a:lnTo>
                    <a:lnTo>
                      <a:pt x="1531" y="822"/>
                    </a:lnTo>
                    <a:lnTo>
                      <a:pt x="1509" y="791"/>
                    </a:lnTo>
                    <a:lnTo>
                      <a:pt x="1490" y="805"/>
                    </a:lnTo>
                    <a:lnTo>
                      <a:pt x="1462" y="776"/>
                    </a:lnTo>
                    <a:lnTo>
                      <a:pt x="1402" y="798"/>
                    </a:lnTo>
                    <a:lnTo>
                      <a:pt x="1402" y="826"/>
                    </a:lnTo>
                    <a:lnTo>
                      <a:pt x="1389" y="857"/>
                    </a:lnTo>
                    <a:lnTo>
                      <a:pt x="1362" y="855"/>
                    </a:lnTo>
                    <a:lnTo>
                      <a:pt x="1362" y="885"/>
                    </a:lnTo>
                    <a:lnTo>
                      <a:pt x="1389" y="907"/>
                    </a:lnTo>
                    <a:lnTo>
                      <a:pt x="1389" y="935"/>
                    </a:lnTo>
                    <a:lnTo>
                      <a:pt x="1376" y="943"/>
                    </a:lnTo>
                    <a:lnTo>
                      <a:pt x="1374" y="964"/>
                    </a:lnTo>
                    <a:lnTo>
                      <a:pt x="1359" y="972"/>
                    </a:lnTo>
                    <a:lnTo>
                      <a:pt x="1362" y="1014"/>
                    </a:lnTo>
                    <a:lnTo>
                      <a:pt x="1346" y="1050"/>
                    </a:lnTo>
                    <a:lnTo>
                      <a:pt x="1355" y="1090"/>
                    </a:lnTo>
                    <a:lnTo>
                      <a:pt x="1369" y="1098"/>
                    </a:lnTo>
                    <a:lnTo>
                      <a:pt x="1376" y="1111"/>
                    </a:lnTo>
                    <a:lnTo>
                      <a:pt x="1389" y="1114"/>
                    </a:lnTo>
                    <a:lnTo>
                      <a:pt x="1391" y="1133"/>
                    </a:lnTo>
                    <a:lnTo>
                      <a:pt x="1405" y="1142"/>
                    </a:lnTo>
                    <a:lnTo>
                      <a:pt x="1412" y="1139"/>
                    </a:lnTo>
                    <a:lnTo>
                      <a:pt x="1416" y="1139"/>
                    </a:lnTo>
                    <a:lnTo>
                      <a:pt x="1420" y="1141"/>
                    </a:lnTo>
                    <a:lnTo>
                      <a:pt x="1423" y="1147"/>
                    </a:lnTo>
                    <a:lnTo>
                      <a:pt x="1424" y="1151"/>
                    </a:lnTo>
                    <a:lnTo>
                      <a:pt x="1426" y="1157"/>
                    </a:lnTo>
                    <a:lnTo>
                      <a:pt x="1441" y="1172"/>
                    </a:lnTo>
                    <a:lnTo>
                      <a:pt x="1474" y="1183"/>
                    </a:lnTo>
                    <a:lnTo>
                      <a:pt x="1488" y="1218"/>
                    </a:lnTo>
                    <a:lnTo>
                      <a:pt x="1611" y="1228"/>
                    </a:lnTo>
                    <a:lnTo>
                      <a:pt x="1618" y="1240"/>
                    </a:lnTo>
                    <a:lnTo>
                      <a:pt x="1614" y="1243"/>
                    </a:lnTo>
                    <a:lnTo>
                      <a:pt x="1612" y="1247"/>
                    </a:lnTo>
                    <a:lnTo>
                      <a:pt x="1611" y="1251"/>
                    </a:lnTo>
                    <a:lnTo>
                      <a:pt x="1613" y="1255"/>
                    </a:lnTo>
                    <a:lnTo>
                      <a:pt x="1614" y="1256"/>
                    </a:lnTo>
                    <a:lnTo>
                      <a:pt x="1618" y="1258"/>
                    </a:lnTo>
                    <a:lnTo>
                      <a:pt x="1624" y="1259"/>
                    </a:lnTo>
                    <a:lnTo>
                      <a:pt x="1631" y="1261"/>
                    </a:lnTo>
                    <a:lnTo>
                      <a:pt x="1648" y="1276"/>
                    </a:lnTo>
                    <a:lnTo>
                      <a:pt x="1654" y="1297"/>
                    </a:lnTo>
                    <a:lnTo>
                      <a:pt x="1654" y="1318"/>
                    </a:lnTo>
                    <a:lnTo>
                      <a:pt x="1659" y="1318"/>
                    </a:lnTo>
                    <a:lnTo>
                      <a:pt x="1664" y="1320"/>
                    </a:lnTo>
                    <a:lnTo>
                      <a:pt x="1665" y="1321"/>
                    </a:lnTo>
                    <a:lnTo>
                      <a:pt x="1666" y="1323"/>
                    </a:lnTo>
                    <a:lnTo>
                      <a:pt x="1665" y="1326"/>
                    </a:lnTo>
                    <a:lnTo>
                      <a:pt x="1661" y="1328"/>
                    </a:lnTo>
                    <a:lnTo>
                      <a:pt x="1668" y="1354"/>
                    </a:lnTo>
                    <a:lnTo>
                      <a:pt x="1683" y="1385"/>
                    </a:lnTo>
                    <a:lnTo>
                      <a:pt x="1683" y="1433"/>
                    </a:lnTo>
                    <a:lnTo>
                      <a:pt x="1698" y="1446"/>
                    </a:lnTo>
                    <a:lnTo>
                      <a:pt x="1731" y="1457"/>
                    </a:lnTo>
                    <a:lnTo>
                      <a:pt x="1740" y="1468"/>
                    </a:lnTo>
                    <a:lnTo>
                      <a:pt x="1766" y="1470"/>
                    </a:lnTo>
                    <a:lnTo>
                      <a:pt x="1769" y="1475"/>
                    </a:lnTo>
                    <a:lnTo>
                      <a:pt x="1770" y="1476"/>
                    </a:lnTo>
                    <a:lnTo>
                      <a:pt x="1772" y="1476"/>
                    </a:lnTo>
                    <a:lnTo>
                      <a:pt x="1772" y="1474"/>
                    </a:lnTo>
                    <a:lnTo>
                      <a:pt x="1772" y="1473"/>
                    </a:lnTo>
                    <a:lnTo>
                      <a:pt x="1774" y="1473"/>
                    </a:lnTo>
                    <a:lnTo>
                      <a:pt x="1776" y="1470"/>
                    </a:lnTo>
                    <a:lnTo>
                      <a:pt x="1790" y="1490"/>
                    </a:lnTo>
                    <a:lnTo>
                      <a:pt x="1816" y="1504"/>
                    </a:lnTo>
                    <a:lnTo>
                      <a:pt x="1833" y="1520"/>
                    </a:lnTo>
                    <a:lnTo>
                      <a:pt x="1811" y="1549"/>
                    </a:lnTo>
                    <a:lnTo>
                      <a:pt x="1804" y="1563"/>
                    </a:lnTo>
                    <a:lnTo>
                      <a:pt x="1795" y="1598"/>
                    </a:lnTo>
                    <a:lnTo>
                      <a:pt x="1790" y="1613"/>
                    </a:lnTo>
                    <a:lnTo>
                      <a:pt x="1789" y="1629"/>
                    </a:lnTo>
                    <a:lnTo>
                      <a:pt x="1789" y="1637"/>
                    </a:lnTo>
                    <a:lnTo>
                      <a:pt x="1791" y="1645"/>
                    </a:lnTo>
                    <a:lnTo>
                      <a:pt x="1797" y="1662"/>
                    </a:lnTo>
                    <a:lnTo>
                      <a:pt x="1768" y="1613"/>
                    </a:lnTo>
                    <a:lnTo>
                      <a:pt x="1776" y="1606"/>
                    </a:lnTo>
                    <a:lnTo>
                      <a:pt x="1774" y="1592"/>
                    </a:lnTo>
                    <a:lnTo>
                      <a:pt x="1683" y="1583"/>
                    </a:lnTo>
                    <a:lnTo>
                      <a:pt x="1674" y="1589"/>
                    </a:lnTo>
                    <a:lnTo>
                      <a:pt x="1659" y="1584"/>
                    </a:lnTo>
                    <a:lnTo>
                      <a:pt x="1653" y="1583"/>
                    </a:lnTo>
                    <a:lnTo>
                      <a:pt x="1650" y="1584"/>
                    </a:lnTo>
                    <a:lnTo>
                      <a:pt x="1646" y="1585"/>
                    </a:lnTo>
                    <a:lnTo>
                      <a:pt x="1644" y="1588"/>
                    </a:lnTo>
                    <a:lnTo>
                      <a:pt x="1643" y="1591"/>
                    </a:lnTo>
                    <a:lnTo>
                      <a:pt x="1644" y="1596"/>
                    </a:lnTo>
                    <a:lnTo>
                      <a:pt x="1555" y="1649"/>
                    </a:lnTo>
                    <a:lnTo>
                      <a:pt x="1574" y="1681"/>
                    </a:lnTo>
                    <a:lnTo>
                      <a:pt x="1566" y="1705"/>
                    </a:lnTo>
                    <a:lnTo>
                      <a:pt x="1581" y="1720"/>
                    </a:lnTo>
                    <a:lnTo>
                      <a:pt x="1595" y="1718"/>
                    </a:lnTo>
                    <a:lnTo>
                      <a:pt x="1599" y="1709"/>
                    </a:lnTo>
                    <a:lnTo>
                      <a:pt x="1601" y="1706"/>
                    </a:lnTo>
                    <a:lnTo>
                      <a:pt x="1604" y="1706"/>
                    </a:lnTo>
                    <a:lnTo>
                      <a:pt x="1605" y="1706"/>
                    </a:lnTo>
                    <a:lnTo>
                      <a:pt x="1607" y="1709"/>
                    </a:lnTo>
                    <a:lnTo>
                      <a:pt x="1611" y="1718"/>
                    </a:lnTo>
                    <a:lnTo>
                      <a:pt x="1626" y="1713"/>
                    </a:lnTo>
                    <a:lnTo>
                      <a:pt x="1661" y="1713"/>
                    </a:lnTo>
                    <a:lnTo>
                      <a:pt x="1687" y="1718"/>
                    </a:lnTo>
                    <a:lnTo>
                      <a:pt x="1726" y="1720"/>
                    </a:lnTo>
                    <a:lnTo>
                      <a:pt x="1766" y="1735"/>
                    </a:lnTo>
                    <a:lnTo>
                      <a:pt x="1787" y="1748"/>
                    </a:lnTo>
                    <a:lnTo>
                      <a:pt x="1781" y="1843"/>
                    </a:lnTo>
                    <a:lnTo>
                      <a:pt x="1791" y="1871"/>
                    </a:lnTo>
                    <a:lnTo>
                      <a:pt x="1733" y="1860"/>
                    </a:lnTo>
                    <a:lnTo>
                      <a:pt x="1716" y="1874"/>
                    </a:lnTo>
                    <a:lnTo>
                      <a:pt x="1690" y="1889"/>
                    </a:lnTo>
                    <a:lnTo>
                      <a:pt x="1687" y="1905"/>
                    </a:lnTo>
                    <a:lnTo>
                      <a:pt x="1666" y="1920"/>
                    </a:lnTo>
                    <a:lnTo>
                      <a:pt x="1644" y="1941"/>
                    </a:lnTo>
                    <a:lnTo>
                      <a:pt x="1666" y="1998"/>
                    </a:lnTo>
                    <a:lnTo>
                      <a:pt x="1661" y="2077"/>
                    </a:lnTo>
                    <a:lnTo>
                      <a:pt x="1631" y="2096"/>
                    </a:lnTo>
                    <a:lnTo>
                      <a:pt x="1626" y="2124"/>
                    </a:lnTo>
                    <a:lnTo>
                      <a:pt x="1637" y="2131"/>
                    </a:lnTo>
                    <a:lnTo>
                      <a:pt x="1652" y="2159"/>
                    </a:lnTo>
                    <a:lnTo>
                      <a:pt x="1681" y="2166"/>
                    </a:lnTo>
                    <a:lnTo>
                      <a:pt x="1731" y="2166"/>
                    </a:lnTo>
                    <a:lnTo>
                      <a:pt x="1744" y="2174"/>
                    </a:lnTo>
                    <a:lnTo>
                      <a:pt x="1766" y="2170"/>
                    </a:lnTo>
                    <a:lnTo>
                      <a:pt x="1740" y="2233"/>
                    </a:lnTo>
                    <a:lnTo>
                      <a:pt x="1724" y="2253"/>
                    </a:lnTo>
                    <a:lnTo>
                      <a:pt x="1683" y="2262"/>
                    </a:lnTo>
                    <a:lnTo>
                      <a:pt x="1637" y="2238"/>
                    </a:lnTo>
                    <a:lnTo>
                      <a:pt x="1631" y="2220"/>
                    </a:lnTo>
                    <a:lnTo>
                      <a:pt x="1624" y="2266"/>
                    </a:lnTo>
                    <a:lnTo>
                      <a:pt x="1598" y="2296"/>
                    </a:lnTo>
                    <a:lnTo>
                      <a:pt x="1598" y="2312"/>
                    </a:lnTo>
                    <a:lnTo>
                      <a:pt x="1516" y="2368"/>
                    </a:lnTo>
                    <a:lnTo>
                      <a:pt x="1533" y="2362"/>
                    </a:lnTo>
                    <a:lnTo>
                      <a:pt x="1555" y="2348"/>
                    </a:lnTo>
                    <a:lnTo>
                      <a:pt x="1561" y="2338"/>
                    </a:lnTo>
                    <a:lnTo>
                      <a:pt x="1576" y="2338"/>
                    </a:lnTo>
                    <a:lnTo>
                      <a:pt x="1611" y="2366"/>
                    </a:lnTo>
                    <a:lnTo>
                      <a:pt x="1616" y="2388"/>
                    </a:lnTo>
                    <a:lnTo>
                      <a:pt x="1631" y="2395"/>
                    </a:lnTo>
                    <a:lnTo>
                      <a:pt x="1637" y="2412"/>
                    </a:lnTo>
                    <a:lnTo>
                      <a:pt x="1595" y="2426"/>
                    </a:lnTo>
                    <a:lnTo>
                      <a:pt x="1540" y="2488"/>
                    </a:lnTo>
                    <a:lnTo>
                      <a:pt x="1526" y="2531"/>
                    </a:lnTo>
                    <a:lnTo>
                      <a:pt x="1519" y="2535"/>
                    </a:lnTo>
                    <a:lnTo>
                      <a:pt x="1514" y="2542"/>
                    </a:lnTo>
                    <a:lnTo>
                      <a:pt x="1509" y="2551"/>
                    </a:lnTo>
                    <a:lnTo>
                      <a:pt x="1502" y="2559"/>
                    </a:lnTo>
                    <a:lnTo>
                      <a:pt x="1496" y="2564"/>
                    </a:lnTo>
                    <a:lnTo>
                      <a:pt x="1489" y="2568"/>
                    </a:lnTo>
                    <a:lnTo>
                      <a:pt x="1479" y="2572"/>
                    </a:lnTo>
                    <a:lnTo>
                      <a:pt x="1474" y="2572"/>
                    </a:lnTo>
                    <a:lnTo>
                      <a:pt x="1470" y="2571"/>
                    </a:lnTo>
                    <a:lnTo>
                      <a:pt x="1466" y="2569"/>
                    </a:lnTo>
                    <a:lnTo>
                      <a:pt x="1462" y="2566"/>
                    </a:lnTo>
                    <a:lnTo>
                      <a:pt x="1448" y="2581"/>
                    </a:lnTo>
                    <a:lnTo>
                      <a:pt x="1412" y="2597"/>
                    </a:lnTo>
                    <a:lnTo>
                      <a:pt x="1376" y="2559"/>
                    </a:lnTo>
                    <a:lnTo>
                      <a:pt x="1341" y="2566"/>
                    </a:lnTo>
                    <a:lnTo>
                      <a:pt x="1319" y="2583"/>
                    </a:lnTo>
                    <a:lnTo>
                      <a:pt x="1303" y="2609"/>
                    </a:lnTo>
                    <a:lnTo>
                      <a:pt x="1301" y="2609"/>
                    </a:lnTo>
                    <a:lnTo>
                      <a:pt x="1300" y="2609"/>
                    </a:lnTo>
                    <a:lnTo>
                      <a:pt x="1300" y="2610"/>
                    </a:lnTo>
                    <a:lnTo>
                      <a:pt x="1298" y="2612"/>
                    </a:lnTo>
                    <a:lnTo>
                      <a:pt x="1294" y="2613"/>
                    </a:lnTo>
                    <a:lnTo>
                      <a:pt x="1292" y="2612"/>
                    </a:lnTo>
                    <a:lnTo>
                      <a:pt x="1291" y="2612"/>
                    </a:lnTo>
                    <a:lnTo>
                      <a:pt x="1289" y="2612"/>
                    </a:lnTo>
                    <a:lnTo>
                      <a:pt x="1285" y="2610"/>
                    </a:lnTo>
                    <a:lnTo>
                      <a:pt x="1283" y="2609"/>
                    </a:lnTo>
                    <a:lnTo>
                      <a:pt x="1248" y="2623"/>
                    </a:lnTo>
                    <a:lnTo>
                      <a:pt x="1226" y="2654"/>
                    </a:lnTo>
                    <a:lnTo>
                      <a:pt x="1203" y="2659"/>
                    </a:lnTo>
                    <a:lnTo>
                      <a:pt x="1189" y="2675"/>
                    </a:lnTo>
                    <a:lnTo>
                      <a:pt x="1191" y="2690"/>
                    </a:lnTo>
                    <a:lnTo>
                      <a:pt x="1160" y="2737"/>
                    </a:lnTo>
                    <a:lnTo>
                      <a:pt x="1163" y="2766"/>
                    </a:lnTo>
                    <a:lnTo>
                      <a:pt x="1113" y="2833"/>
                    </a:lnTo>
                    <a:lnTo>
                      <a:pt x="1124" y="2868"/>
                    </a:lnTo>
                    <a:lnTo>
                      <a:pt x="1089" y="2887"/>
                    </a:lnTo>
                    <a:lnTo>
                      <a:pt x="1077" y="2887"/>
                    </a:lnTo>
                    <a:lnTo>
                      <a:pt x="1048" y="2896"/>
                    </a:lnTo>
                    <a:lnTo>
                      <a:pt x="1034" y="2866"/>
                    </a:lnTo>
                    <a:lnTo>
                      <a:pt x="1039" y="2844"/>
                    </a:lnTo>
                    <a:lnTo>
                      <a:pt x="1013" y="2825"/>
                    </a:lnTo>
                    <a:lnTo>
                      <a:pt x="985" y="2829"/>
                    </a:lnTo>
                    <a:lnTo>
                      <a:pt x="970" y="2811"/>
                    </a:lnTo>
                    <a:lnTo>
                      <a:pt x="982" y="2775"/>
                    </a:lnTo>
                    <a:lnTo>
                      <a:pt x="998" y="2759"/>
                    </a:lnTo>
                    <a:lnTo>
                      <a:pt x="998" y="2740"/>
                    </a:lnTo>
                    <a:lnTo>
                      <a:pt x="1013" y="2731"/>
                    </a:lnTo>
                    <a:lnTo>
                      <a:pt x="963" y="2588"/>
                    </a:lnTo>
                    <a:lnTo>
                      <a:pt x="961" y="2582"/>
                    </a:lnTo>
                    <a:lnTo>
                      <a:pt x="960" y="2578"/>
                    </a:lnTo>
                    <a:lnTo>
                      <a:pt x="958" y="2574"/>
                    </a:lnTo>
                    <a:lnTo>
                      <a:pt x="957" y="2574"/>
                    </a:lnTo>
                    <a:lnTo>
                      <a:pt x="954" y="2573"/>
                    </a:lnTo>
                    <a:lnTo>
                      <a:pt x="951" y="2575"/>
                    </a:lnTo>
                    <a:lnTo>
                      <a:pt x="948" y="2578"/>
                    </a:lnTo>
                    <a:lnTo>
                      <a:pt x="946" y="2583"/>
                    </a:lnTo>
                    <a:lnTo>
                      <a:pt x="946" y="2523"/>
                    </a:lnTo>
                    <a:lnTo>
                      <a:pt x="940" y="2516"/>
                    </a:lnTo>
                    <a:lnTo>
                      <a:pt x="941" y="2512"/>
                    </a:lnTo>
                    <a:lnTo>
                      <a:pt x="947" y="2509"/>
                    </a:lnTo>
                    <a:lnTo>
                      <a:pt x="961" y="2509"/>
                    </a:lnTo>
                    <a:lnTo>
                      <a:pt x="970" y="2488"/>
                    </a:lnTo>
                    <a:lnTo>
                      <a:pt x="998" y="2473"/>
                    </a:lnTo>
                    <a:lnTo>
                      <a:pt x="1027" y="2466"/>
                    </a:lnTo>
                    <a:lnTo>
                      <a:pt x="1034" y="2455"/>
                    </a:lnTo>
                    <a:lnTo>
                      <a:pt x="1056" y="2447"/>
                    </a:lnTo>
                    <a:lnTo>
                      <a:pt x="1053" y="2431"/>
                    </a:lnTo>
                    <a:lnTo>
                      <a:pt x="1053" y="2412"/>
                    </a:lnTo>
                    <a:lnTo>
                      <a:pt x="1082" y="2366"/>
                    </a:lnTo>
                    <a:lnTo>
                      <a:pt x="1070" y="2355"/>
                    </a:lnTo>
                    <a:lnTo>
                      <a:pt x="1048" y="2326"/>
                    </a:lnTo>
                    <a:lnTo>
                      <a:pt x="1052" y="2323"/>
                    </a:lnTo>
                    <a:lnTo>
                      <a:pt x="1059" y="2313"/>
                    </a:lnTo>
                    <a:lnTo>
                      <a:pt x="1061" y="2308"/>
                    </a:lnTo>
                    <a:lnTo>
                      <a:pt x="1059" y="2305"/>
                    </a:lnTo>
                    <a:lnTo>
                      <a:pt x="1057" y="2304"/>
                    </a:lnTo>
                    <a:lnTo>
                      <a:pt x="1048" y="2303"/>
                    </a:lnTo>
                    <a:lnTo>
                      <a:pt x="1053" y="2288"/>
                    </a:lnTo>
                    <a:lnTo>
                      <a:pt x="1056" y="2262"/>
                    </a:lnTo>
                    <a:lnTo>
                      <a:pt x="1063" y="2238"/>
                    </a:lnTo>
                    <a:lnTo>
                      <a:pt x="1074" y="2220"/>
                    </a:lnTo>
                    <a:lnTo>
                      <a:pt x="1041" y="2209"/>
                    </a:lnTo>
                    <a:lnTo>
                      <a:pt x="985" y="2288"/>
                    </a:lnTo>
                    <a:lnTo>
                      <a:pt x="935" y="2312"/>
                    </a:lnTo>
                    <a:lnTo>
                      <a:pt x="932" y="2281"/>
                    </a:lnTo>
                    <a:lnTo>
                      <a:pt x="911" y="2253"/>
                    </a:lnTo>
                    <a:lnTo>
                      <a:pt x="920" y="2240"/>
                    </a:lnTo>
                    <a:lnTo>
                      <a:pt x="918" y="2220"/>
                    </a:lnTo>
                    <a:lnTo>
                      <a:pt x="885" y="2188"/>
                    </a:lnTo>
                    <a:lnTo>
                      <a:pt x="878" y="2166"/>
                    </a:lnTo>
                    <a:lnTo>
                      <a:pt x="832" y="2159"/>
                    </a:lnTo>
                    <a:lnTo>
                      <a:pt x="841" y="2131"/>
                    </a:lnTo>
                    <a:lnTo>
                      <a:pt x="863" y="2120"/>
                    </a:lnTo>
                    <a:lnTo>
                      <a:pt x="874" y="2098"/>
                    </a:lnTo>
                    <a:lnTo>
                      <a:pt x="876" y="2098"/>
                    </a:lnTo>
                    <a:lnTo>
                      <a:pt x="878" y="2099"/>
                    </a:lnTo>
                    <a:lnTo>
                      <a:pt x="880" y="2099"/>
                    </a:lnTo>
                    <a:lnTo>
                      <a:pt x="906" y="2062"/>
                    </a:lnTo>
                    <a:lnTo>
                      <a:pt x="911" y="2003"/>
                    </a:lnTo>
                    <a:lnTo>
                      <a:pt x="916" y="2001"/>
                    </a:lnTo>
                    <a:lnTo>
                      <a:pt x="920" y="1998"/>
                    </a:lnTo>
                    <a:lnTo>
                      <a:pt x="922" y="1994"/>
                    </a:lnTo>
                    <a:lnTo>
                      <a:pt x="924" y="1989"/>
                    </a:lnTo>
                    <a:lnTo>
                      <a:pt x="939" y="1974"/>
                    </a:lnTo>
                    <a:lnTo>
                      <a:pt x="946" y="1946"/>
                    </a:lnTo>
                    <a:lnTo>
                      <a:pt x="963" y="1918"/>
                    </a:lnTo>
                    <a:lnTo>
                      <a:pt x="974" y="1884"/>
                    </a:lnTo>
                    <a:lnTo>
                      <a:pt x="991" y="1877"/>
                    </a:lnTo>
                    <a:lnTo>
                      <a:pt x="970" y="1874"/>
                    </a:lnTo>
                    <a:lnTo>
                      <a:pt x="946" y="1846"/>
                    </a:lnTo>
                    <a:lnTo>
                      <a:pt x="946" y="1805"/>
                    </a:lnTo>
                    <a:lnTo>
                      <a:pt x="911" y="1820"/>
                    </a:lnTo>
                    <a:lnTo>
                      <a:pt x="911" y="1824"/>
                    </a:lnTo>
                    <a:lnTo>
                      <a:pt x="910" y="1828"/>
                    </a:lnTo>
                    <a:lnTo>
                      <a:pt x="908" y="1829"/>
                    </a:lnTo>
                    <a:lnTo>
                      <a:pt x="907" y="1831"/>
                    </a:lnTo>
                    <a:lnTo>
                      <a:pt x="905" y="1832"/>
                    </a:lnTo>
                    <a:lnTo>
                      <a:pt x="904" y="1834"/>
                    </a:lnTo>
                    <a:lnTo>
                      <a:pt x="894" y="1837"/>
                    </a:lnTo>
                    <a:lnTo>
                      <a:pt x="887" y="1837"/>
                    </a:lnTo>
                    <a:lnTo>
                      <a:pt x="881" y="1832"/>
                    </a:lnTo>
                    <a:lnTo>
                      <a:pt x="878" y="1827"/>
                    </a:lnTo>
                    <a:lnTo>
                      <a:pt x="868" y="1777"/>
                    </a:lnTo>
                    <a:lnTo>
                      <a:pt x="868" y="1748"/>
                    </a:lnTo>
                    <a:lnTo>
                      <a:pt x="885" y="1748"/>
                    </a:lnTo>
                    <a:lnTo>
                      <a:pt x="885" y="1743"/>
                    </a:lnTo>
                    <a:lnTo>
                      <a:pt x="886" y="1742"/>
                    </a:lnTo>
                    <a:lnTo>
                      <a:pt x="888" y="1743"/>
                    </a:lnTo>
                    <a:lnTo>
                      <a:pt x="891" y="1746"/>
                    </a:lnTo>
                    <a:lnTo>
                      <a:pt x="904" y="1727"/>
                    </a:lnTo>
                    <a:lnTo>
                      <a:pt x="906" y="1727"/>
                    </a:lnTo>
                    <a:lnTo>
                      <a:pt x="907" y="1728"/>
                    </a:lnTo>
                    <a:lnTo>
                      <a:pt x="909" y="1730"/>
                    </a:lnTo>
                    <a:lnTo>
                      <a:pt x="911" y="1730"/>
                    </a:lnTo>
                    <a:lnTo>
                      <a:pt x="911" y="1728"/>
                    </a:lnTo>
                    <a:lnTo>
                      <a:pt x="912" y="1726"/>
                    </a:lnTo>
                    <a:lnTo>
                      <a:pt x="911" y="1722"/>
                    </a:lnTo>
                    <a:lnTo>
                      <a:pt x="911" y="1718"/>
                    </a:lnTo>
                    <a:lnTo>
                      <a:pt x="924" y="1681"/>
                    </a:lnTo>
                    <a:lnTo>
                      <a:pt x="948" y="1649"/>
                    </a:lnTo>
                    <a:lnTo>
                      <a:pt x="956" y="1620"/>
                    </a:lnTo>
                    <a:lnTo>
                      <a:pt x="968" y="1606"/>
                    </a:lnTo>
                    <a:lnTo>
                      <a:pt x="941" y="1583"/>
                    </a:lnTo>
                    <a:lnTo>
                      <a:pt x="941" y="1575"/>
                    </a:lnTo>
                    <a:lnTo>
                      <a:pt x="940" y="1572"/>
                    </a:lnTo>
                    <a:lnTo>
                      <a:pt x="937" y="1569"/>
                    </a:lnTo>
                    <a:lnTo>
                      <a:pt x="932" y="1570"/>
                    </a:lnTo>
                    <a:lnTo>
                      <a:pt x="898" y="1568"/>
                    </a:lnTo>
                    <a:lnTo>
                      <a:pt x="896" y="1553"/>
                    </a:lnTo>
                    <a:lnTo>
                      <a:pt x="868" y="1583"/>
                    </a:lnTo>
                    <a:lnTo>
                      <a:pt x="846" y="1596"/>
                    </a:lnTo>
                    <a:lnTo>
                      <a:pt x="828" y="1596"/>
                    </a:lnTo>
                    <a:lnTo>
                      <a:pt x="826" y="1591"/>
                    </a:lnTo>
                    <a:lnTo>
                      <a:pt x="823" y="1588"/>
                    </a:lnTo>
                    <a:lnTo>
                      <a:pt x="820" y="1587"/>
                    </a:lnTo>
                    <a:lnTo>
                      <a:pt x="818" y="1589"/>
                    </a:lnTo>
                    <a:lnTo>
                      <a:pt x="735" y="1583"/>
                    </a:lnTo>
                    <a:lnTo>
                      <a:pt x="713" y="1575"/>
                    </a:lnTo>
                    <a:lnTo>
                      <a:pt x="678" y="1553"/>
                    </a:lnTo>
                    <a:lnTo>
                      <a:pt x="689" y="1539"/>
                    </a:lnTo>
                    <a:lnTo>
                      <a:pt x="706" y="1535"/>
                    </a:lnTo>
                    <a:lnTo>
                      <a:pt x="720" y="1546"/>
                    </a:lnTo>
                    <a:lnTo>
                      <a:pt x="739" y="1520"/>
                    </a:lnTo>
                    <a:lnTo>
                      <a:pt x="761" y="1504"/>
                    </a:lnTo>
                    <a:lnTo>
                      <a:pt x="746" y="1463"/>
                    </a:lnTo>
                    <a:lnTo>
                      <a:pt x="704" y="1442"/>
                    </a:lnTo>
                    <a:lnTo>
                      <a:pt x="697" y="1425"/>
                    </a:lnTo>
                    <a:lnTo>
                      <a:pt x="711" y="1411"/>
                    </a:lnTo>
                    <a:lnTo>
                      <a:pt x="713" y="1396"/>
                    </a:lnTo>
                    <a:lnTo>
                      <a:pt x="728" y="1383"/>
                    </a:lnTo>
                    <a:lnTo>
                      <a:pt x="720" y="1357"/>
                    </a:lnTo>
                    <a:lnTo>
                      <a:pt x="699" y="1346"/>
                    </a:lnTo>
                    <a:lnTo>
                      <a:pt x="699" y="1314"/>
                    </a:lnTo>
                    <a:lnTo>
                      <a:pt x="668" y="1318"/>
                    </a:lnTo>
                    <a:lnTo>
                      <a:pt x="650" y="1314"/>
                    </a:lnTo>
                    <a:lnTo>
                      <a:pt x="635" y="1307"/>
                    </a:lnTo>
                    <a:lnTo>
                      <a:pt x="626" y="1283"/>
                    </a:lnTo>
                    <a:lnTo>
                      <a:pt x="619" y="1284"/>
                    </a:lnTo>
                    <a:lnTo>
                      <a:pt x="614" y="1284"/>
                    </a:lnTo>
                    <a:lnTo>
                      <a:pt x="612" y="1283"/>
                    </a:lnTo>
                    <a:lnTo>
                      <a:pt x="611" y="1281"/>
                    </a:lnTo>
                    <a:lnTo>
                      <a:pt x="611" y="1278"/>
                    </a:lnTo>
                    <a:lnTo>
                      <a:pt x="578" y="1276"/>
                    </a:lnTo>
                    <a:lnTo>
                      <a:pt x="571" y="1257"/>
                    </a:lnTo>
                    <a:lnTo>
                      <a:pt x="597" y="1240"/>
                    </a:lnTo>
                    <a:lnTo>
                      <a:pt x="592" y="1231"/>
                    </a:lnTo>
                    <a:lnTo>
                      <a:pt x="589" y="1228"/>
                    </a:lnTo>
                    <a:lnTo>
                      <a:pt x="587" y="1227"/>
                    </a:lnTo>
                    <a:lnTo>
                      <a:pt x="583" y="1226"/>
                    </a:lnTo>
                    <a:lnTo>
                      <a:pt x="580" y="1227"/>
                    </a:lnTo>
                    <a:lnTo>
                      <a:pt x="575" y="1229"/>
                    </a:lnTo>
                    <a:lnTo>
                      <a:pt x="571" y="1233"/>
                    </a:lnTo>
                    <a:lnTo>
                      <a:pt x="571" y="1214"/>
                    </a:lnTo>
                    <a:lnTo>
                      <a:pt x="575" y="1209"/>
                    </a:lnTo>
                    <a:lnTo>
                      <a:pt x="575" y="1205"/>
                    </a:lnTo>
                    <a:lnTo>
                      <a:pt x="571" y="1201"/>
                    </a:lnTo>
                    <a:lnTo>
                      <a:pt x="568" y="1199"/>
                    </a:lnTo>
                    <a:lnTo>
                      <a:pt x="563" y="1198"/>
                    </a:lnTo>
                    <a:lnTo>
                      <a:pt x="561" y="1185"/>
                    </a:lnTo>
                    <a:lnTo>
                      <a:pt x="547" y="1172"/>
                    </a:lnTo>
                    <a:lnTo>
                      <a:pt x="556" y="1148"/>
                    </a:lnTo>
                    <a:lnTo>
                      <a:pt x="561" y="1122"/>
                    </a:lnTo>
                    <a:lnTo>
                      <a:pt x="547" y="1111"/>
                    </a:lnTo>
                    <a:lnTo>
                      <a:pt x="554" y="1083"/>
                    </a:lnTo>
                    <a:lnTo>
                      <a:pt x="511" y="1085"/>
                    </a:lnTo>
                    <a:lnTo>
                      <a:pt x="491" y="1148"/>
                    </a:lnTo>
                    <a:lnTo>
                      <a:pt x="478" y="1150"/>
                    </a:lnTo>
                    <a:lnTo>
                      <a:pt x="474" y="1155"/>
                    </a:lnTo>
                    <a:lnTo>
                      <a:pt x="470" y="1159"/>
                    </a:lnTo>
                    <a:lnTo>
                      <a:pt x="466" y="1159"/>
                    </a:lnTo>
                    <a:lnTo>
                      <a:pt x="463" y="1157"/>
                    </a:lnTo>
                    <a:lnTo>
                      <a:pt x="447" y="1148"/>
                    </a:lnTo>
                    <a:lnTo>
                      <a:pt x="428" y="1150"/>
                    </a:lnTo>
                    <a:lnTo>
                      <a:pt x="411" y="1135"/>
                    </a:lnTo>
                    <a:lnTo>
                      <a:pt x="397" y="1140"/>
                    </a:lnTo>
                    <a:lnTo>
                      <a:pt x="354" y="1128"/>
                    </a:lnTo>
                    <a:lnTo>
                      <a:pt x="343" y="1114"/>
                    </a:lnTo>
                    <a:lnTo>
                      <a:pt x="328" y="1107"/>
                    </a:lnTo>
                    <a:lnTo>
                      <a:pt x="312" y="1111"/>
                    </a:lnTo>
                    <a:lnTo>
                      <a:pt x="286" y="1148"/>
                    </a:lnTo>
                    <a:lnTo>
                      <a:pt x="300" y="1157"/>
                    </a:lnTo>
                    <a:lnTo>
                      <a:pt x="293" y="1198"/>
                    </a:lnTo>
                    <a:lnTo>
                      <a:pt x="276" y="1218"/>
                    </a:lnTo>
                    <a:lnTo>
                      <a:pt x="278" y="1235"/>
                    </a:lnTo>
                    <a:lnTo>
                      <a:pt x="271" y="1254"/>
                    </a:lnTo>
                    <a:lnTo>
                      <a:pt x="250" y="1270"/>
                    </a:lnTo>
                    <a:lnTo>
                      <a:pt x="236" y="1297"/>
                    </a:lnTo>
                    <a:lnTo>
                      <a:pt x="169" y="1278"/>
                    </a:lnTo>
                    <a:lnTo>
                      <a:pt x="162" y="1264"/>
                    </a:lnTo>
                    <a:lnTo>
                      <a:pt x="143" y="1257"/>
                    </a:lnTo>
                    <a:lnTo>
                      <a:pt x="93" y="1270"/>
                    </a:lnTo>
                    <a:lnTo>
                      <a:pt x="112" y="1226"/>
                    </a:lnTo>
                    <a:lnTo>
                      <a:pt x="78" y="1214"/>
                    </a:lnTo>
                    <a:lnTo>
                      <a:pt x="58" y="1235"/>
                    </a:lnTo>
                    <a:lnTo>
                      <a:pt x="65" y="1207"/>
                    </a:lnTo>
                    <a:lnTo>
                      <a:pt x="78" y="1207"/>
                    </a:lnTo>
                    <a:lnTo>
                      <a:pt x="91" y="1185"/>
                    </a:lnTo>
                    <a:lnTo>
                      <a:pt x="112" y="1168"/>
                    </a:lnTo>
                    <a:lnTo>
                      <a:pt x="86" y="1161"/>
                    </a:lnTo>
                    <a:lnTo>
                      <a:pt x="78" y="1168"/>
                    </a:lnTo>
                    <a:lnTo>
                      <a:pt x="62" y="1172"/>
                    </a:lnTo>
                    <a:lnTo>
                      <a:pt x="60" y="1169"/>
                    </a:lnTo>
                    <a:lnTo>
                      <a:pt x="60" y="1168"/>
                    </a:lnTo>
                    <a:lnTo>
                      <a:pt x="63" y="1165"/>
                    </a:lnTo>
                    <a:lnTo>
                      <a:pt x="62" y="1163"/>
                    </a:lnTo>
                    <a:lnTo>
                      <a:pt x="61" y="1161"/>
                    </a:lnTo>
                    <a:lnTo>
                      <a:pt x="56" y="1159"/>
                    </a:lnTo>
                    <a:lnTo>
                      <a:pt x="50" y="1157"/>
                    </a:lnTo>
                    <a:lnTo>
                      <a:pt x="69" y="1142"/>
                    </a:lnTo>
                    <a:lnTo>
                      <a:pt x="71" y="1142"/>
                    </a:lnTo>
                    <a:lnTo>
                      <a:pt x="72" y="1142"/>
                    </a:lnTo>
                    <a:lnTo>
                      <a:pt x="74" y="1143"/>
                    </a:lnTo>
                    <a:lnTo>
                      <a:pt x="76" y="1143"/>
                    </a:lnTo>
                    <a:lnTo>
                      <a:pt x="77" y="1143"/>
                    </a:lnTo>
                    <a:lnTo>
                      <a:pt x="80" y="1144"/>
                    </a:lnTo>
                    <a:lnTo>
                      <a:pt x="80" y="1143"/>
                    </a:lnTo>
                    <a:lnTo>
                      <a:pt x="81" y="1143"/>
                    </a:lnTo>
                    <a:lnTo>
                      <a:pt x="83" y="1143"/>
                    </a:lnTo>
                    <a:lnTo>
                      <a:pt x="87" y="1143"/>
                    </a:lnTo>
                    <a:lnTo>
                      <a:pt x="89" y="1141"/>
                    </a:lnTo>
                    <a:lnTo>
                      <a:pt x="91" y="1139"/>
                    </a:lnTo>
                    <a:lnTo>
                      <a:pt x="91" y="1137"/>
                    </a:lnTo>
                    <a:lnTo>
                      <a:pt x="91" y="1136"/>
                    </a:lnTo>
                    <a:lnTo>
                      <a:pt x="92" y="1136"/>
                    </a:lnTo>
                    <a:lnTo>
                      <a:pt x="92" y="1134"/>
                    </a:lnTo>
                    <a:lnTo>
                      <a:pt x="92" y="1133"/>
                    </a:lnTo>
                    <a:lnTo>
                      <a:pt x="93" y="1133"/>
                    </a:lnTo>
                    <a:lnTo>
                      <a:pt x="78" y="1114"/>
                    </a:lnTo>
                    <a:lnTo>
                      <a:pt x="69" y="1064"/>
                    </a:lnTo>
                    <a:lnTo>
                      <a:pt x="68" y="1064"/>
                    </a:lnTo>
                    <a:lnTo>
                      <a:pt x="68" y="1065"/>
                    </a:lnTo>
                    <a:lnTo>
                      <a:pt x="68" y="1067"/>
                    </a:lnTo>
                    <a:lnTo>
                      <a:pt x="64" y="1068"/>
                    </a:lnTo>
                    <a:lnTo>
                      <a:pt x="63" y="1067"/>
                    </a:lnTo>
                    <a:lnTo>
                      <a:pt x="59" y="1060"/>
                    </a:lnTo>
                    <a:lnTo>
                      <a:pt x="58" y="1056"/>
                    </a:lnTo>
                    <a:lnTo>
                      <a:pt x="59" y="1052"/>
                    </a:lnTo>
                    <a:lnTo>
                      <a:pt x="62" y="1050"/>
                    </a:lnTo>
                    <a:lnTo>
                      <a:pt x="58" y="1040"/>
                    </a:lnTo>
                    <a:lnTo>
                      <a:pt x="48" y="1007"/>
                    </a:lnTo>
                    <a:lnTo>
                      <a:pt x="13" y="1014"/>
                    </a:lnTo>
                    <a:lnTo>
                      <a:pt x="8" y="1008"/>
                    </a:lnTo>
                    <a:lnTo>
                      <a:pt x="8" y="1002"/>
                    </a:lnTo>
                    <a:lnTo>
                      <a:pt x="7" y="998"/>
                    </a:lnTo>
                    <a:lnTo>
                      <a:pt x="6" y="994"/>
                    </a:lnTo>
                    <a:lnTo>
                      <a:pt x="4" y="988"/>
                    </a:lnTo>
                    <a:lnTo>
                      <a:pt x="1" y="985"/>
                    </a:lnTo>
                    <a:lnTo>
                      <a:pt x="0" y="983"/>
                    </a:lnTo>
                    <a:lnTo>
                      <a:pt x="15" y="990"/>
                    </a:lnTo>
                    <a:lnTo>
                      <a:pt x="41" y="983"/>
                    </a:lnTo>
                    <a:lnTo>
                      <a:pt x="45" y="982"/>
                    </a:lnTo>
                    <a:lnTo>
                      <a:pt x="49" y="982"/>
                    </a:lnTo>
                    <a:lnTo>
                      <a:pt x="49" y="981"/>
                    </a:lnTo>
                    <a:lnTo>
                      <a:pt x="50" y="981"/>
                    </a:lnTo>
                    <a:lnTo>
                      <a:pt x="52" y="981"/>
                    </a:lnTo>
                    <a:lnTo>
                      <a:pt x="57" y="981"/>
                    </a:lnTo>
                    <a:lnTo>
                      <a:pt x="58" y="979"/>
                    </a:lnTo>
                    <a:lnTo>
                      <a:pt x="60" y="977"/>
                    </a:lnTo>
                    <a:lnTo>
                      <a:pt x="60" y="975"/>
                    </a:lnTo>
                    <a:lnTo>
                      <a:pt x="60" y="974"/>
                    </a:lnTo>
                    <a:lnTo>
                      <a:pt x="61" y="974"/>
                    </a:lnTo>
                    <a:lnTo>
                      <a:pt x="62" y="972"/>
                    </a:lnTo>
                    <a:lnTo>
                      <a:pt x="93" y="962"/>
                    </a:lnTo>
                    <a:lnTo>
                      <a:pt x="108" y="950"/>
                    </a:lnTo>
                    <a:lnTo>
                      <a:pt x="141" y="940"/>
                    </a:lnTo>
                    <a:lnTo>
                      <a:pt x="169" y="940"/>
                    </a:lnTo>
                    <a:lnTo>
                      <a:pt x="186" y="935"/>
                    </a:lnTo>
                    <a:lnTo>
                      <a:pt x="191" y="922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1773">
                <a:extLst>
                  <a:ext uri="{FF2B5EF4-FFF2-40B4-BE49-F238E27FC236}">
                    <a16:creationId xmlns:a16="http://schemas.microsoft.com/office/drawing/2014/main" id="{8945A8CC-384E-01FE-7CED-C62089AA83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9" y="3876"/>
                <a:ext cx="51" cy="60"/>
              </a:xfrm>
              <a:custGeom>
                <a:avLst/>
                <a:gdLst>
                  <a:gd name="T0" fmla="*/ 215 w 307"/>
                  <a:gd name="T1" fmla="*/ 361 h 361"/>
                  <a:gd name="T2" fmla="*/ 260 w 307"/>
                  <a:gd name="T3" fmla="*/ 353 h 361"/>
                  <a:gd name="T4" fmla="*/ 272 w 307"/>
                  <a:gd name="T5" fmla="*/ 344 h 361"/>
                  <a:gd name="T6" fmla="*/ 300 w 307"/>
                  <a:gd name="T7" fmla="*/ 344 h 361"/>
                  <a:gd name="T8" fmla="*/ 307 w 307"/>
                  <a:gd name="T9" fmla="*/ 324 h 361"/>
                  <a:gd name="T10" fmla="*/ 307 w 307"/>
                  <a:gd name="T11" fmla="*/ 301 h 361"/>
                  <a:gd name="T12" fmla="*/ 295 w 307"/>
                  <a:gd name="T13" fmla="*/ 289 h 361"/>
                  <a:gd name="T14" fmla="*/ 278 w 307"/>
                  <a:gd name="T15" fmla="*/ 294 h 361"/>
                  <a:gd name="T16" fmla="*/ 274 w 307"/>
                  <a:gd name="T17" fmla="*/ 272 h 361"/>
                  <a:gd name="T18" fmla="*/ 265 w 307"/>
                  <a:gd name="T19" fmla="*/ 254 h 361"/>
                  <a:gd name="T20" fmla="*/ 243 w 307"/>
                  <a:gd name="T21" fmla="*/ 244 h 361"/>
                  <a:gd name="T22" fmla="*/ 215 w 307"/>
                  <a:gd name="T23" fmla="*/ 239 h 361"/>
                  <a:gd name="T24" fmla="*/ 200 w 307"/>
                  <a:gd name="T25" fmla="*/ 244 h 361"/>
                  <a:gd name="T26" fmla="*/ 179 w 307"/>
                  <a:gd name="T27" fmla="*/ 225 h 361"/>
                  <a:gd name="T28" fmla="*/ 130 w 307"/>
                  <a:gd name="T29" fmla="*/ 225 h 361"/>
                  <a:gd name="T30" fmla="*/ 124 w 307"/>
                  <a:gd name="T31" fmla="*/ 215 h 361"/>
                  <a:gd name="T32" fmla="*/ 133 w 307"/>
                  <a:gd name="T33" fmla="*/ 198 h 361"/>
                  <a:gd name="T34" fmla="*/ 172 w 307"/>
                  <a:gd name="T35" fmla="*/ 165 h 361"/>
                  <a:gd name="T36" fmla="*/ 167 w 307"/>
                  <a:gd name="T37" fmla="*/ 139 h 361"/>
                  <a:gd name="T38" fmla="*/ 147 w 307"/>
                  <a:gd name="T39" fmla="*/ 127 h 361"/>
                  <a:gd name="T40" fmla="*/ 145 w 307"/>
                  <a:gd name="T41" fmla="*/ 127 h 361"/>
                  <a:gd name="T42" fmla="*/ 143 w 307"/>
                  <a:gd name="T43" fmla="*/ 126 h 361"/>
                  <a:gd name="T44" fmla="*/ 142 w 307"/>
                  <a:gd name="T45" fmla="*/ 124 h 361"/>
                  <a:gd name="T46" fmla="*/ 138 w 307"/>
                  <a:gd name="T47" fmla="*/ 121 h 361"/>
                  <a:gd name="T48" fmla="*/ 133 w 307"/>
                  <a:gd name="T49" fmla="*/ 119 h 361"/>
                  <a:gd name="T50" fmla="*/ 126 w 307"/>
                  <a:gd name="T51" fmla="*/ 117 h 361"/>
                  <a:gd name="T52" fmla="*/ 119 w 307"/>
                  <a:gd name="T53" fmla="*/ 117 h 361"/>
                  <a:gd name="T54" fmla="*/ 89 w 307"/>
                  <a:gd name="T55" fmla="*/ 122 h 361"/>
                  <a:gd name="T56" fmla="*/ 60 w 307"/>
                  <a:gd name="T57" fmla="*/ 159 h 361"/>
                  <a:gd name="T58" fmla="*/ 43 w 307"/>
                  <a:gd name="T59" fmla="*/ 168 h 361"/>
                  <a:gd name="T60" fmla="*/ 22 w 307"/>
                  <a:gd name="T61" fmla="*/ 172 h 361"/>
                  <a:gd name="T62" fmla="*/ 30 w 307"/>
                  <a:gd name="T63" fmla="*/ 146 h 361"/>
                  <a:gd name="T64" fmla="*/ 17 w 307"/>
                  <a:gd name="T65" fmla="*/ 137 h 361"/>
                  <a:gd name="T66" fmla="*/ 24 w 307"/>
                  <a:gd name="T67" fmla="*/ 118 h 361"/>
                  <a:gd name="T68" fmla="*/ 17 w 307"/>
                  <a:gd name="T69" fmla="*/ 87 h 361"/>
                  <a:gd name="T70" fmla="*/ 0 w 307"/>
                  <a:gd name="T71" fmla="*/ 83 h 361"/>
                  <a:gd name="T72" fmla="*/ 4 w 307"/>
                  <a:gd name="T73" fmla="*/ 46 h 361"/>
                  <a:gd name="T74" fmla="*/ 15 w 307"/>
                  <a:gd name="T75" fmla="*/ 68 h 361"/>
                  <a:gd name="T76" fmla="*/ 46 w 307"/>
                  <a:gd name="T77" fmla="*/ 68 h 361"/>
                  <a:gd name="T78" fmla="*/ 65 w 307"/>
                  <a:gd name="T79" fmla="*/ 54 h 361"/>
                  <a:gd name="T80" fmla="*/ 58 w 307"/>
                  <a:gd name="T81" fmla="*/ 37 h 361"/>
                  <a:gd name="T82" fmla="*/ 80 w 307"/>
                  <a:gd name="T83" fmla="*/ 46 h 361"/>
                  <a:gd name="T84" fmla="*/ 96 w 307"/>
                  <a:gd name="T85" fmla="*/ 37 h 361"/>
                  <a:gd name="T86" fmla="*/ 108 w 307"/>
                  <a:gd name="T87" fmla="*/ 26 h 361"/>
                  <a:gd name="T88" fmla="*/ 122 w 307"/>
                  <a:gd name="T89" fmla="*/ 22 h 361"/>
                  <a:gd name="T90" fmla="*/ 122 w 307"/>
                  <a:gd name="T91" fmla="*/ 2 h 361"/>
                  <a:gd name="T92" fmla="*/ 119 w 307"/>
                  <a:gd name="T9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07" h="361">
                    <a:moveTo>
                      <a:pt x="215" y="361"/>
                    </a:moveTo>
                    <a:lnTo>
                      <a:pt x="260" y="353"/>
                    </a:lnTo>
                    <a:lnTo>
                      <a:pt x="272" y="344"/>
                    </a:lnTo>
                    <a:lnTo>
                      <a:pt x="300" y="344"/>
                    </a:lnTo>
                    <a:lnTo>
                      <a:pt x="307" y="324"/>
                    </a:lnTo>
                    <a:lnTo>
                      <a:pt x="307" y="301"/>
                    </a:lnTo>
                    <a:lnTo>
                      <a:pt x="295" y="289"/>
                    </a:lnTo>
                    <a:lnTo>
                      <a:pt x="278" y="294"/>
                    </a:lnTo>
                    <a:lnTo>
                      <a:pt x="274" y="272"/>
                    </a:lnTo>
                    <a:lnTo>
                      <a:pt x="265" y="254"/>
                    </a:lnTo>
                    <a:lnTo>
                      <a:pt x="243" y="244"/>
                    </a:lnTo>
                    <a:lnTo>
                      <a:pt x="215" y="239"/>
                    </a:lnTo>
                    <a:lnTo>
                      <a:pt x="200" y="244"/>
                    </a:lnTo>
                    <a:lnTo>
                      <a:pt x="179" y="225"/>
                    </a:lnTo>
                    <a:lnTo>
                      <a:pt x="130" y="225"/>
                    </a:lnTo>
                    <a:lnTo>
                      <a:pt x="124" y="215"/>
                    </a:lnTo>
                    <a:lnTo>
                      <a:pt x="133" y="198"/>
                    </a:lnTo>
                    <a:lnTo>
                      <a:pt x="172" y="165"/>
                    </a:lnTo>
                    <a:lnTo>
                      <a:pt x="167" y="139"/>
                    </a:lnTo>
                    <a:lnTo>
                      <a:pt x="147" y="127"/>
                    </a:lnTo>
                    <a:lnTo>
                      <a:pt x="145" y="127"/>
                    </a:lnTo>
                    <a:lnTo>
                      <a:pt x="143" y="126"/>
                    </a:lnTo>
                    <a:lnTo>
                      <a:pt x="142" y="124"/>
                    </a:lnTo>
                    <a:lnTo>
                      <a:pt x="138" y="121"/>
                    </a:lnTo>
                    <a:lnTo>
                      <a:pt x="133" y="119"/>
                    </a:lnTo>
                    <a:lnTo>
                      <a:pt x="126" y="117"/>
                    </a:lnTo>
                    <a:lnTo>
                      <a:pt x="119" y="117"/>
                    </a:lnTo>
                    <a:lnTo>
                      <a:pt x="89" y="122"/>
                    </a:lnTo>
                    <a:lnTo>
                      <a:pt x="60" y="159"/>
                    </a:lnTo>
                    <a:lnTo>
                      <a:pt x="43" y="168"/>
                    </a:lnTo>
                    <a:lnTo>
                      <a:pt x="22" y="172"/>
                    </a:lnTo>
                    <a:lnTo>
                      <a:pt x="30" y="146"/>
                    </a:lnTo>
                    <a:lnTo>
                      <a:pt x="17" y="137"/>
                    </a:lnTo>
                    <a:lnTo>
                      <a:pt x="24" y="118"/>
                    </a:lnTo>
                    <a:lnTo>
                      <a:pt x="17" y="87"/>
                    </a:lnTo>
                    <a:lnTo>
                      <a:pt x="0" y="83"/>
                    </a:lnTo>
                    <a:lnTo>
                      <a:pt x="4" y="46"/>
                    </a:lnTo>
                    <a:lnTo>
                      <a:pt x="15" y="68"/>
                    </a:lnTo>
                    <a:lnTo>
                      <a:pt x="46" y="68"/>
                    </a:lnTo>
                    <a:lnTo>
                      <a:pt x="65" y="54"/>
                    </a:lnTo>
                    <a:lnTo>
                      <a:pt x="58" y="37"/>
                    </a:lnTo>
                    <a:lnTo>
                      <a:pt x="80" y="46"/>
                    </a:lnTo>
                    <a:lnTo>
                      <a:pt x="96" y="37"/>
                    </a:lnTo>
                    <a:lnTo>
                      <a:pt x="108" y="26"/>
                    </a:lnTo>
                    <a:lnTo>
                      <a:pt x="122" y="22"/>
                    </a:lnTo>
                    <a:lnTo>
                      <a:pt x="122" y="2"/>
                    </a:lnTo>
                    <a:lnTo>
                      <a:pt x="119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1774">
                <a:extLst>
                  <a:ext uri="{FF2B5EF4-FFF2-40B4-BE49-F238E27FC236}">
                    <a16:creationId xmlns:a16="http://schemas.microsoft.com/office/drawing/2014/main" id="{E125BDEE-EB5F-79C1-E115-1418E49C64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7" y="2687"/>
                <a:ext cx="253" cy="333"/>
              </a:xfrm>
              <a:custGeom>
                <a:avLst/>
                <a:gdLst>
                  <a:gd name="T0" fmla="*/ 1286 w 1521"/>
                  <a:gd name="T1" fmla="*/ 153 h 2000"/>
                  <a:gd name="T2" fmla="*/ 1370 w 1521"/>
                  <a:gd name="T3" fmla="*/ 193 h 2000"/>
                  <a:gd name="T4" fmla="*/ 1350 w 1521"/>
                  <a:gd name="T5" fmla="*/ 209 h 2000"/>
                  <a:gd name="T6" fmla="*/ 1383 w 1521"/>
                  <a:gd name="T7" fmla="*/ 396 h 2000"/>
                  <a:gd name="T8" fmla="*/ 1429 w 1521"/>
                  <a:gd name="T9" fmla="*/ 485 h 2000"/>
                  <a:gd name="T10" fmla="*/ 1407 w 1521"/>
                  <a:gd name="T11" fmla="*/ 524 h 2000"/>
                  <a:gd name="T12" fmla="*/ 1435 w 1521"/>
                  <a:gd name="T13" fmla="*/ 657 h 2000"/>
                  <a:gd name="T14" fmla="*/ 1429 w 1521"/>
                  <a:gd name="T15" fmla="*/ 759 h 2000"/>
                  <a:gd name="T16" fmla="*/ 1390 w 1521"/>
                  <a:gd name="T17" fmla="*/ 887 h 2000"/>
                  <a:gd name="T18" fmla="*/ 1347 w 1521"/>
                  <a:gd name="T19" fmla="*/ 899 h 2000"/>
                  <a:gd name="T20" fmla="*/ 1298 w 1521"/>
                  <a:gd name="T21" fmla="*/ 857 h 2000"/>
                  <a:gd name="T22" fmla="*/ 1212 w 1521"/>
                  <a:gd name="T23" fmla="*/ 892 h 2000"/>
                  <a:gd name="T24" fmla="*/ 1083 w 1521"/>
                  <a:gd name="T25" fmla="*/ 970 h 2000"/>
                  <a:gd name="T26" fmla="*/ 905 w 1521"/>
                  <a:gd name="T27" fmla="*/ 1148 h 2000"/>
                  <a:gd name="T28" fmla="*/ 863 w 1521"/>
                  <a:gd name="T29" fmla="*/ 1187 h 2000"/>
                  <a:gd name="T30" fmla="*/ 827 w 1521"/>
                  <a:gd name="T31" fmla="*/ 1370 h 2000"/>
                  <a:gd name="T32" fmla="*/ 731 w 1521"/>
                  <a:gd name="T33" fmla="*/ 1391 h 2000"/>
                  <a:gd name="T34" fmla="*/ 765 w 1521"/>
                  <a:gd name="T35" fmla="*/ 1457 h 2000"/>
                  <a:gd name="T36" fmla="*/ 781 w 1521"/>
                  <a:gd name="T37" fmla="*/ 1523 h 2000"/>
                  <a:gd name="T38" fmla="*/ 738 w 1521"/>
                  <a:gd name="T39" fmla="*/ 1472 h 2000"/>
                  <a:gd name="T40" fmla="*/ 685 w 1521"/>
                  <a:gd name="T41" fmla="*/ 1555 h 2000"/>
                  <a:gd name="T42" fmla="*/ 594 w 1521"/>
                  <a:gd name="T43" fmla="*/ 1618 h 2000"/>
                  <a:gd name="T44" fmla="*/ 473 w 1521"/>
                  <a:gd name="T45" fmla="*/ 1690 h 2000"/>
                  <a:gd name="T46" fmla="*/ 428 w 1521"/>
                  <a:gd name="T47" fmla="*/ 1829 h 2000"/>
                  <a:gd name="T48" fmla="*/ 316 w 1521"/>
                  <a:gd name="T49" fmla="*/ 1968 h 2000"/>
                  <a:gd name="T50" fmla="*/ 274 w 1521"/>
                  <a:gd name="T51" fmla="*/ 1848 h 2000"/>
                  <a:gd name="T52" fmla="*/ 245 w 1521"/>
                  <a:gd name="T53" fmla="*/ 1726 h 2000"/>
                  <a:gd name="T54" fmla="*/ 143 w 1521"/>
                  <a:gd name="T55" fmla="*/ 1529 h 2000"/>
                  <a:gd name="T56" fmla="*/ 117 w 1521"/>
                  <a:gd name="T57" fmla="*/ 1441 h 2000"/>
                  <a:gd name="T58" fmla="*/ 38 w 1521"/>
                  <a:gd name="T59" fmla="*/ 1327 h 2000"/>
                  <a:gd name="T60" fmla="*/ 143 w 1521"/>
                  <a:gd name="T61" fmla="*/ 1187 h 2000"/>
                  <a:gd name="T62" fmla="*/ 224 w 1521"/>
                  <a:gd name="T63" fmla="*/ 1101 h 2000"/>
                  <a:gd name="T64" fmla="*/ 128 w 1521"/>
                  <a:gd name="T65" fmla="*/ 963 h 2000"/>
                  <a:gd name="T66" fmla="*/ 185 w 1521"/>
                  <a:gd name="T67" fmla="*/ 951 h 2000"/>
                  <a:gd name="T68" fmla="*/ 242 w 1521"/>
                  <a:gd name="T69" fmla="*/ 863 h 2000"/>
                  <a:gd name="T70" fmla="*/ 328 w 1521"/>
                  <a:gd name="T71" fmla="*/ 695 h 2000"/>
                  <a:gd name="T72" fmla="*/ 320 w 1521"/>
                  <a:gd name="T73" fmla="*/ 624 h 2000"/>
                  <a:gd name="T74" fmla="*/ 242 w 1521"/>
                  <a:gd name="T75" fmla="*/ 514 h 2000"/>
                  <a:gd name="T76" fmla="*/ 178 w 1521"/>
                  <a:gd name="T77" fmla="*/ 472 h 2000"/>
                  <a:gd name="T78" fmla="*/ 95 w 1521"/>
                  <a:gd name="T79" fmla="*/ 350 h 2000"/>
                  <a:gd name="T80" fmla="*/ 67 w 1521"/>
                  <a:gd name="T81" fmla="*/ 310 h 2000"/>
                  <a:gd name="T82" fmla="*/ 122 w 1521"/>
                  <a:gd name="T83" fmla="*/ 267 h 2000"/>
                  <a:gd name="T84" fmla="*/ 174 w 1521"/>
                  <a:gd name="T85" fmla="*/ 239 h 2000"/>
                  <a:gd name="T86" fmla="*/ 235 w 1521"/>
                  <a:gd name="T87" fmla="*/ 211 h 2000"/>
                  <a:gd name="T88" fmla="*/ 260 w 1521"/>
                  <a:gd name="T89" fmla="*/ 196 h 2000"/>
                  <a:gd name="T90" fmla="*/ 357 w 1521"/>
                  <a:gd name="T91" fmla="*/ 265 h 2000"/>
                  <a:gd name="T92" fmla="*/ 421 w 1521"/>
                  <a:gd name="T93" fmla="*/ 345 h 2000"/>
                  <a:gd name="T94" fmla="*/ 432 w 1521"/>
                  <a:gd name="T95" fmla="*/ 339 h 2000"/>
                  <a:gd name="T96" fmla="*/ 494 w 1521"/>
                  <a:gd name="T97" fmla="*/ 388 h 2000"/>
                  <a:gd name="T98" fmla="*/ 507 w 1521"/>
                  <a:gd name="T99" fmla="*/ 217 h 2000"/>
                  <a:gd name="T100" fmla="*/ 605 w 1521"/>
                  <a:gd name="T101" fmla="*/ 195 h 2000"/>
                  <a:gd name="T102" fmla="*/ 716 w 1521"/>
                  <a:gd name="T103" fmla="*/ 257 h 2000"/>
                  <a:gd name="T104" fmla="*/ 720 w 1521"/>
                  <a:gd name="T105" fmla="*/ 143 h 2000"/>
                  <a:gd name="T106" fmla="*/ 730 w 1521"/>
                  <a:gd name="T107" fmla="*/ 95 h 2000"/>
                  <a:gd name="T108" fmla="*/ 747 w 1521"/>
                  <a:gd name="T109" fmla="*/ 95 h 2000"/>
                  <a:gd name="T110" fmla="*/ 900 w 1521"/>
                  <a:gd name="T111" fmla="*/ 53 h 2000"/>
                  <a:gd name="T112" fmla="*/ 984 w 1521"/>
                  <a:gd name="T113" fmla="*/ 72 h 2000"/>
                  <a:gd name="T114" fmla="*/ 1148 w 1521"/>
                  <a:gd name="T115" fmla="*/ 15 h 2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21" h="2000">
                    <a:moveTo>
                      <a:pt x="1162" y="3"/>
                    </a:moveTo>
                    <a:lnTo>
                      <a:pt x="1207" y="0"/>
                    </a:lnTo>
                    <a:lnTo>
                      <a:pt x="1212" y="17"/>
                    </a:lnTo>
                    <a:lnTo>
                      <a:pt x="1257" y="79"/>
                    </a:lnTo>
                    <a:lnTo>
                      <a:pt x="1250" y="150"/>
                    </a:lnTo>
                    <a:lnTo>
                      <a:pt x="1269" y="167"/>
                    </a:lnTo>
                    <a:lnTo>
                      <a:pt x="1286" y="153"/>
                    </a:lnTo>
                    <a:lnTo>
                      <a:pt x="1326" y="165"/>
                    </a:lnTo>
                    <a:lnTo>
                      <a:pt x="1357" y="157"/>
                    </a:lnTo>
                    <a:lnTo>
                      <a:pt x="1369" y="167"/>
                    </a:lnTo>
                    <a:lnTo>
                      <a:pt x="1364" y="189"/>
                    </a:lnTo>
                    <a:lnTo>
                      <a:pt x="1368" y="190"/>
                    </a:lnTo>
                    <a:lnTo>
                      <a:pt x="1370" y="192"/>
                    </a:lnTo>
                    <a:lnTo>
                      <a:pt x="1370" y="193"/>
                    </a:lnTo>
                    <a:lnTo>
                      <a:pt x="1371" y="195"/>
                    </a:lnTo>
                    <a:lnTo>
                      <a:pt x="1370" y="197"/>
                    </a:lnTo>
                    <a:lnTo>
                      <a:pt x="1369" y="197"/>
                    </a:lnTo>
                    <a:lnTo>
                      <a:pt x="1369" y="198"/>
                    </a:lnTo>
                    <a:lnTo>
                      <a:pt x="1369" y="200"/>
                    </a:lnTo>
                    <a:lnTo>
                      <a:pt x="1358" y="204"/>
                    </a:lnTo>
                    <a:lnTo>
                      <a:pt x="1350" y="209"/>
                    </a:lnTo>
                    <a:lnTo>
                      <a:pt x="1326" y="215"/>
                    </a:lnTo>
                    <a:lnTo>
                      <a:pt x="1342" y="246"/>
                    </a:lnTo>
                    <a:lnTo>
                      <a:pt x="1312" y="267"/>
                    </a:lnTo>
                    <a:lnTo>
                      <a:pt x="1321" y="302"/>
                    </a:lnTo>
                    <a:lnTo>
                      <a:pt x="1350" y="322"/>
                    </a:lnTo>
                    <a:lnTo>
                      <a:pt x="1357" y="379"/>
                    </a:lnTo>
                    <a:lnTo>
                      <a:pt x="1383" y="396"/>
                    </a:lnTo>
                    <a:lnTo>
                      <a:pt x="1392" y="381"/>
                    </a:lnTo>
                    <a:lnTo>
                      <a:pt x="1426" y="372"/>
                    </a:lnTo>
                    <a:lnTo>
                      <a:pt x="1455" y="381"/>
                    </a:lnTo>
                    <a:lnTo>
                      <a:pt x="1468" y="396"/>
                    </a:lnTo>
                    <a:lnTo>
                      <a:pt x="1485" y="400"/>
                    </a:lnTo>
                    <a:lnTo>
                      <a:pt x="1457" y="464"/>
                    </a:lnTo>
                    <a:lnTo>
                      <a:pt x="1429" y="485"/>
                    </a:lnTo>
                    <a:lnTo>
                      <a:pt x="1431" y="488"/>
                    </a:lnTo>
                    <a:lnTo>
                      <a:pt x="1429" y="495"/>
                    </a:lnTo>
                    <a:lnTo>
                      <a:pt x="1421" y="501"/>
                    </a:lnTo>
                    <a:lnTo>
                      <a:pt x="1416" y="503"/>
                    </a:lnTo>
                    <a:lnTo>
                      <a:pt x="1413" y="501"/>
                    </a:lnTo>
                    <a:lnTo>
                      <a:pt x="1412" y="495"/>
                    </a:lnTo>
                    <a:lnTo>
                      <a:pt x="1407" y="524"/>
                    </a:lnTo>
                    <a:lnTo>
                      <a:pt x="1397" y="542"/>
                    </a:lnTo>
                    <a:lnTo>
                      <a:pt x="1426" y="552"/>
                    </a:lnTo>
                    <a:lnTo>
                      <a:pt x="1435" y="616"/>
                    </a:lnTo>
                    <a:lnTo>
                      <a:pt x="1429" y="635"/>
                    </a:lnTo>
                    <a:lnTo>
                      <a:pt x="1400" y="644"/>
                    </a:lnTo>
                    <a:lnTo>
                      <a:pt x="1414" y="674"/>
                    </a:lnTo>
                    <a:lnTo>
                      <a:pt x="1435" y="657"/>
                    </a:lnTo>
                    <a:lnTo>
                      <a:pt x="1457" y="650"/>
                    </a:lnTo>
                    <a:lnTo>
                      <a:pt x="1471" y="664"/>
                    </a:lnTo>
                    <a:lnTo>
                      <a:pt x="1521" y="674"/>
                    </a:lnTo>
                    <a:lnTo>
                      <a:pt x="1521" y="692"/>
                    </a:lnTo>
                    <a:lnTo>
                      <a:pt x="1468" y="770"/>
                    </a:lnTo>
                    <a:lnTo>
                      <a:pt x="1440" y="752"/>
                    </a:lnTo>
                    <a:lnTo>
                      <a:pt x="1429" y="759"/>
                    </a:lnTo>
                    <a:lnTo>
                      <a:pt x="1407" y="757"/>
                    </a:lnTo>
                    <a:lnTo>
                      <a:pt x="1405" y="787"/>
                    </a:lnTo>
                    <a:lnTo>
                      <a:pt x="1390" y="766"/>
                    </a:lnTo>
                    <a:lnTo>
                      <a:pt x="1376" y="763"/>
                    </a:lnTo>
                    <a:lnTo>
                      <a:pt x="1390" y="852"/>
                    </a:lnTo>
                    <a:lnTo>
                      <a:pt x="1407" y="866"/>
                    </a:lnTo>
                    <a:lnTo>
                      <a:pt x="1390" y="887"/>
                    </a:lnTo>
                    <a:lnTo>
                      <a:pt x="1350" y="892"/>
                    </a:lnTo>
                    <a:lnTo>
                      <a:pt x="1349" y="896"/>
                    </a:lnTo>
                    <a:lnTo>
                      <a:pt x="1349" y="900"/>
                    </a:lnTo>
                    <a:lnTo>
                      <a:pt x="1349" y="905"/>
                    </a:lnTo>
                    <a:lnTo>
                      <a:pt x="1347" y="905"/>
                    </a:lnTo>
                    <a:lnTo>
                      <a:pt x="1347" y="904"/>
                    </a:lnTo>
                    <a:lnTo>
                      <a:pt x="1347" y="899"/>
                    </a:lnTo>
                    <a:lnTo>
                      <a:pt x="1336" y="859"/>
                    </a:lnTo>
                    <a:lnTo>
                      <a:pt x="1336" y="855"/>
                    </a:lnTo>
                    <a:lnTo>
                      <a:pt x="1334" y="858"/>
                    </a:lnTo>
                    <a:lnTo>
                      <a:pt x="1332" y="859"/>
                    </a:lnTo>
                    <a:lnTo>
                      <a:pt x="1330" y="858"/>
                    </a:lnTo>
                    <a:lnTo>
                      <a:pt x="1329" y="857"/>
                    </a:lnTo>
                    <a:lnTo>
                      <a:pt x="1298" y="857"/>
                    </a:lnTo>
                    <a:lnTo>
                      <a:pt x="1250" y="837"/>
                    </a:lnTo>
                    <a:lnTo>
                      <a:pt x="1257" y="863"/>
                    </a:lnTo>
                    <a:lnTo>
                      <a:pt x="1263" y="866"/>
                    </a:lnTo>
                    <a:lnTo>
                      <a:pt x="1267" y="870"/>
                    </a:lnTo>
                    <a:lnTo>
                      <a:pt x="1267" y="874"/>
                    </a:lnTo>
                    <a:lnTo>
                      <a:pt x="1264" y="880"/>
                    </a:lnTo>
                    <a:lnTo>
                      <a:pt x="1212" y="892"/>
                    </a:lnTo>
                    <a:lnTo>
                      <a:pt x="1193" y="885"/>
                    </a:lnTo>
                    <a:lnTo>
                      <a:pt x="1179" y="863"/>
                    </a:lnTo>
                    <a:lnTo>
                      <a:pt x="1170" y="892"/>
                    </a:lnTo>
                    <a:lnTo>
                      <a:pt x="1112" y="894"/>
                    </a:lnTo>
                    <a:lnTo>
                      <a:pt x="1098" y="916"/>
                    </a:lnTo>
                    <a:lnTo>
                      <a:pt x="1098" y="944"/>
                    </a:lnTo>
                    <a:lnTo>
                      <a:pt x="1083" y="970"/>
                    </a:lnTo>
                    <a:lnTo>
                      <a:pt x="1048" y="1009"/>
                    </a:lnTo>
                    <a:lnTo>
                      <a:pt x="1048" y="1030"/>
                    </a:lnTo>
                    <a:lnTo>
                      <a:pt x="1036" y="1044"/>
                    </a:lnTo>
                    <a:lnTo>
                      <a:pt x="965" y="1159"/>
                    </a:lnTo>
                    <a:lnTo>
                      <a:pt x="929" y="1170"/>
                    </a:lnTo>
                    <a:lnTo>
                      <a:pt x="920" y="1148"/>
                    </a:lnTo>
                    <a:lnTo>
                      <a:pt x="905" y="1148"/>
                    </a:lnTo>
                    <a:lnTo>
                      <a:pt x="901" y="1127"/>
                    </a:lnTo>
                    <a:lnTo>
                      <a:pt x="893" y="1126"/>
                    </a:lnTo>
                    <a:lnTo>
                      <a:pt x="888" y="1129"/>
                    </a:lnTo>
                    <a:lnTo>
                      <a:pt x="885" y="1135"/>
                    </a:lnTo>
                    <a:lnTo>
                      <a:pt x="887" y="1144"/>
                    </a:lnTo>
                    <a:lnTo>
                      <a:pt x="863" y="1172"/>
                    </a:lnTo>
                    <a:lnTo>
                      <a:pt x="863" y="1187"/>
                    </a:lnTo>
                    <a:lnTo>
                      <a:pt x="844" y="1201"/>
                    </a:lnTo>
                    <a:lnTo>
                      <a:pt x="837" y="1215"/>
                    </a:lnTo>
                    <a:lnTo>
                      <a:pt x="844" y="1237"/>
                    </a:lnTo>
                    <a:lnTo>
                      <a:pt x="829" y="1272"/>
                    </a:lnTo>
                    <a:lnTo>
                      <a:pt x="827" y="1329"/>
                    </a:lnTo>
                    <a:lnTo>
                      <a:pt x="822" y="1355"/>
                    </a:lnTo>
                    <a:lnTo>
                      <a:pt x="827" y="1370"/>
                    </a:lnTo>
                    <a:lnTo>
                      <a:pt x="815" y="1433"/>
                    </a:lnTo>
                    <a:lnTo>
                      <a:pt x="794" y="1433"/>
                    </a:lnTo>
                    <a:lnTo>
                      <a:pt x="787" y="1413"/>
                    </a:lnTo>
                    <a:lnTo>
                      <a:pt x="765" y="1405"/>
                    </a:lnTo>
                    <a:lnTo>
                      <a:pt x="748" y="1384"/>
                    </a:lnTo>
                    <a:lnTo>
                      <a:pt x="737" y="1386"/>
                    </a:lnTo>
                    <a:lnTo>
                      <a:pt x="731" y="1391"/>
                    </a:lnTo>
                    <a:lnTo>
                      <a:pt x="728" y="1395"/>
                    </a:lnTo>
                    <a:lnTo>
                      <a:pt x="729" y="1399"/>
                    </a:lnTo>
                    <a:lnTo>
                      <a:pt x="734" y="1403"/>
                    </a:lnTo>
                    <a:lnTo>
                      <a:pt x="742" y="1407"/>
                    </a:lnTo>
                    <a:lnTo>
                      <a:pt x="737" y="1422"/>
                    </a:lnTo>
                    <a:lnTo>
                      <a:pt x="751" y="1450"/>
                    </a:lnTo>
                    <a:lnTo>
                      <a:pt x="765" y="1457"/>
                    </a:lnTo>
                    <a:lnTo>
                      <a:pt x="777" y="1483"/>
                    </a:lnTo>
                    <a:lnTo>
                      <a:pt x="792" y="1505"/>
                    </a:lnTo>
                    <a:lnTo>
                      <a:pt x="779" y="1520"/>
                    </a:lnTo>
                    <a:lnTo>
                      <a:pt x="781" y="1521"/>
                    </a:lnTo>
                    <a:lnTo>
                      <a:pt x="784" y="1523"/>
                    </a:lnTo>
                    <a:lnTo>
                      <a:pt x="784" y="1524"/>
                    </a:lnTo>
                    <a:lnTo>
                      <a:pt x="781" y="1523"/>
                    </a:lnTo>
                    <a:lnTo>
                      <a:pt x="779" y="1523"/>
                    </a:lnTo>
                    <a:lnTo>
                      <a:pt x="776" y="1521"/>
                    </a:lnTo>
                    <a:lnTo>
                      <a:pt x="772" y="1520"/>
                    </a:lnTo>
                    <a:lnTo>
                      <a:pt x="763" y="1483"/>
                    </a:lnTo>
                    <a:lnTo>
                      <a:pt x="748" y="1472"/>
                    </a:lnTo>
                    <a:lnTo>
                      <a:pt x="741" y="1473"/>
                    </a:lnTo>
                    <a:lnTo>
                      <a:pt x="738" y="1472"/>
                    </a:lnTo>
                    <a:lnTo>
                      <a:pt x="737" y="1472"/>
                    </a:lnTo>
                    <a:lnTo>
                      <a:pt x="734" y="1469"/>
                    </a:lnTo>
                    <a:lnTo>
                      <a:pt x="735" y="1465"/>
                    </a:lnTo>
                    <a:lnTo>
                      <a:pt x="729" y="1486"/>
                    </a:lnTo>
                    <a:lnTo>
                      <a:pt x="701" y="1505"/>
                    </a:lnTo>
                    <a:lnTo>
                      <a:pt x="679" y="1536"/>
                    </a:lnTo>
                    <a:lnTo>
                      <a:pt x="685" y="1555"/>
                    </a:lnTo>
                    <a:lnTo>
                      <a:pt x="644" y="1562"/>
                    </a:lnTo>
                    <a:lnTo>
                      <a:pt x="616" y="1586"/>
                    </a:lnTo>
                    <a:lnTo>
                      <a:pt x="601" y="1612"/>
                    </a:lnTo>
                    <a:lnTo>
                      <a:pt x="597" y="1615"/>
                    </a:lnTo>
                    <a:lnTo>
                      <a:pt x="595" y="1617"/>
                    </a:lnTo>
                    <a:lnTo>
                      <a:pt x="594" y="1617"/>
                    </a:lnTo>
                    <a:lnTo>
                      <a:pt x="594" y="1618"/>
                    </a:lnTo>
                    <a:lnTo>
                      <a:pt x="590" y="1617"/>
                    </a:lnTo>
                    <a:lnTo>
                      <a:pt x="588" y="1615"/>
                    </a:lnTo>
                    <a:lnTo>
                      <a:pt x="587" y="1614"/>
                    </a:lnTo>
                    <a:lnTo>
                      <a:pt x="587" y="1633"/>
                    </a:lnTo>
                    <a:lnTo>
                      <a:pt x="530" y="1690"/>
                    </a:lnTo>
                    <a:lnTo>
                      <a:pt x="494" y="1672"/>
                    </a:lnTo>
                    <a:lnTo>
                      <a:pt x="473" y="1690"/>
                    </a:lnTo>
                    <a:lnTo>
                      <a:pt x="452" y="1686"/>
                    </a:lnTo>
                    <a:lnTo>
                      <a:pt x="450" y="1712"/>
                    </a:lnTo>
                    <a:lnTo>
                      <a:pt x="470" y="1729"/>
                    </a:lnTo>
                    <a:lnTo>
                      <a:pt x="442" y="1742"/>
                    </a:lnTo>
                    <a:lnTo>
                      <a:pt x="437" y="1762"/>
                    </a:lnTo>
                    <a:lnTo>
                      <a:pt x="428" y="1779"/>
                    </a:lnTo>
                    <a:lnTo>
                      <a:pt x="428" y="1829"/>
                    </a:lnTo>
                    <a:lnTo>
                      <a:pt x="400" y="1833"/>
                    </a:lnTo>
                    <a:lnTo>
                      <a:pt x="387" y="1864"/>
                    </a:lnTo>
                    <a:lnTo>
                      <a:pt x="387" y="1890"/>
                    </a:lnTo>
                    <a:lnTo>
                      <a:pt x="378" y="1914"/>
                    </a:lnTo>
                    <a:lnTo>
                      <a:pt x="359" y="1933"/>
                    </a:lnTo>
                    <a:lnTo>
                      <a:pt x="370" y="1957"/>
                    </a:lnTo>
                    <a:lnTo>
                      <a:pt x="316" y="1968"/>
                    </a:lnTo>
                    <a:lnTo>
                      <a:pt x="278" y="2000"/>
                    </a:lnTo>
                    <a:lnTo>
                      <a:pt x="271" y="1983"/>
                    </a:lnTo>
                    <a:lnTo>
                      <a:pt x="250" y="1964"/>
                    </a:lnTo>
                    <a:lnTo>
                      <a:pt x="274" y="1947"/>
                    </a:lnTo>
                    <a:lnTo>
                      <a:pt x="285" y="1911"/>
                    </a:lnTo>
                    <a:lnTo>
                      <a:pt x="287" y="1871"/>
                    </a:lnTo>
                    <a:lnTo>
                      <a:pt x="274" y="1848"/>
                    </a:lnTo>
                    <a:lnTo>
                      <a:pt x="278" y="1833"/>
                    </a:lnTo>
                    <a:lnTo>
                      <a:pt x="257" y="1812"/>
                    </a:lnTo>
                    <a:lnTo>
                      <a:pt x="264" y="1790"/>
                    </a:lnTo>
                    <a:lnTo>
                      <a:pt x="287" y="1798"/>
                    </a:lnTo>
                    <a:lnTo>
                      <a:pt x="300" y="1785"/>
                    </a:lnTo>
                    <a:lnTo>
                      <a:pt x="302" y="1762"/>
                    </a:lnTo>
                    <a:lnTo>
                      <a:pt x="245" y="1726"/>
                    </a:lnTo>
                    <a:lnTo>
                      <a:pt x="264" y="1700"/>
                    </a:lnTo>
                    <a:lnTo>
                      <a:pt x="250" y="1662"/>
                    </a:lnTo>
                    <a:lnTo>
                      <a:pt x="238" y="1655"/>
                    </a:lnTo>
                    <a:lnTo>
                      <a:pt x="174" y="1622"/>
                    </a:lnTo>
                    <a:lnTo>
                      <a:pt x="172" y="1605"/>
                    </a:lnTo>
                    <a:lnTo>
                      <a:pt x="145" y="1572"/>
                    </a:lnTo>
                    <a:lnTo>
                      <a:pt x="143" y="1529"/>
                    </a:lnTo>
                    <a:lnTo>
                      <a:pt x="152" y="1505"/>
                    </a:lnTo>
                    <a:lnTo>
                      <a:pt x="138" y="1470"/>
                    </a:lnTo>
                    <a:lnTo>
                      <a:pt x="131" y="1469"/>
                    </a:lnTo>
                    <a:lnTo>
                      <a:pt x="129" y="1469"/>
                    </a:lnTo>
                    <a:lnTo>
                      <a:pt x="129" y="1467"/>
                    </a:lnTo>
                    <a:lnTo>
                      <a:pt x="135" y="1465"/>
                    </a:lnTo>
                    <a:lnTo>
                      <a:pt x="117" y="1441"/>
                    </a:lnTo>
                    <a:lnTo>
                      <a:pt x="119" y="1441"/>
                    </a:lnTo>
                    <a:lnTo>
                      <a:pt x="114" y="1436"/>
                    </a:lnTo>
                    <a:lnTo>
                      <a:pt x="117" y="1433"/>
                    </a:lnTo>
                    <a:lnTo>
                      <a:pt x="107" y="1420"/>
                    </a:lnTo>
                    <a:lnTo>
                      <a:pt x="79" y="1322"/>
                    </a:lnTo>
                    <a:lnTo>
                      <a:pt x="65" y="1315"/>
                    </a:lnTo>
                    <a:lnTo>
                      <a:pt x="38" y="1327"/>
                    </a:lnTo>
                    <a:lnTo>
                      <a:pt x="9" y="1301"/>
                    </a:lnTo>
                    <a:lnTo>
                      <a:pt x="15" y="1279"/>
                    </a:lnTo>
                    <a:lnTo>
                      <a:pt x="0" y="1263"/>
                    </a:lnTo>
                    <a:lnTo>
                      <a:pt x="22" y="1222"/>
                    </a:lnTo>
                    <a:lnTo>
                      <a:pt x="81" y="1220"/>
                    </a:lnTo>
                    <a:lnTo>
                      <a:pt x="95" y="1198"/>
                    </a:lnTo>
                    <a:lnTo>
                      <a:pt x="143" y="1187"/>
                    </a:lnTo>
                    <a:lnTo>
                      <a:pt x="157" y="1170"/>
                    </a:lnTo>
                    <a:lnTo>
                      <a:pt x="178" y="1165"/>
                    </a:lnTo>
                    <a:lnTo>
                      <a:pt x="200" y="1170"/>
                    </a:lnTo>
                    <a:lnTo>
                      <a:pt x="264" y="1148"/>
                    </a:lnTo>
                    <a:lnTo>
                      <a:pt x="271" y="1135"/>
                    </a:lnTo>
                    <a:lnTo>
                      <a:pt x="242" y="1105"/>
                    </a:lnTo>
                    <a:lnTo>
                      <a:pt x="224" y="1101"/>
                    </a:lnTo>
                    <a:lnTo>
                      <a:pt x="222" y="1087"/>
                    </a:lnTo>
                    <a:lnTo>
                      <a:pt x="207" y="1070"/>
                    </a:lnTo>
                    <a:lnTo>
                      <a:pt x="131" y="1022"/>
                    </a:lnTo>
                    <a:lnTo>
                      <a:pt x="135" y="1006"/>
                    </a:lnTo>
                    <a:lnTo>
                      <a:pt x="117" y="999"/>
                    </a:lnTo>
                    <a:lnTo>
                      <a:pt x="95" y="977"/>
                    </a:lnTo>
                    <a:lnTo>
                      <a:pt x="128" y="963"/>
                    </a:lnTo>
                    <a:lnTo>
                      <a:pt x="129" y="970"/>
                    </a:lnTo>
                    <a:lnTo>
                      <a:pt x="131" y="974"/>
                    </a:lnTo>
                    <a:lnTo>
                      <a:pt x="134" y="974"/>
                    </a:lnTo>
                    <a:lnTo>
                      <a:pt x="138" y="970"/>
                    </a:lnTo>
                    <a:lnTo>
                      <a:pt x="157" y="949"/>
                    </a:lnTo>
                    <a:lnTo>
                      <a:pt x="178" y="966"/>
                    </a:lnTo>
                    <a:lnTo>
                      <a:pt x="185" y="951"/>
                    </a:lnTo>
                    <a:lnTo>
                      <a:pt x="224" y="966"/>
                    </a:lnTo>
                    <a:lnTo>
                      <a:pt x="250" y="944"/>
                    </a:lnTo>
                    <a:lnTo>
                      <a:pt x="231" y="935"/>
                    </a:lnTo>
                    <a:lnTo>
                      <a:pt x="216" y="920"/>
                    </a:lnTo>
                    <a:lnTo>
                      <a:pt x="231" y="902"/>
                    </a:lnTo>
                    <a:lnTo>
                      <a:pt x="231" y="873"/>
                    </a:lnTo>
                    <a:lnTo>
                      <a:pt x="242" y="863"/>
                    </a:lnTo>
                    <a:lnTo>
                      <a:pt x="238" y="823"/>
                    </a:lnTo>
                    <a:lnTo>
                      <a:pt x="257" y="720"/>
                    </a:lnTo>
                    <a:lnTo>
                      <a:pt x="287" y="707"/>
                    </a:lnTo>
                    <a:lnTo>
                      <a:pt x="314" y="687"/>
                    </a:lnTo>
                    <a:lnTo>
                      <a:pt x="317" y="693"/>
                    </a:lnTo>
                    <a:lnTo>
                      <a:pt x="323" y="696"/>
                    </a:lnTo>
                    <a:lnTo>
                      <a:pt x="328" y="695"/>
                    </a:lnTo>
                    <a:lnTo>
                      <a:pt x="335" y="692"/>
                    </a:lnTo>
                    <a:lnTo>
                      <a:pt x="344" y="674"/>
                    </a:lnTo>
                    <a:lnTo>
                      <a:pt x="359" y="674"/>
                    </a:lnTo>
                    <a:lnTo>
                      <a:pt x="374" y="650"/>
                    </a:lnTo>
                    <a:lnTo>
                      <a:pt x="344" y="642"/>
                    </a:lnTo>
                    <a:lnTo>
                      <a:pt x="335" y="631"/>
                    </a:lnTo>
                    <a:lnTo>
                      <a:pt x="320" y="624"/>
                    </a:lnTo>
                    <a:lnTo>
                      <a:pt x="331" y="609"/>
                    </a:lnTo>
                    <a:lnTo>
                      <a:pt x="328" y="564"/>
                    </a:lnTo>
                    <a:lnTo>
                      <a:pt x="350" y="550"/>
                    </a:lnTo>
                    <a:lnTo>
                      <a:pt x="331" y="522"/>
                    </a:lnTo>
                    <a:lnTo>
                      <a:pt x="294" y="531"/>
                    </a:lnTo>
                    <a:lnTo>
                      <a:pt x="271" y="514"/>
                    </a:lnTo>
                    <a:lnTo>
                      <a:pt x="242" y="514"/>
                    </a:lnTo>
                    <a:lnTo>
                      <a:pt x="216" y="531"/>
                    </a:lnTo>
                    <a:lnTo>
                      <a:pt x="195" y="516"/>
                    </a:lnTo>
                    <a:lnTo>
                      <a:pt x="197" y="509"/>
                    </a:lnTo>
                    <a:lnTo>
                      <a:pt x="198" y="504"/>
                    </a:lnTo>
                    <a:lnTo>
                      <a:pt x="196" y="501"/>
                    </a:lnTo>
                    <a:lnTo>
                      <a:pt x="192" y="500"/>
                    </a:lnTo>
                    <a:lnTo>
                      <a:pt x="178" y="472"/>
                    </a:lnTo>
                    <a:lnTo>
                      <a:pt x="185" y="450"/>
                    </a:lnTo>
                    <a:lnTo>
                      <a:pt x="166" y="424"/>
                    </a:lnTo>
                    <a:lnTo>
                      <a:pt x="135" y="409"/>
                    </a:lnTo>
                    <a:lnTo>
                      <a:pt x="102" y="407"/>
                    </a:lnTo>
                    <a:lnTo>
                      <a:pt x="95" y="379"/>
                    </a:lnTo>
                    <a:lnTo>
                      <a:pt x="95" y="352"/>
                    </a:lnTo>
                    <a:lnTo>
                      <a:pt x="95" y="350"/>
                    </a:lnTo>
                    <a:lnTo>
                      <a:pt x="88" y="348"/>
                    </a:lnTo>
                    <a:lnTo>
                      <a:pt x="86" y="347"/>
                    </a:lnTo>
                    <a:lnTo>
                      <a:pt x="87" y="346"/>
                    </a:lnTo>
                    <a:lnTo>
                      <a:pt x="93" y="346"/>
                    </a:lnTo>
                    <a:lnTo>
                      <a:pt x="85" y="324"/>
                    </a:lnTo>
                    <a:lnTo>
                      <a:pt x="72" y="315"/>
                    </a:lnTo>
                    <a:lnTo>
                      <a:pt x="67" y="310"/>
                    </a:lnTo>
                    <a:lnTo>
                      <a:pt x="67" y="306"/>
                    </a:lnTo>
                    <a:lnTo>
                      <a:pt x="71" y="302"/>
                    </a:lnTo>
                    <a:lnTo>
                      <a:pt x="79" y="300"/>
                    </a:lnTo>
                    <a:lnTo>
                      <a:pt x="79" y="279"/>
                    </a:lnTo>
                    <a:lnTo>
                      <a:pt x="100" y="267"/>
                    </a:lnTo>
                    <a:lnTo>
                      <a:pt x="114" y="272"/>
                    </a:lnTo>
                    <a:lnTo>
                      <a:pt x="122" y="267"/>
                    </a:lnTo>
                    <a:lnTo>
                      <a:pt x="124" y="266"/>
                    </a:lnTo>
                    <a:lnTo>
                      <a:pt x="126" y="267"/>
                    </a:lnTo>
                    <a:lnTo>
                      <a:pt x="128" y="269"/>
                    </a:lnTo>
                    <a:lnTo>
                      <a:pt x="131" y="274"/>
                    </a:lnTo>
                    <a:lnTo>
                      <a:pt x="152" y="279"/>
                    </a:lnTo>
                    <a:lnTo>
                      <a:pt x="172" y="272"/>
                    </a:lnTo>
                    <a:lnTo>
                      <a:pt x="174" y="239"/>
                    </a:lnTo>
                    <a:lnTo>
                      <a:pt x="188" y="224"/>
                    </a:lnTo>
                    <a:lnTo>
                      <a:pt x="190" y="230"/>
                    </a:lnTo>
                    <a:lnTo>
                      <a:pt x="198" y="226"/>
                    </a:lnTo>
                    <a:lnTo>
                      <a:pt x="207" y="224"/>
                    </a:lnTo>
                    <a:lnTo>
                      <a:pt x="228" y="215"/>
                    </a:lnTo>
                    <a:lnTo>
                      <a:pt x="230" y="211"/>
                    </a:lnTo>
                    <a:lnTo>
                      <a:pt x="235" y="211"/>
                    </a:lnTo>
                    <a:lnTo>
                      <a:pt x="239" y="211"/>
                    </a:lnTo>
                    <a:lnTo>
                      <a:pt x="246" y="211"/>
                    </a:lnTo>
                    <a:lnTo>
                      <a:pt x="247" y="209"/>
                    </a:lnTo>
                    <a:lnTo>
                      <a:pt x="245" y="207"/>
                    </a:lnTo>
                    <a:lnTo>
                      <a:pt x="259" y="200"/>
                    </a:lnTo>
                    <a:lnTo>
                      <a:pt x="261" y="200"/>
                    </a:lnTo>
                    <a:lnTo>
                      <a:pt x="260" y="196"/>
                    </a:lnTo>
                    <a:lnTo>
                      <a:pt x="259" y="193"/>
                    </a:lnTo>
                    <a:lnTo>
                      <a:pt x="278" y="209"/>
                    </a:lnTo>
                    <a:lnTo>
                      <a:pt x="307" y="209"/>
                    </a:lnTo>
                    <a:lnTo>
                      <a:pt x="307" y="222"/>
                    </a:lnTo>
                    <a:lnTo>
                      <a:pt x="331" y="229"/>
                    </a:lnTo>
                    <a:lnTo>
                      <a:pt x="350" y="243"/>
                    </a:lnTo>
                    <a:lnTo>
                      <a:pt x="357" y="265"/>
                    </a:lnTo>
                    <a:lnTo>
                      <a:pt x="378" y="293"/>
                    </a:lnTo>
                    <a:lnTo>
                      <a:pt x="374" y="317"/>
                    </a:lnTo>
                    <a:lnTo>
                      <a:pt x="392" y="331"/>
                    </a:lnTo>
                    <a:lnTo>
                      <a:pt x="414" y="331"/>
                    </a:lnTo>
                    <a:lnTo>
                      <a:pt x="420" y="346"/>
                    </a:lnTo>
                    <a:lnTo>
                      <a:pt x="420" y="345"/>
                    </a:lnTo>
                    <a:lnTo>
                      <a:pt x="421" y="345"/>
                    </a:lnTo>
                    <a:lnTo>
                      <a:pt x="423" y="345"/>
                    </a:lnTo>
                    <a:lnTo>
                      <a:pt x="427" y="345"/>
                    </a:lnTo>
                    <a:lnTo>
                      <a:pt x="429" y="343"/>
                    </a:lnTo>
                    <a:lnTo>
                      <a:pt x="429" y="342"/>
                    </a:lnTo>
                    <a:lnTo>
                      <a:pt x="430" y="342"/>
                    </a:lnTo>
                    <a:lnTo>
                      <a:pt x="432" y="342"/>
                    </a:lnTo>
                    <a:lnTo>
                      <a:pt x="432" y="339"/>
                    </a:lnTo>
                    <a:lnTo>
                      <a:pt x="432" y="338"/>
                    </a:lnTo>
                    <a:lnTo>
                      <a:pt x="433" y="338"/>
                    </a:lnTo>
                    <a:lnTo>
                      <a:pt x="434" y="336"/>
                    </a:lnTo>
                    <a:lnTo>
                      <a:pt x="434" y="333"/>
                    </a:lnTo>
                    <a:lnTo>
                      <a:pt x="435" y="331"/>
                    </a:lnTo>
                    <a:lnTo>
                      <a:pt x="463" y="381"/>
                    </a:lnTo>
                    <a:lnTo>
                      <a:pt x="494" y="388"/>
                    </a:lnTo>
                    <a:lnTo>
                      <a:pt x="499" y="357"/>
                    </a:lnTo>
                    <a:lnTo>
                      <a:pt x="480" y="338"/>
                    </a:lnTo>
                    <a:lnTo>
                      <a:pt x="480" y="307"/>
                    </a:lnTo>
                    <a:lnTo>
                      <a:pt x="499" y="265"/>
                    </a:lnTo>
                    <a:lnTo>
                      <a:pt x="528" y="243"/>
                    </a:lnTo>
                    <a:lnTo>
                      <a:pt x="513" y="229"/>
                    </a:lnTo>
                    <a:lnTo>
                      <a:pt x="507" y="217"/>
                    </a:lnTo>
                    <a:lnTo>
                      <a:pt x="520" y="159"/>
                    </a:lnTo>
                    <a:lnTo>
                      <a:pt x="544" y="157"/>
                    </a:lnTo>
                    <a:lnTo>
                      <a:pt x="551" y="172"/>
                    </a:lnTo>
                    <a:lnTo>
                      <a:pt x="592" y="159"/>
                    </a:lnTo>
                    <a:lnTo>
                      <a:pt x="599" y="193"/>
                    </a:lnTo>
                    <a:lnTo>
                      <a:pt x="601" y="193"/>
                    </a:lnTo>
                    <a:lnTo>
                      <a:pt x="605" y="195"/>
                    </a:lnTo>
                    <a:lnTo>
                      <a:pt x="609" y="200"/>
                    </a:lnTo>
                    <a:lnTo>
                      <a:pt x="609" y="229"/>
                    </a:lnTo>
                    <a:lnTo>
                      <a:pt x="599" y="250"/>
                    </a:lnTo>
                    <a:lnTo>
                      <a:pt x="630" y="274"/>
                    </a:lnTo>
                    <a:lnTo>
                      <a:pt x="663" y="272"/>
                    </a:lnTo>
                    <a:lnTo>
                      <a:pt x="694" y="253"/>
                    </a:lnTo>
                    <a:lnTo>
                      <a:pt x="716" y="257"/>
                    </a:lnTo>
                    <a:lnTo>
                      <a:pt x="751" y="239"/>
                    </a:lnTo>
                    <a:lnTo>
                      <a:pt x="751" y="222"/>
                    </a:lnTo>
                    <a:lnTo>
                      <a:pt x="742" y="203"/>
                    </a:lnTo>
                    <a:lnTo>
                      <a:pt x="713" y="189"/>
                    </a:lnTo>
                    <a:lnTo>
                      <a:pt x="705" y="174"/>
                    </a:lnTo>
                    <a:lnTo>
                      <a:pt x="709" y="146"/>
                    </a:lnTo>
                    <a:lnTo>
                      <a:pt x="720" y="143"/>
                    </a:lnTo>
                    <a:lnTo>
                      <a:pt x="721" y="129"/>
                    </a:lnTo>
                    <a:lnTo>
                      <a:pt x="726" y="119"/>
                    </a:lnTo>
                    <a:lnTo>
                      <a:pt x="726" y="117"/>
                    </a:lnTo>
                    <a:lnTo>
                      <a:pt x="727" y="117"/>
                    </a:lnTo>
                    <a:lnTo>
                      <a:pt x="729" y="118"/>
                    </a:lnTo>
                    <a:lnTo>
                      <a:pt x="727" y="100"/>
                    </a:lnTo>
                    <a:lnTo>
                      <a:pt x="730" y="95"/>
                    </a:lnTo>
                    <a:lnTo>
                      <a:pt x="738" y="97"/>
                    </a:lnTo>
                    <a:lnTo>
                      <a:pt x="741" y="97"/>
                    </a:lnTo>
                    <a:lnTo>
                      <a:pt x="742" y="97"/>
                    </a:lnTo>
                    <a:lnTo>
                      <a:pt x="744" y="98"/>
                    </a:lnTo>
                    <a:lnTo>
                      <a:pt x="746" y="97"/>
                    </a:lnTo>
                    <a:lnTo>
                      <a:pt x="748" y="97"/>
                    </a:lnTo>
                    <a:lnTo>
                      <a:pt x="747" y="95"/>
                    </a:lnTo>
                    <a:lnTo>
                      <a:pt x="746" y="94"/>
                    </a:lnTo>
                    <a:lnTo>
                      <a:pt x="744" y="91"/>
                    </a:lnTo>
                    <a:lnTo>
                      <a:pt x="742" y="89"/>
                    </a:lnTo>
                    <a:lnTo>
                      <a:pt x="801" y="96"/>
                    </a:lnTo>
                    <a:lnTo>
                      <a:pt x="898" y="65"/>
                    </a:lnTo>
                    <a:lnTo>
                      <a:pt x="899" y="61"/>
                    </a:lnTo>
                    <a:lnTo>
                      <a:pt x="900" y="53"/>
                    </a:lnTo>
                    <a:lnTo>
                      <a:pt x="905" y="50"/>
                    </a:lnTo>
                    <a:lnTo>
                      <a:pt x="917" y="48"/>
                    </a:lnTo>
                    <a:lnTo>
                      <a:pt x="929" y="48"/>
                    </a:lnTo>
                    <a:lnTo>
                      <a:pt x="940" y="49"/>
                    </a:lnTo>
                    <a:lnTo>
                      <a:pt x="951" y="53"/>
                    </a:lnTo>
                    <a:lnTo>
                      <a:pt x="979" y="67"/>
                    </a:lnTo>
                    <a:lnTo>
                      <a:pt x="984" y="72"/>
                    </a:lnTo>
                    <a:lnTo>
                      <a:pt x="1001" y="67"/>
                    </a:lnTo>
                    <a:lnTo>
                      <a:pt x="1027" y="74"/>
                    </a:lnTo>
                    <a:lnTo>
                      <a:pt x="1034" y="89"/>
                    </a:lnTo>
                    <a:lnTo>
                      <a:pt x="1057" y="79"/>
                    </a:lnTo>
                    <a:lnTo>
                      <a:pt x="1064" y="57"/>
                    </a:lnTo>
                    <a:lnTo>
                      <a:pt x="1062" y="39"/>
                    </a:lnTo>
                    <a:lnTo>
                      <a:pt x="1148" y="15"/>
                    </a:lnTo>
                    <a:lnTo>
                      <a:pt x="1162" y="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1775">
                <a:extLst>
                  <a:ext uri="{FF2B5EF4-FFF2-40B4-BE49-F238E27FC236}">
                    <a16:creationId xmlns:a16="http://schemas.microsoft.com/office/drawing/2014/main" id="{735EBA49-BCB2-39FA-1916-6CC867819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8" y="2745"/>
                <a:ext cx="18" cy="20"/>
              </a:xfrm>
              <a:custGeom>
                <a:avLst/>
                <a:gdLst>
                  <a:gd name="T0" fmla="*/ 31 w 110"/>
                  <a:gd name="T1" fmla="*/ 33 h 120"/>
                  <a:gd name="T2" fmla="*/ 0 w 110"/>
                  <a:gd name="T3" fmla="*/ 44 h 120"/>
                  <a:gd name="T4" fmla="*/ 2 w 110"/>
                  <a:gd name="T5" fmla="*/ 79 h 120"/>
                  <a:gd name="T6" fmla="*/ 22 w 110"/>
                  <a:gd name="T7" fmla="*/ 86 h 120"/>
                  <a:gd name="T8" fmla="*/ 24 w 110"/>
                  <a:gd name="T9" fmla="*/ 98 h 120"/>
                  <a:gd name="T10" fmla="*/ 57 w 110"/>
                  <a:gd name="T11" fmla="*/ 120 h 120"/>
                  <a:gd name="T12" fmla="*/ 74 w 110"/>
                  <a:gd name="T13" fmla="*/ 98 h 120"/>
                  <a:gd name="T14" fmla="*/ 100 w 110"/>
                  <a:gd name="T15" fmla="*/ 76 h 120"/>
                  <a:gd name="T16" fmla="*/ 110 w 110"/>
                  <a:gd name="T17" fmla="*/ 44 h 120"/>
                  <a:gd name="T18" fmla="*/ 102 w 110"/>
                  <a:gd name="T19" fmla="*/ 22 h 120"/>
                  <a:gd name="T20" fmla="*/ 89 w 110"/>
                  <a:gd name="T21" fmla="*/ 15 h 120"/>
                  <a:gd name="T22" fmla="*/ 86 w 110"/>
                  <a:gd name="T23" fmla="*/ 7 h 120"/>
                  <a:gd name="T24" fmla="*/ 81 w 110"/>
                  <a:gd name="T25" fmla="*/ 2 h 120"/>
                  <a:gd name="T26" fmla="*/ 77 w 110"/>
                  <a:gd name="T27" fmla="*/ 1 h 120"/>
                  <a:gd name="T28" fmla="*/ 71 w 110"/>
                  <a:gd name="T29" fmla="*/ 2 h 120"/>
                  <a:gd name="T30" fmla="*/ 65 w 110"/>
                  <a:gd name="T31" fmla="*/ 5 h 120"/>
                  <a:gd name="T32" fmla="*/ 63 w 110"/>
                  <a:gd name="T33" fmla="*/ 9 h 120"/>
                  <a:gd name="T34" fmla="*/ 62 w 110"/>
                  <a:gd name="T35" fmla="*/ 14 h 120"/>
                  <a:gd name="T36" fmla="*/ 60 w 110"/>
                  <a:gd name="T37" fmla="*/ 16 h 120"/>
                  <a:gd name="T38" fmla="*/ 59 w 110"/>
                  <a:gd name="T39" fmla="*/ 18 h 120"/>
                  <a:gd name="T40" fmla="*/ 54 w 110"/>
                  <a:gd name="T41" fmla="*/ 18 h 120"/>
                  <a:gd name="T42" fmla="*/ 52 w 110"/>
                  <a:gd name="T43" fmla="*/ 17 h 120"/>
                  <a:gd name="T44" fmla="*/ 50 w 110"/>
                  <a:gd name="T45" fmla="*/ 15 h 120"/>
                  <a:gd name="T46" fmla="*/ 48 w 110"/>
                  <a:gd name="T47" fmla="*/ 10 h 120"/>
                  <a:gd name="T48" fmla="*/ 49 w 110"/>
                  <a:gd name="T49" fmla="*/ 6 h 120"/>
                  <a:gd name="T50" fmla="*/ 52 w 110"/>
                  <a:gd name="T51" fmla="*/ 2 h 120"/>
                  <a:gd name="T52" fmla="*/ 57 w 110"/>
                  <a:gd name="T53" fmla="*/ 0 h 120"/>
                  <a:gd name="T54" fmla="*/ 24 w 110"/>
                  <a:gd name="T55" fmla="*/ 15 h 120"/>
                  <a:gd name="T56" fmla="*/ 31 w 110"/>
                  <a:gd name="T57" fmla="*/ 33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0" h="120">
                    <a:moveTo>
                      <a:pt x="31" y="33"/>
                    </a:moveTo>
                    <a:lnTo>
                      <a:pt x="0" y="44"/>
                    </a:lnTo>
                    <a:lnTo>
                      <a:pt x="2" y="79"/>
                    </a:lnTo>
                    <a:lnTo>
                      <a:pt x="22" y="86"/>
                    </a:lnTo>
                    <a:lnTo>
                      <a:pt x="24" y="98"/>
                    </a:lnTo>
                    <a:lnTo>
                      <a:pt x="57" y="120"/>
                    </a:lnTo>
                    <a:lnTo>
                      <a:pt x="74" y="98"/>
                    </a:lnTo>
                    <a:lnTo>
                      <a:pt x="100" y="76"/>
                    </a:lnTo>
                    <a:lnTo>
                      <a:pt x="110" y="44"/>
                    </a:lnTo>
                    <a:lnTo>
                      <a:pt x="102" y="22"/>
                    </a:lnTo>
                    <a:lnTo>
                      <a:pt x="89" y="15"/>
                    </a:lnTo>
                    <a:lnTo>
                      <a:pt x="86" y="7"/>
                    </a:lnTo>
                    <a:lnTo>
                      <a:pt x="81" y="2"/>
                    </a:lnTo>
                    <a:lnTo>
                      <a:pt x="77" y="1"/>
                    </a:lnTo>
                    <a:lnTo>
                      <a:pt x="71" y="2"/>
                    </a:lnTo>
                    <a:lnTo>
                      <a:pt x="65" y="5"/>
                    </a:lnTo>
                    <a:lnTo>
                      <a:pt x="63" y="9"/>
                    </a:lnTo>
                    <a:lnTo>
                      <a:pt x="62" y="14"/>
                    </a:lnTo>
                    <a:lnTo>
                      <a:pt x="60" y="16"/>
                    </a:lnTo>
                    <a:lnTo>
                      <a:pt x="59" y="18"/>
                    </a:lnTo>
                    <a:lnTo>
                      <a:pt x="54" y="18"/>
                    </a:lnTo>
                    <a:lnTo>
                      <a:pt x="52" y="17"/>
                    </a:lnTo>
                    <a:lnTo>
                      <a:pt x="50" y="15"/>
                    </a:lnTo>
                    <a:lnTo>
                      <a:pt x="48" y="10"/>
                    </a:lnTo>
                    <a:lnTo>
                      <a:pt x="49" y="6"/>
                    </a:lnTo>
                    <a:lnTo>
                      <a:pt x="52" y="2"/>
                    </a:lnTo>
                    <a:lnTo>
                      <a:pt x="57" y="0"/>
                    </a:lnTo>
                    <a:lnTo>
                      <a:pt x="24" y="15"/>
                    </a:lnTo>
                    <a:lnTo>
                      <a:pt x="31" y="3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1776">
                <a:extLst>
                  <a:ext uri="{FF2B5EF4-FFF2-40B4-BE49-F238E27FC236}">
                    <a16:creationId xmlns:a16="http://schemas.microsoft.com/office/drawing/2014/main" id="{A1B5F22E-0808-DA15-0C7B-08600F9F18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" y="2759"/>
                <a:ext cx="18" cy="12"/>
              </a:xfrm>
              <a:custGeom>
                <a:avLst/>
                <a:gdLst>
                  <a:gd name="T0" fmla="*/ 19 w 107"/>
                  <a:gd name="T1" fmla="*/ 3 h 72"/>
                  <a:gd name="T2" fmla="*/ 0 w 107"/>
                  <a:gd name="T3" fmla="*/ 37 h 72"/>
                  <a:gd name="T4" fmla="*/ 22 w 107"/>
                  <a:gd name="T5" fmla="*/ 46 h 72"/>
                  <a:gd name="T6" fmla="*/ 24 w 107"/>
                  <a:gd name="T7" fmla="*/ 50 h 72"/>
                  <a:gd name="T8" fmla="*/ 22 w 107"/>
                  <a:gd name="T9" fmla="*/ 56 h 72"/>
                  <a:gd name="T10" fmla="*/ 19 w 107"/>
                  <a:gd name="T11" fmla="*/ 61 h 72"/>
                  <a:gd name="T12" fmla="*/ 14 w 107"/>
                  <a:gd name="T13" fmla="*/ 65 h 72"/>
                  <a:gd name="T14" fmla="*/ 40 w 107"/>
                  <a:gd name="T15" fmla="*/ 72 h 72"/>
                  <a:gd name="T16" fmla="*/ 83 w 107"/>
                  <a:gd name="T17" fmla="*/ 37 h 72"/>
                  <a:gd name="T18" fmla="*/ 107 w 107"/>
                  <a:gd name="T19" fmla="*/ 39 h 72"/>
                  <a:gd name="T20" fmla="*/ 106 w 107"/>
                  <a:gd name="T21" fmla="*/ 30 h 72"/>
                  <a:gd name="T22" fmla="*/ 106 w 107"/>
                  <a:gd name="T23" fmla="*/ 25 h 72"/>
                  <a:gd name="T24" fmla="*/ 105 w 107"/>
                  <a:gd name="T25" fmla="*/ 21 h 72"/>
                  <a:gd name="T26" fmla="*/ 104 w 107"/>
                  <a:gd name="T27" fmla="*/ 19 h 72"/>
                  <a:gd name="T28" fmla="*/ 101 w 107"/>
                  <a:gd name="T29" fmla="*/ 17 h 72"/>
                  <a:gd name="T30" fmla="*/ 99 w 107"/>
                  <a:gd name="T31" fmla="*/ 18 h 72"/>
                  <a:gd name="T32" fmla="*/ 96 w 107"/>
                  <a:gd name="T33" fmla="*/ 20 h 72"/>
                  <a:gd name="T34" fmla="*/ 92 w 107"/>
                  <a:gd name="T35" fmla="*/ 24 h 72"/>
                  <a:gd name="T36" fmla="*/ 87 w 107"/>
                  <a:gd name="T37" fmla="*/ 23 h 72"/>
                  <a:gd name="T38" fmla="*/ 84 w 107"/>
                  <a:gd name="T39" fmla="*/ 23 h 72"/>
                  <a:gd name="T40" fmla="*/ 79 w 107"/>
                  <a:gd name="T41" fmla="*/ 21 h 72"/>
                  <a:gd name="T42" fmla="*/ 76 w 107"/>
                  <a:gd name="T43" fmla="*/ 16 h 72"/>
                  <a:gd name="T44" fmla="*/ 75 w 107"/>
                  <a:gd name="T45" fmla="*/ 13 h 72"/>
                  <a:gd name="T46" fmla="*/ 76 w 107"/>
                  <a:gd name="T47" fmla="*/ 10 h 72"/>
                  <a:gd name="T48" fmla="*/ 61 w 107"/>
                  <a:gd name="T49" fmla="*/ 3 h 72"/>
                  <a:gd name="T50" fmla="*/ 57 w 107"/>
                  <a:gd name="T51" fmla="*/ 8 h 72"/>
                  <a:gd name="T52" fmla="*/ 46 w 107"/>
                  <a:gd name="T53" fmla="*/ 3 h 72"/>
                  <a:gd name="T54" fmla="*/ 35 w 107"/>
                  <a:gd name="T55" fmla="*/ 0 h 72"/>
                  <a:gd name="T56" fmla="*/ 19 w 107"/>
                  <a:gd name="T57" fmla="*/ 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07" h="72">
                    <a:moveTo>
                      <a:pt x="19" y="3"/>
                    </a:moveTo>
                    <a:lnTo>
                      <a:pt x="0" y="37"/>
                    </a:lnTo>
                    <a:lnTo>
                      <a:pt x="22" y="46"/>
                    </a:lnTo>
                    <a:lnTo>
                      <a:pt x="24" y="50"/>
                    </a:lnTo>
                    <a:lnTo>
                      <a:pt x="22" y="56"/>
                    </a:lnTo>
                    <a:lnTo>
                      <a:pt x="19" y="61"/>
                    </a:lnTo>
                    <a:lnTo>
                      <a:pt x="14" y="65"/>
                    </a:lnTo>
                    <a:lnTo>
                      <a:pt x="40" y="72"/>
                    </a:lnTo>
                    <a:lnTo>
                      <a:pt x="83" y="37"/>
                    </a:lnTo>
                    <a:lnTo>
                      <a:pt x="107" y="39"/>
                    </a:lnTo>
                    <a:lnTo>
                      <a:pt x="106" y="30"/>
                    </a:lnTo>
                    <a:lnTo>
                      <a:pt x="106" y="25"/>
                    </a:lnTo>
                    <a:lnTo>
                      <a:pt x="105" y="21"/>
                    </a:lnTo>
                    <a:lnTo>
                      <a:pt x="104" y="19"/>
                    </a:lnTo>
                    <a:lnTo>
                      <a:pt x="101" y="17"/>
                    </a:lnTo>
                    <a:lnTo>
                      <a:pt x="99" y="18"/>
                    </a:lnTo>
                    <a:lnTo>
                      <a:pt x="96" y="20"/>
                    </a:lnTo>
                    <a:lnTo>
                      <a:pt x="92" y="24"/>
                    </a:lnTo>
                    <a:lnTo>
                      <a:pt x="87" y="23"/>
                    </a:lnTo>
                    <a:lnTo>
                      <a:pt x="84" y="23"/>
                    </a:lnTo>
                    <a:lnTo>
                      <a:pt x="79" y="21"/>
                    </a:lnTo>
                    <a:lnTo>
                      <a:pt x="76" y="16"/>
                    </a:lnTo>
                    <a:lnTo>
                      <a:pt x="75" y="13"/>
                    </a:lnTo>
                    <a:lnTo>
                      <a:pt x="76" y="10"/>
                    </a:lnTo>
                    <a:lnTo>
                      <a:pt x="61" y="3"/>
                    </a:lnTo>
                    <a:lnTo>
                      <a:pt x="57" y="8"/>
                    </a:lnTo>
                    <a:lnTo>
                      <a:pt x="46" y="3"/>
                    </a:lnTo>
                    <a:lnTo>
                      <a:pt x="35" y="0"/>
                    </a:lnTo>
                    <a:lnTo>
                      <a:pt x="19" y="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1777">
                <a:extLst>
                  <a:ext uri="{FF2B5EF4-FFF2-40B4-BE49-F238E27FC236}">
                    <a16:creationId xmlns:a16="http://schemas.microsoft.com/office/drawing/2014/main" id="{18EEFBF2-3547-4DE9-32D5-270CBEA5B8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6" y="2914"/>
                <a:ext cx="28" cy="20"/>
              </a:xfrm>
              <a:custGeom>
                <a:avLst/>
                <a:gdLst>
                  <a:gd name="T0" fmla="*/ 69 w 164"/>
                  <a:gd name="T1" fmla="*/ 0 h 118"/>
                  <a:gd name="T2" fmla="*/ 61 w 164"/>
                  <a:gd name="T3" fmla="*/ 1 h 118"/>
                  <a:gd name="T4" fmla="*/ 57 w 164"/>
                  <a:gd name="T5" fmla="*/ 6 h 118"/>
                  <a:gd name="T6" fmla="*/ 56 w 164"/>
                  <a:gd name="T7" fmla="*/ 11 h 118"/>
                  <a:gd name="T8" fmla="*/ 57 w 164"/>
                  <a:gd name="T9" fmla="*/ 19 h 118"/>
                  <a:gd name="T10" fmla="*/ 0 w 164"/>
                  <a:gd name="T11" fmla="*/ 29 h 118"/>
                  <a:gd name="T12" fmla="*/ 5 w 164"/>
                  <a:gd name="T13" fmla="*/ 48 h 118"/>
                  <a:gd name="T14" fmla="*/ 22 w 164"/>
                  <a:gd name="T15" fmla="*/ 90 h 118"/>
                  <a:gd name="T16" fmla="*/ 12 w 164"/>
                  <a:gd name="T17" fmla="*/ 100 h 118"/>
                  <a:gd name="T18" fmla="*/ 40 w 164"/>
                  <a:gd name="T19" fmla="*/ 100 h 118"/>
                  <a:gd name="T20" fmla="*/ 50 w 164"/>
                  <a:gd name="T21" fmla="*/ 118 h 118"/>
                  <a:gd name="T22" fmla="*/ 57 w 164"/>
                  <a:gd name="T23" fmla="*/ 100 h 118"/>
                  <a:gd name="T24" fmla="*/ 72 w 164"/>
                  <a:gd name="T25" fmla="*/ 90 h 118"/>
                  <a:gd name="T26" fmla="*/ 114 w 164"/>
                  <a:gd name="T27" fmla="*/ 97 h 118"/>
                  <a:gd name="T28" fmla="*/ 129 w 164"/>
                  <a:gd name="T29" fmla="*/ 85 h 118"/>
                  <a:gd name="T30" fmla="*/ 130 w 164"/>
                  <a:gd name="T31" fmla="*/ 86 h 118"/>
                  <a:gd name="T32" fmla="*/ 132 w 164"/>
                  <a:gd name="T33" fmla="*/ 85 h 118"/>
                  <a:gd name="T34" fmla="*/ 136 w 164"/>
                  <a:gd name="T35" fmla="*/ 85 h 118"/>
                  <a:gd name="T36" fmla="*/ 139 w 164"/>
                  <a:gd name="T37" fmla="*/ 86 h 118"/>
                  <a:gd name="T38" fmla="*/ 141 w 164"/>
                  <a:gd name="T39" fmla="*/ 87 h 118"/>
                  <a:gd name="T40" fmla="*/ 142 w 164"/>
                  <a:gd name="T41" fmla="*/ 90 h 118"/>
                  <a:gd name="T42" fmla="*/ 141 w 164"/>
                  <a:gd name="T43" fmla="*/ 80 h 118"/>
                  <a:gd name="T44" fmla="*/ 141 w 164"/>
                  <a:gd name="T45" fmla="*/ 71 h 118"/>
                  <a:gd name="T46" fmla="*/ 140 w 164"/>
                  <a:gd name="T47" fmla="*/ 63 h 118"/>
                  <a:gd name="T48" fmla="*/ 140 w 164"/>
                  <a:gd name="T49" fmla="*/ 57 h 118"/>
                  <a:gd name="T50" fmla="*/ 164 w 164"/>
                  <a:gd name="T51" fmla="*/ 42 h 118"/>
                  <a:gd name="T52" fmla="*/ 164 w 164"/>
                  <a:gd name="T53" fmla="*/ 26 h 118"/>
                  <a:gd name="T54" fmla="*/ 105 w 164"/>
                  <a:gd name="T55" fmla="*/ 7 h 118"/>
                  <a:gd name="T56" fmla="*/ 69 w 164"/>
                  <a:gd name="T57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64" h="118">
                    <a:moveTo>
                      <a:pt x="69" y="0"/>
                    </a:moveTo>
                    <a:lnTo>
                      <a:pt x="61" y="1"/>
                    </a:lnTo>
                    <a:lnTo>
                      <a:pt x="57" y="6"/>
                    </a:lnTo>
                    <a:lnTo>
                      <a:pt x="56" y="11"/>
                    </a:lnTo>
                    <a:lnTo>
                      <a:pt x="57" y="19"/>
                    </a:lnTo>
                    <a:lnTo>
                      <a:pt x="0" y="29"/>
                    </a:lnTo>
                    <a:lnTo>
                      <a:pt x="5" y="48"/>
                    </a:lnTo>
                    <a:lnTo>
                      <a:pt x="22" y="90"/>
                    </a:lnTo>
                    <a:lnTo>
                      <a:pt x="12" y="100"/>
                    </a:lnTo>
                    <a:lnTo>
                      <a:pt x="40" y="100"/>
                    </a:lnTo>
                    <a:lnTo>
                      <a:pt x="50" y="118"/>
                    </a:lnTo>
                    <a:lnTo>
                      <a:pt x="57" y="100"/>
                    </a:lnTo>
                    <a:lnTo>
                      <a:pt x="72" y="90"/>
                    </a:lnTo>
                    <a:lnTo>
                      <a:pt x="114" y="97"/>
                    </a:lnTo>
                    <a:lnTo>
                      <a:pt x="129" y="85"/>
                    </a:lnTo>
                    <a:lnTo>
                      <a:pt x="130" y="86"/>
                    </a:lnTo>
                    <a:lnTo>
                      <a:pt x="132" y="85"/>
                    </a:lnTo>
                    <a:lnTo>
                      <a:pt x="136" y="85"/>
                    </a:lnTo>
                    <a:lnTo>
                      <a:pt x="139" y="86"/>
                    </a:lnTo>
                    <a:lnTo>
                      <a:pt x="141" y="87"/>
                    </a:lnTo>
                    <a:lnTo>
                      <a:pt x="142" y="90"/>
                    </a:lnTo>
                    <a:lnTo>
                      <a:pt x="141" y="80"/>
                    </a:lnTo>
                    <a:lnTo>
                      <a:pt x="141" y="71"/>
                    </a:lnTo>
                    <a:lnTo>
                      <a:pt x="140" y="63"/>
                    </a:lnTo>
                    <a:lnTo>
                      <a:pt x="140" y="57"/>
                    </a:lnTo>
                    <a:lnTo>
                      <a:pt x="164" y="42"/>
                    </a:lnTo>
                    <a:lnTo>
                      <a:pt x="164" y="26"/>
                    </a:lnTo>
                    <a:lnTo>
                      <a:pt x="105" y="7"/>
                    </a:lnTo>
                    <a:lnTo>
                      <a:pt x="69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1778">
                <a:extLst>
                  <a:ext uri="{FF2B5EF4-FFF2-40B4-BE49-F238E27FC236}">
                    <a16:creationId xmlns:a16="http://schemas.microsoft.com/office/drawing/2014/main" id="{E8A31FEA-2F98-A494-0469-0EBA8FA2D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3" y="2958"/>
                <a:ext cx="8" cy="18"/>
              </a:xfrm>
              <a:custGeom>
                <a:avLst/>
                <a:gdLst>
                  <a:gd name="T0" fmla="*/ 47 w 48"/>
                  <a:gd name="T1" fmla="*/ 34 h 106"/>
                  <a:gd name="T2" fmla="*/ 42 w 48"/>
                  <a:gd name="T3" fmla="*/ 23 h 106"/>
                  <a:gd name="T4" fmla="*/ 37 w 48"/>
                  <a:gd name="T5" fmla="*/ 14 h 106"/>
                  <a:gd name="T6" fmla="*/ 15 w 48"/>
                  <a:gd name="T7" fmla="*/ 0 h 106"/>
                  <a:gd name="T8" fmla="*/ 13 w 48"/>
                  <a:gd name="T9" fmla="*/ 41 h 106"/>
                  <a:gd name="T10" fmla="*/ 0 w 48"/>
                  <a:gd name="T11" fmla="*/ 76 h 106"/>
                  <a:gd name="T12" fmla="*/ 29 w 48"/>
                  <a:gd name="T13" fmla="*/ 91 h 106"/>
                  <a:gd name="T14" fmla="*/ 37 w 48"/>
                  <a:gd name="T15" fmla="*/ 106 h 106"/>
                  <a:gd name="T16" fmla="*/ 48 w 48"/>
                  <a:gd name="T17" fmla="*/ 57 h 106"/>
                  <a:gd name="T18" fmla="*/ 44 w 48"/>
                  <a:gd name="T19" fmla="*/ 35 h 106"/>
                  <a:gd name="T20" fmla="*/ 47 w 48"/>
                  <a:gd name="T21" fmla="*/ 3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106">
                    <a:moveTo>
                      <a:pt x="47" y="34"/>
                    </a:moveTo>
                    <a:lnTo>
                      <a:pt x="42" y="23"/>
                    </a:lnTo>
                    <a:lnTo>
                      <a:pt x="37" y="14"/>
                    </a:lnTo>
                    <a:lnTo>
                      <a:pt x="15" y="0"/>
                    </a:lnTo>
                    <a:lnTo>
                      <a:pt x="13" y="41"/>
                    </a:lnTo>
                    <a:lnTo>
                      <a:pt x="0" y="76"/>
                    </a:lnTo>
                    <a:lnTo>
                      <a:pt x="29" y="91"/>
                    </a:lnTo>
                    <a:lnTo>
                      <a:pt x="37" y="106"/>
                    </a:lnTo>
                    <a:lnTo>
                      <a:pt x="48" y="57"/>
                    </a:lnTo>
                    <a:lnTo>
                      <a:pt x="44" y="35"/>
                    </a:lnTo>
                    <a:lnTo>
                      <a:pt x="47" y="34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1779">
                <a:extLst>
                  <a:ext uri="{FF2B5EF4-FFF2-40B4-BE49-F238E27FC236}">
                    <a16:creationId xmlns:a16="http://schemas.microsoft.com/office/drawing/2014/main" id="{6F5F711A-A6BC-7C14-EB84-CACA6FF1F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5" y="2971"/>
                <a:ext cx="60" cy="48"/>
              </a:xfrm>
              <a:custGeom>
                <a:avLst/>
                <a:gdLst>
                  <a:gd name="T0" fmla="*/ 121 w 364"/>
                  <a:gd name="T1" fmla="*/ 9 h 287"/>
                  <a:gd name="T2" fmla="*/ 107 w 364"/>
                  <a:gd name="T3" fmla="*/ 21 h 287"/>
                  <a:gd name="T4" fmla="*/ 67 w 364"/>
                  <a:gd name="T5" fmla="*/ 35 h 287"/>
                  <a:gd name="T6" fmla="*/ 57 w 364"/>
                  <a:gd name="T7" fmla="*/ 57 h 287"/>
                  <a:gd name="T8" fmla="*/ 43 w 364"/>
                  <a:gd name="T9" fmla="*/ 78 h 287"/>
                  <a:gd name="T10" fmla="*/ 31 w 364"/>
                  <a:gd name="T11" fmla="*/ 80 h 287"/>
                  <a:gd name="T12" fmla="*/ 21 w 364"/>
                  <a:gd name="T13" fmla="*/ 100 h 287"/>
                  <a:gd name="T14" fmla="*/ 0 w 364"/>
                  <a:gd name="T15" fmla="*/ 107 h 287"/>
                  <a:gd name="T16" fmla="*/ 8 w 364"/>
                  <a:gd name="T17" fmla="*/ 143 h 287"/>
                  <a:gd name="T18" fmla="*/ 36 w 364"/>
                  <a:gd name="T19" fmla="*/ 145 h 287"/>
                  <a:gd name="T20" fmla="*/ 67 w 364"/>
                  <a:gd name="T21" fmla="*/ 187 h 287"/>
                  <a:gd name="T22" fmla="*/ 71 w 364"/>
                  <a:gd name="T23" fmla="*/ 223 h 287"/>
                  <a:gd name="T24" fmla="*/ 67 w 364"/>
                  <a:gd name="T25" fmla="*/ 245 h 287"/>
                  <a:gd name="T26" fmla="*/ 123 w 364"/>
                  <a:gd name="T27" fmla="*/ 271 h 287"/>
                  <a:gd name="T28" fmla="*/ 143 w 364"/>
                  <a:gd name="T29" fmla="*/ 273 h 287"/>
                  <a:gd name="T30" fmla="*/ 164 w 364"/>
                  <a:gd name="T31" fmla="*/ 287 h 287"/>
                  <a:gd name="T32" fmla="*/ 173 w 364"/>
                  <a:gd name="T33" fmla="*/ 273 h 287"/>
                  <a:gd name="T34" fmla="*/ 202 w 364"/>
                  <a:gd name="T35" fmla="*/ 263 h 287"/>
                  <a:gd name="T36" fmla="*/ 206 w 364"/>
                  <a:gd name="T37" fmla="*/ 230 h 287"/>
                  <a:gd name="T38" fmla="*/ 216 w 364"/>
                  <a:gd name="T39" fmla="*/ 221 h 287"/>
                  <a:gd name="T40" fmla="*/ 216 w 364"/>
                  <a:gd name="T41" fmla="*/ 206 h 287"/>
                  <a:gd name="T42" fmla="*/ 273 w 364"/>
                  <a:gd name="T43" fmla="*/ 180 h 287"/>
                  <a:gd name="T44" fmla="*/ 309 w 364"/>
                  <a:gd name="T45" fmla="*/ 174 h 287"/>
                  <a:gd name="T46" fmla="*/ 349 w 364"/>
                  <a:gd name="T47" fmla="*/ 157 h 287"/>
                  <a:gd name="T48" fmla="*/ 338 w 364"/>
                  <a:gd name="T49" fmla="*/ 128 h 287"/>
                  <a:gd name="T50" fmla="*/ 316 w 364"/>
                  <a:gd name="T51" fmla="*/ 121 h 287"/>
                  <a:gd name="T52" fmla="*/ 309 w 364"/>
                  <a:gd name="T53" fmla="*/ 107 h 287"/>
                  <a:gd name="T54" fmla="*/ 338 w 364"/>
                  <a:gd name="T55" fmla="*/ 63 h 287"/>
                  <a:gd name="T56" fmla="*/ 338 w 364"/>
                  <a:gd name="T57" fmla="*/ 37 h 287"/>
                  <a:gd name="T58" fmla="*/ 349 w 364"/>
                  <a:gd name="T59" fmla="*/ 28 h 287"/>
                  <a:gd name="T60" fmla="*/ 348 w 364"/>
                  <a:gd name="T61" fmla="*/ 22 h 287"/>
                  <a:gd name="T62" fmla="*/ 351 w 364"/>
                  <a:gd name="T63" fmla="*/ 19 h 287"/>
                  <a:gd name="T64" fmla="*/ 356 w 364"/>
                  <a:gd name="T65" fmla="*/ 16 h 287"/>
                  <a:gd name="T66" fmla="*/ 364 w 364"/>
                  <a:gd name="T67" fmla="*/ 17 h 287"/>
                  <a:gd name="T68" fmla="*/ 338 w 364"/>
                  <a:gd name="T69" fmla="*/ 0 h 287"/>
                  <a:gd name="T70" fmla="*/ 293 w 364"/>
                  <a:gd name="T71" fmla="*/ 2 h 287"/>
                  <a:gd name="T72" fmla="*/ 273 w 364"/>
                  <a:gd name="T73" fmla="*/ 7 h 287"/>
                  <a:gd name="T74" fmla="*/ 285 w 364"/>
                  <a:gd name="T75" fmla="*/ 35 h 287"/>
                  <a:gd name="T76" fmla="*/ 223 w 364"/>
                  <a:gd name="T77" fmla="*/ 43 h 287"/>
                  <a:gd name="T78" fmla="*/ 178 w 364"/>
                  <a:gd name="T79" fmla="*/ 30 h 287"/>
                  <a:gd name="T80" fmla="*/ 172 w 364"/>
                  <a:gd name="T81" fmla="*/ 36 h 287"/>
                  <a:gd name="T82" fmla="*/ 168 w 364"/>
                  <a:gd name="T83" fmla="*/ 31 h 287"/>
                  <a:gd name="T84" fmla="*/ 165 w 364"/>
                  <a:gd name="T85" fmla="*/ 30 h 287"/>
                  <a:gd name="T86" fmla="*/ 161 w 364"/>
                  <a:gd name="T87" fmla="*/ 31 h 287"/>
                  <a:gd name="T88" fmla="*/ 156 w 364"/>
                  <a:gd name="T89" fmla="*/ 35 h 287"/>
                  <a:gd name="T90" fmla="*/ 136 w 364"/>
                  <a:gd name="T91" fmla="*/ 7 h 287"/>
                  <a:gd name="T92" fmla="*/ 121 w 364"/>
                  <a:gd name="T93" fmla="*/ 9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64" h="287">
                    <a:moveTo>
                      <a:pt x="121" y="9"/>
                    </a:moveTo>
                    <a:lnTo>
                      <a:pt x="107" y="21"/>
                    </a:lnTo>
                    <a:lnTo>
                      <a:pt x="67" y="35"/>
                    </a:lnTo>
                    <a:lnTo>
                      <a:pt x="57" y="57"/>
                    </a:lnTo>
                    <a:lnTo>
                      <a:pt x="43" y="78"/>
                    </a:lnTo>
                    <a:lnTo>
                      <a:pt x="31" y="80"/>
                    </a:lnTo>
                    <a:lnTo>
                      <a:pt x="21" y="100"/>
                    </a:lnTo>
                    <a:lnTo>
                      <a:pt x="0" y="107"/>
                    </a:lnTo>
                    <a:lnTo>
                      <a:pt x="8" y="143"/>
                    </a:lnTo>
                    <a:lnTo>
                      <a:pt x="36" y="145"/>
                    </a:lnTo>
                    <a:lnTo>
                      <a:pt x="67" y="187"/>
                    </a:lnTo>
                    <a:lnTo>
                      <a:pt x="71" y="223"/>
                    </a:lnTo>
                    <a:lnTo>
                      <a:pt x="67" y="245"/>
                    </a:lnTo>
                    <a:lnTo>
                      <a:pt x="123" y="271"/>
                    </a:lnTo>
                    <a:lnTo>
                      <a:pt x="143" y="273"/>
                    </a:lnTo>
                    <a:lnTo>
                      <a:pt x="164" y="287"/>
                    </a:lnTo>
                    <a:lnTo>
                      <a:pt x="173" y="273"/>
                    </a:lnTo>
                    <a:lnTo>
                      <a:pt x="202" y="263"/>
                    </a:lnTo>
                    <a:lnTo>
                      <a:pt x="206" y="230"/>
                    </a:lnTo>
                    <a:lnTo>
                      <a:pt x="216" y="221"/>
                    </a:lnTo>
                    <a:lnTo>
                      <a:pt x="216" y="206"/>
                    </a:lnTo>
                    <a:lnTo>
                      <a:pt x="273" y="180"/>
                    </a:lnTo>
                    <a:lnTo>
                      <a:pt x="309" y="174"/>
                    </a:lnTo>
                    <a:lnTo>
                      <a:pt x="349" y="157"/>
                    </a:lnTo>
                    <a:lnTo>
                      <a:pt x="338" y="128"/>
                    </a:lnTo>
                    <a:lnTo>
                      <a:pt x="316" y="121"/>
                    </a:lnTo>
                    <a:lnTo>
                      <a:pt x="309" y="107"/>
                    </a:lnTo>
                    <a:lnTo>
                      <a:pt x="338" y="63"/>
                    </a:lnTo>
                    <a:lnTo>
                      <a:pt x="338" y="37"/>
                    </a:lnTo>
                    <a:lnTo>
                      <a:pt x="349" y="28"/>
                    </a:lnTo>
                    <a:lnTo>
                      <a:pt x="348" y="22"/>
                    </a:lnTo>
                    <a:lnTo>
                      <a:pt x="351" y="19"/>
                    </a:lnTo>
                    <a:lnTo>
                      <a:pt x="356" y="16"/>
                    </a:lnTo>
                    <a:lnTo>
                      <a:pt x="364" y="17"/>
                    </a:lnTo>
                    <a:lnTo>
                      <a:pt x="338" y="0"/>
                    </a:lnTo>
                    <a:lnTo>
                      <a:pt x="293" y="2"/>
                    </a:lnTo>
                    <a:lnTo>
                      <a:pt x="273" y="7"/>
                    </a:lnTo>
                    <a:lnTo>
                      <a:pt x="285" y="35"/>
                    </a:lnTo>
                    <a:lnTo>
                      <a:pt x="223" y="43"/>
                    </a:lnTo>
                    <a:lnTo>
                      <a:pt x="178" y="30"/>
                    </a:lnTo>
                    <a:lnTo>
                      <a:pt x="172" y="36"/>
                    </a:lnTo>
                    <a:lnTo>
                      <a:pt x="168" y="31"/>
                    </a:lnTo>
                    <a:lnTo>
                      <a:pt x="165" y="30"/>
                    </a:lnTo>
                    <a:lnTo>
                      <a:pt x="161" y="31"/>
                    </a:lnTo>
                    <a:lnTo>
                      <a:pt x="156" y="35"/>
                    </a:lnTo>
                    <a:lnTo>
                      <a:pt x="136" y="7"/>
                    </a:lnTo>
                    <a:lnTo>
                      <a:pt x="121" y="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1780">
                <a:extLst>
                  <a:ext uri="{FF2B5EF4-FFF2-40B4-BE49-F238E27FC236}">
                    <a16:creationId xmlns:a16="http://schemas.microsoft.com/office/drawing/2014/main" id="{4C89B362-9907-2B63-B4F1-D68912C29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7" y="2990"/>
                <a:ext cx="16" cy="26"/>
              </a:xfrm>
              <a:custGeom>
                <a:avLst/>
                <a:gdLst>
                  <a:gd name="T0" fmla="*/ 79 w 93"/>
                  <a:gd name="T1" fmla="*/ 0 h 156"/>
                  <a:gd name="T2" fmla="*/ 36 w 93"/>
                  <a:gd name="T3" fmla="*/ 13 h 156"/>
                  <a:gd name="T4" fmla="*/ 29 w 93"/>
                  <a:gd name="T5" fmla="*/ 28 h 156"/>
                  <a:gd name="T6" fmla="*/ 21 w 93"/>
                  <a:gd name="T7" fmla="*/ 30 h 156"/>
                  <a:gd name="T8" fmla="*/ 16 w 93"/>
                  <a:gd name="T9" fmla="*/ 35 h 156"/>
                  <a:gd name="T10" fmla="*/ 13 w 93"/>
                  <a:gd name="T11" fmla="*/ 37 h 156"/>
                  <a:gd name="T12" fmla="*/ 12 w 93"/>
                  <a:gd name="T13" fmla="*/ 42 h 156"/>
                  <a:gd name="T14" fmla="*/ 27 w 93"/>
                  <a:gd name="T15" fmla="*/ 63 h 156"/>
                  <a:gd name="T16" fmla="*/ 12 w 93"/>
                  <a:gd name="T17" fmla="*/ 68 h 156"/>
                  <a:gd name="T18" fmla="*/ 0 w 93"/>
                  <a:gd name="T19" fmla="*/ 135 h 156"/>
                  <a:gd name="T20" fmla="*/ 19 w 93"/>
                  <a:gd name="T21" fmla="*/ 156 h 156"/>
                  <a:gd name="T22" fmla="*/ 50 w 93"/>
                  <a:gd name="T23" fmla="*/ 139 h 156"/>
                  <a:gd name="T24" fmla="*/ 52 w 93"/>
                  <a:gd name="T25" fmla="*/ 140 h 156"/>
                  <a:gd name="T26" fmla="*/ 53 w 93"/>
                  <a:gd name="T27" fmla="*/ 143 h 156"/>
                  <a:gd name="T28" fmla="*/ 53 w 93"/>
                  <a:gd name="T29" fmla="*/ 146 h 156"/>
                  <a:gd name="T30" fmla="*/ 55 w 93"/>
                  <a:gd name="T31" fmla="*/ 149 h 156"/>
                  <a:gd name="T32" fmla="*/ 60 w 93"/>
                  <a:gd name="T33" fmla="*/ 153 h 156"/>
                  <a:gd name="T34" fmla="*/ 67 w 93"/>
                  <a:gd name="T35" fmla="*/ 153 h 156"/>
                  <a:gd name="T36" fmla="*/ 77 w 93"/>
                  <a:gd name="T37" fmla="*/ 149 h 156"/>
                  <a:gd name="T38" fmla="*/ 93 w 93"/>
                  <a:gd name="T39" fmla="*/ 78 h 156"/>
                  <a:gd name="T40" fmla="*/ 93 w 93"/>
                  <a:gd name="T41" fmla="*/ 61 h 156"/>
                  <a:gd name="T42" fmla="*/ 86 w 93"/>
                  <a:gd name="T43" fmla="*/ 49 h 156"/>
                  <a:gd name="T44" fmla="*/ 79 w 93"/>
                  <a:gd name="T45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3" h="156">
                    <a:moveTo>
                      <a:pt x="79" y="0"/>
                    </a:moveTo>
                    <a:lnTo>
                      <a:pt x="36" y="13"/>
                    </a:lnTo>
                    <a:lnTo>
                      <a:pt x="29" y="28"/>
                    </a:lnTo>
                    <a:lnTo>
                      <a:pt x="21" y="30"/>
                    </a:lnTo>
                    <a:lnTo>
                      <a:pt x="16" y="35"/>
                    </a:lnTo>
                    <a:lnTo>
                      <a:pt x="13" y="37"/>
                    </a:lnTo>
                    <a:lnTo>
                      <a:pt x="12" y="42"/>
                    </a:lnTo>
                    <a:lnTo>
                      <a:pt x="27" y="63"/>
                    </a:lnTo>
                    <a:lnTo>
                      <a:pt x="12" y="68"/>
                    </a:lnTo>
                    <a:lnTo>
                      <a:pt x="0" y="135"/>
                    </a:lnTo>
                    <a:lnTo>
                      <a:pt x="19" y="156"/>
                    </a:lnTo>
                    <a:lnTo>
                      <a:pt x="50" y="139"/>
                    </a:lnTo>
                    <a:lnTo>
                      <a:pt x="52" y="140"/>
                    </a:lnTo>
                    <a:lnTo>
                      <a:pt x="53" y="143"/>
                    </a:lnTo>
                    <a:lnTo>
                      <a:pt x="53" y="146"/>
                    </a:lnTo>
                    <a:lnTo>
                      <a:pt x="55" y="149"/>
                    </a:lnTo>
                    <a:lnTo>
                      <a:pt x="60" y="153"/>
                    </a:lnTo>
                    <a:lnTo>
                      <a:pt x="67" y="153"/>
                    </a:lnTo>
                    <a:lnTo>
                      <a:pt x="77" y="149"/>
                    </a:lnTo>
                    <a:lnTo>
                      <a:pt x="93" y="78"/>
                    </a:lnTo>
                    <a:lnTo>
                      <a:pt x="93" y="61"/>
                    </a:lnTo>
                    <a:lnTo>
                      <a:pt x="86" y="49"/>
                    </a:lnTo>
                    <a:lnTo>
                      <a:pt x="79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1781">
                <a:extLst>
                  <a:ext uri="{FF2B5EF4-FFF2-40B4-BE49-F238E27FC236}">
                    <a16:creationId xmlns:a16="http://schemas.microsoft.com/office/drawing/2014/main" id="{4D63FD53-C794-6956-3617-0D73E40C7B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7" y="3050"/>
                <a:ext cx="65" cy="41"/>
              </a:xfrm>
              <a:custGeom>
                <a:avLst/>
                <a:gdLst>
                  <a:gd name="T0" fmla="*/ 392 w 392"/>
                  <a:gd name="T1" fmla="*/ 242 h 242"/>
                  <a:gd name="T2" fmla="*/ 375 w 392"/>
                  <a:gd name="T3" fmla="*/ 235 h 242"/>
                  <a:gd name="T4" fmla="*/ 368 w 392"/>
                  <a:gd name="T5" fmla="*/ 199 h 242"/>
                  <a:gd name="T6" fmla="*/ 333 w 392"/>
                  <a:gd name="T7" fmla="*/ 194 h 242"/>
                  <a:gd name="T8" fmla="*/ 283 w 392"/>
                  <a:gd name="T9" fmla="*/ 202 h 242"/>
                  <a:gd name="T10" fmla="*/ 264 w 392"/>
                  <a:gd name="T11" fmla="*/ 194 h 242"/>
                  <a:gd name="T12" fmla="*/ 264 w 392"/>
                  <a:gd name="T13" fmla="*/ 150 h 242"/>
                  <a:gd name="T14" fmla="*/ 271 w 392"/>
                  <a:gd name="T15" fmla="*/ 135 h 242"/>
                  <a:gd name="T16" fmla="*/ 257 w 392"/>
                  <a:gd name="T17" fmla="*/ 92 h 242"/>
                  <a:gd name="T18" fmla="*/ 262 w 392"/>
                  <a:gd name="T19" fmla="*/ 78 h 242"/>
                  <a:gd name="T20" fmla="*/ 221 w 392"/>
                  <a:gd name="T21" fmla="*/ 50 h 242"/>
                  <a:gd name="T22" fmla="*/ 212 w 392"/>
                  <a:gd name="T23" fmla="*/ 37 h 242"/>
                  <a:gd name="T24" fmla="*/ 171 w 392"/>
                  <a:gd name="T25" fmla="*/ 70 h 242"/>
                  <a:gd name="T26" fmla="*/ 140 w 392"/>
                  <a:gd name="T27" fmla="*/ 52 h 242"/>
                  <a:gd name="T28" fmla="*/ 107 w 392"/>
                  <a:gd name="T29" fmla="*/ 63 h 242"/>
                  <a:gd name="T30" fmla="*/ 90 w 392"/>
                  <a:gd name="T31" fmla="*/ 42 h 242"/>
                  <a:gd name="T32" fmla="*/ 0 w 392"/>
                  <a:gd name="T33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2" h="242">
                    <a:moveTo>
                      <a:pt x="392" y="242"/>
                    </a:moveTo>
                    <a:lnTo>
                      <a:pt x="375" y="235"/>
                    </a:lnTo>
                    <a:lnTo>
                      <a:pt x="368" y="199"/>
                    </a:lnTo>
                    <a:lnTo>
                      <a:pt x="333" y="194"/>
                    </a:lnTo>
                    <a:lnTo>
                      <a:pt x="283" y="202"/>
                    </a:lnTo>
                    <a:lnTo>
                      <a:pt x="264" y="194"/>
                    </a:lnTo>
                    <a:lnTo>
                      <a:pt x="264" y="150"/>
                    </a:lnTo>
                    <a:lnTo>
                      <a:pt x="271" y="135"/>
                    </a:lnTo>
                    <a:lnTo>
                      <a:pt x="257" y="92"/>
                    </a:lnTo>
                    <a:lnTo>
                      <a:pt x="262" y="78"/>
                    </a:lnTo>
                    <a:lnTo>
                      <a:pt x="221" y="50"/>
                    </a:lnTo>
                    <a:lnTo>
                      <a:pt x="212" y="37"/>
                    </a:lnTo>
                    <a:lnTo>
                      <a:pt x="171" y="70"/>
                    </a:lnTo>
                    <a:lnTo>
                      <a:pt x="140" y="52"/>
                    </a:lnTo>
                    <a:lnTo>
                      <a:pt x="107" y="63"/>
                    </a:lnTo>
                    <a:lnTo>
                      <a:pt x="90" y="4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1782">
                <a:extLst>
                  <a:ext uri="{FF2B5EF4-FFF2-40B4-BE49-F238E27FC236}">
                    <a16:creationId xmlns:a16="http://schemas.microsoft.com/office/drawing/2014/main" id="{F3731718-6E5D-5AFA-6B08-32FAC8A615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9" y="3022"/>
                <a:ext cx="65" cy="38"/>
              </a:xfrm>
              <a:custGeom>
                <a:avLst/>
                <a:gdLst>
                  <a:gd name="T0" fmla="*/ 21 w 391"/>
                  <a:gd name="T1" fmla="*/ 79 h 231"/>
                  <a:gd name="T2" fmla="*/ 7 w 391"/>
                  <a:gd name="T3" fmla="*/ 109 h 231"/>
                  <a:gd name="T4" fmla="*/ 0 w 391"/>
                  <a:gd name="T5" fmla="*/ 114 h 231"/>
                  <a:gd name="T6" fmla="*/ 7 w 391"/>
                  <a:gd name="T7" fmla="*/ 192 h 231"/>
                  <a:gd name="T8" fmla="*/ 19 w 391"/>
                  <a:gd name="T9" fmla="*/ 200 h 231"/>
                  <a:gd name="T10" fmla="*/ 26 w 391"/>
                  <a:gd name="T11" fmla="*/ 216 h 231"/>
                  <a:gd name="T12" fmla="*/ 56 w 391"/>
                  <a:gd name="T13" fmla="*/ 231 h 231"/>
                  <a:gd name="T14" fmla="*/ 56 w 391"/>
                  <a:gd name="T15" fmla="*/ 230 h 231"/>
                  <a:gd name="T16" fmla="*/ 57 w 391"/>
                  <a:gd name="T17" fmla="*/ 230 h 231"/>
                  <a:gd name="T18" fmla="*/ 59 w 391"/>
                  <a:gd name="T19" fmla="*/ 230 h 231"/>
                  <a:gd name="T20" fmla="*/ 63 w 391"/>
                  <a:gd name="T21" fmla="*/ 228 h 231"/>
                  <a:gd name="T22" fmla="*/ 66 w 391"/>
                  <a:gd name="T23" fmla="*/ 225 h 231"/>
                  <a:gd name="T24" fmla="*/ 70 w 391"/>
                  <a:gd name="T25" fmla="*/ 224 h 231"/>
                  <a:gd name="T26" fmla="*/ 74 w 391"/>
                  <a:gd name="T27" fmla="*/ 225 h 231"/>
                  <a:gd name="T28" fmla="*/ 78 w 391"/>
                  <a:gd name="T29" fmla="*/ 229 h 231"/>
                  <a:gd name="T30" fmla="*/ 85 w 391"/>
                  <a:gd name="T31" fmla="*/ 209 h 231"/>
                  <a:gd name="T32" fmla="*/ 97 w 391"/>
                  <a:gd name="T33" fmla="*/ 200 h 231"/>
                  <a:gd name="T34" fmla="*/ 119 w 391"/>
                  <a:gd name="T35" fmla="*/ 192 h 231"/>
                  <a:gd name="T36" fmla="*/ 115 w 391"/>
                  <a:gd name="T37" fmla="*/ 185 h 231"/>
                  <a:gd name="T38" fmla="*/ 116 w 391"/>
                  <a:gd name="T39" fmla="*/ 181 h 231"/>
                  <a:gd name="T40" fmla="*/ 120 w 391"/>
                  <a:gd name="T41" fmla="*/ 178 h 231"/>
                  <a:gd name="T42" fmla="*/ 128 w 391"/>
                  <a:gd name="T43" fmla="*/ 179 h 231"/>
                  <a:gd name="T44" fmla="*/ 163 w 391"/>
                  <a:gd name="T45" fmla="*/ 146 h 231"/>
                  <a:gd name="T46" fmla="*/ 171 w 391"/>
                  <a:gd name="T47" fmla="*/ 174 h 231"/>
                  <a:gd name="T48" fmla="*/ 221 w 391"/>
                  <a:gd name="T49" fmla="*/ 181 h 231"/>
                  <a:gd name="T50" fmla="*/ 247 w 391"/>
                  <a:gd name="T51" fmla="*/ 192 h 231"/>
                  <a:gd name="T52" fmla="*/ 250 w 391"/>
                  <a:gd name="T53" fmla="*/ 190 h 231"/>
                  <a:gd name="T54" fmla="*/ 250 w 391"/>
                  <a:gd name="T55" fmla="*/ 189 h 231"/>
                  <a:gd name="T56" fmla="*/ 251 w 391"/>
                  <a:gd name="T57" fmla="*/ 189 h 231"/>
                  <a:gd name="T58" fmla="*/ 253 w 391"/>
                  <a:gd name="T59" fmla="*/ 189 h 231"/>
                  <a:gd name="T60" fmla="*/ 255 w 391"/>
                  <a:gd name="T61" fmla="*/ 187 h 231"/>
                  <a:gd name="T62" fmla="*/ 256 w 391"/>
                  <a:gd name="T63" fmla="*/ 185 h 231"/>
                  <a:gd name="T64" fmla="*/ 255 w 391"/>
                  <a:gd name="T65" fmla="*/ 183 h 231"/>
                  <a:gd name="T66" fmla="*/ 255 w 391"/>
                  <a:gd name="T67" fmla="*/ 182 h 231"/>
                  <a:gd name="T68" fmla="*/ 254 w 391"/>
                  <a:gd name="T69" fmla="*/ 180 h 231"/>
                  <a:gd name="T70" fmla="*/ 252 w 391"/>
                  <a:gd name="T71" fmla="*/ 176 h 231"/>
                  <a:gd name="T72" fmla="*/ 249 w 391"/>
                  <a:gd name="T73" fmla="*/ 174 h 231"/>
                  <a:gd name="T74" fmla="*/ 263 w 391"/>
                  <a:gd name="T75" fmla="*/ 174 h 231"/>
                  <a:gd name="T76" fmla="*/ 278 w 391"/>
                  <a:gd name="T77" fmla="*/ 146 h 231"/>
                  <a:gd name="T78" fmla="*/ 256 w 391"/>
                  <a:gd name="T79" fmla="*/ 131 h 231"/>
                  <a:gd name="T80" fmla="*/ 239 w 391"/>
                  <a:gd name="T81" fmla="*/ 129 h 231"/>
                  <a:gd name="T82" fmla="*/ 232 w 391"/>
                  <a:gd name="T83" fmla="*/ 107 h 231"/>
                  <a:gd name="T84" fmla="*/ 304 w 391"/>
                  <a:gd name="T85" fmla="*/ 109 h 231"/>
                  <a:gd name="T86" fmla="*/ 326 w 391"/>
                  <a:gd name="T87" fmla="*/ 96 h 231"/>
                  <a:gd name="T88" fmla="*/ 347 w 391"/>
                  <a:gd name="T89" fmla="*/ 72 h 231"/>
                  <a:gd name="T90" fmla="*/ 368 w 391"/>
                  <a:gd name="T91" fmla="*/ 67 h 231"/>
                  <a:gd name="T92" fmla="*/ 391 w 391"/>
                  <a:gd name="T93" fmla="*/ 38 h 231"/>
                  <a:gd name="T94" fmla="*/ 354 w 391"/>
                  <a:gd name="T95" fmla="*/ 0 h 231"/>
                  <a:gd name="T96" fmla="*/ 342 w 391"/>
                  <a:gd name="T97" fmla="*/ 36 h 231"/>
                  <a:gd name="T98" fmla="*/ 269 w 391"/>
                  <a:gd name="T99" fmla="*/ 38 h 231"/>
                  <a:gd name="T100" fmla="*/ 247 w 391"/>
                  <a:gd name="T101" fmla="*/ 59 h 231"/>
                  <a:gd name="T102" fmla="*/ 247 w 391"/>
                  <a:gd name="T103" fmla="*/ 62 h 231"/>
                  <a:gd name="T104" fmla="*/ 247 w 391"/>
                  <a:gd name="T105" fmla="*/ 66 h 231"/>
                  <a:gd name="T106" fmla="*/ 247 w 391"/>
                  <a:gd name="T107" fmla="*/ 67 h 231"/>
                  <a:gd name="T108" fmla="*/ 233 w 391"/>
                  <a:gd name="T109" fmla="*/ 71 h 231"/>
                  <a:gd name="T110" fmla="*/ 223 w 391"/>
                  <a:gd name="T111" fmla="*/ 75 h 231"/>
                  <a:gd name="T112" fmla="*/ 215 w 391"/>
                  <a:gd name="T113" fmla="*/ 80 h 231"/>
                  <a:gd name="T114" fmla="*/ 211 w 391"/>
                  <a:gd name="T115" fmla="*/ 86 h 231"/>
                  <a:gd name="T116" fmla="*/ 128 w 391"/>
                  <a:gd name="T117" fmla="*/ 93 h 231"/>
                  <a:gd name="T118" fmla="*/ 119 w 391"/>
                  <a:gd name="T119" fmla="*/ 100 h 231"/>
                  <a:gd name="T120" fmla="*/ 21 w 391"/>
                  <a:gd name="T121" fmla="*/ 79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91" h="231">
                    <a:moveTo>
                      <a:pt x="21" y="79"/>
                    </a:moveTo>
                    <a:lnTo>
                      <a:pt x="7" y="109"/>
                    </a:lnTo>
                    <a:lnTo>
                      <a:pt x="0" y="114"/>
                    </a:lnTo>
                    <a:lnTo>
                      <a:pt x="7" y="192"/>
                    </a:lnTo>
                    <a:lnTo>
                      <a:pt x="19" y="200"/>
                    </a:lnTo>
                    <a:lnTo>
                      <a:pt x="26" y="216"/>
                    </a:lnTo>
                    <a:lnTo>
                      <a:pt x="56" y="231"/>
                    </a:lnTo>
                    <a:lnTo>
                      <a:pt x="56" y="230"/>
                    </a:lnTo>
                    <a:lnTo>
                      <a:pt x="57" y="230"/>
                    </a:lnTo>
                    <a:lnTo>
                      <a:pt x="59" y="230"/>
                    </a:lnTo>
                    <a:lnTo>
                      <a:pt x="63" y="228"/>
                    </a:lnTo>
                    <a:lnTo>
                      <a:pt x="66" y="225"/>
                    </a:lnTo>
                    <a:lnTo>
                      <a:pt x="70" y="224"/>
                    </a:lnTo>
                    <a:lnTo>
                      <a:pt x="74" y="225"/>
                    </a:lnTo>
                    <a:lnTo>
                      <a:pt x="78" y="229"/>
                    </a:lnTo>
                    <a:lnTo>
                      <a:pt x="85" y="209"/>
                    </a:lnTo>
                    <a:lnTo>
                      <a:pt x="97" y="200"/>
                    </a:lnTo>
                    <a:lnTo>
                      <a:pt x="119" y="192"/>
                    </a:lnTo>
                    <a:lnTo>
                      <a:pt x="115" y="185"/>
                    </a:lnTo>
                    <a:lnTo>
                      <a:pt x="116" y="181"/>
                    </a:lnTo>
                    <a:lnTo>
                      <a:pt x="120" y="178"/>
                    </a:lnTo>
                    <a:lnTo>
                      <a:pt x="128" y="179"/>
                    </a:lnTo>
                    <a:lnTo>
                      <a:pt x="163" y="146"/>
                    </a:lnTo>
                    <a:lnTo>
                      <a:pt x="171" y="174"/>
                    </a:lnTo>
                    <a:lnTo>
                      <a:pt x="221" y="181"/>
                    </a:lnTo>
                    <a:lnTo>
                      <a:pt x="247" y="192"/>
                    </a:lnTo>
                    <a:lnTo>
                      <a:pt x="250" y="190"/>
                    </a:lnTo>
                    <a:lnTo>
                      <a:pt x="250" y="189"/>
                    </a:lnTo>
                    <a:lnTo>
                      <a:pt x="251" y="189"/>
                    </a:lnTo>
                    <a:lnTo>
                      <a:pt x="253" y="189"/>
                    </a:lnTo>
                    <a:lnTo>
                      <a:pt x="255" y="187"/>
                    </a:lnTo>
                    <a:lnTo>
                      <a:pt x="256" y="185"/>
                    </a:lnTo>
                    <a:lnTo>
                      <a:pt x="255" y="183"/>
                    </a:lnTo>
                    <a:lnTo>
                      <a:pt x="255" y="182"/>
                    </a:lnTo>
                    <a:lnTo>
                      <a:pt x="254" y="180"/>
                    </a:lnTo>
                    <a:lnTo>
                      <a:pt x="252" y="176"/>
                    </a:lnTo>
                    <a:lnTo>
                      <a:pt x="249" y="174"/>
                    </a:lnTo>
                    <a:lnTo>
                      <a:pt x="263" y="174"/>
                    </a:lnTo>
                    <a:lnTo>
                      <a:pt x="278" y="146"/>
                    </a:lnTo>
                    <a:lnTo>
                      <a:pt x="256" y="131"/>
                    </a:lnTo>
                    <a:lnTo>
                      <a:pt x="239" y="129"/>
                    </a:lnTo>
                    <a:lnTo>
                      <a:pt x="232" y="107"/>
                    </a:lnTo>
                    <a:lnTo>
                      <a:pt x="304" y="109"/>
                    </a:lnTo>
                    <a:lnTo>
                      <a:pt x="326" y="96"/>
                    </a:lnTo>
                    <a:lnTo>
                      <a:pt x="347" y="72"/>
                    </a:lnTo>
                    <a:lnTo>
                      <a:pt x="368" y="67"/>
                    </a:lnTo>
                    <a:lnTo>
                      <a:pt x="391" y="38"/>
                    </a:lnTo>
                    <a:lnTo>
                      <a:pt x="354" y="0"/>
                    </a:lnTo>
                    <a:lnTo>
                      <a:pt x="342" y="36"/>
                    </a:lnTo>
                    <a:lnTo>
                      <a:pt x="269" y="38"/>
                    </a:lnTo>
                    <a:lnTo>
                      <a:pt x="247" y="59"/>
                    </a:lnTo>
                    <a:lnTo>
                      <a:pt x="247" y="62"/>
                    </a:lnTo>
                    <a:lnTo>
                      <a:pt x="247" y="66"/>
                    </a:lnTo>
                    <a:lnTo>
                      <a:pt x="247" y="67"/>
                    </a:lnTo>
                    <a:lnTo>
                      <a:pt x="233" y="71"/>
                    </a:lnTo>
                    <a:lnTo>
                      <a:pt x="223" y="75"/>
                    </a:lnTo>
                    <a:lnTo>
                      <a:pt x="215" y="80"/>
                    </a:lnTo>
                    <a:lnTo>
                      <a:pt x="211" y="86"/>
                    </a:lnTo>
                    <a:lnTo>
                      <a:pt x="128" y="93"/>
                    </a:lnTo>
                    <a:lnTo>
                      <a:pt x="119" y="100"/>
                    </a:lnTo>
                    <a:lnTo>
                      <a:pt x="21" y="7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1783">
                <a:extLst>
                  <a:ext uri="{FF2B5EF4-FFF2-40B4-BE49-F238E27FC236}">
                    <a16:creationId xmlns:a16="http://schemas.microsoft.com/office/drawing/2014/main" id="{618752D0-CCC9-E39E-D1AD-23BE3B8A99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1" y="2957"/>
                <a:ext cx="26" cy="26"/>
              </a:xfrm>
              <a:custGeom>
                <a:avLst/>
                <a:gdLst>
                  <a:gd name="T0" fmla="*/ 28 w 152"/>
                  <a:gd name="T1" fmla="*/ 0 h 158"/>
                  <a:gd name="T2" fmla="*/ 6 w 152"/>
                  <a:gd name="T3" fmla="*/ 14 h 158"/>
                  <a:gd name="T4" fmla="*/ 0 w 152"/>
                  <a:gd name="T5" fmla="*/ 40 h 158"/>
                  <a:gd name="T6" fmla="*/ 23 w 152"/>
                  <a:gd name="T7" fmla="*/ 107 h 158"/>
                  <a:gd name="T8" fmla="*/ 38 w 152"/>
                  <a:gd name="T9" fmla="*/ 118 h 158"/>
                  <a:gd name="T10" fmla="*/ 52 w 152"/>
                  <a:gd name="T11" fmla="*/ 104 h 158"/>
                  <a:gd name="T12" fmla="*/ 102 w 152"/>
                  <a:gd name="T13" fmla="*/ 157 h 158"/>
                  <a:gd name="T14" fmla="*/ 103 w 152"/>
                  <a:gd name="T15" fmla="*/ 158 h 158"/>
                  <a:gd name="T16" fmla="*/ 105 w 152"/>
                  <a:gd name="T17" fmla="*/ 157 h 158"/>
                  <a:gd name="T18" fmla="*/ 112 w 152"/>
                  <a:gd name="T19" fmla="*/ 155 h 158"/>
                  <a:gd name="T20" fmla="*/ 114 w 152"/>
                  <a:gd name="T21" fmla="*/ 154 h 158"/>
                  <a:gd name="T22" fmla="*/ 116 w 152"/>
                  <a:gd name="T23" fmla="*/ 154 h 158"/>
                  <a:gd name="T24" fmla="*/ 116 w 152"/>
                  <a:gd name="T25" fmla="*/ 152 h 158"/>
                  <a:gd name="T26" fmla="*/ 114 w 152"/>
                  <a:gd name="T27" fmla="*/ 150 h 158"/>
                  <a:gd name="T28" fmla="*/ 117 w 152"/>
                  <a:gd name="T29" fmla="*/ 113 h 158"/>
                  <a:gd name="T30" fmla="*/ 152 w 152"/>
                  <a:gd name="T31" fmla="*/ 100 h 158"/>
                  <a:gd name="T32" fmla="*/ 143 w 152"/>
                  <a:gd name="T33" fmla="*/ 70 h 158"/>
                  <a:gd name="T34" fmla="*/ 109 w 152"/>
                  <a:gd name="T35" fmla="*/ 64 h 158"/>
                  <a:gd name="T36" fmla="*/ 109 w 152"/>
                  <a:gd name="T37" fmla="*/ 42 h 158"/>
                  <a:gd name="T38" fmla="*/ 86 w 152"/>
                  <a:gd name="T39" fmla="*/ 14 h 158"/>
                  <a:gd name="T40" fmla="*/ 60 w 152"/>
                  <a:gd name="T41" fmla="*/ 11 h 158"/>
                  <a:gd name="T42" fmla="*/ 28 w 152"/>
                  <a:gd name="T43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2" h="158">
                    <a:moveTo>
                      <a:pt x="28" y="0"/>
                    </a:moveTo>
                    <a:lnTo>
                      <a:pt x="6" y="14"/>
                    </a:lnTo>
                    <a:lnTo>
                      <a:pt x="0" y="40"/>
                    </a:lnTo>
                    <a:lnTo>
                      <a:pt x="23" y="107"/>
                    </a:lnTo>
                    <a:lnTo>
                      <a:pt x="38" y="118"/>
                    </a:lnTo>
                    <a:lnTo>
                      <a:pt x="52" y="104"/>
                    </a:lnTo>
                    <a:lnTo>
                      <a:pt x="102" y="157"/>
                    </a:lnTo>
                    <a:lnTo>
                      <a:pt x="103" y="158"/>
                    </a:lnTo>
                    <a:lnTo>
                      <a:pt x="105" y="157"/>
                    </a:lnTo>
                    <a:lnTo>
                      <a:pt x="112" y="155"/>
                    </a:lnTo>
                    <a:lnTo>
                      <a:pt x="114" y="154"/>
                    </a:lnTo>
                    <a:lnTo>
                      <a:pt x="116" y="154"/>
                    </a:lnTo>
                    <a:lnTo>
                      <a:pt x="116" y="152"/>
                    </a:lnTo>
                    <a:lnTo>
                      <a:pt x="114" y="150"/>
                    </a:lnTo>
                    <a:lnTo>
                      <a:pt x="117" y="113"/>
                    </a:lnTo>
                    <a:lnTo>
                      <a:pt x="152" y="100"/>
                    </a:lnTo>
                    <a:lnTo>
                      <a:pt x="143" y="70"/>
                    </a:lnTo>
                    <a:lnTo>
                      <a:pt x="109" y="64"/>
                    </a:lnTo>
                    <a:lnTo>
                      <a:pt x="109" y="42"/>
                    </a:lnTo>
                    <a:lnTo>
                      <a:pt x="86" y="14"/>
                    </a:lnTo>
                    <a:lnTo>
                      <a:pt x="60" y="11"/>
                    </a:lnTo>
                    <a:lnTo>
                      <a:pt x="28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1784">
                <a:extLst>
                  <a:ext uri="{FF2B5EF4-FFF2-40B4-BE49-F238E27FC236}">
                    <a16:creationId xmlns:a16="http://schemas.microsoft.com/office/drawing/2014/main" id="{5CE9AEBF-F699-7977-245C-55B530270E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5" y="3028"/>
                <a:ext cx="47" cy="150"/>
              </a:xfrm>
              <a:custGeom>
                <a:avLst/>
                <a:gdLst>
                  <a:gd name="T0" fmla="*/ 255 w 286"/>
                  <a:gd name="T1" fmla="*/ 878 h 899"/>
                  <a:gd name="T2" fmla="*/ 225 w 286"/>
                  <a:gd name="T3" fmla="*/ 849 h 899"/>
                  <a:gd name="T4" fmla="*/ 197 w 286"/>
                  <a:gd name="T5" fmla="*/ 806 h 899"/>
                  <a:gd name="T6" fmla="*/ 169 w 286"/>
                  <a:gd name="T7" fmla="*/ 761 h 899"/>
                  <a:gd name="T8" fmla="*/ 161 w 286"/>
                  <a:gd name="T9" fmla="*/ 763 h 899"/>
                  <a:gd name="T10" fmla="*/ 153 w 286"/>
                  <a:gd name="T11" fmla="*/ 765 h 899"/>
                  <a:gd name="T12" fmla="*/ 149 w 286"/>
                  <a:gd name="T13" fmla="*/ 763 h 899"/>
                  <a:gd name="T14" fmla="*/ 129 w 286"/>
                  <a:gd name="T15" fmla="*/ 813 h 899"/>
                  <a:gd name="T16" fmla="*/ 133 w 286"/>
                  <a:gd name="T17" fmla="*/ 839 h 899"/>
                  <a:gd name="T18" fmla="*/ 107 w 286"/>
                  <a:gd name="T19" fmla="*/ 863 h 899"/>
                  <a:gd name="T20" fmla="*/ 50 w 286"/>
                  <a:gd name="T21" fmla="*/ 825 h 899"/>
                  <a:gd name="T22" fmla="*/ 97 w 286"/>
                  <a:gd name="T23" fmla="*/ 749 h 899"/>
                  <a:gd name="T24" fmla="*/ 105 w 286"/>
                  <a:gd name="T25" fmla="*/ 628 h 899"/>
                  <a:gd name="T26" fmla="*/ 79 w 286"/>
                  <a:gd name="T27" fmla="*/ 611 h 899"/>
                  <a:gd name="T28" fmla="*/ 62 w 286"/>
                  <a:gd name="T29" fmla="*/ 632 h 899"/>
                  <a:gd name="T30" fmla="*/ 79 w 286"/>
                  <a:gd name="T31" fmla="*/ 599 h 899"/>
                  <a:gd name="T32" fmla="*/ 55 w 286"/>
                  <a:gd name="T33" fmla="*/ 582 h 899"/>
                  <a:gd name="T34" fmla="*/ 34 w 286"/>
                  <a:gd name="T35" fmla="*/ 528 h 899"/>
                  <a:gd name="T36" fmla="*/ 27 w 286"/>
                  <a:gd name="T37" fmla="*/ 478 h 899"/>
                  <a:gd name="T38" fmla="*/ 97 w 286"/>
                  <a:gd name="T39" fmla="*/ 471 h 899"/>
                  <a:gd name="T40" fmla="*/ 100 w 286"/>
                  <a:gd name="T41" fmla="*/ 406 h 899"/>
                  <a:gd name="T42" fmla="*/ 119 w 286"/>
                  <a:gd name="T43" fmla="*/ 356 h 899"/>
                  <a:gd name="T44" fmla="*/ 119 w 286"/>
                  <a:gd name="T45" fmla="*/ 328 h 899"/>
                  <a:gd name="T46" fmla="*/ 71 w 286"/>
                  <a:gd name="T47" fmla="*/ 236 h 899"/>
                  <a:gd name="T48" fmla="*/ 62 w 286"/>
                  <a:gd name="T49" fmla="*/ 212 h 899"/>
                  <a:gd name="T50" fmla="*/ 65 w 286"/>
                  <a:gd name="T51" fmla="*/ 131 h 899"/>
                  <a:gd name="T52" fmla="*/ 50 w 286"/>
                  <a:gd name="T53" fmla="*/ 127 h 899"/>
                  <a:gd name="T54" fmla="*/ 41 w 286"/>
                  <a:gd name="T55" fmla="*/ 128 h 899"/>
                  <a:gd name="T56" fmla="*/ 35 w 286"/>
                  <a:gd name="T57" fmla="*/ 133 h 899"/>
                  <a:gd name="T58" fmla="*/ 1 w 286"/>
                  <a:gd name="T59" fmla="*/ 121 h 899"/>
                  <a:gd name="T60" fmla="*/ 2 w 286"/>
                  <a:gd name="T61" fmla="*/ 108 h 899"/>
                  <a:gd name="T62" fmla="*/ 12 w 286"/>
                  <a:gd name="T63" fmla="*/ 105 h 899"/>
                  <a:gd name="T64" fmla="*/ 9 w 286"/>
                  <a:gd name="T65" fmla="*/ 38 h 899"/>
                  <a:gd name="T66" fmla="*/ 34 w 286"/>
                  <a:gd name="T67" fmla="*/ 34 h 899"/>
                  <a:gd name="T68" fmla="*/ 97 w 286"/>
                  <a:gd name="T69" fmla="*/ 19 h 899"/>
                  <a:gd name="T70" fmla="*/ 121 w 286"/>
                  <a:gd name="T71" fmla="*/ 0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86" h="899">
                    <a:moveTo>
                      <a:pt x="286" y="889"/>
                    </a:moveTo>
                    <a:lnTo>
                      <a:pt x="255" y="878"/>
                    </a:lnTo>
                    <a:lnTo>
                      <a:pt x="229" y="875"/>
                    </a:lnTo>
                    <a:lnTo>
                      <a:pt x="225" y="849"/>
                    </a:lnTo>
                    <a:lnTo>
                      <a:pt x="197" y="821"/>
                    </a:lnTo>
                    <a:lnTo>
                      <a:pt x="197" y="806"/>
                    </a:lnTo>
                    <a:lnTo>
                      <a:pt x="186" y="797"/>
                    </a:lnTo>
                    <a:lnTo>
                      <a:pt x="169" y="761"/>
                    </a:lnTo>
                    <a:lnTo>
                      <a:pt x="165" y="758"/>
                    </a:lnTo>
                    <a:lnTo>
                      <a:pt x="161" y="763"/>
                    </a:lnTo>
                    <a:lnTo>
                      <a:pt x="157" y="766"/>
                    </a:lnTo>
                    <a:lnTo>
                      <a:pt x="153" y="765"/>
                    </a:lnTo>
                    <a:lnTo>
                      <a:pt x="151" y="764"/>
                    </a:lnTo>
                    <a:lnTo>
                      <a:pt x="149" y="763"/>
                    </a:lnTo>
                    <a:lnTo>
                      <a:pt x="147" y="799"/>
                    </a:lnTo>
                    <a:lnTo>
                      <a:pt x="129" y="813"/>
                    </a:lnTo>
                    <a:lnTo>
                      <a:pt x="149" y="828"/>
                    </a:lnTo>
                    <a:lnTo>
                      <a:pt x="133" y="839"/>
                    </a:lnTo>
                    <a:lnTo>
                      <a:pt x="127" y="856"/>
                    </a:lnTo>
                    <a:lnTo>
                      <a:pt x="107" y="863"/>
                    </a:lnTo>
                    <a:lnTo>
                      <a:pt x="71" y="899"/>
                    </a:lnTo>
                    <a:lnTo>
                      <a:pt x="50" y="825"/>
                    </a:lnTo>
                    <a:lnTo>
                      <a:pt x="77" y="771"/>
                    </a:lnTo>
                    <a:lnTo>
                      <a:pt x="97" y="749"/>
                    </a:lnTo>
                    <a:lnTo>
                      <a:pt x="93" y="639"/>
                    </a:lnTo>
                    <a:lnTo>
                      <a:pt x="105" y="628"/>
                    </a:lnTo>
                    <a:lnTo>
                      <a:pt x="100" y="604"/>
                    </a:lnTo>
                    <a:lnTo>
                      <a:pt x="79" y="611"/>
                    </a:lnTo>
                    <a:lnTo>
                      <a:pt x="79" y="626"/>
                    </a:lnTo>
                    <a:lnTo>
                      <a:pt x="62" y="632"/>
                    </a:lnTo>
                    <a:lnTo>
                      <a:pt x="43" y="599"/>
                    </a:lnTo>
                    <a:lnTo>
                      <a:pt x="79" y="599"/>
                    </a:lnTo>
                    <a:lnTo>
                      <a:pt x="79" y="578"/>
                    </a:lnTo>
                    <a:lnTo>
                      <a:pt x="55" y="582"/>
                    </a:lnTo>
                    <a:lnTo>
                      <a:pt x="48" y="549"/>
                    </a:lnTo>
                    <a:lnTo>
                      <a:pt x="34" y="528"/>
                    </a:lnTo>
                    <a:lnTo>
                      <a:pt x="43" y="499"/>
                    </a:lnTo>
                    <a:lnTo>
                      <a:pt x="27" y="478"/>
                    </a:lnTo>
                    <a:lnTo>
                      <a:pt x="29" y="464"/>
                    </a:lnTo>
                    <a:lnTo>
                      <a:pt x="97" y="471"/>
                    </a:lnTo>
                    <a:lnTo>
                      <a:pt x="86" y="447"/>
                    </a:lnTo>
                    <a:lnTo>
                      <a:pt x="100" y="406"/>
                    </a:lnTo>
                    <a:lnTo>
                      <a:pt x="127" y="404"/>
                    </a:lnTo>
                    <a:lnTo>
                      <a:pt x="119" y="356"/>
                    </a:lnTo>
                    <a:lnTo>
                      <a:pt x="105" y="336"/>
                    </a:lnTo>
                    <a:lnTo>
                      <a:pt x="119" y="328"/>
                    </a:lnTo>
                    <a:lnTo>
                      <a:pt x="97" y="254"/>
                    </a:lnTo>
                    <a:lnTo>
                      <a:pt x="71" y="236"/>
                    </a:lnTo>
                    <a:lnTo>
                      <a:pt x="77" y="221"/>
                    </a:lnTo>
                    <a:lnTo>
                      <a:pt x="62" y="212"/>
                    </a:lnTo>
                    <a:lnTo>
                      <a:pt x="69" y="134"/>
                    </a:lnTo>
                    <a:lnTo>
                      <a:pt x="65" y="131"/>
                    </a:lnTo>
                    <a:lnTo>
                      <a:pt x="63" y="132"/>
                    </a:lnTo>
                    <a:lnTo>
                      <a:pt x="50" y="127"/>
                    </a:lnTo>
                    <a:lnTo>
                      <a:pt x="44" y="126"/>
                    </a:lnTo>
                    <a:lnTo>
                      <a:pt x="41" y="128"/>
                    </a:lnTo>
                    <a:lnTo>
                      <a:pt x="37" y="130"/>
                    </a:lnTo>
                    <a:lnTo>
                      <a:pt x="35" y="133"/>
                    </a:lnTo>
                    <a:lnTo>
                      <a:pt x="34" y="143"/>
                    </a:lnTo>
                    <a:lnTo>
                      <a:pt x="1" y="121"/>
                    </a:lnTo>
                    <a:lnTo>
                      <a:pt x="0" y="113"/>
                    </a:lnTo>
                    <a:lnTo>
                      <a:pt x="2" y="108"/>
                    </a:lnTo>
                    <a:lnTo>
                      <a:pt x="5" y="105"/>
                    </a:lnTo>
                    <a:lnTo>
                      <a:pt x="12" y="105"/>
                    </a:lnTo>
                    <a:lnTo>
                      <a:pt x="14" y="43"/>
                    </a:lnTo>
                    <a:lnTo>
                      <a:pt x="9" y="38"/>
                    </a:lnTo>
                    <a:lnTo>
                      <a:pt x="22" y="37"/>
                    </a:lnTo>
                    <a:lnTo>
                      <a:pt x="34" y="34"/>
                    </a:lnTo>
                    <a:lnTo>
                      <a:pt x="50" y="19"/>
                    </a:lnTo>
                    <a:lnTo>
                      <a:pt x="97" y="19"/>
                    </a:lnTo>
                    <a:lnTo>
                      <a:pt x="100" y="0"/>
                    </a:lnTo>
                    <a:lnTo>
                      <a:pt x="121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1785">
                <a:extLst>
                  <a:ext uri="{FF2B5EF4-FFF2-40B4-BE49-F238E27FC236}">
                    <a16:creationId xmlns:a16="http://schemas.microsoft.com/office/drawing/2014/main" id="{4E41688B-1B68-85D7-5272-A4BF150CB6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5" y="3014"/>
                <a:ext cx="50" cy="45"/>
              </a:xfrm>
              <a:custGeom>
                <a:avLst/>
                <a:gdLst>
                  <a:gd name="T0" fmla="*/ 300 w 300"/>
                  <a:gd name="T1" fmla="*/ 219 h 271"/>
                  <a:gd name="T2" fmla="*/ 297 w 300"/>
                  <a:gd name="T3" fmla="*/ 269 h 271"/>
                  <a:gd name="T4" fmla="*/ 286 w 300"/>
                  <a:gd name="T5" fmla="*/ 263 h 271"/>
                  <a:gd name="T6" fmla="*/ 283 w 300"/>
                  <a:gd name="T7" fmla="*/ 263 h 271"/>
                  <a:gd name="T8" fmla="*/ 278 w 300"/>
                  <a:gd name="T9" fmla="*/ 271 h 271"/>
                  <a:gd name="T10" fmla="*/ 277 w 300"/>
                  <a:gd name="T11" fmla="*/ 269 h 271"/>
                  <a:gd name="T12" fmla="*/ 276 w 300"/>
                  <a:gd name="T13" fmla="*/ 266 h 271"/>
                  <a:gd name="T14" fmla="*/ 264 w 300"/>
                  <a:gd name="T15" fmla="*/ 269 h 271"/>
                  <a:gd name="T16" fmla="*/ 228 w 300"/>
                  <a:gd name="T17" fmla="*/ 261 h 271"/>
                  <a:gd name="T18" fmla="*/ 200 w 300"/>
                  <a:gd name="T19" fmla="*/ 249 h 271"/>
                  <a:gd name="T20" fmla="*/ 178 w 300"/>
                  <a:gd name="T21" fmla="*/ 254 h 271"/>
                  <a:gd name="T22" fmla="*/ 154 w 300"/>
                  <a:gd name="T23" fmla="*/ 239 h 271"/>
                  <a:gd name="T24" fmla="*/ 148 w 300"/>
                  <a:gd name="T25" fmla="*/ 228 h 271"/>
                  <a:gd name="T26" fmla="*/ 128 w 300"/>
                  <a:gd name="T27" fmla="*/ 219 h 271"/>
                  <a:gd name="T28" fmla="*/ 126 w 300"/>
                  <a:gd name="T29" fmla="*/ 216 h 271"/>
                  <a:gd name="T30" fmla="*/ 125 w 300"/>
                  <a:gd name="T31" fmla="*/ 215 h 271"/>
                  <a:gd name="T32" fmla="*/ 123 w 300"/>
                  <a:gd name="T33" fmla="*/ 211 h 271"/>
                  <a:gd name="T34" fmla="*/ 126 w 300"/>
                  <a:gd name="T35" fmla="*/ 211 h 271"/>
                  <a:gd name="T36" fmla="*/ 143 w 300"/>
                  <a:gd name="T37" fmla="*/ 190 h 271"/>
                  <a:gd name="T38" fmla="*/ 143 w 300"/>
                  <a:gd name="T39" fmla="*/ 128 h 271"/>
                  <a:gd name="T40" fmla="*/ 119 w 300"/>
                  <a:gd name="T41" fmla="*/ 121 h 271"/>
                  <a:gd name="T42" fmla="*/ 121 w 300"/>
                  <a:gd name="T43" fmla="*/ 85 h 271"/>
                  <a:gd name="T44" fmla="*/ 143 w 300"/>
                  <a:gd name="T45" fmla="*/ 76 h 271"/>
                  <a:gd name="T46" fmla="*/ 154 w 300"/>
                  <a:gd name="T47" fmla="*/ 64 h 271"/>
                  <a:gd name="T48" fmla="*/ 165 w 300"/>
                  <a:gd name="T49" fmla="*/ 21 h 271"/>
                  <a:gd name="T50" fmla="*/ 158 w 300"/>
                  <a:gd name="T51" fmla="*/ 0 h 271"/>
                  <a:gd name="T52" fmla="*/ 121 w 300"/>
                  <a:gd name="T53" fmla="*/ 19 h 271"/>
                  <a:gd name="T54" fmla="*/ 112 w 300"/>
                  <a:gd name="T55" fmla="*/ 47 h 271"/>
                  <a:gd name="T56" fmla="*/ 98 w 300"/>
                  <a:gd name="T57" fmla="*/ 50 h 271"/>
                  <a:gd name="T58" fmla="*/ 91 w 300"/>
                  <a:gd name="T59" fmla="*/ 62 h 271"/>
                  <a:gd name="T60" fmla="*/ 65 w 300"/>
                  <a:gd name="T61" fmla="*/ 71 h 271"/>
                  <a:gd name="T62" fmla="*/ 56 w 300"/>
                  <a:gd name="T63" fmla="*/ 85 h 271"/>
                  <a:gd name="T64" fmla="*/ 41 w 300"/>
                  <a:gd name="T65" fmla="*/ 100 h 271"/>
                  <a:gd name="T66" fmla="*/ 0 w 300"/>
                  <a:gd name="T67" fmla="*/ 85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0" h="271">
                    <a:moveTo>
                      <a:pt x="300" y="219"/>
                    </a:moveTo>
                    <a:lnTo>
                      <a:pt x="297" y="269"/>
                    </a:lnTo>
                    <a:lnTo>
                      <a:pt x="286" y="263"/>
                    </a:lnTo>
                    <a:lnTo>
                      <a:pt x="283" y="263"/>
                    </a:lnTo>
                    <a:lnTo>
                      <a:pt x="278" y="271"/>
                    </a:lnTo>
                    <a:lnTo>
                      <a:pt x="277" y="269"/>
                    </a:lnTo>
                    <a:lnTo>
                      <a:pt x="276" y="266"/>
                    </a:lnTo>
                    <a:lnTo>
                      <a:pt x="264" y="269"/>
                    </a:lnTo>
                    <a:lnTo>
                      <a:pt x="228" y="261"/>
                    </a:lnTo>
                    <a:lnTo>
                      <a:pt x="200" y="249"/>
                    </a:lnTo>
                    <a:lnTo>
                      <a:pt x="178" y="254"/>
                    </a:lnTo>
                    <a:lnTo>
                      <a:pt x="154" y="239"/>
                    </a:lnTo>
                    <a:lnTo>
                      <a:pt x="148" y="228"/>
                    </a:lnTo>
                    <a:lnTo>
                      <a:pt x="128" y="219"/>
                    </a:lnTo>
                    <a:lnTo>
                      <a:pt x="126" y="216"/>
                    </a:lnTo>
                    <a:lnTo>
                      <a:pt x="125" y="215"/>
                    </a:lnTo>
                    <a:lnTo>
                      <a:pt x="123" y="211"/>
                    </a:lnTo>
                    <a:lnTo>
                      <a:pt x="126" y="211"/>
                    </a:lnTo>
                    <a:lnTo>
                      <a:pt x="143" y="190"/>
                    </a:lnTo>
                    <a:lnTo>
                      <a:pt x="143" y="128"/>
                    </a:lnTo>
                    <a:lnTo>
                      <a:pt x="119" y="121"/>
                    </a:lnTo>
                    <a:lnTo>
                      <a:pt x="121" y="85"/>
                    </a:lnTo>
                    <a:lnTo>
                      <a:pt x="143" y="76"/>
                    </a:lnTo>
                    <a:lnTo>
                      <a:pt x="154" y="64"/>
                    </a:lnTo>
                    <a:lnTo>
                      <a:pt x="165" y="21"/>
                    </a:lnTo>
                    <a:lnTo>
                      <a:pt x="158" y="0"/>
                    </a:lnTo>
                    <a:lnTo>
                      <a:pt x="121" y="19"/>
                    </a:lnTo>
                    <a:lnTo>
                      <a:pt x="112" y="47"/>
                    </a:lnTo>
                    <a:lnTo>
                      <a:pt x="98" y="50"/>
                    </a:lnTo>
                    <a:lnTo>
                      <a:pt x="91" y="62"/>
                    </a:lnTo>
                    <a:lnTo>
                      <a:pt x="65" y="71"/>
                    </a:lnTo>
                    <a:lnTo>
                      <a:pt x="56" y="85"/>
                    </a:lnTo>
                    <a:lnTo>
                      <a:pt x="41" y="100"/>
                    </a:lnTo>
                    <a:lnTo>
                      <a:pt x="0" y="85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1786">
                <a:extLst>
                  <a:ext uri="{FF2B5EF4-FFF2-40B4-BE49-F238E27FC236}">
                    <a16:creationId xmlns:a16="http://schemas.microsoft.com/office/drawing/2014/main" id="{6F37DC9E-E44F-0A14-7B9F-2A58ED54C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3031"/>
                <a:ext cx="10" cy="20"/>
              </a:xfrm>
              <a:custGeom>
                <a:avLst/>
                <a:gdLst>
                  <a:gd name="T0" fmla="*/ 60 w 60"/>
                  <a:gd name="T1" fmla="*/ 119 h 121"/>
                  <a:gd name="T2" fmla="*/ 43 w 60"/>
                  <a:gd name="T3" fmla="*/ 26 h 121"/>
                  <a:gd name="T4" fmla="*/ 10 w 60"/>
                  <a:gd name="T5" fmla="*/ 0 h 121"/>
                  <a:gd name="T6" fmla="*/ 0 w 60"/>
                  <a:gd name="T7" fmla="*/ 28 h 121"/>
                  <a:gd name="T8" fmla="*/ 8 w 60"/>
                  <a:gd name="T9" fmla="*/ 35 h 121"/>
                  <a:gd name="T10" fmla="*/ 17 w 60"/>
                  <a:gd name="T11" fmla="*/ 121 h 121"/>
                  <a:gd name="T12" fmla="*/ 46 w 60"/>
                  <a:gd name="T13" fmla="*/ 1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121">
                    <a:moveTo>
                      <a:pt x="60" y="119"/>
                    </a:moveTo>
                    <a:lnTo>
                      <a:pt x="43" y="26"/>
                    </a:lnTo>
                    <a:lnTo>
                      <a:pt x="10" y="0"/>
                    </a:lnTo>
                    <a:lnTo>
                      <a:pt x="0" y="28"/>
                    </a:lnTo>
                    <a:lnTo>
                      <a:pt x="8" y="35"/>
                    </a:lnTo>
                    <a:lnTo>
                      <a:pt x="17" y="121"/>
                    </a:lnTo>
                    <a:lnTo>
                      <a:pt x="46" y="119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Line 1787">
                <a:extLst>
                  <a:ext uri="{FF2B5EF4-FFF2-40B4-BE49-F238E27FC236}">
                    <a16:creationId xmlns:a16="http://schemas.microsoft.com/office/drawing/2014/main" id="{11BF2416-A862-1127-169D-765C1EE9C1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55" y="3050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1788">
                <a:extLst>
                  <a:ext uri="{FF2B5EF4-FFF2-40B4-BE49-F238E27FC236}">
                    <a16:creationId xmlns:a16="http://schemas.microsoft.com/office/drawing/2014/main" id="{A9453559-52D9-7039-1597-29A1F03337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9" y="3065"/>
                <a:ext cx="40" cy="16"/>
              </a:xfrm>
              <a:custGeom>
                <a:avLst/>
                <a:gdLst>
                  <a:gd name="T0" fmla="*/ 204 w 240"/>
                  <a:gd name="T1" fmla="*/ 17 h 100"/>
                  <a:gd name="T2" fmla="*/ 183 w 240"/>
                  <a:gd name="T3" fmla="*/ 17 h 100"/>
                  <a:gd name="T4" fmla="*/ 157 w 240"/>
                  <a:gd name="T5" fmla="*/ 0 h 100"/>
                  <a:gd name="T6" fmla="*/ 76 w 240"/>
                  <a:gd name="T7" fmla="*/ 2 h 100"/>
                  <a:gd name="T8" fmla="*/ 69 w 240"/>
                  <a:gd name="T9" fmla="*/ 9 h 100"/>
                  <a:gd name="T10" fmla="*/ 5 w 240"/>
                  <a:gd name="T11" fmla="*/ 9 h 100"/>
                  <a:gd name="T12" fmla="*/ 0 w 240"/>
                  <a:gd name="T13" fmla="*/ 39 h 100"/>
                  <a:gd name="T14" fmla="*/ 0 w 240"/>
                  <a:gd name="T15" fmla="*/ 52 h 100"/>
                  <a:gd name="T16" fmla="*/ 33 w 240"/>
                  <a:gd name="T17" fmla="*/ 100 h 100"/>
                  <a:gd name="T18" fmla="*/ 211 w 240"/>
                  <a:gd name="T19" fmla="*/ 65 h 100"/>
                  <a:gd name="T20" fmla="*/ 213 w 240"/>
                  <a:gd name="T21" fmla="*/ 65 h 100"/>
                  <a:gd name="T22" fmla="*/ 214 w 240"/>
                  <a:gd name="T23" fmla="*/ 66 h 100"/>
                  <a:gd name="T24" fmla="*/ 216 w 240"/>
                  <a:gd name="T25" fmla="*/ 69 h 100"/>
                  <a:gd name="T26" fmla="*/ 221 w 240"/>
                  <a:gd name="T27" fmla="*/ 71 h 100"/>
                  <a:gd name="T28" fmla="*/ 226 w 240"/>
                  <a:gd name="T29" fmla="*/ 70 h 100"/>
                  <a:gd name="T30" fmla="*/ 233 w 240"/>
                  <a:gd name="T31" fmla="*/ 67 h 100"/>
                  <a:gd name="T32" fmla="*/ 240 w 240"/>
                  <a:gd name="T33" fmla="*/ 39 h 100"/>
                  <a:gd name="T34" fmla="*/ 204 w 240"/>
                  <a:gd name="T35" fmla="*/ 1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0" h="100">
                    <a:moveTo>
                      <a:pt x="204" y="17"/>
                    </a:moveTo>
                    <a:lnTo>
                      <a:pt x="183" y="17"/>
                    </a:lnTo>
                    <a:lnTo>
                      <a:pt x="157" y="0"/>
                    </a:lnTo>
                    <a:lnTo>
                      <a:pt x="76" y="2"/>
                    </a:lnTo>
                    <a:lnTo>
                      <a:pt x="69" y="9"/>
                    </a:lnTo>
                    <a:lnTo>
                      <a:pt x="5" y="9"/>
                    </a:lnTo>
                    <a:lnTo>
                      <a:pt x="0" y="39"/>
                    </a:lnTo>
                    <a:lnTo>
                      <a:pt x="0" y="52"/>
                    </a:lnTo>
                    <a:lnTo>
                      <a:pt x="33" y="100"/>
                    </a:lnTo>
                    <a:lnTo>
                      <a:pt x="211" y="65"/>
                    </a:lnTo>
                    <a:lnTo>
                      <a:pt x="213" y="65"/>
                    </a:lnTo>
                    <a:lnTo>
                      <a:pt x="214" y="66"/>
                    </a:lnTo>
                    <a:lnTo>
                      <a:pt x="216" y="69"/>
                    </a:lnTo>
                    <a:lnTo>
                      <a:pt x="221" y="71"/>
                    </a:lnTo>
                    <a:lnTo>
                      <a:pt x="226" y="70"/>
                    </a:lnTo>
                    <a:lnTo>
                      <a:pt x="233" y="67"/>
                    </a:lnTo>
                    <a:lnTo>
                      <a:pt x="240" y="39"/>
                    </a:lnTo>
                    <a:lnTo>
                      <a:pt x="204" y="1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1789">
                <a:extLst>
                  <a:ext uri="{FF2B5EF4-FFF2-40B4-BE49-F238E27FC236}">
                    <a16:creationId xmlns:a16="http://schemas.microsoft.com/office/drawing/2014/main" id="{698AFCF7-2EA1-A797-2187-635E4B5FFB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4" y="3176"/>
                <a:ext cx="58" cy="60"/>
              </a:xfrm>
              <a:custGeom>
                <a:avLst/>
                <a:gdLst>
                  <a:gd name="T0" fmla="*/ 121 w 352"/>
                  <a:gd name="T1" fmla="*/ 357 h 357"/>
                  <a:gd name="T2" fmla="*/ 109 w 352"/>
                  <a:gd name="T3" fmla="*/ 335 h 357"/>
                  <a:gd name="T4" fmla="*/ 73 w 352"/>
                  <a:gd name="T5" fmla="*/ 314 h 357"/>
                  <a:gd name="T6" fmla="*/ 9 w 352"/>
                  <a:gd name="T7" fmla="*/ 224 h 357"/>
                  <a:gd name="T8" fmla="*/ 0 w 352"/>
                  <a:gd name="T9" fmla="*/ 188 h 357"/>
                  <a:gd name="T10" fmla="*/ 30 w 352"/>
                  <a:gd name="T11" fmla="*/ 171 h 357"/>
                  <a:gd name="T12" fmla="*/ 45 w 352"/>
                  <a:gd name="T13" fmla="*/ 181 h 357"/>
                  <a:gd name="T14" fmla="*/ 209 w 352"/>
                  <a:gd name="T15" fmla="*/ 207 h 357"/>
                  <a:gd name="T16" fmla="*/ 202 w 352"/>
                  <a:gd name="T17" fmla="*/ 181 h 357"/>
                  <a:gd name="T18" fmla="*/ 223 w 352"/>
                  <a:gd name="T19" fmla="*/ 157 h 357"/>
                  <a:gd name="T20" fmla="*/ 221 w 352"/>
                  <a:gd name="T21" fmla="*/ 157 h 357"/>
                  <a:gd name="T22" fmla="*/ 218 w 352"/>
                  <a:gd name="T23" fmla="*/ 152 h 357"/>
                  <a:gd name="T24" fmla="*/ 220 w 352"/>
                  <a:gd name="T25" fmla="*/ 143 h 357"/>
                  <a:gd name="T26" fmla="*/ 222 w 352"/>
                  <a:gd name="T27" fmla="*/ 136 h 357"/>
                  <a:gd name="T28" fmla="*/ 226 w 352"/>
                  <a:gd name="T29" fmla="*/ 132 h 357"/>
                  <a:gd name="T30" fmla="*/ 231 w 352"/>
                  <a:gd name="T31" fmla="*/ 131 h 357"/>
                  <a:gd name="T32" fmla="*/ 237 w 352"/>
                  <a:gd name="T33" fmla="*/ 136 h 357"/>
                  <a:gd name="T34" fmla="*/ 242 w 352"/>
                  <a:gd name="T35" fmla="*/ 132 h 357"/>
                  <a:gd name="T36" fmla="*/ 243 w 352"/>
                  <a:gd name="T37" fmla="*/ 130 h 357"/>
                  <a:gd name="T38" fmla="*/ 245 w 352"/>
                  <a:gd name="T39" fmla="*/ 129 h 357"/>
                  <a:gd name="T40" fmla="*/ 245 w 352"/>
                  <a:gd name="T41" fmla="*/ 126 h 357"/>
                  <a:gd name="T42" fmla="*/ 246 w 352"/>
                  <a:gd name="T43" fmla="*/ 124 h 357"/>
                  <a:gd name="T44" fmla="*/ 246 w 352"/>
                  <a:gd name="T45" fmla="*/ 120 h 357"/>
                  <a:gd name="T46" fmla="*/ 246 w 352"/>
                  <a:gd name="T47" fmla="*/ 118 h 357"/>
                  <a:gd name="T48" fmla="*/ 246 w 352"/>
                  <a:gd name="T49" fmla="*/ 117 h 357"/>
                  <a:gd name="T50" fmla="*/ 247 w 352"/>
                  <a:gd name="T51" fmla="*/ 117 h 357"/>
                  <a:gd name="T52" fmla="*/ 245 w 352"/>
                  <a:gd name="T53" fmla="*/ 115 h 357"/>
                  <a:gd name="T54" fmla="*/ 259 w 352"/>
                  <a:gd name="T55" fmla="*/ 110 h 357"/>
                  <a:gd name="T56" fmla="*/ 295 w 352"/>
                  <a:gd name="T57" fmla="*/ 117 h 357"/>
                  <a:gd name="T58" fmla="*/ 323 w 352"/>
                  <a:gd name="T59" fmla="*/ 95 h 357"/>
                  <a:gd name="T60" fmla="*/ 341 w 352"/>
                  <a:gd name="T61" fmla="*/ 28 h 357"/>
                  <a:gd name="T62" fmla="*/ 342 w 352"/>
                  <a:gd name="T63" fmla="*/ 24 h 357"/>
                  <a:gd name="T64" fmla="*/ 352 w 352"/>
                  <a:gd name="T65" fmla="*/ 22 h 357"/>
                  <a:gd name="T66" fmla="*/ 352 w 352"/>
                  <a:gd name="T6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52" h="357">
                    <a:moveTo>
                      <a:pt x="121" y="357"/>
                    </a:moveTo>
                    <a:lnTo>
                      <a:pt x="109" y="335"/>
                    </a:lnTo>
                    <a:lnTo>
                      <a:pt x="73" y="314"/>
                    </a:lnTo>
                    <a:lnTo>
                      <a:pt x="9" y="224"/>
                    </a:lnTo>
                    <a:lnTo>
                      <a:pt x="0" y="188"/>
                    </a:lnTo>
                    <a:lnTo>
                      <a:pt x="30" y="171"/>
                    </a:lnTo>
                    <a:lnTo>
                      <a:pt x="45" y="181"/>
                    </a:lnTo>
                    <a:lnTo>
                      <a:pt x="209" y="207"/>
                    </a:lnTo>
                    <a:lnTo>
                      <a:pt x="202" y="181"/>
                    </a:lnTo>
                    <a:lnTo>
                      <a:pt x="223" y="157"/>
                    </a:lnTo>
                    <a:lnTo>
                      <a:pt x="221" y="157"/>
                    </a:lnTo>
                    <a:lnTo>
                      <a:pt x="218" y="152"/>
                    </a:lnTo>
                    <a:lnTo>
                      <a:pt x="220" y="143"/>
                    </a:lnTo>
                    <a:lnTo>
                      <a:pt x="222" y="136"/>
                    </a:lnTo>
                    <a:lnTo>
                      <a:pt x="226" y="132"/>
                    </a:lnTo>
                    <a:lnTo>
                      <a:pt x="231" y="131"/>
                    </a:lnTo>
                    <a:lnTo>
                      <a:pt x="237" y="136"/>
                    </a:lnTo>
                    <a:lnTo>
                      <a:pt x="242" y="132"/>
                    </a:lnTo>
                    <a:lnTo>
                      <a:pt x="243" y="130"/>
                    </a:lnTo>
                    <a:lnTo>
                      <a:pt x="245" y="129"/>
                    </a:lnTo>
                    <a:lnTo>
                      <a:pt x="245" y="126"/>
                    </a:lnTo>
                    <a:lnTo>
                      <a:pt x="246" y="124"/>
                    </a:lnTo>
                    <a:lnTo>
                      <a:pt x="246" y="120"/>
                    </a:lnTo>
                    <a:lnTo>
                      <a:pt x="246" y="118"/>
                    </a:lnTo>
                    <a:lnTo>
                      <a:pt x="246" y="117"/>
                    </a:lnTo>
                    <a:lnTo>
                      <a:pt x="247" y="117"/>
                    </a:lnTo>
                    <a:lnTo>
                      <a:pt x="245" y="115"/>
                    </a:lnTo>
                    <a:lnTo>
                      <a:pt x="259" y="110"/>
                    </a:lnTo>
                    <a:lnTo>
                      <a:pt x="295" y="117"/>
                    </a:lnTo>
                    <a:lnTo>
                      <a:pt x="323" y="95"/>
                    </a:lnTo>
                    <a:lnTo>
                      <a:pt x="341" y="28"/>
                    </a:lnTo>
                    <a:lnTo>
                      <a:pt x="342" y="24"/>
                    </a:lnTo>
                    <a:lnTo>
                      <a:pt x="352" y="22"/>
                    </a:lnTo>
                    <a:lnTo>
                      <a:pt x="352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1790">
                <a:extLst>
                  <a:ext uri="{FF2B5EF4-FFF2-40B4-BE49-F238E27FC236}">
                    <a16:creationId xmlns:a16="http://schemas.microsoft.com/office/drawing/2014/main" id="{CAE3F64E-4A5A-4536-6E6E-C6B7FC515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2" y="3141"/>
                <a:ext cx="114" cy="35"/>
              </a:xfrm>
              <a:custGeom>
                <a:avLst/>
                <a:gdLst>
                  <a:gd name="T0" fmla="*/ 0 w 681"/>
                  <a:gd name="T1" fmla="*/ 211 h 211"/>
                  <a:gd name="T2" fmla="*/ 33 w 681"/>
                  <a:gd name="T3" fmla="*/ 200 h 211"/>
                  <a:gd name="T4" fmla="*/ 54 w 681"/>
                  <a:gd name="T5" fmla="*/ 211 h 211"/>
                  <a:gd name="T6" fmla="*/ 68 w 681"/>
                  <a:gd name="T7" fmla="*/ 211 h 211"/>
                  <a:gd name="T8" fmla="*/ 76 w 681"/>
                  <a:gd name="T9" fmla="*/ 178 h 211"/>
                  <a:gd name="T10" fmla="*/ 97 w 681"/>
                  <a:gd name="T11" fmla="*/ 128 h 211"/>
                  <a:gd name="T12" fmla="*/ 111 w 681"/>
                  <a:gd name="T13" fmla="*/ 128 h 211"/>
                  <a:gd name="T14" fmla="*/ 154 w 681"/>
                  <a:gd name="T15" fmla="*/ 111 h 211"/>
                  <a:gd name="T16" fmla="*/ 176 w 681"/>
                  <a:gd name="T17" fmla="*/ 97 h 211"/>
                  <a:gd name="T18" fmla="*/ 185 w 681"/>
                  <a:gd name="T19" fmla="*/ 83 h 211"/>
                  <a:gd name="T20" fmla="*/ 239 w 681"/>
                  <a:gd name="T21" fmla="*/ 78 h 211"/>
                  <a:gd name="T22" fmla="*/ 248 w 681"/>
                  <a:gd name="T23" fmla="*/ 54 h 211"/>
                  <a:gd name="T24" fmla="*/ 291 w 681"/>
                  <a:gd name="T25" fmla="*/ 14 h 211"/>
                  <a:gd name="T26" fmla="*/ 378 w 681"/>
                  <a:gd name="T27" fmla="*/ 63 h 211"/>
                  <a:gd name="T28" fmla="*/ 382 w 681"/>
                  <a:gd name="T29" fmla="*/ 78 h 211"/>
                  <a:gd name="T30" fmla="*/ 398 w 681"/>
                  <a:gd name="T31" fmla="*/ 76 h 211"/>
                  <a:gd name="T32" fmla="*/ 413 w 681"/>
                  <a:gd name="T33" fmla="*/ 63 h 211"/>
                  <a:gd name="T34" fmla="*/ 432 w 681"/>
                  <a:gd name="T35" fmla="*/ 61 h 211"/>
                  <a:gd name="T36" fmla="*/ 441 w 681"/>
                  <a:gd name="T37" fmla="*/ 50 h 211"/>
                  <a:gd name="T38" fmla="*/ 527 w 681"/>
                  <a:gd name="T39" fmla="*/ 21 h 211"/>
                  <a:gd name="T40" fmla="*/ 539 w 681"/>
                  <a:gd name="T41" fmla="*/ 26 h 211"/>
                  <a:gd name="T42" fmla="*/ 576 w 681"/>
                  <a:gd name="T43" fmla="*/ 19 h 211"/>
                  <a:gd name="T44" fmla="*/ 598 w 681"/>
                  <a:gd name="T45" fmla="*/ 0 h 211"/>
                  <a:gd name="T46" fmla="*/ 667 w 681"/>
                  <a:gd name="T47" fmla="*/ 100 h 211"/>
                  <a:gd name="T48" fmla="*/ 681 w 681"/>
                  <a:gd name="T49" fmla="*/ 128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81" h="211">
                    <a:moveTo>
                      <a:pt x="0" y="211"/>
                    </a:moveTo>
                    <a:lnTo>
                      <a:pt x="33" y="200"/>
                    </a:lnTo>
                    <a:lnTo>
                      <a:pt x="54" y="211"/>
                    </a:lnTo>
                    <a:lnTo>
                      <a:pt x="68" y="211"/>
                    </a:lnTo>
                    <a:lnTo>
                      <a:pt x="76" y="178"/>
                    </a:lnTo>
                    <a:lnTo>
                      <a:pt x="97" y="128"/>
                    </a:lnTo>
                    <a:lnTo>
                      <a:pt x="111" y="128"/>
                    </a:lnTo>
                    <a:lnTo>
                      <a:pt x="154" y="111"/>
                    </a:lnTo>
                    <a:lnTo>
                      <a:pt x="176" y="97"/>
                    </a:lnTo>
                    <a:lnTo>
                      <a:pt x="185" y="83"/>
                    </a:lnTo>
                    <a:lnTo>
                      <a:pt x="239" y="78"/>
                    </a:lnTo>
                    <a:lnTo>
                      <a:pt x="248" y="54"/>
                    </a:lnTo>
                    <a:lnTo>
                      <a:pt x="291" y="14"/>
                    </a:lnTo>
                    <a:lnTo>
                      <a:pt x="378" y="63"/>
                    </a:lnTo>
                    <a:lnTo>
                      <a:pt x="382" y="78"/>
                    </a:lnTo>
                    <a:lnTo>
                      <a:pt x="398" y="76"/>
                    </a:lnTo>
                    <a:lnTo>
                      <a:pt x="413" y="63"/>
                    </a:lnTo>
                    <a:lnTo>
                      <a:pt x="432" y="61"/>
                    </a:lnTo>
                    <a:lnTo>
                      <a:pt x="441" y="50"/>
                    </a:lnTo>
                    <a:lnTo>
                      <a:pt x="527" y="21"/>
                    </a:lnTo>
                    <a:lnTo>
                      <a:pt x="539" y="26"/>
                    </a:lnTo>
                    <a:lnTo>
                      <a:pt x="576" y="19"/>
                    </a:lnTo>
                    <a:lnTo>
                      <a:pt x="598" y="0"/>
                    </a:lnTo>
                    <a:lnTo>
                      <a:pt x="667" y="100"/>
                    </a:lnTo>
                    <a:lnTo>
                      <a:pt x="681" y="128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1791">
                <a:extLst>
                  <a:ext uri="{FF2B5EF4-FFF2-40B4-BE49-F238E27FC236}">
                    <a16:creationId xmlns:a16="http://schemas.microsoft.com/office/drawing/2014/main" id="{AEC428F9-00A9-2E7B-CD7E-66C1C10245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2" y="3091"/>
                <a:ext cx="32" cy="71"/>
              </a:xfrm>
              <a:custGeom>
                <a:avLst/>
                <a:gdLst>
                  <a:gd name="T0" fmla="*/ 0 w 190"/>
                  <a:gd name="T1" fmla="*/ 0 h 430"/>
                  <a:gd name="T2" fmla="*/ 5 w 190"/>
                  <a:gd name="T3" fmla="*/ 14 h 430"/>
                  <a:gd name="T4" fmla="*/ 7 w 190"/>
                  <a:gd name="T5" fmla="*/ 43 h 430"/>
                  <a:gd name="T6" fmla="*/ 100 w 190"/>
                  <a:gd name="T7" fmla="*/ 50 h 430"/>
                  <a:gd name="T8" fmla="*/ 98 w 190"/>
                  <a:gd name="T9" fmla="*/ 86 h 430"/>
                  <a:gd name="T10" fmla="*/ 99 w 190"/>
                  <a:gd name="T11" fmla="*/ 87 h 430"/>
                  <a:gd name="T12" fmla="*/ 100 w 190"/>
                  <a:gd name="T13" fmla="*/ 89 h 430"/>
                  <a:gd name="T14" fmla="*/ 105 w 190"/>
                  <a:gd name="T15" fmla="*/ 93 h 430"/>
                  <a:gd name="T16" fmla="*/ 100 w 190"/>
                  <a:gd name="T17" fmla="*/ 117 h 430"/>
                  <a:gd name="T18" fmla="*/ 105 w 190"/>
                  <a:gd name="T19" fmla="*/ 130 h 430"/>
                  <a:gd name="T20" fmla="*/ 100 w 190"/>
                  <a:gd name="T21" fmla="*/ 167 h 430"/>
                  <a:gd name="T22" fmla="*/ 112 w 190"/>
                  <a:gd name="T23" fmla="*/ 193 h 430"/>
                  <a:gd name="T24" fmla="*/ 140 w 190"/>
                  <a:gd name="T25" fmla="*/ 193 h 430"/>
                  <a:gd name="T26" fmla="*/ 157 w 190"/>
                  <a:gd name="T27" fmla="*/ 180 h 430"/>
                  <a:gd name="T28" fmla="*/ 190 w 190"/>
                  <a:gd name="T29" fmla="*/ 173 h 430"/>
                  <a:gd name="T30" fmla="*/ 190 w 190"/>
                  <a:gd name="T31" fmla="*/ 302 h 430"/>
                  <a:gd name="T32" fmla="*/ 179 w 190"/>
                  <a:gd name="T33" fmla="*/ 328 h 430"/>
                  <a:gd name="T34" fmla="*/ 157 w 190"/>
                  <a:gd name="T35" fmla="*/ 352 h 430"/>
                  <a:gd name="T36" fmla="*/ 157 w 190"/>
                  <a:gd name="T37" fmla="*/ 371 h 430"/>
                  <a:gd name="T38" fmla="*/ 151 w 190"/>
                  <a:gd name="T39" fmla="*/ 372 h 430"/>
                  <a:gd name="T40" fmla="*/ 148 w 190"/>
                  <a:gd name="T41" fmla="*/ 378 h 430"/>
                  <a:gd name="T42" fmla="*/ 140 w 190"/>
                  <a:gd name="T43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0" h="430">
                    <a:moveTo>
                      <a:pt x="0" y="0"/>
                    </a:moveTo>
                    <a:lnTo>
                      <a:pt x="5" y="14"/>
                    </a:lnTo>
                    <a:lnTo>
                      <a:pt x="7" y="43"/>
                    </a:lnTo>
                    <a:lnTo>
                      <a:pt x="100" y="50"/>
                    </a:lnTo>
                    <a:lnTo>
                      <a:pt x="98" y="86"/>
                    </a:lnTo>
                    <a:lnTo>
                      <a:pt x="99" y="87"/>
                    </a:lnTo>
                    <a:lnTo>
                      <a:pt x="100" y="89"/>
                    </a:lnTo>
                    <a:lnTo>
                      <a:pt x="105" y="93"/>
                    </a:lnTo>
                    <a:lnTo>
                      <a:pt x="100" y="117"/>
                    </a:lnTo>
                    <a:lnTo>
                      <a:pt x="105" y="130"/>
                    </a:lnTo>
                    <a:lnTo>
                      <a:pt x="100" y="167"/>
                    </a:lnTo>
                    <a:lnTo>
                      <a:pt x="112" y="193"/>
                    </a:lnTo>
                    <a:lnTo>
                      <a:pt x="140" y="193"/>
                    </a:lnTo>
                    <a:lnTo>
                      <a:pt x="157" y="180"/>
                    </a:lnTo>
                    <a:lnTo>
                      <a:pt x="190" y="173"/>
                    </a:lnTo>
                    <a:lnTo>
                      <a:pt x="190" y="302"/>
                    </a:lnTo>
                    <a:lnTo>
                      <a:pt x="179" y="328"/>
                    </a:lnTo>
                    <a:lnTo>
                      <a:pt x="157" y="352"/>
                    </a:lnTo>
                    <a:lnTo>
                      <a:pt x="157" y="371"/>
                    </a:lnTo>
                    <a:lnTo>
                      <a:pt x="151" y="372"/>
                    </a:lnTo>
                    <a:lnTo>
                      <a:pt x="148" y="378"/>
                    </a:lnTo>
                    <a:lnTo>
                      <a:pt x="140" y="43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1792">
                <a:extLst>
                  <a:ext uri="{FF2B5EF4-FFF2-40B4-BE49-F238E27FC236}">
                    <a16:creationId xmlns:a16="http://schemas.microsoft.com/office/drawing/2014/main" id="{C240DC8E-70DF-18E0-33E4-0389D20F4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2" y="3217"/>
                <a:ext cx="15" cy="17"/>
              </a:xfrm>
              <a:custGeom>
                <a:avLst/>
                <a:gdLst>
                  <a:gd name="T0" fmla="*/ 9 w 95"/>
                  <a:gd name="T1" fmla="*/ 100 h 100"/>
                  <a:gd name="T2" fmla="*/ 52 w 95"/>
                  <a:gd name="T3" fmla="*/ 90 h 100"/>
                  <a:gd name="T4" fmla="*/ 67 w 95"/>
                  <a:gd name="T5" fmla="*/ 26 h 100"/>
                  <a:gd name="T6" fmla="*/ 95 w 95"/>
                  <a:gd name="T7" fmla="*/ 26 h 100"/>
                  <a:gd name="T8" fmla="*/ 80 w 95"/>
                  <a:gd name="T9" fmla="*/ 7 h 100"/>
                  <a:gd name="T10" fmla="*/ 59 w 95"/>
                  <a:gd name="T11" fmla="*/ 12 h 100"/>
                  <a:gd name="T12" fmla="*/ 50 w 95"/>
                  <a:gd name="T13" fmla="*/ 5 h 100"/>
                  <a:gd name="T14" fmla="*/ 28 w 95"/>
                  <a:gd name="T15" fmla="*/ 0 h 100"/>
                  <a:gd name="T16" fmla="*/ 7 w 95"/>
                  <a:gd name="T17" fmla="*/ 14 h 100"/>
                  <a:gd name="T18" fmla="*/ 0 w 95"/>
                  <a:gd name="T19" fmla="*/ 79 h 100"/>
                  <a:gd name="T20" fmla="*/ 9 w 95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5" h="100">
                    <a:moveTo>
                      <a:pt x="9" y="100"/>
                    </a:moveTo>
                    <a:lnTo>
                      <a:pt x="52" y="90"/>
                    </a:lnTo>
                    <a:lnTo>
                      <a:pt x="67" y="26"/>
                    </a:lnTo>
                    <a:lnTo>
                      <a:pt x="95" y="26"/>
                    </a:lnTo>
                    <a:lnTo>
                      <a:pt x="80" y="7"/>
                    </a:lnTo>
                    <a:lnTo>
                      <a:pt x="59" y="12"/>
                    </a:lnTo>
                    <a:lnTo>
                      <a:pt x="50" y="5"/>
                    </a:lnTo>
                    <a:lnTo>
                      <a:pt x="28" y="0"/>
                    </a:lnTo>
                    <a:lnTo>
                      <a:pt x="7" y="14"/>
                    </a:lnTo>
                    <a:lnTo>
                      <a:pt x="0" y="79"/>
                    </a:lnTo>
                    <a:lnTo>
                      <a:pt x="9" y="10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1793">
                <a:extLst>
                  <a:ext uri="{FF2B5EF4-FFF2-40B4-BE49-F238E27FC236}">
                    <a16:creationId xmlns:a16="http://schemas.microsoft.com/office/drawing/2014/main" id="{97118648-6D88-459D-7738-09C4F0412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2" y="3185"/>
                <a:ext cx="15" cy="15"/>
              </a:xfrm>
              <a:custGeom>
                <a:avLst/>
                <a:gdLst>
                  <a:gd name="T0" fmla="*/ 29 w 88"/>
                  <a:gd name="T1" fmla="*/ 28 h 93"/>
                  <a:gd name="T2" fmla="*/ 10 w 88"/>
                  <a:gd name="T3" fmla="*/ 50 h 93"/>
                  <a:gd name="T4" fmla="*/ 0 w 88"/>
                  <a:gd name="T5" fmla="*/ 93 h 93"/>
                  <a:gd name="T6" fmla="*/ 50 w 88"/>
                  <a:gd name="T7" fmla="*/ 86 h 93"/>
                  <a:gd name="T8" fmla="*/ 71 w 88"/>
                  <a:gd name="T9" fmla="*/ 71 h 93"/>
                  <a:gd name="T10" fmla="*/ 73 w 88"/>
                  <a:gd name="T11" fmla="*/ 57 h 93"/>
                  <a:gd name="T12" fmla="*/ 88 w 88"/>
                  <a:gd name="T13" fmla="*/ 50 h 93"/>
                  <a:gd name="T14" fmla="*/ 86 w 88"/>
                  <a:gd name="T15" fmla="*/ 17 h 93"/>
                  <a:gd name="T16" fmla="*/ 45 w 88"/>
                  <a:gd name="T17" fmla="*/ 0 h 93"/>
                  <a:gd name="T18" fmla="*/ 29 w 88"/>
                  <a:gd name="T19" fmla="*/ 17 h 93"/>
                  <a:gd name="T20" fmla="*/ 29 w 88"/>
                  <a:gd name="T21" fmla="*/ 2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93">
                    <a:moveTo>
                      <a:pt x="29" y="28"/>
                    </a:moveTo>
                    <a:lnTo>
                      <a:pt x="10" y="50"/>
                    </a:lnTo>
                    <a:lnTo>
                      <a:pt x="0" y="93"/>
                    </a:lnTo>
                    <a:lnTo>
                      <a:pt x="50" y="86"/>
                    </a:lnTo>
                    <a:lnTo>
                      <a:pt x="71" y="71"/>
                    </a:lnTo>
                    <a:lnTo>
                      <a:pt x="73" y="57"/>
                    </a:lnTo>
                    <a:lnTo>
                      <a:pt x="88" y="50"/>
                    </a:lnTo>
                    <a:lnTo>
                      <a:pt x="86" y="17"/>
                    </a:lnTo>
                    <a:lnTo>
                      <a:pt x="45" y="0"/>
                    </a:lnTo>
                    <a:lnTo>
                      <a:pt x="29" y="17"/>
                    </a:lnTo>
                    <a:lnTo>
                      <a:pt x="29" y="28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1794">
                <a:extLst>
                  <a:ext uri="{FF2B5EF4-FFF2-40B4-BE49-F238E27FC236}">
                    <a16:creationId xmlns:a16="http://schemas.microsoft.com/office/drawing/2014/main" id="{9148AB21-3593-6507-EE25-689D7C4F6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6" y="3231"/>
                <a:ext cx="12" cy="34"/>
              </a:xfrm>
              <a:custGeom>
                <a:avLst/>
                <a:gdLst>
                  <a:gd name="T0" fmla="*/ 8 w 69"/>
                  <a:gd name="T1" fmla="*/ 13 h 200"/>
                  <a:gd name="T2" fmla="*/ 0 w 69"/>
                  <a:gd name="T3" fmla="*/ 165 h 200"/>
                  <a:gd name="T4" fmla="*/ 13 w 69"/>
                  <a:gd name="T5" fmla="*/ 193 h 200"/>
                  <a:gd name="T6" fmla="*/ 41 w 69"/>
                  <a:gd name="T7" fmla="*/ 200 h 200"/>
                  <a:gd name="T8" fmla="*/ 37 w 69"/>
                  <a:gd name="T9" fmla="*/ 179 h 200"/>
                  <a:gd name="T10" fmla="*/ 43 w 69"/>
                  <a:gd name="T11" fmla="*/ 141 h 200"/>
                  <a:gd name="T12" fmla="*/ 41 w 69"/>
                  <a:gd name="T13" fmla="*/ 113 h 200"/>
                  <a:gd name="T14" fmla="*/ 56 w 69"/>
                  <a:gd name="T15" fmla="*/ 107 h 200"/>
                  <a:gd name="T16" fmla="*/ 69 w 69"/>
                  <a:gd name="T17" fmla="*/ 83 h 200"/>
                  <a:gd name="T18" fmla="*/ 63 w 69"/>
                  <a:gd name="T19" fmla="*/ 57 h 200"/>
                  <a:gd name="T20" fmla="*/ 48 w 69"/>
                  <a:gd name="T21" fmla="*/ 41 h 200"/>
                  <a:gd name="T22" fmla="*/ 41 w 69"/>
                  <a:gd name="T23" fmla="*/ 0 h 200"/>
                  <a:gd name="T24" fmla="*/ 8 w 69"/>
                  <a:gd name="T25" fmla="*/ 13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9" h="200">
                    <a:moveTo>
                      <a:pt x="8" y="13"/>
                    </a:moveTo>
                    <a:lnTo>
                      <a:pt x="0" y="165"/>
                    </a:lnTo>
                    <a:lnTo>
                      <a:pt x="13" y="193"/>
                    </a:lnTo>
                    <a:lnTo>
                      <a:pt x="41" y="200"/>
                    </a:lnTo>
                    <a:lnTo>
                      <a:pt x="37" y="179"/>
                    </a:lnTo>
                    <a:lnTo>
                      <a:pt x="43" y="141"/>
                    </a:lnTo>
                    <a:lnTo>
                      <a:pt x="41" y="113"/>
                    </a:lnTo>
                    <a:lnTo>
                      <a:pt x="56" y="107"/>
                    </a:lnTo>
                    <a:lnTo>
                      <a:pt x="69" y="83"/>
                    </a:lnTo>
                    <a:lnTo>
                      <a:pt x="63" y="57"/>
                    </a:lnTo>
                    <a:lnTo>
                      <a:pt x="48" y="41"/>
                    </a:lnTo>
                    <a:lnTo>
                      <a:pt x="41" y="0"/>
                    </a:lnTo>
                    <a:lnTo>
                      <a:pt x="8" y="13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1795">
                <a:extLst>
                  <a:ext uri="{FF2B5EF4-FFF2-40B4-BE49-F238E27FC236}">
                    <a16:creationId xmlns:a16="http://schemas.microsoft.com/office/drawing/2014/main" id="{B07E6A39-B0AF-EC9B-91AF-A5035EA46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0" y="3225"/>
                <a:ext cx="31" cy="21"/>
              </a:xfrm>
              <a:custGeom>
                <a:avLst/>
                <a:gdLst>
                  <a:gd name="T0" fmla="*/ 29 w 185"/>
                  <a:gd name="T1" fmla="*/ 37 h 128"/>
                  <a:gd name="T2" fmla="*/ 59 w 185"/>
                  <a:gd name="T3" fmla="*/ 70 h 128"/>
                  <a:gd name="T4" fmla="*/ 64 w 185"/>
                  <a:gd name="T5" fmla="*/ 87 h 128"/>
                  <a:gd name="T6" fmla="*/ 85 w 185"/>
                  <a:gd name="T7" fmla="*/ 102 h 128"/>
                  <a:gd name="T8" fmla="*/ 85 w 185"/>
                  <a:gd name="T9" fmla="*/ 128 h 128"/>
                  <a:gd name="T10" fmla="*/ 114 w 185"/>
                  <a:gd name="T11" fmla="*/ 109 h 128"/>
                  <a:gd name="T12" fmla="*/ 124 w 185"/>
                  <a:gd name="T13" fmla="*/ 52 h 128"/>
                  <a:gd name="T14" fmla="*/ 135 w 185"/>
                  <a:gd name="T15" fmla="*/ 44 h 128"/>
                  <a:gd name="T16" fmla="*/ 144 w 185"/>
                  <a:gd name="T17" fmla="*/ 31 h 128"/>
                  <a:gd name="T18" fmla="*/ 185 w 185"/>
                  <a:gd name="T19" fmla="*/ 14 h 128"/>
                  <a:gd name="T20" fmla="*/ 138 w 185"/>
                  <a:gd name="T21" fmla="*/ 0 h 128"/>
                  <a:gd name="T22" fmla="*/ 124 w 185"/>
                  <a:gd name="T23" fmla="*/ 9 h 128"/>
                  <a:gd name="T24" fmla="*/ 109 w 185"/>
                  <a:gd name="T25" fmla="*/ 7 h 128"/>
                  <a:gd name="T26" fmla="*/ 79 w 185"/>
                  <a:gd name="T27" fmla="*/ 7 h 128"/>
                  <a:gd name="T28" fmla="*/ 45 w 185"/>
                  <a:gd name="T29" fmla="*/ 2 h 128"/>
                  <a:gd name="T30" fmla="*/ 31 w 185"/>
                  <a:gd name="T31" fmla="*/ 21 h 128"/>
                  <a:gd name="T32" fmla="*/ 0 w 185"/>
                  <a:gd name="T33" fmla="*/ 37 h 128"/>
                  <a:gd name="T34" fmla="*/ 29 w 185"/>
                  <a:gd name="T35" fmla="*/ 37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85" h="128">
                    <a:moveTo>
                      <a:pt x="29" y="37"/>
                    </a:moveTo>
                    <a:lnTo>
                      <a:pt x="59" y="70"/>
                    </a:lnTo>
                    <a:lnTo>
                      <a:pt x="64" y="87"/>
                    </a:lnTo>
                    <a:lnTo>
                      <a:pt x="85" y="102"/>
                    </a:lnTo>
                    <a:lnTo>
                      <a:pt x="85" y="128"/>
                    </a:lnTo>
                    <a:lnTo>
                      <a:pt x="114" y="109"/>
                    </a:lnTo>
                    <a:lnTo>
                      <a:pt x="124" y="52"/>
                    </a:lnTo>
                    <a:lnTo>
                      <a:pt x="135" y="44"/>
                    </a:lnTo>
                    <a:lnTo>
                      <a:pt x="144" y="31"/>
                    </a:lnTo>
                    <a:lnTo>
                      <a:pt x="185" y="14"/>
                    </a:lnTo>
                    <a:lnTo>
                      <a:pt x="138" y="0"/>
                    </a:lnTo>
                    <a:lnTo>
                      <a:pt x="124" y="9"/>
                    </a:lnTo>
                    <a:lnTo>
                      <a:pt x="109" y="7"/>
                    </a:lnTo>
                    <a:lnTo>
                      <a:pt x="79" y="7"/>
                    </a:lnTo>
                    <a:lnTo>
                      <a:pt x="45" y="2"/>
                    </a:lnTo>
                    <a:lnTo>
                      <a:pt x="31" y="21"/>
                    </a:lnTo>
                    <a:lnTo>
                      <a:pt x="0" y="37"/>
                    </a:lnTo>
                    <a:lnTo>
                      <a:pt x="29" y="3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1796">
                <a:extLst>
                  <a:ext uri="{FF2B5EF4-FFF2-40B4-BE49-F238E27FC236}">
                    <a16:creationId xmlns:a16="http://schemas.microsoft.com/office/drawing/2014/main" id="{E9E08DA4-59FF-7157-9F52-5F3CA7E6B2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566"/>
                <a:ext cx="163" cy="93"/>
              </a:xfrm>
              <a:custGeom>
                <a:avLst/>
                <a:gdLst>
                  <a:gd name="T0" fmla="*/ 978 w 980"/>
                  <a:gd name="T1" fmla="*/ 124 h 561"/>
                  <a:gd name="T2" fmla="*/ 980 w 980"/>
                  <a:gd name="T3" fmla="*/ 129 h 561"/>
                  <a:gd name="T4" fmla="*/ 975 w 980"/>
                  <a:gd name="T5" fmla="*/ 133 h 561"/>
                  <a:gd name="T6" fmla="*/ 969 w 980"/>
                  <a:gd name="T7" fmla="*/ 134 h 561"/>
                  <a:gd name="T8" fmla="*/ 958 w 980"/>
                  <a:gd name="T9" fmla="*/ 140 h 561"/>
                  <a:gd name="T10" fmla="*/ 950 w 980"/>
                  <a:gd name="T11" fmla="*/ 126 h 561"/>
                  <a:gd name="T12" fmla="*/ 890 w 980"/>
                  <a:gd name="T13" fmla="*/ 150 h 561"/>
                  <a:gd name="T14" fmla="*/ 850 w 980"/>
                  <a:gd name="T15" fmla="*/ 176 h 561"/>
                  <a:gd name="T16" fmla="*/ 800 w 980"/>
                  <a:gd name="T17" fmla="*/ 254 h 561"/>
                  <a:gd name="T18" fmla="*/ 819 w 980"/>
                  <a:gd name="T19" fmla="*/ 268 h 561"/>
                  <a:gd name="T20" fmla="*/ 814 w 980"/>
                  <a:gd name="T21" fmla="*/ 276 h 561"/>
                  <a:gd name="T22" fmla="*/ 740 w 980"/>
                  <a:gd name="T23" fmla="*/ 270 h 561"/>
                  <a:gd name="T24" fmla="*/ 681 w 980"/>
                  <a:gd name="T25" fmla="*/ 262 h 561"/>
                  <a:gd name="T26" fmla="*/ 655 w 980"/>
                  <a:gd name="T27" fmla="*/ 268 h 561"/>
                  <a:gd name="T28" fmla="*/ 633 w 980"/>
                  <a:gd name="T29" fmla="*/ 313 h 561"/>
                  <a:gd name="T30" fmla="*/ 627 w 980"/>
                  <a:gd name="T31" fmla="*/ 363 h 561"/>
                  <a:gd name="T32" fmla="*/ 617 w 980"/>
                  <a:gd name="T33" fmla="*/ 370 h 561"/>
                  <a:gd name="T34" fmla="*/ 610 w 980"/>
                  <a:gd name="T35" fmla="*/ 373 h 561"/>
                  <a:gd name="T36" fmla="*/ 605 w 980"/>
                  <a:gd name="T37" fmla="*/ 371 h 561"/>
                  <a:gd name="T38" fmla="*/ 565 w 980"/>
                  <a:gd name="T39" fmla="*/ 383 h 561"/>
                  <a:gd name="T40" fmla="*/ 522 w 980"/>
                  <a:gd name="T41" fmla="*/ 446 h 561"/>
                  <a:gd name="T42" fmla="*/ 505 w 980"/>
                  <a:gd name="T43" fmla="*/ 475 h 561"/>
                  <a:gd name="T44" fmla="*/ 493 w 980"/>
                  <a:gd name="T45" fmla="*/ 474 h 561"/>
                  <a:gd name="T46" fmla="*/ 451 w 980"/>
                  <a:gd name="T47" fmla="*/ 478 h 561"/>
                  <a:gd name="T48" fmla="*/ 415 w 980"/>
                  <a:gd name="T49" fmla="*/ 542 h 561"/>
                  <a:gd name="T50" fmla="*/ 342 w 980"/>
                  <a:gd name="T51" fmla="*/ 546 h 561"/>
                  <a:gd name="T52" fmla="*/ 277 w 980"/>
                  <a:gd name="T53" fmla="*/ 511 h 561"/>
                  <a:gd name="T54" fmla="*/ 256 w 980"/>
                  <a:gd name="T55" fmla="*/ 449 h 561"/>
                  <a:gd name="T56" fmla="*/ 194 w 980"/>
                  <a:gd name="T57" fmla="*/ 363 h 561"/>
                  <a:gd name="T58" fmla="*/ 178 w 980"/>
                  <a:gd name="T59" fmla="*/ 307 h 561"/>
                  <a:gd name="T60" fmla="*/ 207 w 980"/>
                  <a:gd name="T61" fmla="*/ 286 h 561"/>
                  <a:gd name="T62" fmla="*/ 213 w 980"/>
                  <a:gd name="T63" fmla="*/ 263 h 561"/>
                  <a:gd name="T64" fmla="*/ 200 w 980"/>
                  <a:gd name="T65" fmla="*/ 254 h 561"/>
                  <a:gd name="T66" fmla="*/ 206 w 980"/>
                  <a:gd name="T67" fmla="*/ 242 h 561"/>
                  <a:gd name="T68" fmla="*/ 161 w 980"/>
                  <a:gd name="T69" fmla="*/ 234 h 561"/>
                  <a:gd name="T70" fmla="*/ 152 w 980"/>
                  <a:gd name="T71" fmla="*/ 229 h 561"/>
                  <a:gd name="T72" fmla="*/ 120 w 980"/>
                  <a:gd name="T73" fmla="*/ 218 h 561"/>
                  <a:gd name="T74" fmla="*/ 92 w 980"/>
                  <a:gd name="T75" fmla="*/ 263 h 561"/>
                  <a:gd name="T76" fmla="*/ 54 w 980"/>
                  <a:gd name="T77" fmla="*/ 270 h 561"/>
                  <a:gd name="T78" fmla="*/ 53 w 980"/>
                  <a:gd name="T79" fmla="*/ 274 h 561"/>
                  <a:gd name="T80" fmla="*/ 44 w 980"/>
                  <a:gd name="T81" fmla="*/ 278 h 561"/>
                  <a:gd name="T82" fmla="*/ 0 w 980"/>
                  <a:gd name="T83" fmla="*/ 197 h 561"/>
                  <a:gd name="T84" fmla="*/ 30 w 980"/>
                  <a:gd name="T85" fmla="*/ 161 h 561"/>
                  <a:gd name="T86" fmla="*/ 66 w 980"/>
                  <a:gd name="T87" fmla="*/ 107 h 561"/>
                  <a:gd name="T88" fmla="*/ 56 w 980"/>
                  <a:gd name="T89" fmla="*/ 71 h 561"/>
                  <a:gd name="T90" fmla="*/ 80 w 980"/>
                  <a:gd name="T91" fmla="*/ 14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80" h="561">
                    <a:moveTo>
                      <a:pt x="971" y="114"/>
                    </a:moveTo>
                    <a:lnTo>
                      <a:pt x="974" y="118"/>
                    </a:lnTo>
                    <a:lnTo>
                      <a:pt x="978" y="124"/>
                    </a:lnTo>
                    <a:lnTo>
                      <a:pt x="979" y="126"/>
                    </a:lnTo>
                    <a:lnTo>
                      <a:pt x="979" y="127"/>
                    </a:lnTo>
                    <a:lnTo>
                      <a:pt x="980" y="129"/>
                    </a:lnTo>
                    <a:lnTo>
                      <a:pt x="980" y="133"/>
                    </a:lnTo>
                    <a:lnTo>
                      <a:pt x="977" y="133"/>
                    </a:lnTo>
                    <a:lnTo>
                      <a:pt x="975" y="133"/>
                    </a:lnTo>
                    <a:lnTo>
                      <a:pt x="974" y="133"/>
                    </a:lnTo>
                    <a:lnTo>
                      <a:pt x="974" y="134"/>
                    </a:lnTo>
                    <a:lnTo>
                      <a:pt x="969" y="134"/>
                    </a:lnTo>
                    <a:lnTo>
                      <a:pt x="966" y="134"/>
                    </a:lnTo>
                    <a:lnTo>
                      <a:pt x="964" y="135"/>
                    </a:lnTo>
                    <a:lnTo>
                      <a:pt x="958" y="140"/>
                    </a:lnTo>
                    <a:lnTo>
                      <a:pt x="956" y="143"/>
                    </a:lnTo>
                    <a:lnTo>
                      <a:pt x="952" y="135"/>
                    </a:lnTo>
                    <a:lnTo>
                      <a:pt x="950" y="126"/>
                    </a:lnTo>
                    <a:lnTo>
                      <a:pt x="933" y="168"/>
                    </a:lnTo>
                    <a:lnTo>
                      <a:pt x="912" y="178"/>
                    </a:lnTo>
                    <a:lnTo>
                      <a:pt x="890" y="150"/>
                    </a:lnTo>
                    <a:lnTo>
                      <a:pt x="876" y="161"/>
                    </a:lnTo>
                    <a:lnTo>
                      <a:pt x="862" y="164"/>
                    </a:lnTo>
                    <a:lnTo>
                      <a:pt x="850" y="176"/>
                    </a:lnTo>
                    <a:lnTo>
                      <a:pt x="807" y="176"/>
                    </a:lnTo>
                    <a:lnTo>
                      <a:pt x="805" y="233"/>
                    </a:lnTo>
                    <a:lnTo>
                      <a:pt x="800" y="254"/>
                    </a:lnTo>
                    <a:lnTo>
                      <a:pt x="812" y="268"/>
                    </a:lnTo>
                    <a:lnTo>
                      <a:pt x="814" y="268"/>
                    </a:lnTo>
                    <a:lnTo>
                      <a:pt x="819" y="268"/>
                    </a:lnTo>
                    <a:lnTo>
                      <a:pt x="821" y="270"/>
                    </a:lnTo>
                    <a:lnTo>
                      <a:pt x="819" y="273"/>
                    </a:lnTo>
                    <a:lnTo>
                      <a:pt x="814" y="276"/>
                    </a:lnTo>
                    <a:lnTo>
                      <a:pt x="812" y="278"/>
                    </a:lnTo>
                    <a:lnTo>
                      <a:pt x="790" y="268"/>
                    </a:lnTo>
                    <a:lnTo>
                      <a:pt x="740" y="270"/>
                    </a:lnTo>
                    <a:lnTo>
                      <a:pt x="726" y="254"/>
                    </a:lnTo>
                    <a:lnTo>
                      <a:pt x="686" y="254"/>
                    </a:lnTo>
                    <a:lnTo>
                      <a:pt x="681" y="262"/>
                    </a:lnTo>
                    <a:lnTo>
                      <a:pt x="679" y="261"/>
                    </a:lnTo>
                    <a:lnTo>
                      <a:pt x="672" y="257"/>
                    </a:lnTo>
                    <a:lnTo>
                      <a:pt x="655" y="268"/>
                    </a:lnTo>
                    <a:lnTo>
                      <a:pt x="641" y="268"/>
                    </a:lnTo>
                    <a:lnTo>
                      <a:pt x="627" y="292"/>
                    </a:lnTo>
                    <a:lnTo>
                      <a:pt x="633" y="313"/>
                    </a:lnTo>
                    <a:lnTo>
                      <a:pt x="620" y="318"/>
                    </a:lnTo>
                    <a:lnTo>
                      <a:pt x="615" y="340"/>
                    </a:lnTo>
                    <a:lnTo>
                      <a:pt x="627" y="363"/>
                    </a:lnTo>
                    <a:lnTo>
                      <a:pt x="620" y="370"/>
                    </a:lnTo>
                    <a:lnTo>
                      <a:pt x="618" y="370"/>
                    </a:lnTo>
                    <a:lnTo>
                      <a:pt x="617" y="370"/>
                    </a:lnTo>
                    <a:lnTo>
                      <a:pt x="617" y="371"/>
                    </a:lnTo>
                    <a:lnTo>
                      <a:pt x="615" y="372"/>
                    </a:lnTo>
                    <a:lnTo>
                      <a:pt x="610" y="373"/>
                    </a:lnTo>
                    <a:lnTo>
                      <a:pt x="608" y="372"/>
                    </a:lnTo>
                    <a:lnTo>
                      <a:pt x="607" y="372"/>
                    </a:lnTo>
                    <a:lnTo>
                      <a:pt x="605" y="371"/>
                    </a:lnTo>
                    <a:lnTo>
                      <a:pt x="602" y="369"/>
                    </a:lnTo>
                    <a:lnTo>
                      <a:pt x="600" y="368"/>
                    </a:lnTo>
                    <a:lnTo>
                      <a:pt x="565" y="383"/>
                    </a:lnTo>
                    <a:lnTo>
                      <a:pt x="563" y="399"/>
                    </a:lnTo>
                    <a:lnTo>
                      <a:pt x="541" y="439"/>
                    </a:lnTo>
                    <a:lnTo>
                      <a:pt x="522" y="446"/>
                    </a:lnTo>
                    <a:lnTo>
                      <a:pt x="513" y="470"/>
                    </a:lnTo>
                    <a:lnTo>
                      <a:pt x="508" y="473"/>
                    </a:lnTo>
                    <a:lnTo>
                      <a:pt x="505" y="475"/>
                    </a:lnTo>
                    <a:lnTo>
                      <a:pt x="499" y="478"/>
                    </a:lnTo>
                    <a:lnTo>
                      <a:pt x="495" y="477"/>
                    </a:lnTo>
                    <a:lnTo>
                      <a:pt x="493" y="474"/>
                    </a:lnTo>
                    <a:lnTo>
                      <a:pt x="487" y="468"/>
                    </a:lnTo>
                    <a:lnTo>
                      <a:pt x="470" y="468"/>
                    </a:lnTo>
                    <a:lnTo>
                      <a:pt x="451" y="478"/>
                    </a:lnTo>
                    <a:lnTo>
                      <a:pt x="429" y="496"/>
                    </a:lnTo>
                    <a:lnTo>
                      <a:pt x="437" y="528"/>
                    </a:lnTo>
                    <a:lnTo>
                      <a:pt x="415" y="542"/>
                    </a:lnTo>
                    <a:lnTo>
                      <a:pt x="394" y="542"/>
                    </a:lnTo>
                    <a:lnTo>
                      <a:pt x="372" y="561"/>
                    </a:lnTo>
                    <a:lnTo>
                      <a:pt x="342" y="546"/>
                    </a:lnTo>
                    <a:lnTo>
                      <a:pt x="348" y="518"/>
                    </a:lnTo>
                    <a:lnTo>
                      <a:pt x="327" y="513"/>
                    </a:lnTo>
                    <a:lnTo>
                      <a:pt x="277" y="511"/>
                    </a:lnTo>
                    <a:lnTo>
                      <a:pt x="265" y="492"/>
                    </a:lnTo>
                    <a:lnTo>
                      <a:pt x="248" y="478"/>
                    </a:lnTo>
                    <a:lnTo>
                      <a:pt x="256" y="449"/>
                    </a:lnTo>
                    <a:lnTo>
                      <a:pt x="187" y="406"/>
                    </a:lnTo>
                    <a:lnTo>
                      <a:pt x="199" y="376"/>
                    </a:lnTo>
                    <a:lnTo>
                      <a:pt x="194" y="363"/>
                    </a:lnTo>
                    <a:lnTo>
                      <a:pt x="199" y="354"/>
                    </a:lnTo>
                    <a:lnTo>
                      <a:pt x="194" y="333"/>
                    </a:lnTo>
                    <a:lnTo>
                      <a:pt x="178" y="307"/>
                    </a:lnTo>
                    <a:lnTo>
                      <a:pt x="194" y="285"/>
                    </a:lnTo>
                    <a:lnTo>
                      <a:pt x="200" y="286"/>
                    </a:lnTo>
                    <a:lnTo>
                      <a:pt x="207" y="286"/>
                    </a:lnTo>
                    <a:lnTo>
                      <a:pt x="211" y="285"/>
                    </a:lnTo>
                    <a:lnTo>
                      <a:pt x="216" y="283"/>
                    </a:lnTo>
                    <a:lnTo>
                      <a:pt x="213" y="263"/>
                    </a:lnTo>
                    <a:lnTo>
                      <a:pt x="207" y="261"/>
                    </a:lnTo>
                    <a:lnTo>
                      <a:pt x="204" y="259"/>
                    </a:lnTo>
                    <a:lnTo>
                      <a:pt x="200" y="254"/>
                    </a:lnTo>
                    <a:lnTo>
                      <a:pt x="199" y="250"/>
                    </a:lnTo>
                    <a:lnTo>
                      <a:pt x="200" y="245"/>
                    </a:lnTo>
                    <a:lnTo>
                      <a:pt x="206" y="242"/>
                    </a:lnTo>
                    <a:lnTo>
                      <a:pt x="178" y="233"/>
                    </a:lnTo>
                    <a:lnTo>
                      <a:pt x="172" y="235"/>
                    </a:lnTo>
                    <a:lnTo>
                      <a:pt x="161" y="234"/>
                    </a:lnTo>
                    <a:lnTo>
                      <a:pt x="157" y="233"/>
                    </a:lnTo>
                    <a:lnTo>
                      <a:pt x="155" y="232"/>
                    </a:lnTo>
                    <a:lnTo>
                      <a:pt x="152" y="229"/>
                    </a:lnTo>
                    <a:lnTo>
                      <a:pt x="151" y="227"/>
                    </a:lnTo>
                    <a:lnTo>
                      <a:pt x="152" y="220"/>
                    </a:lnTo>
                    <a:lnTo>
                      <a:pt x="120" y="218"/>
                    </a:lnTo>
                    <a:lnTo>
                      <a:pt x="109" y="233"/>
                    </a:lnTo>
                    <a:lnTo>
                      <a:pt x="92" y="228"/>
                    </a:lnTo>
                    <a:lnTo>
                      <a:pt x="92" y="263"/>
                    </a:lnTo>
                    <a:lnTo>
                      <a:pt x="78" y="276"/>
                    </a:lnTo>
                    <a:lnTo>
                      <a:pt x="56" y="268"/>
                    </a:lnTo>
                    <a:lnTo>
                      <a:pt x="54" y="270"/>
                    </a:lnTo>
                    <a:lnTo>
                      <a:pt x="53" y="270"/>
                    </a:lnTo>
                    <a:lnTo>
                      <a:pt x="53" y="271"/>
                    </a:lnTo>
                    <a:lnTo>
                      <a:pt x="53" y="274"/>
                    </a:lnTo>
                    <a:lnTo>
                      <a:pt x="49" y="279"/>
                    </a:lnTo>
                    <a:lnTo>
                      <a:pt x="46" y="279"/>
                    </a:lnTo>
                    <a:lnTo>
                      <a:pt x="44" y="278"/>
                    </a:lnTo>
                    <a:lnTo>
                      <a:pt x="24" y="247"/>
                    </a:lnTo>
                    <a:lnTo>
                      <a:pt x="2" y="233"/>
                    </a:lnTo>
                    <a:lnTo>
                      <a:pt x="0" y="197"/>
                    </a:lnTo>
                    <a:lnTo>
                      <a:pt x="7" y="185"/>
                    </a:lnTo>
                    <a:lnTo>
                      <a:pt x="7" y="161"/>
                    </a:lnTo>
                    <a:lnTo>
                      <a:pt x="30" y="161"/>
                    </a:lnTo>
                    <a:lnTo>
                      <a:pt x="37" y="133"/>
                    </a:lnTo>
                    <a:lnTo>
                      <a:pt x="63" y="128"/>
                    </a:lnTo>
                    <a:lnTo>
                      <a:pt x="66" y="107"/>
                    </a:lnTo>
                    <a:lnTo>
                      <a:pt x="24" y="98"/>
                    </a:lnTo>
                    <a:lnTo>
                      <a:pt x="50" y="83"/>
                    </a:lnTo>
                    <a:lnTo>
                      <a:pt x="56" y="71"/>
                    </a:lnTo>
                    <a:lnTo>
                      <a:pt x="72" y="64"/>
                    </a:lnTo>
                    <a:lnTo>
                      <a:pt x="66" y="48"/>
                    </a:lnTo>
                    <a:lnTo>
                      <a:pt x="80" y="14"/>
                    </a:lnTo>
                    <a:lnTo>
                      <a:pt x="116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1797">
                <a:extLst>
                  <a:ext uri="{FF2B5EF4-FFF2-40B4-BE49-F238E27FC236}">
                    <a16:creationId xmlns:a16="http://schemas.microsoft.com/office/drawing/2014/main" id="{AF78711E-0F53-58CA-A229-A69400F39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2" y="2583"/>
                <a:ext cx="1" cy="3"/>
              </a:xfrm>
              <a:custGeom>
                <a:avLst/>
                <a:gdLst>
                  <a:gd name="T0" fmla="*/ 7 w 7"/>
                  <a:gd name="T1" fmla="*/ 11 h 15"/>
                  <a:gd name="T2" fmla="*/ 7 w 7"/>
                  <a:gd name="T3" fmla="*/ 8 h 15"/>
                  <a:gd name="T4" fmla="*/ 4 w 7"/>
                  <a:gd name="T5" fmla="*/ 2 h 15"/>
                  <a:gd name="T6" fmla="*/ 2 w 7"/>
                  <a:gd name="T7" fmla="*/ 0 h 15"/>
                  <a:gd name="T8" fmla="*/ 1 w 7"/>
                  <a:gd name="T9" fmla="*/ 2 h 15"/>
                  <a:gd name="T10" fmla="*/ 1 w 7"/>
                  <a:gd name="T11" fmla="*/ 8 h 15"/>
                  <a:gd name="T12" fmla="*/ 0 w 7"/>
                  <a:gd name="T13" fmla="*/ 12 h 15"/>
                  <a:gd name="T14" fmla="*/ 1 w 7"/>
                  <a:gd name="T15" fmla="*/ 15 h 15"/>
                  <a:gd name="T16" fmla="*/ 3 w 7"/>
                  <a:gd name="T17" fmla="*/ 14 h 15"/>
                  <a:gd name="T18" fmla="*/ 7 w 7"/>
                  <a:gd name="T19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15">
                    <a:moveTo>
                      <a:pt x="7" y="11"/>
                    </a:moveTo>
                    <a:lnTo>
                      <a:pt x="7" y="8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1" y="2"/>
                    </a:lnTo>
                    <a:lnTo>
                      <a:pt x="1" y="8"/>
                    </a:lnTo>
                    <a:lnTo>
                      <a:pt x="0" y="12"/>
                    </a:lnTo>
                    <a:lnTo>
                      <a:pt x="1" y="15"/>
                    </a:lnTo>
                    <a:lnTo>
                      <a:pt x="3" y="14"/>
                    </a:lnTo>
                    <a:lnTo>
                      <a:pt x="7" y="1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1798">
                <a:extLst>
                  <a:ext uri="{FF2B5EF4-FFF2-40B4-BE49-F238E27FC236}">
                    <a16:creationId xmlns:a16="http://schemas.microsoft.com/office/drawing/2014/main" id="{6305163A-593F-FFDB-F26D-D87254301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1" y="2564"/>
                <a:ext cx="0" cy="2"/>
              </a:xfrm>
              <a:custGeom>
                <a:avLst/>
                <a:gdLst>
                  <a:gd name="T0" fmla="*/ 0 w 5"/>
                  <a:gd name="T1" fmla="*/ 8 h 8"/>
                  <a:gd name="T2" fmla="*/ 0 w 5"/>
                  <a:gd name="T3" fmla="*/ 7 h 8"/>
                  <a:gd name="T4" fmla="*/ 1 w 5"/>
                  <a:gd name="T5" fmla="*/ 7 h 8"/>
                  <a:gd name="T6" fmla="*/ 3 w 5"/>
                  <a:gd name="T7" fmla="*/ 7 h 8"/>
                  <a:gd name="T8" fmla="*/ 3 w 5"/>
                  <a:gd name="T9" fmla="*/ 3 h 8"/>
                  <a:gd name="T10" fmla="*/ 4 w 5"/>
                  <a:gd name="T11" fmla="*/ 1 h 8"/>
                  <a:gd name="T12" fmla="*/ 5 w 5"/>
                  <a:gd name="T13" fmla="*/ 0 h 8"/>
                  <a:gd name="T14" fmla="*/ 4 w 5"/>
                  <a:gd name="T15" fmla="*/ 0 h 8"/>
                  <a:gd name="T16" fmla="*/ 3 w 5"/>
                  <a:gd name="T17" fmla="*/ 2 h 8"/>
                  <a:gd name="T18" fmla="*/ 1 w 5"/>
                  <a:gd name="T19" fmla="*/ 4 h 8"/>
                  <a:gd name="T20" fmla="*/ 0 w 5"/>
                  <a:gd name="T21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" h="8">
                    <a:moveTo>
                      <a:pt x="0" y="8"/>
                    </a:moveTo>
                    <a:lnTo>
                      <a:pt x="0" y="7"/>
                    </a:lnTo>
                    <a:lnTo>
                      <a:pt x="1" y="7"/>
                    </a:lnTo>
                    <a:lnTo>
                      <a:pt x="3" y="7"/>
                    </a:lnTo>
                    <a:lnTo>
                      <a:pt x="3" y="3"/>
                    </a:lnTo>
                    <a:lnTo>
                      <a:pt x="4" y="1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3" y="2"/>
                    </a:lnTo>
                    <a:lnTo>
                      <a:pt x="1" y="4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1799">
                <a:extLst>
                  <a:ext uri="{FF2B5EF4-FFF2-40B4-BE49-F238E27FC236}">
                    <a16:creationId xmlns:a16="http://schemas.microsoft.com/office/drawing/2014/main" id="{6BBE39AB-1E9B-544B-9269-77569E65BE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8" y="2750"/>
                <a:ext cx="267" cy="235"/>
              </a:xfrm>
              <a:custGeom>
                <a:avLst/>
                <a:gdLst>
                  <a:gd name="T0" fmla="*/ 757 w 1598"/>
                  <a:gd name="T1" fmla="*/ 1195 h 1409"/>
                  <a:gd name="T2" fmla="*/ 663 w 1598"/>
                  <a:gd name="T3" fmla="*/ 1132 h 1409"/>
                  <a:gd name="T4" fmla="*/ 649 w 1598"/>
                  <a:gd name="T5" fmla="*/ 1113 h 1409"/>
                  <a:gd name="T6" fmla="*/ 648 w 1598"/>
                  <a:gd name="T7" fmla="*/ 1123 h 1409"/>
                  <a:gd name="T8" fmla="*/ 591 w 1598"/>
                  <a:gd name="T9" fmla="*/ 1119 h 1409"/>
                  <a:gd name="T10" fmla="*/ 484 w 1598"/>
                  <a:gd name="T11" fmla="*/ 1128 h 1409"/>
                  <a:gd name="T12" fmla="*/ 478 w 1598"/>
                  <a:gd name="T13" fmla="*/ 1081 h 1409"/>
                  <a:gd name="T14" fmla="*/ 483 w 1598"/>
                  <a:gd name="T15" fmla="*/ 983 h 1409"/>
                  <a:gd name="T16" fmla="*/ 472 w 1598"/>
                  <a:gd name="T17" fmla="*/ 989 h 1409"/>
                  <a:gd name="T18" fmla="*/ 425 w 1598"/>
                  <a:gd name="T19" fmla="*/ 998 h 1409"/>
                  <a:gd name="T20" fmla="*/ 421 w 1598"/>
                  <a:gd name="T21" fmla="*/ 1002 h 1409"/>
                  <a:gd name="T22" fmla="*/ 350 w 1598"/>
                  <a:gd name="T23" fmla="*/ 1032 h 1409"/>
                  <a:gd name="T24" fmla="*/ 240 w 1598"/>
                  <a:gd name="T25" fmla="*/ 992 h 1409"/>
                  <a:gd name="T26" fmla="*/ 192 w 1598"/>
                  <a:gd name="T27" fmla="*/ 924 h 1409"/>
                  <a:gd name="T28" fmla="*/ 99 w 1598"/>
                  <a:gd name="T29" fmla="*/ 823 h 1409"/>
                  <a:gd name="T30" fmla="*/ 37 w 1598"/>
                  <a:gd name="T31" fmla="*/ 789 h 1409"/>
                  <a:gd name="T32" fmla="*/ 3 w 1598"/>
                  <a:gd name="T33" fmla="*/ 748 h 1409"/>
                  <a:gd name="T34" fmla="*/ 15 w 1598"/>
                  <a:gd name="T35" fmla="*/ 682 h 1409"/>
                  <a:gd name="T36" fmla="*/ 134 w 1598"/>
                  <a:gd name="T37" fmla="*/ 575 h 1409"/>
                  <a:gd name="T38" fmla="*/ 160 w 1598"/>
                  <a:gd name="T39" fmla="*/ 529 h 1409"/>
                  <a:gd name="T40" fmla="*/ 198 w 1598"/>
                  <a:gd name="T41" fmla="*/ 511 h 1409"/>
                  <a:gd name="T42" fmla="*/ 305 w 1598"/>
                  <a:gd name="T43" fmla="*/ 428 h 1409"/>
                  <a:gd name="T44" fmla="*/ 341 w 1598"/>
                  <a:gd name="T45" fmla="*/ 321 h 1409"/>
                  <a:gd name="T46" fmla="*/ 405 w 1598"/>
                  <a:gd name="T47" fmla="*/ 233 h 1409"/>
                  <a:gd name="T48" fmla="*/ 512 w 1598"/>
                  <a:gd name="T49" fmla="*/ 143 h 1409"/>
                  <a:gd name="T50" fmla="*/ 565 w 1598"/>
                  <a:gd name="T51" fmla="*/ 147 h 1409"/>
                  <a:gd name="T52" fmla="*/ 726 w 1598"/>
                  <a:gd name="T53" fmla="*/ 110 h 1409"/>
                  <a:gd name="T54" fmla="*/ 810 w 1598"/>
                  <a:gd name="T55" fmla="*/ 123 h 1409"/>
                  <a:gd name="T56" fmla="*/ 831 w 1598"/>
                  <a:gd name="T57" fmla="*/ 115 h 1409"/>
                  <a:gd name="T58" fmla="*/ 878 w 1598"/>
                  <a:gd name="T59" fmla="*/ 114 h 1409"/>
                  <a:gd name="T60" fmla="*/ 968 w 1598"/>
                  <a:gd name="T61" fmla="*/ 64 h 1409"/>
                  <a:gd name="T62" fmla="*/ 1000 w 1598"/>
                  <a:gd name="T63" fmla="*/ 20 h 1409"/>
                  <a:gd name="T64" fmla="*/ 1089 w 1598"/>
                  <a:gd name="T65" fmla="*/ 0 h 1409"/>
                  <a:gd name="T66" fmla="*/ 1115 w 1598"/>
                  <a:gd name="T67" fmla="*/ 17 h 1409"/>
                  <a:gd name="T68" fmla="*/ 1132 w 1598"/>
                  <a:gd name="T69" fmla="*/ 62 h 1409"/>
                  <a:gd name="T70" fmla="*/ 1211 w 1598"/>
                  <a:gd name="T71" fmla="*/ 143 h 1409"/>
                  <a:gd name="T72" fmla="*/ 1253 w 1598"/>
                  <a:gd name="T73" fmla="*/ 261 h 1409"/>
                  <a:gd name="T74" fmla="*/ 1341 w 1598"/>
                  <a:gd name="T75" fmla="*/ 326 h 1409"/>
                  <a:gd name="T76" fmla="*/ 1415 w 1598"/>
                  <a:gd name="T77" fmla="*/ 385 h 1409"/>
                  <a:gd name="T78" fmla="*/ 1426 w 1598"/>
                  <a:gd name="T79" fmla="*/ 377 h 1409"/>
                  <a:gd name="T80" fmla="*/ 1430 w 1598"/>
                  <a:gd name="T81" fmla="*/ 406 h 1409"/>
                  <a:gd name="T82" fmla="*/ 1455 w 1598"/>
                  <a:gd name="T83" fmla="*/ 513 h 1409"/>
                  <a:gd name="T84" fmla="*/ 1489 w 1598"/>
                  <a:gd name="T85" fmla="*/ 506 h 1409"/>
                  <a:gd name="T86" fmla="*/ 1581 w 1598"/>
                  <a:gd name="T87" fmla="*/ 585 h 1409"/>
                  <a:gd name="T88" fmla="*/ 1588 w 1598"/>
                  <a:gd name="T89" fmla="*/ 661 h 1409"/>
                  <a:gd name="T90" fmla="*/ 1562 w 1598"/>
                  <a:gd name="T91" fmla="*/ 691 h 1409"/>
                  <a:gd name="T92" fmla="*/ 1503 w 1598"/>
                  <a:gd name="T93" fmla="*/ 774 h 1409"/>
                  <a:gd name="T94" fmla="*/ 1555 w 1598"/>
                  <a:gd name="T95" fmla="*/ 889 h 1409"/>
                  <a:gd name="T96" fmla="*/ 1389 w 1598"/>
                  <a:gd name="T97" fmla="*/ 967 h 1409"/>
                  <a:gd name="T98" fmla="*/ 1424 w 1598"/>
                  <a:gd name="T99" fmla="*/ 1026 h 1409"/>
                  <a:gd name="T100" fmla="*/ 1389 w 1598"/>
                  <a:gd name="T101" fmla="*/ 1113 h 1409"/>
                  <a:gd name="T102" fmla="*/ 1338 w 1598"/>
                  <a:gd name="T103" fmla="*/ 1173 h 1409"/>
                  <a:gd name="T104" fmla="*/ 1255 w 1598"/>
                  <a:gd name="T105" fmla="*/ 1119 h 1409"/>
                  <a:gd name="T106" fmla="*/ 1296 w 1598"/>
                  <a:gd name="T107" fmla="*/ 1269 h 1409"/>
                  <a:gd name="T108" fmla="*/ 1280 w 1598"/>
                  <a:gd name="T109" fmla="*/ 1340 h 1409"/>
                  <a:gd name="T110" fmla="*/ 1263 w 1598"/>
                  <a:gd name="T111" fmla="*/ 1341 h 1409"/>
                  <a:gd name="T112" fmla="*/ 1154 w 1598"/>
                  <a:gd name="T113" fmla="*/ 1387 h 1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598" h="1409">
                    <a:moveTo>
                      <a:pt x="813" y="1276"/>
                    </a:moveTo>
                    <a:lnTo>
                      <a:pt x="811" y="1252"/>
                    </a:lnTo>
                    <a:lnTo>
                      <a:pt x="797" y="1248"/>
                    </a:lnTo>
                    <a:lnTo>
                      <a:pt x="783" y="1233"/>
                    </a:lnTo>
                    <a:lnTo>
                      <a:pt x="776" y="1198"/>
                    </a:lnTo>
                    <a:lnTo>
                      <a:pt x="757" y="1195"/>
                    </a:lnTo>
                    <a:lnTo>
                      <a:pt x="748" y="1174"/>
                    </a:lnTo>
                    <a:lnTo>
                      <a:pt x="719" y="1174"/>
                    </a:lnTo>
                    <a:lnTo>
                      <a:pt x="707" y="1131"/>
                    </a:lnTo>
                    <a:lnTo>
                      <a:pt x="683" y="1160"/>
                    </a:lnTo>
                    <a:lnTo>
                      <a:pt x="669" y="1131"/>
                    </a:lnTo>
                    <a:lnTo>
                      <a:pt x="663" y="1132"/>
                    </a:lnTo>
                    <a:lnTo>
                      <a:pt x="661" y="1131"/>
                    </a:lnTo>
                    <a:lnTo>
                      <a:pt x="657" y="1122"/>
                    </a:lnTo>
                    <a:lnTo>
                      <a:pt x="654" y="1117"/>
                    </a:lnTo>
                    <a:lnTo>
                      <a:pt x="651" y="1114"/>
                    </a:lnTo>
                    <a:lnTo>
                      <a:pt x="650" y="1113"/>
                    </a:lnTo>
                    <a:lnTo>
                      <a:pt x="649" y="1113"/>
                    </a:lnTo>
                    <a:lnTo>
                      <a:pt x="649" y="1114"/>
                    </a:lnTo>
                    <a:lnTo>
                      <a:pt x="649" y="1116"/>
                    </a:lnTo>
                    <a:lnTo>
                      <a:pt x="649" y="1120"/>
                    </a:lnTo>
                    <a:lnTo>
                      <a:pt x="648" y="1120"/>
                    </a:lnTo>
                    <a:lnTo>
                      <a:pt x="648" y="1121"/>
                    </a:lnTo>
                    <a:lnTo>
                      <a:pt x="648" y="1123"/>
                    </a:lnTo>
                    <a:lnTo>
                      <a:pt x="648" y="1127"/>
                    </a:lnTo>
                    <a:lnTo>
                      <a:pt x="645" y="1134"/>
                    </a:lnTo>
                    <a:lnTo>
                      <a:pt x="641" y="1139"/>
                    </a:lnTo>
                    <a:lnTo>
                      <a:pt x="615" y="1119"/>
                    </a:lnTo>
                    <a:lnTo>
                      <a:pt x="605" y="1148"/>
                    </a:lnTo>
                    <a:lnTo>
                      <a:pt x="591" y="1119"/>
                    </a:lnTo>
                    <a:lnTo>
                      <a:pt x="576" y="1131"/>
                    </a:lnTo>
                    <a:lnTo>
                      <a:pt x="533" y="1126"/>
                    </a:lnTo>
                    <a:lnTo>
                      <a:pt x="526" y="1131"/>
                    </a:lnTo>
                    <a:lnTo>
                      <a:pt x="515" y="1126"/>
                    </a:lnTo>
                    <a:lnTo>
                      <a:pt x="485" y="1131"/>
                    </a:lnTo>
                    <a:lnTo>
                      <a:pt x="484" y="1128"/>
                    </a:lnTo>
                    <a:lnTo>
                      <a:pt x="485" y="1128"/>
                    </a:lnTo>
                    <a:lnTo>
                      <a:pt x="490" y="1121"/>
                    </a:lnTo>
                    <a:lnTo>
                      <a:pt x="490" y="1116"/>
                    </a:lnTo>
                    <a:lnTo>
                      <a:pt x="485" y="1112"/>
                    </a:lnTo>
                    <a:lnTo>
                      <a:pt x="478" y="1110"/>
                    </a:lnTo>
                    <a:lnTo>
                      <a:pt x="478" y="1081"/>
                    </a:lnTo>
                    <a:lnTo>
                      <a:pt x="498" y="1046"/>
                    </a:lnTo>
                    <a:lnTo>
                      <a:pt x="493" y="1034"/>
                    </a:lnTo>
                    <a:lnTo>
                      <a:pt x="505" y="1032"/>
                    </a:lnTo>
                    <a:lnTo>
                      <a:pt x="505" y="1005"/>
                    </a:lnTo>
                    <a:lnTo>
                      <a:pt x="485" y="976"/>
                    </a:lnTo>
                    <a:lnTo>
                      <a:pt x="483" y="983"/>
                    </a:lnTo>
                    <a:lnTo>
                      <a:pt x="481" y="985"/>
                    </a:lnTo>
                    <a:lnTo>
                      <a:pt x="480" y="985"/>
                    </a:lnTo>
                    <a:lnTo>
                      <a:pt x="480" y="986"/>
                    </a:lnTo>
                    <a:lnTo>
                      <a:pt x="480" y="988"/>
                    </a:lnTo>
                    <a:lnTo>
                      <a:pt x="476" y="989"/>
                    </a:lnTo>
                    <a:lnTo>
                      <a:pt x="472" y="989"/>
                    </a:lnTo>
                    <a:lnTo>
                      <a:pt x="462" y="996"/>
                    </a:lnTo>
                    <a:lnTo>
                      <a:pt x="455" y="967"/>
                    </a:lnTo>
                    <a:lnTo>
                      <a:pt x="443" y="982"/>
                    </a:lnTo>
                    <a:lnTo>
                      <a:pt x="429" y="991"/>
                    </a:lnTo>
                    <a:lnTo>
                      <a:pt x="427" y="996"/>
                    </a:lnTo>
                    <a:lnTo>
                      <a:pt x="425" y="998"/>
                    </a:lnTo>
                    <a:lnTo>
                      <a:pt x="424" y="998"/>
                    </a:lnTo>
                    <a:lnTo>
                      <a:pt x="424" y="999"/>
                    </a:lnTo>
                    <a:lnTo>
                      <a:pt x="424" y="1001"/>
                    </a:lnTo>
                    <a:lnTo>
                      <a:pt x="422" y="1001"/>
                    </a:lnTo>
                    <a:lnTo>
                      <a:pt x="421" y="1001"/>
                    </a:lnTo>
                    <a:lnTo>
                      <a:pt x="421" y="1002"/>
                    </a:lnTo>
                    <a:lnTo>
                      <a:pt x="419" y="1004"/>
                    </a:lnTo>
                    <a:lnTo>
                      <a:pt x="413" y="1005"/>
                    </a:lnTo>
                    <a:lnTo>
                      <a:pt x="405" y="1024"/>
                    </a:lnTo>
                    <a:lnTo>
                      <a:pt x="384" y="1046"/>
                    </a:lnTo>
                    <a:lnTo>
                      <a:pt x="365" y="1046"/>
                    </a:lnTo>
                    <a:lnTo>
                      <a:pt x="350" y="1032"/>
                    </a:lnTo>
                    <a:lnTo>
                      <a:pt x="284" y="1017"/>
                    </a:lnTo>
                    <a:lnTo>
                      <a:pt x="265" y="1003"/>
                    </a:lnTo>
                    <a:lnTo>
                      <a:pt x="250" y="1017"/>
                    </a:lnTo>
                    <a:lnTo>
                      <a:pt x="248" y="998"/>
                    </a:lnTo>
                    <a:lnTo>
                      <a:pt x="241" y="994"/>
                    </a:lnTo>
                    <a:lnTo>
                      <a:pt x="240" y="992"/>
                    </a:lnTo>
                    <a:lnTo>
                      <a:pt x="241" y="991"/>
                    </a:lnTo>
                    <a:lnTo>
                      <a:pt x="243" y="967"/>
                    </a:lnTo>
                    <a:lnTo>
                      <a:pt x="230" y="970"/>
                    </a:lnTo>
                    <a:lnTo>
                      <a:pt x="213" y="939"/>
                    </a:lnTo>
                    <a:lnTo>
                      <a:pt x="193" y="932"/>
                    </a:lnTo>
                    <a:lnTo>
                      <a:pt x="192" y="924"/>
                    </a:lnTo>
                    <a:lnTo>
                      <a:pt x="190" y="920"/>
                    </a:lnTo>
                    <a:lnTo>
                      <a:pt x="184" y="917"/>
                    </a:lnTo>
                    <a:lnTo>
                      <a:pt x="176" y="917"/>
                    </a:lnTo>
                    <a:lnTo>
                      <a:pt x="108" y="824"/>
                    </a:lnTo>
                    <a:lnTo>
                      <a:pt x="103" y="823"/>
                    </a:lnTo>
                    <a:lnTo>
                      <a:pt x="99" y="823"/>
                    </a:lnTo>
                    <a:lnTo>
                      <a:pt x="97" y="822"/>
                    </a:lnTo>
                    <a:lnTo>
                      <a:pt x="93" y="815"/>
                    </a:lnTo>
                    <a:lnTo>
                      <a:pt x="90" y="812"/>
                    </a:lnTo>
                    <a:lnTo>
                      <a:pt x="87" y="811"/>
                    </a:lnTo>
                    <a:lnTo>
                      <a:pt x="58" y="804"/>
                    </a:lnTo>
                    <a:lnTo>
                      <a:pt x="37" y="789"/>
                    </a:lnTo>
                    <a:lnTo>
                      <a:pt x="20" y="789"/>
                    </a:lnTo>
                    <a:lnTo>
                      <a:pt x="6" y="778"/>
                    </a:lnTo>
                    <a:lnTo>
                      <a:pt x="15" y="754"/>
                    </a:lnTo>
                    <a:lnTo>
                      <a:pt x="13" y="754"/>
                    </a:lnTo>
                    <a:lnTo>
                      <a:pt x="6" y="751"/>
                    </a:lnTo>
                    <a:lnTo>
                      <a:pt x="3" y="748"/>
                    </a:lnTo>
                    <a:lnTo>
                      <a:pt x="2" y="747"/>
                    </a:lnTo>
                    <a:lnTo>
                      <a:pt x="0" y="743"/>
                    </a:lnTo>
                    <a:lnTo>
                      <a:pt x="1" y="739"/>
                    </a:lnTo>
                    <a:lnTo>
                      <a:pt x="15" y="713"/>
                    </a:lnTo>
                    <a:lnTo>
                      <a:pt x="20" y="691"/>
                    </a:lnTo>
                    <a:lnTo>
                      <a:pt x="15" y="682"/>
                    </a:lnTo>
                    <a:lnTo>
                      <a:pt x="44" y="654"/>
                    </a:lnTo>
                    <a:lnTo>
                      <a:pt x="51" y="620"/>
                    </a:lnTo>
                    <a:lnTo>
                      <a:pt x="65" y="625"/>
                    </a:lnTo>
                    <a:lnTo>
                      <a:pt x="100" y="613"/>
                    </a:lnTo>
                    <a:lnTo>
                      <a:pt x="113" y="611"/>
                    </a:lnTo>
                    <a:lnTo>
                      <a:pt x="134" y="575"/>
                    </a:lnTo>
                    <a:lnTo>
                      <a:pt x="137" y="539"/>
                    </a:lnTo>
                    <a:lnTo>
                      <a:pt x="139" y="531"/>
                    </a:lnTo>
                    <a:lnTo>
                      <a:pt x="144" y="528"/>
                    </a:lnTo>
                    <a:lnTo>
                      <a:pt x="149" y="529"/>
                    </a:lnTo>
                    <a:lnTo>
                      <a:pt x="158" y="535"/>
                    </a:lnTo>
                    <a:lnTo>
                      <a:pt x="160" y="529"/>
                    </a:lnTo>
                    <a:lnTo>
                      <a:pt x="163" y="526"/>
                    </a:lnTo>
                    <a:lnTo>
                      <a:pt x="165" y="523"/>
                    </a:lnTo>
                    <a:lnTo>
                      <a:pt x="168" y="523"/>
                    </a:lnTo>
                    <a:lnTo>
                      <a:pt x="172" y="525"/>
                    </a:lnTo>
                    <a:lnTo>
                      <a:pt x="176" y="532"/>
                    </a:lnTo>
                    <a:lnTo>
                      <a:pt x="198" y="511"/>
                    </a:lnTo>
                    <a:lnTo>
                      <a:pt x="213" y="504"/>
                    </a:lnTo>
                    <a:lnTo>
                      <a:pt x="215" y="489"/>
                    </a:lnTo>
                    <a:lnTo>
                      <a:pt x="237" y="482"/>
                    </a:lnTo>
                    <a:lnTo>
                      <a:pt x="243" y="471"/>
                    </a:lnTo>
                    <a:lnTo>
                      <a:pt x="256" y="468"/>
                    </a:lnTo>
                    <a:lnTo>
                      <a:pt x="305" y="428"/>
                    </a:lnTo>
                    <a:lnTo>
                      <a:pt x="319" y="404"/>
                    </a:lnTo>
                    <a:lnTo>
                      <a:pt x="334" y="385"/>
                    </a:lnTo>
                    <a:lnTo>
                      <a:pt x="334" y="369"/>
                    </a:lnTo>
                    <a:lnTo>
                      <a:pt x="341" y="356"/>
                    </a:lnTo>
                    <a:lnTo>
                      <a:pt x="343" y="333"/>
                    </a:lnTo>
                    <a:lnTo>
                      <a:pt x="341" y="321"/>
                    </a:lnTo>
                    <a:lnTo>
                      <a:pt x="355" y="319"/>
                    </a:lnTo>
                    <a:lnTo>
                      <a:pt x="348" y="300"/>
                    </a:lnTo>
                    <a:lnTo>
                      <a:pt x="369" y="269"/>
                    </a:lnTo>
                    <a:lnTo>
                      <a:pt x="391" y="269"/>
                    </a:lnTo>
                    <a:lnTo>
                      <a:pt x="393" y="247"/>
                    </a:lnTo>
                    <a:lnTo>
                      <a:pt x="405" y="233"/>
                    </a:lnTo>
                    <a:lnTo>
                      <a:pt x="422" y="207"/>
                    </a:lnTo>
                    <a:lnTo>
                      <a:pt x="441" y="204"/>
                    </a:lnTo>
                    <a:lnTo>
                      <a:pt x="472" y="204"/>
                    </a:lnTo>
                    <a:lnTo>
                      <a:pt x="472" y="178"/>
                    </a:lnTo>
                    <a:lnTo>
                      <a:pt x="485" y="164"/>
                    </a:lnTo>
                    <a:lnTo>
                      <a:pt x="512" y="143"/>
                    </a:lnTo>
                    <a:lnTo>
                      <a:pt x="526" y="143"/>
                    </a:lnTo>
                    <a:lnTo>
                      <a:pt x="529" y="151"/>
                    </a:lnTo>
                    <a:lnTo>
                      <a:pt x="533" y="156"/>
                    </a:lnTo>
                    <a:lnTo>
                      <a:pt x="538" y="156"/>
                    </a:lnTo>
                    <a:lnTo>
                      <a:pt x="543" y="154"/>
                    </a:lnTo>
                    <a:lnTo>
                      <a:pt x="565" y="147"/>
                    </a:lnTo>
                    <a:lnTo>
                      <a:pt x="615" y="141"/>
                    </a:lnTo>
                    <a:lnTo>
                      <a:pt x="683" y="157"/>
                    </a:lnTo>
                    <a:lnTo>
                      <a:pt x="721" y="126"/>
                    </a:lnTo>
                    <a:lnTo>
                      <a:pt x="720" y="117"/>
                    </a:lnTo>
                    <a:lnTo>
                      <a:pt x="723" y="113"/>
                    </a:lnTo>
                    <a:lnTo>
                      <a:pt x="726" y="110"/>
                    </a:lnTo>
                    <a:lnTo>
                      <a:pt x="733" y="114"/>
                    </a:lnTo>
                    <a:lnTo>
                      <a:pt x="750" y="97"/>
                    </a:lnTo>
                    <a:lnTo>
                      <a:pt x="783" y="97"/>
                    </a:lnTo>
                    <a:lnTo>
                      <a:pt x="797" y="119"/>
                    </a:lnTo>
                    <a:lnTo>
                      <a:pt x="804" y="120"/>
                    </a:lnTo>
                    <a:lnTo>
                      <a:pt x="810" y="123"/>
                    </a:lnTo>
                    <a:lnTo>
                      <a:pt x="816" y="125"/>
                    </a:lnTo>
                    <a:lnTo>
                      <a:pt x="823" y="125"/>
                    </a:lnTo>
                    <a:lnTo>
                      <a:pt x="825" y="123"/>
                    </a:lnTo>
                    <a:lnTo>
                      <a:pt x="828" y="121"/>
                    </a:lnTo>
                    <a:lnTo>
                      <a:pt x="830" y="117"/>
                    </a:lnTo>
                    <a:lnTo>
                      <a:pt x="831" y="115"/>
                    </a:lnTo>
                    <a:lnTo>
                      <a:pt x="833" y="114"/>
                    </a:lnTo>
                    <a:lnTo>
                      <a:pt x="850" y="119"/>
                    </a:lnTo>
                    <a:lnTo>
                      <a:pt x="853" y="111"/>
                    </a:lnTo>
                    <a:lnTo>
                      <a:pt x="859" y="108"/>
                    </a:lnTo>
                    <a:lnTo>
                      <a:pt x="866" y="108"/>
                    </a:lnTo>
                    <a:lnTo>
                      <a:pt x="878" y="114"/>
                    </a:lnTo>
                    <a:lnTo>
                      <a:pt x="897" y="93"/>
                    </a:lnTo>
                    <a:lnTo>
                      <a:pt x="911" y="71"/>
                    </a:lnTo>
                    <a:lnTo>
                      <a:pt x="935" y="69"/>
                    </a:lnTo>
                    <a:lnTo>
                      <a:pt x="946" y="54"/>
                    </a:lnTo>
                    <a:lnTo>
                      <a:pt x="970" y="50"/>
                    </a:lnTo>
                    <a:lnTo>
                      <a:pt x="968" y="64"/>
                    </a:lnTo>
                    <a:lnTo>
                      <a:pt x="1004" y="54"/>
                    </a:lnTo>
                    <a:lnTo>
                      <a:pt x="1011" y="36"/>
                    </a:lnTo>
                    <a:lnTo>
                      <a:pt x="1006" y="33"/>
                    </a:lnTo>
                    <a:lnTo>
                      <a:pt x="1004" y="31"/>
                    </a:lnTo>
                    <a:lnTo>
                      <a:pt x="1001" y="23"/>
                    </a:lnTo>
                    <a:lnTo>
                      <a:pt x="1000" y="20"/>
                    </a:lnTo>
                    <a:lnTo>
                      <a:pt x="1001" y="20"/>
                    </a:lnTo>
                    <a:lnTo>
                      <a:pt x="1004" y="20"/>
                    </a:lnTo>
                    <a:lnTo>
                      <a:pt x="1011" y="26"/>
                    </a:lnTo>
                    <a:lnTo>
                      <a:pt x="1020" y="15"/>
                    </a:lnTo>
                    <a:lnTo>
                      <a:pt x="1054" y="28"/>
                    </a:lnTo>
                    <a:lnTo>
                      <a:pt x="1089" y="0"/>
                    </a:lnTo>
                    <a:lnTo>
                      <a:pt x="1096" y="12"/>
                    </a:lnTo>
                    <a:lnTo>
                      <a:pt x="1096" y="28"/>
                    </a:lnTo>
                    <a:lnTo>
                      <a:pt x="1104" y="15"/>
                    </a:lnTo>
                    <a:lnTo>
                      <a:pt x="1110" y="14"/>
                    </a:lnTo>
                    <a:lnTo>
                      <a:pt x="1114" y="16"/>
                    </a:lnTo>
                    <a:lnTo>
                      <a:pt x="1115" y="17"/>
                    </a:lnTo>
                    <a:lnTo>
                      <a:pt x="1117" y="19"/>
                    </a:lnTo>
                    <a:lnTo>
                      <a:pt x="1117" y="20"/>
                    </a:lnTo>
                    <a:lnTo>
                      <a:pt x="1118" y="22"/>
                    </a:lnTo>
                    <a:lnTo>
                      <a:pt x="1116" y="24"/>
                    </a:lnTo>
                    <a:lnTo>
                      <a:pt x="1113" y="26"/>
                    </a:lnTo>
                    <a:lnTo>
                      <a:pt x="1132" y="62"/>
                    </a:lnTo>
                    <a:lnTo>
                      <a:pt x="1161" y="69"/>
                    </a:lnTo>
                    <a:lnTo>
                      <a:pt x="1170" y="91"/>
                    </a:lnTo>
                    <a:lnTo>
                      <a:pt x="1198" y="135"/>
                    </a:lnTo>
                    <a:lnTo>
                      <a:pt x="1201" y="138"/>
                    </a:lnTo>
                    <a:lnTo>
                      <a:pt x="1206" y="139"/>
                    </a:lnTo>
                    <a:lnTo>
                      <a:pt x="1211" y="143"/>
                    </a:lnTo>
                    <a:lnTo>
                      <a:pt x="1232" y="164"/>
                    </a:lnTo>
                    <a:lnTo>
                      <a:pt x="1232" y="185"/>
                    </a:lnTo>
                    <a:lnTo>
                      <a:pt x="1246" y="207"/>
                    </a:lnTo>
                    <a:lnTo>
                      <a:pt x="1261" y="211"/>
                    </a:lnTo>
                    <a:lnTo>
                      <a:pt x="1268" y="243"/>
                    </a:lnTo>
                    <a:lnTo>
                      <a:pt x="1253" y="261"/>
                    </a:lnTo>
                    <a:lnTo>
                      <a:pt x="1255" y="269"/>
                    </a:lnTo>
                    <a:lnTo>
                      <a:pt x="1285" y="276"/>
                    </a:lnTo>
                    <a:lnTo>
                      <a:pt x="1296" y="297"/>
                    </a:lnTo>
                    <a:lnTo>
                      <a:pt x="1335" y="293"/>
                    </a:lnTo>
                    <a:lnTo>
                      <a:pt x="1320" y="311"/>
                    </a:lnTo>
                    <a:lnTo>
                      <a:pt x="1341" y="326"/>
                    </a:lnTo>
                    <a:lnTo>
                      <a:pt x="1361" y="347"/>
                    </a:lnTo>
                    <a:lnTo>
                      <a:pt x="1381" y="350"/>
                    </a:lnTo>
                    <a:lnTo>
                      <a:pt x="1398" y="376"/>
                    </a:lnTo>
                    <a:lnTo>
                      <a:pt x="1411" y="378"/>
                    </a:lnTo>
                    <a:lnTo>
                      <a:pt x="1413" y="382"/>
                    </a:lnTo>
                    <a:lnTo>
                      <a:pt x="1415" y="385"/>
                    </a:lnTo>
                    <a:lnTo>
                      <a:pt x="1417" y="386"/>
                    </a:lnTo>
                    <a:lnTo>
                      <a:pt x="1417" y="383"/>
                    </a:lnTo>
                    <a:lnTo>
                      <a:pt x="1417" y="380"/>
                    </a:lnTo>
                    <a:lnTo>
                      <a:pt x="1418" y="378"/>
                    </a:lnTo>
                    <a:lnTo>
                      <a:pt x="1422" y="376"/>
                    </a:lnTo>
                    <a:lnTo>
                      <a:pt x="1426" y="377"/>
                    </a:lnTo>
                    <a:lnTo>
                      <a:pt x="1429" y="378"/>
                    </a:lnTo>
                    <a:lnTo>
                      <a:pt x="1432" y="382"/>
                    </a:lnTo>
                    <a:lnTo>
                      <a:pt x="1432" y="385"/>
                    </a:lnTo>
                    <a:lnTo>
                      <a:pt x="1432" y="391"/>
                    </a:lnTo>
                    <a:lnTo>
                      <a:pt x="1431" y="398"/>
                    </a:lnTo>
                    <a:lnTo>
                      <a:pt x="1430" y="406"/>
                    </a:lnTo>
                    <a:lnTo>
                      <a:pt x="1425" y="433"/>
                    </a:lnTo>
                    <a:lnTo>
                      <a:pt x="1424" y="447"/>
                    </a:lnTo>
                    <a:lnTo>
                      <a:pt x="1427" y="461"/>
                    </a:lnTo>
                    <a:lnTo>
                      <a:pt x="1427" y="476"/>
                    </a:lnTo>
                    <a:lnTo>
                      <a:pt x="1441" y="497"/>
                    </a:lnTo>
                    <a:lnTo>
                      <a:pt x="1455" y="513"/>
                    </a:lnTo>
                    <a:lnTo>
                      <a:pt x="1453" y="526"/>
                    </a:lnTo>
                    <a:lnTo>
                      <a:pt x="1481" y="518"/>
                    </a:lnTo>
                    <a:lnTo>
                      <a:pt x="1481" y="513"/>
                    </a:lnTo>
                    <a:lnTo>
                      <a:pt x="1482" y="508"/>
                    </a:lnTo>
                    <a:lnTo>
                      <a:pt x="1484" y="506"/>
                    </a:lnTo>
                    <a:lnTo>
                      <a:pt x="1489" y="506"/>
                    </a:lnTo>
                    <a:lnTo>
                      <a:pt x="1513" y="511"/>
                    </a:lnTo>
                    <a:lnTo>
                      <a:pt x="1524" y="541"/>
                    </a:lnTo>
                    <a:lnTo>
                      <a:pt x="1553" y="535"/>
                    </a:lnTo>
                    <a:lnTo>
                      <a:pt x="1562" y="563"/>
                    </a:lnTo>
                    <a:lnTo>
                      <a:pt x="1577" y="575"/>
                    </a:lnTo>
                    <a:lnTo>
                      <a:pt x="1581" y="585"/>
                    </a:lnTo>
                    <a:lnTo>
                      <a:pt x="1596" y="591"/>
                    </a:lnTo>
                    <a:lnTo>
                      <a:pt x="1598" y="606"/>
                    </a:lnTo>
                    <a:lnTo>
                      <a:pt x="1581" y="628"/>
                    </a:lnTo>
                    <a:lnTo>
                      <a:pt x="1598" y="628"/>
                    </a:lnTo>
                    <a:lnTo>
                      <a:pt x="1588" y="646"/>
                    </a:lnTo>
                    <a:lnTo>
                      <a:pt x="1588" y="661"/>
                    </a:lnTo>
                    <a:lnTo>
                      <a:pt x="1596" y="670"/>
                    </a:lnTo>
                    <a:lnTo>
                      <a:pt x="1577" y="663"/>
                    </a:lnTo>
                    <a:lnTo>
                      <a:pt x="1555" y="682"/>
                    </a:lnTo>
                    <a:lnTo>
                      <a:pt x="1559" y="683"/>
                    </a:lnTo>
                    <a:lnTo>
                      <a:pt x="1560" y="686"/>
                    </a:lnTo>
                    <a:lnTo>
                      <a:pt x="1562" y="691"/>
                    </a:lnTo>
                    <a:lnTo>
                      <a:pt x="1562" y="706"/>
                    </a:lnTo>
                    <a:lnTo>
                      <a:pt x="1541" y="711"/>
                    </a:lnTo>
                    <a:lnTo>
                      <a:pt x="1531" y="728"/>
                    </a:lnTo>
                    <a:lnTo>
                      <a:pt x="1539" y="748"/>
                    </a:lnTo>
                    <a:lnTo>
                      <a:pt x="1505" y="754"/>
                    </a:lnTo>
                    <a:lnTo>
                      <a:pt x="1503" y="774"/>
                    </a:lnTo>
                    <a:lnTo>
                      <a:pt x="1474" y="820"/>
                    </a:lnTo>
                    <a:lnTo>
                      <a:pt x="1513" y="832"/>
                    </a:lnTo>
                    <a:lnTo>
                      <a:pt x="1524" y="846"/>
                    </a:lnTo>
                    <a:lnTo>
                      <a:pt x="1541" y="839"/>
                    </a:lnTo>
                    <a:lnTo>
                      <a:pt x="1560" y="856"/>
                    </a:lnTo>
                    <a:lnTo>
                      <a:pt x="1555" y="889"/>
                    </a:lnTo>
                    <a:lnTo>
                      <a:pt x="1477" y="920"/>
                    </a:lnTo>
                    <a:lnTo>
                      <a:pt x="1446" y="948"/>
                    </a:lnTo>
                    <a:lnTo>
                      <a:pt x="1431" y="920"/>
                    </a:lnTo>
                    <a:lnTo>
                      <a:pt x="1424" y="948"/>
                    </a:lnTo>
                    <a:lnTo>
                      <a:pt x="1411" y="960"/>
                    </a:lnTo>
                    <a:lnTo>
                      <a:pt x="1389" y="967"/>
                    </a:lnTo>
                    <a:lnTo>
                      <a:pt x="1398" y="1010"/>
                    </a:lnTo>
                    <a:lnTo>
                      <a:pt x="1413" y="1017"/>
                    </a:lnTo>
                    <a:lnTo>
                      <a:pt x="1418" y="1026"/>
                    </a:lnTo>
                    <a:lnTo>
                      <a:pt x="1419" y="1027"/>
                    </a:lnTo>
                    <a:lnTo>
                      <a:pt x="1420" y="1028"/>
                    </a:lnTo>
                    <a:lnTo>
                      <a:pt x="1424" y="1026"/>
                    </a:lnTo>
                    <a:lnTo>
                      <a:pt x="1446" y="1074"/>
                    </a:lnTo>
                    <a:lnTo>
                      <a:pt x="1431" y="1098"/>
                    </a:lnTo>
                    <a:lnTo>
                      <a:pt x="1424" y="1096"/>
                    </a:lnTo>
                    <a:lnTo>
                      <a:pt x="1418" y="1093"/>
                    </a:lnTo>
                    <a:lnTo>
                      <a:pt x="1413" y="1096"/>
                    </a:lnTo>
                    <a:lnTo>
                      <a:pt x="1389" y="1113"/>
                    </a:lnTo>
                    <a:lnTo>
                      <a:pt x="1389" y="1131"/>
                    </a:lnTo>
                    <a:lnTo>
                      <a:pt x="1361" y="1169"/>
                    </a:lnTo>
                    <a:lnTo>
                      <a:pt x="1353" y="1171"/>
                    </a:lnTo>
                    <a:lnTo>
                      <a:pt x="1347" y="1172"/>
                    </a:lnTo>
                    <a:lnTo>
                      <a:pt x="1341" y="1173"/>
                    </a:lnTo>
                    <a:lnTo>
                      <a:pt x="1338" y="1173"/>
                    </a:lnTo>
                    <a:lnTo>
                      <a:pt x="1335" y="1170"/>
                    </a:lnTo>
                    <a:lnTo>
                      <a:pt x="1335" y="1167"/>
                    </a:lnTo>
                    <a:lnTo>
                      <a:pt x="1303" y="1174"/>
                    </a:lnTo>
                    <a:lnTo>
                      <a:pt x="1282" y="1160"/>
                    </a:lnTo>
                    <a:lnTo>
                      <a:pt x="1277" y="1105"/>
                    </a:lnTo>
                    <a:lnTo>
                      <a:pt x="1255" y="1119"/>
                    </a:lnTo>
                    <a:lnTo>
                      <a:pt x="1253" y="1134"/>
                    </a:lnTo>
                    <a:lnTo>
                      <a:pt x="1246" y="1146"/>
                    </a:lnTo>
                    <a:lnTo>
                      <a:pt x="1253" y="1202"/>
                    </a:lnTo>
                    <a:lnTo>
                      <a:pt x="1268" y="1217"/>
                    </a:lnTo>
                    <a:lnTo>
                      <a:pt x="1270" y="1252"/>
                    </a:lnTo>
                    <a:lnTo>
                      <a:pt x="1296" y="1269"/>
                    </a:lnTo>
                    <a:lnTo>
                      <a:pt x="1291" y="1289"/>
                    </a:lnTo>
                    <a:lnTo>
                      <a:pt x="1270" y="1305"/>
                    </a:lnTo>
                    <a:lnTo>
                      <a:pt x="1285" y="1324"/>
                    </a:lnTo>
                    <a:lnTo>
                      <a:pt x="1277" y="1339"/>
                    </a:lnTo>
                    <a:lnTo>
                      <a:pt x="1278" y="1339"/>
                    </a:lnTo>
                    <a:lnTo>
                      <a:pt x="1280" y="1340"/>
                    </a:lnTo>
                    <a:lnTo>
                      <a:pt x="1284" y="1342"/>
                    </a:lnTo>
                    <a:lnTo>
                      <a:pt x="1285" y="1342"/>
                    </a:lnTo>
                    <a:lnTo>
                      <a:pt x="1285" y="1343"/>
                    </a:lnTo>
                    <a:lnTo>
                      <a:pt x="1278" y="1342"/>
                    </a:lnTo>
                    <a:lnTo>
                      <a:pt x="1271" y="1342"/>
                    </a:lnTo>
                    <a:lnTo>
                      <a:pt x="1263" y="1341"/>
                    </a:lnTo>
                    <a:lnTo>
                      <a:pt x="1253" y="1341"/>
                    </a:lnTo>
                    <a:lnTo>
                      <a:pt x="1246" y="1376"/>
                    </a:lnTo>
                    <a:lnTo>
                      <a:pt x="1227" y="1402"/>
                    </a:lnTo>
                    <a:lnTo>
                      <a:pt x="1203" y="1409"/>
                    </a:lnTo>
                    <a:lnTo>
                      <a:pt x="1177" y="1387"/>
                    </a:lnTo>
                    <a:lnTo>
                      <a:pt x="1154" y="138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1800">
                <a:extLst>
                  <a:ext uri="{FF2B5EF4-FFF2-40B4-BE49-F238E27FC236}">
                    <a16:creationId xmlns:a16="http://schemas.microsoft.com/office/drawing/2014/main" id="{EDD6CC8E-591F-F210-C6EA-32BAF66C6C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1" y="2795"/>
                <a:ext cx="31" cy="33"/>
              </a:xfrm>
              <a:custGeom>
                <a:avLst/>
                <a:gdLst>
                  <a:gd name="T0" fmla="*/ 183 w 185"/>
                  <a:gd name="T1" fmla="*/ 137 h 202"/>
                  <a:gd name="T2" fmla="*/ 170 w 185"/>
                  <a:gd name="T3" fmla="*/ 120 h 202"/>
                  <a:gd name="T4" fmla="*/ 121 w 185"/>
                  <a:gd name="T5" fmla="*/ 120 h 202"/>
                  <a:gd name="T6" fmla="*/ 107 w 185"/>
                  <a:gd name="T7" fmla="*/ 135 h 202"/>
                  <a:gd name="T8" fmla="*/ 92 w 185"/>
                  <a:gd name="T9" fmla="*/ 85 h 202"/>
                  <a:gd name="T10" fmla="*/ 76 w 185"/>
                  <a:gd name="T11" fmla="*/ 87 h 202"/>
                  <a:gd name="T12" fmla="*/ 68 w 185"/>
                  <a:gd name="T13" fmla="*/ 35 h 202"/>
                  <a:gd name="T14" fmla="*/ 76 w 185"/>
                  <a:gd name="T15" fmla="*/ 0 h 202"/>
                  <a:gd name="T16" fmla="*/ 50 w 185"/>
                  <a:gd name="T17" fmla="*/ 9 h 202"/>
                  <a:gd name="T18" fmla="*/ 35 w 185"/>
                  <a:gd name="T19" fmla="*/ 16 h 202"/>
                  <a:gd name="T20" fmla="*/ 18 w 185"/>
                  <a:gd name="T21" fmla="*/ 50 h 202"/>
                  <a:gd name="T22" fmla="*/ 0 w 185"/>
                  <a:gd name="T23" fmla="*/ 70 h 202"/>
                  <a:gd name="T24" fmla="*/ 5 w 185"/>
                  <a:gd name="T25" fmla="*/ 113 h 202"/>
                  <a:gd name="T26" fmla="*/ 18 w 185"/>
                  <a:gd name="T27" fmla="*/ 128 h 202"/>
                  <a:gd name="T28" fmla="*/ 33 w 185"/>
                  <a:gd name="T29" fmla="*/ 150 h 202"/>
                  <a:gd name="T30" fmla="*/ 64 w 185"/>
                  <a:gd name="T31" fmla="*/ 142 h 202"/>
                  <a:gd name="T32" fmla="*/ 128 w 185"/>
                  <a:gd name="T33" fmla="*/ 202 h 202"/>
                  <a:gd name="T34" fmla="*/ 157 w 185"/>
                  <a:gd name="T35" fmla="*/ 202 h 202"/>
                  <a:gd name="T36" fmla="*/ 185 w 185"/>
                  <a:gd name="T37" fmla="*/ 173 h 202"/>
                  <a:gd name="T38" fmla="*/ 183 w 185"/>
                  <a:gd name="T39" fmla="*/ 137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5" h="202">
                    <a:moveTo>
                      <a:pt x="183" y="137"/>
                    </a:moveTo>
                    <a:lnTo>
                      <a:pt x="170" y="120"/>
                    </a:lnTo>
                    <a:lnTo>
                      <a:pt x="121" y="120"/>
                    </a:lnTo>
                    <a:lnTo>
                      <a:pt x="107" y="135"/>
                    </a:lnTo>
                    <a:lnTo>
                      <a:pt x="92" y="85"/>
                    </a:lnTo>
                    <a:lnTo>
                      <a:pt x="76" y="87"/>
                    </a:lnTo>
                    <a:lnTo>
                      <a:pt x="68" y="35"/>
                    </a:lnTo>
                    <a:lnTo>
                      <a:pt x="76" y="0"/>
                    </a:lnTo>
                    <a:lnTo>
                      <a:pt x="50" y="9"/>
                    </a:lnTo>
                    <a:lnTo>
                      <a:pt x="35" y="16"/>
                    </a:lnTo>
                    <a:lnTo>
                      <a:pt x="18" y="50"/>
                    </a:lnTo>
                    <a:lnTo>
                      <a:pt x="0" y="70"/>
                    </a:lnTo>
                    <a:lnTo>
                      <a:pt x="5" y="113"/>
                    </a:lnTo>
                    <a:lnTo>
                      <a:pt x="18" y="128"/>
                    </a:lnTo>
                    <a:lnTo>
                      <a:pt x="33" y="150"/>
                    </a:lnTo>
                    <a:lnTo>
                      <a:pt x="64" y="142"/>
                    </a:lnTo>
                    <a:lnTo>
                      <a:pt x="128" y="202"/>
                    </a:lnTo>
                    <a:lnTo>
                      <a:pt x="157" y="202"/>
                    </a:lnTo>
                    <a:lnTo>
                      <a:pt x="185" y="173"/>
                    </a:lnTo>
                    <a:lnTo>
                      <a:pt x="183" y="137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1801">
                <a:extLst>
                  <a:ext uri="{FF2B5EF4-FFF2-40B4-BE49-F238E27FC236}">
                    <a16:creationId xmlns:a16="http://schemas.microsoft.com/office/drawing/2014/main" id="{51B40AF3-5E32-56F5-9737-EE88A0521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1" y="2587"/>
                <a:ext cx="18" cy="24"/>
              </a:xfrm>
              <a:custGeom>
                <a:avLst/>
                <a:gdLst>
                  <a:gd name="T0" fmla="*/ 52 w 107"/>
                  <a:gd name="T1" fmla="*/ 0 h 142"/>
                  <a:gd name="T2" fmla="*/ 44 w 107"/>
                  <a:gd name="T3" fmla="*/ 40 h 142"/>
                  <a:gd name="T4" fmla="*/ 20 w 107"/>
                  <a:gd name="T5" fmla="*/ 62 h 142"/>
                  <a:gd name="T6" fmla="*/ 0 w 107"/>
                  <a:gd name="T7" fmla="*/ 76 h 142"/>
                  <a:gd name="T8" fmla="*/ 16 w 107"/>
                  <a:gd name="T9" fmla="*/ 100 h 142"/>
                  <a:gd name="T10" fmla="*/ 22 w 107"/>
                  <a:gd name="T11" fmla="*/ 129 h 142"/>
                  <a:gd name="T12" fmla="*/ 25 w 107"/>
                  <a:gd name="T13" fmla="*/ 129 h 142"/>
                  <a:gd name="T14" fmla="*/ 26 w 107"/>
                  <a:gd name="T15" fmla="*/ 129 h 142"/>
                  <a:gd name="T16" fmla="*/ 28 w 107"/>
                  <a:gd name="T17" fmla="*/ 130 h 142"/>
                  <a:gd name="T18" fmla="*/ 34 w 107"/>
                  <a:gd name="T19" fmla="*/ 132 h 142"/>
                  <a:gd name="T20" fmla="*/ 38 w 107"/>
                  <a:gd name="T21" fmla="*/ 132 h 142"/>
                  <a:gd name="T22" fmla="*/ 40 w 107"/>
                  <a:gd name="T23" fmla="*/ 132 h 142"/>
                  <a:gd name="T24" fmla="*/ 41 w 107"/>
                  <a:gd name="T25" fmla="*/ 132 h 142"/>
                  <a:gd name="T26" fmla="*/ 43 w 107"/>
                  <a:gd name="T27" fmla="*/ 133 h 142"/>
                  <a:gd name="T28" fmla="*/ 46 w 107"/>
                  <a:gd name="T29" fmla="*/ 131 h 142"/>
                  <a:gd name="T30" fmla="*/ 51 w 107"/>
                  <a:gd name="T31" fmla="*/ 130 h 142"/>
                  <a:gd name="T32" fmla="*/ 53 w 107"/>
                  <a:gd name="T33" fmla="*/ 128 h 142"/>
                  <a:gd name="T34" fmla="*/ 56 w 107"/>
                  <a:gd name="T35" fmla="*/ 126 h 142"/>
                  <a:gd name="T36" fmla="*/ 78 w 107"/>
                  <a:gd name="T37" fmla="*/ 126 h 142"/>
                  <a:gd name="T38" fmla="*/ 78 w 107"/>
                  <a:gd name="T39" fmla="*/ 142 h 142"/>
                  <a:gd name="T40" fmla="*/ 85 w 107"/>
                  <a:gd name="T41" fmla="*/ 126 h 142"/>
                  <a:gd name="T42" fmla="*/ 85 w 107"/>
                  <a:gd name="T43" fmla="*/ 105 h 142"/>
                  <a:gd name="T44" fmla="*/ 87 w 107"/>
                  <a:gd name="T45" fmla="*/ 104 h 142"/>
                  <a:gd name="T46" fmla="*/ 90 w 107"/>
                  <a:gd name="T47" fmla="*/ 104 h 142"/>
                  <a:gd name="T48" fmla="*/ 92 w 107"/>
                  <a:gd name="T49" fmla="*/ 103 h 142"/>
                  <a:gd name="T50" fmla="*/ 94 w 107"/>
                  <a:gd name="T51" fmla="*/ 103 h 142"/>
                  <a:gd name="T52" fmla="*/ 94 w 107"/>
                  <a:gd name="T53" fmla="*/ 100 h 142"/>
                  <a:gd name="T54" fmla="*/ 95 w 107"/>
                  <a:gd name="T55" fmla="*/ 98 h 142"/>
                  <a:gd name="T56" fmla="*/ 94 w 107"/>
                  <a:gd name="T57" fmla="*/ 96 h 142"/>
                  <a:gd name="T58" fmla="*/ 94 w 107"/>
                  <a:gd name="T59" fmla="*/ 95 h 142"/>
                  <a:gd name="T60" fmla="*/ 94 w 107"/>
                  <a:gd name="T61" fmla="*/ 92 h 142"/>
                  <a:gd name="T62" fmla="*/ 98 w 107"/>
                  <a:gd name="T63" fmla="*/ 50 h 142"/>
                  <a:gd name="T64" fmla="*/ 105 w 107"/>
                  <a:gd name="T65" fmla="*/ 46 h 142"/>
                  <a:gd name="T66" fmla="*/ 106 w 107"/>
                  <a:gd name="T67" fmla="*/ 44 h 142"/>
                  <a:gd name="T68" fmla="*/ 107 w 107"/>
                  <a:gd name="T69" fmla="*/ 41 h 142"/>
                  <a:gd name="T70" fmla="*/ 107 w 107"/>
                  <a:gd name="T71" fmla="*/ 38 h 142"/>
                  <a:gd name="T72" fmla="*/ 106 w 107"/>
                  <a:gd name="T73" fmla="*/ 36 h 142"/>
                  <a:gd name="T74" fmla="*/ 92 w 107"/>
                  <a:gd name="T75" fmla="*/ 20 h 142"/>
                  <a:gd name="T76" fmla="*/ 70 w 107"/>
                  <a:gd name="T77" fmla="*/ 5 h 142"/>
                  <a:gd name="T78" fmla="*/ 52 w 107"/>
                  <a:gd name="T79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7" h="142">
                    <a:moveTo>
                      <a:pt x="52" y="0"/>
                    </a:moveTo>
                    <a:lnTo>
                      <a:pt x="44" y="40"/>
                    </a:lnTo>
                    <a:lnTo>
                      <a:pt x="20" y="62"/>
                    </a:lnTo>
                    <a:lnTo>
                      <a:pt x="0" y="76"/>
                    </a:lnTo>
                    <a:lnTo>
                      <a:pt x="16" y="100"/>
                    </a:lnTo>
                    <a:lnTo>
                      <a:pt x="22" y="129"/>
                    </a:lnTo>
                    <a:lnTo>
                      <a:pt x="25" y="129"/>
                    </a:lnTo>
                    <a:lnTo>
                      <a:pt x="26" y="129"/>
                    </a:lnTo>
                    <a:lnTo>
                      <a:pt x="28" y="130"/>
                    </a:lnTo>
                    <a:lnTo>
                      <a:pt x="34" y="132"/>
                    </a:lnTo>
                    <a:lnTo>
                      <a:pt x="38" y="132"/>
                    </a:lnTo>
                    <a:lnTo>
                      <a:pt x="40" y="132"/>
                    </a:lnTo>
                    <a:lnTo>
                      <a:pt x="41" y="132"/>
                    </a:lnTo>
                    <a:lnTo>
                      <a:pt x="43" y="133"/>
                    </a:lnTo>
                    <a:lnTo>
                      <a:pt x="46" y="131"/>
                    </a:lnTo>
                    <a:lnTo>
                      <a:pt x="51" y="130"/>
                    </a:lnTo>
                    <a:lnTo>
                      <a:pt x="53" y="128"/>
                    </a:lnTo>
                    <a:lnTo>
                      <a:pt x="56" y="126"/>
                    </a:lnTo>
                    <a:lnTo>
                      <a:pt x="78" y="126"/>
                    </a:lnTo>
                    <a:lnTo>
                      <a:pt x="78" y="142"/>
                    </a:lnTo>
                    <a:lnTo>
                      <a:pt x="85" y="126"/>
                    </a:lnTo>
                    <a:lnTo>
                      <a:pt x="85" y="105"/>
                    </a:lnTo>
                    <a:lnTo>
                      <a:pt x="87" y="104"/>
                    </a:lnTo>
                    <a:lnTo>
                      <a:pt x="90" y="104"/>
                    </a:lnTo>
                    <a:lnTo>
                      <a:pt x="92" y="103"/>
                    </a:lnTo>
                    <a:lnTo>
                      <a:pt x="94" y="103"/>
                    </a:lnTo>
                    <a:lnTo>
                      <a:pt x="94" y="100"/>
                    </a:lnTo>
                    <a:lnTo>
                      <a:pt x="95" y="98"/>
                    </a:lnTo>
                    <a:lnTo>
                      <a:pt x="94" y="96"/>
                    </a:lnTo>
                    <a:lnTo>
                      <a:pt x="94" y="95"/>
                    </a:lnTo>
                    <a:lnTo>
                      <a:pt x="94" y="92"/>
                    </a:lnTo>
                    <a:lnTo>
                      <a:pt x="98" y="50"/>
                    </a:lnTo>
                    <a:lnTo>
                      <a:pt x="105" y="46"/>
                    </a:lnTo>
                    <a:lnTo>
                      <a:pt x="106" y="44"/>
                    </a:lnTo>
                    <a:lnTo>
                      <a:pt x="107" y="41"/>
                    </a:lnTo>
                    <a:lnTo>
                      <a:pt x="107" y="38"/>
                    </a:lnTo>
                    <a:lnTo>
                      <a:pt x="106" y="36"/>
                    </a:lnTo>
                    <a:lnTo>
                      <a:pt x="92" y="20"/>
                    </a:lnTo>
                    <a:lnTo>
                      <a:pt x="70" y="5"/>
                    </a:lnTo>
                    <a:lnTo>
                      <a:pt x="52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1802">
                <a:extLst>
                  <a:ext uri="{FF2B5EF4-FFF2-40B4-BE49-F238E27FC236}">
                    <a16:creationId xmlns:a16="http://schemas.microsoft.com/office/drawing/2014/main" id="{B87A4070-1291-1C99-778B-5B611B7FC7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4" y="2949"/>
                <a:ext cx="57" cy="32"/>
              </a:xfrm>
              <a:custGeom>
                <a:avLst/>
                <a:gdLst>
                  <a:gd name="T0" fmla="*/ 341 w 343"/>
                  <a:gd name="T1" fmla="*/ 192 h 192"/>
                  <a:gd name="T2" fmla="*/ 322 w 343"/>
                  <a:gd name="T3" fmla="*/ 179 h 192"/>
                  <a:gd name="T4" fmla="*/ 329 w 343"/>
                  <a:gd name="T5" fmla="*/ 157 h 192"/>
                  <a:gd name="T6" fmla="*/ 343 w 343"/>
                  <a:gd name="T7" fmla="*/ 146 h 192"/>
                  <a:gd name="T8" fmla="*/ 333 w 343"/>
                  <a:gd name="T9" fmla="*/ 103 h 192"/>
                  <a:gd name="T10" fmla="*/ 333 w 343"/>
                  <a:gd name="T11" fmla="*/ 81 h 192"/>
                  <a:gd name="T12" fmla="*/ 333 w 343"/>
                  <a:gd name="T13" fmla="*/ 77 h 192"/>
                  <a:gd name="T14" fmla="*/ 333 w 343"/>
                  <a:gd name="T15" fmla="*/ 75 h 192"/>
                  <a:gd name="T16" fmla="*/ 333 w 343"/>
                  <a:gd name="T17" fmla="*/ 74 h 192"/>
                  <a:gd name="T18" fmla="*/ 334 w 343"/>
                  <a:gd name="T19" fmla="*/ 74 h 192"/>
                  <a:gd name="T20" fmla="*/ 333 w 343"/>
                  <a:gd name="T21" fmla="*/ 72 h 192"/>
                  <a:gd name="T22" fmla="*/ 333 w 343"/>
                  <a:gd name="T23" fmla="*/ 71 h 192"/>
                  <a:gd name="T24" fmla="*/ 333 w 343"/>
                  <a:gd name="T25" fmla="*/ 69 h 192"/>
                  <a:gd name="T26" fmla="*/ 333 w 343"/>
                  <a:gd name="T27" fmla="*/ 64 h 192"/>
                  <a:gd name="T28" fmla="*/ 331 w 343"/>
                  <a:gd name="T29" fmla="*/ 60 h 192"/>
                  <a:gd name="T30" fmla="*/ 329 w 343"/>
                  <a:gd name="T31" fmla="*/ 59 h 192"/>
                  <a:gd name="T32" fmla="*/ 325 w 343"/>
                  <a:gd name="T33" fmla="*/ 58 h 192"/>
                  <a:gd name="T34" fmla="*/ 322 w 343"/>
                  <a:gd name="T35" fmla="*/ 60 h 192"/>
                  <a:gd name="T36" fmla="*/ 305 w 343"/>
                  <a:gd name="T37" fmla="*/ 24 h 192"/>
                  <a:gd name="T38" fmla="*/ 293 w 343"/>
                  <a:gd name="T39" fmla="*/ 10 h 192"/>
                  <a:gd name="T40" fmla="*/ 270 w 343"/>
                  <a:gd name="T41" fmla="*/ 0 h 192"/>
                  <a:gd name="T42" fmla="*/ 262 w 343"/>
                  <a:gd name="T43" fmla="*/ 14 h 192"/>
                  <a:gd name="T44" fmla="*/ 248 w 343"/>
                  <a:gd name="T45" fmla="*/ 36 h 192"/>
                  <a:gd name="T46" fmla="*/ 243 w 343"/>
                  <a:gd name="T47" fmla="*/ 53 h 192"/>
                  <a:gd name="T48" fmla="*/ 226 w 343"/>
                  <a:gd name="T49" fmla="*/ 57 h 192"/>
                  <a:gd name="T50" fmla="*/ 215 w 343"/>
                  <a:gd name="T51" fmla="*/ 36 h 192"/>
                  <a:gd name="T52" fmla="*/ 155 w 343"/>
                  <a:gd name="T53" fmla="*/ 31 h 192"/>
                  <a:gd name="T54" fmla="*/ 143 w 343"/>
                  <a:gd name="T55" fmla="*/ 24 h 192"/>
                  <a:gd name="T56" fmla="*/ 120 w 343"/>
                  <a:gd name="T57" fmla="*/ 38 h 192"/>
                  <a:gd name="T58" fmla="*/ 100 w 343"/>
                  <a:gd name="T59" fmla="*/ 44 h 192"/>
                  <a:gd name="T60" fmla="*/ 91 w 343"/>
                  <a:gd name="T61" fmla="*/ 60 h 192"/>
                  <a:gd name="T62" fmla="*/ 65 w 343"/>
                  <a:gd name="T63" fmla="*/ 50 h 192"/>
                  <a:gd name="T64" fmla="*/ 70 w 343"/>
                  <a:gd name="T65" fmla="*/ 67 h 192"/>
                  <a:gd name="T66" fmla="*/ 63 w 343"/>
                  <a:gd name="T67" fmla="*/ 100 h 192"/>
                  <a:gd name="T68" fmla="*/ 77 w 343"/>
                  <a:gd name="T69" fmla="*/ 116 h 192"/>
                  <a:gd name="T70" fmla="*/ 55 w 343"/>
                  <a:gd name="T71" fmla="*/ 131 h 192"/>
                  <a:gd name="T72" fmla="*/ 55 w 343"/>
                  <a:gd name="T73" fmla="*/ 133 h 192"/>
                  <a:gd name="T74" fmla="*/ 55 w 343"/>
                  <a:gd name="T75" fmla="*/ 136 h 192"/>
                  <a:gd name="T76" fmla="*/ 50 w 343"/>
                  <a:gd name="T77" fmla="*/ 138 h 192"/>
                  <a:gd name="T78" fmla="*/ 49 w 343"/>
                  <a:gd name="T79" fmla="*/ 139 h 192"/>
                  <a:gd name="T80" fmla="*/ 46 w 343"/>
                  <a:gd name="T81" fmla="*/ 136 h 192"/>
                  <a:gd name="T82" fmla="*/ 44 w 343"/>
                  <a:gd name="T83" fmla="*/ 136 h 192"/>
                  <a:gd name="T84" fmla="*/ 42 w 343"/>
                  <a:gd name="T85" fmla="*/ 138 h 192"/>
                  <a:gd name="T86" fmla="*/ 41 w 343"/>
                  <a:gd name="T87" fmla="*/ 144 h 192"/>
                  <a:gd name="T88" fmla="*/ 20 w 343"/>
                  <a:gd name="T89" fmla="*/ 129 h 192"/>
                  <a:gd name="T90" fmla="*/ 13 w 343"/>
                  <a:gd name="T91" fmla="*/ 107 h 192"/>
                  <a:gd name="T92" fmla="*/ 16 w 343"/>
                  <a:gd name="T93" fmla="*/ 96 h 192"/>
                  <a:gd name="T94" fmla="*/ 17 w 343"/>
                  <a:gd name="T95" fmla="*/ 92 h 192"/>
                  <a:gd name="T96" fmla="*/ 15 w 343"/>
                  <a:gd name="T97" fmla="*/ 89 h 192"/>
                  <a:gd name="T98" fmla="*/ 0 w 343"/>
                  <a:gd name="T99" fmla="*/ 81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43" h="192">
                    <a:moveTo>
                      <a:pt x="341" y="192"/>
                    </a:moveTo>
                    <a:lnTo>
                      <a:pt x="322" y="179"/>
                    </a:lnTo>
                    <a:lnTo>
                      <a:pt x="329" y="157"/>
                    </a:lnTo>
                    <a:lnTo>
                      <a:pt x="343" y="146"/>
                    </a:lnTo>
                    <a:lnTo>
                      <a:pt x="333" y="103"/>
                    </a:lnTo>
                    <a:lnTo>
                      <a:pt x="333" y="81"/>
                    </a:lnTo>
                    <a:lnTo>
                      <a:pt x="333" y="77"/>
                    </a:lnTo>
                    <a:lnTo>
                      <a:pt x="333" y="75"/>
                    </a:lnTo>
                    <a:lnTo>
                      <a:pt x="333" y="74"/>
                    </a:lnTo>
                    <a:lnTo>
                      <a:pt x="334" y="74"/>
                    </a:lnTo>
                    <a:lnTo>
                      <a:pt x="333" y="72"/>
                    </a:lnTo>
                    <a:lnTo>
                      <a:pt x="333" y="71"/>
                    </a:lnTo>
                    <a:lnTo>
                      <a:pt x="333" y="69"/>
                    </a:lnTo>
                    <a:lnTo>
                      <a:pt x="333" y="64"/>
                    </a:lnTo>
                    <a:lnTo>
                      <a:pt x="331" y="60"/>
                    </a:lnTo>
                    <a:lnTo>
                      <a:pt x="329" y="59"/>
                    </a:lnTo>
                    <a:lnTo>
                      <a:pt x="325" y="58"/>
                    </a:lnTo>
                    <a:lnTo>
                      <a:pt x="322" y="60"/>
                    </a:lnTo>
                    <a:lnTo>
                      <a:pt x="305" y="24"/>
                    </a:lnTo>
                    <a:lnTo>
                      <a:pt x="293" y="10"/>
                    </a:lnTo>
                    <a:lnTo>
                      <a:pt x="270" y="0"/>
                    </a:lnTo>
                    <a:lnTo>
                      <a:pt x="262" y="14"/>
                    </a:lnTo>
                    <a:lnTo>
                      <a:pt x="248" y="36"/>
                    </a:lnTo>
                    <a:lnTo>
                      <a:pt x="243" y="53"/>
                    </a:lnTo>
                    <a:lnTo>
                      <a:pt x="226" y="57"/>
                    </a:lnTo>
                    <a:lnTo>
                      <a:pt x="215" y="36"/>
                    </a:lnTo>
                    <a:lnTo>
                      <a:pt x="155" y="31"/>
                    </a:lnTo>
                    <a:lnTo>
                      <a:pt x="143" y="24"/>
                    </a:lnTo>
                    <a:lnTo>
                      <a:pt x="120" y="38"/>
                    </a:lnTo>
                    <a:lnTo>
                      <a:pt x="100" y="44"/>
                    </a:lnTo>
                    <a:lnTo>
                      <a:pt x="91" y="60"/>
                    </a:lnTo>
                    <a:lnTo>
                      <a:pt x="65" y="50"/>
                    </a:lnTo>
                    <a:lnTo>
                      <a:pt x="70" y="67"/>
                    </a:lnTo>
                    <a:lnTo>
                      <a:pt x="63" y="100"/>
                    </a:lnTo>
                    <a:lnTo>
                      <a:pt x="77" y="116"/>
                    </a:lnTo>
                    <a:lnTo>
                      <a:pt x="55" y="131"/>
                    </a:lnTo>
                    <a:lnTo>
                      <a:pt x="55" y="133"/>
                    </a:lnTo>
                    <a:lnTo>
                      <a:pt x="55" y="136"/>
                    </a:lnTo>
                    <a:lnTo>
                      <a:pt x="50" y="138"/>
                    </a:lnTo>
                    <a:lnTo>
                      <a:pt x="49" y="139"/>
                    </a:lnTo>
                    <a:lnTo>
                      <a:pt x="46" y="136"/>
                    </a:lnTo>
                    <a:lnTo>
                      <a:pt x="44" y="136"/>
                    </a:lnTo>
                    <a:lnTo>
                      <a:pt x="42" y="138"/>
                    </a:lnTo>
                    <a:lnTo>
                      <a:pt x="41" y="144"/>
                    </a:lnTo>
                    <a:lnTo>
                      <a:pt x="20" y="129"/>
                    </a:lnTo>
                    <a:lnTo>
                      <a:pt x="13" y="107"/>
                    </a:lnTo>
                    <a:lnTo>
                      <a:pt x="16" y="96"/>
                    </a:lnTo>
                    <a:lnTo>
                      <a:pt x="17" y="92"/>
                    </a:lnTo>
                    <a:lnTo>
                      <a:pt x="15" y="89"/>
                    </a:lnTo>
                    <a:lnTo>
                      <a:pt x="0" y="8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1803">
                <a:extLst>
                  <a:ext uri="{FF2B5EF4-FFF2-40B4-BE49-F238E27FC236}">
                    <a16:creationId xmlns:a16="http://schemas.microsoft.com/office/drawing/2014/main" id="{A3EB3276-063E-2828-8464-646FD44F5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2963"/>
                <a:ext cx="150" cy="269"/>
              </a:xfrm>
              <a:custGeom>
                <a:avLst/>
                <a:gdLst>
                  <a:gd name="T0" fmla="*/ 149 w 905"/>
                  <a:gd name="T1" fmla="*/ 1524 h 1616"/>
                  <a:gd name="T2" fmla="*/ 105 w 905"/>
                  <a:gd name="T3" fmla="*/ 1412 h 1616"/>
                  <a:gd name="T4" fmla="*/ 96 w 905"/>
                  <a:gd name="T5" fmla="*/ 1405 h 1616"/>
                  <a:gd name="T6" fmla="*/ 91 w 905"/>
                  <a:gd name="T7" fmla="*/ 1403 h 1616"/>
                  <a:gd name="T8" fmla="*/ 84 w 905"/>
                  <a:gd name="T9" fmla="*/ 1398 h 1616"/>
                  <a:gd name="T10" fmla="*/ 71 w 905"/>
                  <a:gd name="T11" fmla="*/ 1399 h 1616"/>
                  <a:gd name="T12" fmla="*/ 71 w 905"/>
                  <a:gd name="T13" fmla="*/ 1381 h 1616"/>
                  <a:gd name="T14" fmla="*/ 17 w 905"/>
                  <a:gd name="T15" fmla="*/ 1357 h 1616"/>
                  <a:gd name="T16" fmla="*/ 11 w 905"/>
                  <a:gd name="T17" fmla="*/ 1357 h 1616"/>
                  <a:gd name="T18" fmla="*/ 4 w 905"/>
                  <a:gd name="T19" fmla="*/ 1344 h 1616"/>
                  <a:gd name="T20" fmla="*/ 0 w 905"/>
                  <a:gd name="T21" fmla="*/ 1326 h 1616"/>
                  <a:gd name="T22" fmla="*/ 57 w 905"/>
                  <a:gd name="T23" fmla="*/ 1241 h 1616"/>
                  <a:gd name="T24" fmla="*/ 99 w 905"/>
                  <a:gd name="T25" fmla="*/ 1233 h 1616"/>
                  <a:gd name="T26" fmla="*/ 214 w 905"/>
                  <a:gd name="T27" fmla="*/ 1181 h 1616"/>
                  <a:gd name="T28" fmla="*/ 179 w 905"/>
                  <a:gd name="T29" fmla="*/ 1086 h 1616"/>
                  <a:gd name="T30" fmla="*/ 140 w 905"/>
                  <a:gd name="T31" fmla="*/ 1074 h 1616"/>
                  <a:gd name="T32" fmla="*/ 253 w 905"/>
                  <a:gd name="T33" fmla="*/ 1013 h 1616"/>
                  <a:gd name="T34" fmla="*/ 320 w 905"/>
                  <a:gd name="T35" fmla="*/ 991 h 1616"/>
                  <a:gd name="T36" fmla="*/ 390 w 905"/>
                  <a:gd name="T37" fmla="*/ 1031 h 1616"/>
                  <a:gd name="T38" fmla="*/ 453 w 905"/>
                  <a:gd name="T39" fmla="*/ 1103 h 1616"/>
                  <a:gd name="T40" fmla="*/ 420 w 905"/>
                  <a:gd name="T41" fmla="*/ 970 h 1616"/>
                  <a:gd name="T42" fmla="*/ 433 w 905"/>
                  <a:gd name="T43" fmla="*/ 933 h 1616"/>
                  <a:gd name="T44" fmla="*/ 446 w 905"/>
                  <a:gd name="T45" fmla="*/ 932 h 1616"/>
                  <a:gd name="T46" fmla="*/ 520 w 905"/>
                  <a:gd name="T47" fmla="*/ 874 h 1616"/>
                  <a:gd name="T48" fmla="*/ 577 w 905"/>
                  <a:gd name="T49" fmla="*/ 896 h 1616"/>
                  <a:gd name="T50" fmla="*/ 675 w 905"/>
                  <a:gd name="T51" fmla="*/ 924 h 1616"/>
                  <a:gd name="T52" fmla="*/ 701 w 905"/>
                  <a:gd name="T53" fmla="*/ 833 h 1616"/>
                  <a:gd name="T54" fmla="*/ 710 w 905"/>
                  <a:gd name="T55" fmla="*/ 825 h 1616"/>
                  <a:gd name="T56" fmla="*/ 731 w 905"/>
                  <a:gd name="T57" fmla="*/ 754 h 1616"/>
                  <a:gd name="T58" fmla="*/ 753 w 905"/>
                  <a:gd name="T59" fmla="*/ 678 h 1616"/>
                  <a:gd name="T60" fmla="*/ 705 w 905"/>
                  <a:gd name="T61" fmla="*/ 626 h 1616"/>
                  <a:gd name="T62" fmla="*/ 722 w 905"/>
                  <a:gd name="T63" fmla="*/ 599 h 1616"/>
                  <a:gd name="T64" fmla="*/ 708 w 905"/>
                  <a:gd name="T65" fmla="*/ 555 h 1616"/>
                  <a:gd name="T66" fmla="*/ 642 w 905"/>
                  <a:gd name="T67" fmla="*/ 570 h 1616"/>
                  <a:gd name="T68" fmla="*/ 627 w 905"/>
                  <a:gd name="T69" fmla="*/ 557 h 1616"/>
                  <a:gd name="T70" fmla="*/ 634 w 905"/>
                  <a:gd name="T71" fmla="*/ 546 h 1616"/>
                  <a:gd name="T72" fmla="*/ 636 w 905"/>
                  <a:gd name="T73" fmla="*/ 538 h 1616"/>
                  <a:gd name="T74" fmla="*/ 610 w 905"/>
                  <a:gd name="T75" fmla="*/ 483 h 1616"/>
                  <a:gd name="T76" fmla="*/ 540 w 905"/>
                  <a:gd name="T77" fmla="*/ 444 h 1616"/>
                  <a:gd name="T78" fmla="*/ 545 w 905"/>
                  <a:gd name="T79" fmla="*/ 437 h 1616"/>
                  <a:gd name="T80" fmla="*/ 542 w 905"/>
                  <a:gd name="T81" fmla="*/ 428 h 1616"/>
                  <a:gd name="T82" fmla="*/ 584 w 905"/>
                  <a:gd name="T83" fmla="*/ 385 h 1616"/>
                  <a:gd name="T84" fmla="*/ 612 w 905"/>
                  <a:gd name="T85" fmla="*/ 357 h 1616"/>
                  <a:gd name="T86" fmla="*/ 629 w 905"/>
                  <a:gd name="T87" fmla="*/ 375 h 1616"/>
                  <a:gd name="T88" fmla="*/ 643 w 905"/>
                  <a:gd name="T89" fmla="*/ 360 h 1616"/>
                  <a:gd name="T90" fmla="*/ 639 w 905"/>
                  <a:gd name="T91" fmla="*/ 352 h 1616"/>
                  <a:gd name="T92" fmla="*/ 746 w 905"/>
                  <a:gd name="T93" fmla="*/ 290 h 1616"/>
                  <a:gd name="T94" fmla="*/ 762 w 905"/>
                  <a:gd name="T95" fmla="*/ 300 h 1616"/>
                  <a:gd name="T96" fmla="*/ 841 w 905"/>
                  <a:gd name="T97" fmla="*/ 271 h 1616"/>
                  <a:gd name="T98" fmla="*/ 820 w 905"/>
                  <a:gd name="T99" fmla="*/ 211 h 1616"/>
                  <a:gd name="T100" fmla="*/ 881 w 905"/>
                  <a:gd name="T101" fmla="*/ 165 h 1616"/>
                  <a:gd name="T102" fmla="*/ 884 w 905"/>
                  <a:gd name="T103" fmla="*/ 91 h 1616"/>
                  <a:gd name="T104" fmla="*/ 851 w 905"/>
                  <a:gd name="T105" fmla="*/ 68 h 1616"/>
                  <a:gd name="T106" fmla="*/ 881 w 905"/>
                  <a:gd name="T107" fmla="*/ 33 h 1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05" h="1616">
                    <a:moveTo>
                      <a:pt x="118" y="1616"/>
                    </a:moveTo>
                    <a:lnTo>
                      <a:pt x="125" y="1559"/>
                    </a:lnTo>
                    <a:lnTo>
                      <a:pt x="149" y="1545"/>
                    </a:lnTo>
                    <a:lnTo>
                      <a:pt x="149" y="1524"/>
                    </a:lnTo>
                    <a:lnTo>
                      <a:pt x="118" y="1509"/>
                    </a:lnTo>
                    <a:lnTo>
                      <a:pt x="99" y="1496"/>
                    </a:lnTo>
                    <a:lnTo>
                      <a:pt x="107" y="1431"/>
                    </a:lnTo>
                    <a:lnTo>
                      <a:pt x="105" y="1412"/>
                    </a:lnTo>
                    <a:lnTo>
                      <a:pt x="100" y="1410"/>
                    </a:lnTo>
                    <a:lnTo>
                      <a:pt x="98" y="1409"/>
                    </a:lnTo>
                    <a:lnTo>
                      <a:pt x="96" y="1407"/>
                    </a:lnTo>
                    <a:lnTo>
                      <a:pt x="96" y="1405"/>
                    </a:lnTo>
                    <a:lnTo>
                      <a:pt x="98" y="1404"/>
                    </a:lnTo>
                    <a:lnTo>
                      <a:pt x="105" y="1402"/>
                    </a:lnTo>
                    <a:lnTo>
                      <a:pt x="95" y="1403"/>
                    </a:lnTo>
                    <a:lnTo>
                      <a:pt x="91" y="1403"/>
                    </a:lnTo>
                    <a:lnTo>
                      <a:pt x="89" y="1403"/>
                    </a:lnTo>
                    <a:lnTo>
                      <a:pt x="86" y="1401"/>
                    </a:lnTo>
                    <a:lnTo>
                      <a:pt x="85" y="1400"/>
                    </a:lnTo>
                    <a:lnTo>
                      <a:pt x="84" y="1398"/>
                    </a:lnTo>
                    <a:lnTo>
                      <a:pt x="85" y="1396"/>
                    </a:lnTo>
                    <a:lnTo>
                      <a:pt x="79" y="1398"/>
                    </a:lnTo>
                    <a:lnTo>
                      <a:pt x="74" y="1399"/>
                    </a:lnTo>
                    <a:lnTo>
                      <a:pt x="71" y="1399"/>
                    </a:lnTo>
                    <a:lnTo>
                      <a:pt x="70" y="1398"/>
                    </a:lnTo>
                    <a:lnTo>
                      <a:pt x="68" y="1395"/>
                    </a:lnTo>
                    <a:lnTo>
                      <a:pt x="68" y="1392"/>
                    </a:lnTo>
                    <a:lnTo>
                      <a:pt x="71" y="1381"/>
                    </a:lnTo>
                    <a:lnTo>
                      <a:pt x="50" y="1367"/>
                    </a:lnTo>
                    <a:lnTo>
                      <a:pt x="21" y="1355"/>
                    </a:lnTo>
                    <a:lnTo>
                      <a:pt x="19" y="1355"/>
                    </a:lnTo>
                    <a:lnTo>
                      <a:pt x="17" y="1357"/>
                    </a:lnTo>
                    <a:lnTo>
                      <a:pt x="16" y="1359"/>
                    </a:lnTo>
                    <a:lnTo>
                      <a:pt x="14" y="1359"/>
                    </a:lnTo>
                    <a:lnTo>
                      <a:pt x="13" y="1359"/>
                    </a:lnTo>
                    <a:lnTo>
                      <a:pt x="11" y="1357"/>
                    </a:lnTo>
                    <a:lnTo>
                      <a:pt x="9" y="1354"/>
                    </a:lnTo>
                    <a:lnTo>
                      <a:pt x="7" y="1350"/>
                    </a:lnTo>
                    <a:lnTo>
                      <a:pt x="5" y="1345"/>
                    </a:lnTo>
                    <a:lnTo>
                      <a:pt x="4" y="1344"/>
                    </a:lnTo>
                    <a:lnTo>
                      <a:pt x="4" y="1345"/>
                    </a:lnTo>
                    <a:lnTo>
                      <a:pt x="4" y="1348"/>
                    </a:lnTo>
                    <a:lnTo>
                      <a:pt x="5" y="1353"/>
                    </a:lnTo>
                    <a:lnTo>
                      <a:pt x="0" y="1326"/>
                    </a:lnTo>
                    <a:lnTo>
                      <a:pt x="35" y="1309"/>
                    </a:lnTo>
                    <a:lnTo>
                      <a:pt x="40" y="1291"/>
                    </a:lnTo>
                    <a:lnTo>
                      <a:pt x="55" y="1270"/>
                    </a:lnTo>
                    <a:lnTo>
                      <a:pt x="57" y="1241"/>
                    </a:lnTo>
                    <a:lnTo>
                      <a:pt x="76" y="1253"/>
                    </a:lnTo>
                    <a:lnTo>
                      <a:pt x="85" y="1246"/>
                    </a:lnTo>
                    <a:lnTo>
                      <a:pt x="85" y="1220"/>
                    </a:lnTo>
                    <a:lnTo>
                      <a:pt x="99" y="1233"/>
                    </a:lnTo>
                    <a:lnTo>
                      <a:pt x="128" y="1233"/>
                    </a:lnTo>
                    <a:lnTo>
                      <a:pt x="142" y="1198"/>
                    </a:lnTo>
                    <a:lnTo>
                      <a:pt x="183" y="1181"/>
                    </a:lnTo>
                    <a:lnTo>
                      <a:pt x="214" y="1181"/>
                    </a:lnTo>
                    <a:lnTo>
                      <a:pt x="225" y="1133"/>
                    </a:lnTo>
                    <a:lnTo>
                      <a:pt x="214" y="1098"/>
                    </a:lnTo>
                    <a:lnTo>
                      <a:pt x="183" y="1091"/>
                    </a:lnTo>
                    <a:lnTo>
                      <a:pt x="179" y="1086"/>
                    </a:lnTo>
                    <a:lnTo>
                      <a:pt x="174" y="1085"/>
                    </a:lnTo>
                    <a:lnTo>
                      <a:pt x="170" y="1086"/>
                    </a:lnTo>
                    <a:lnTo>
                      <a:pt x="168" y="1089"/>
                    </a:lnTo>
                    <a:lnTo>
                      <a:pt x="140" y="1074"/>
                    </a:lnTo>
                    <a:lnTo>
                      <a:pt x="168" y="1041"/>
                    </a:lnTo>
                    <a:lnTo>
                      <a:pt x="205" y="1041"/>
                    </a:lnTo>
                    <a:lnTo>
                      <a:pt x="220" y="1020"/>
                    </a:lnTo>
                    <a:lnTo>
                      <a:pt x="253" y="1013"/>
                    </a:lnTo>
                    <a:lnTo>
                      <a:pt x="264" y="998"/>
                    </a:lnTo>
                    <a:lnTo>
                      <a:pt x="283" y="998"/>
                    </a:lnTo>
                    <a:lnTo>
                      <a:pt x="292" y="985"/>
                    </a:lnTo>
                    <a:lnTo>
                      <a:pt x="320" y="991"/>
                    </a:lnTo>
                    <a:lnTo>
                      <a:pt x="340" y="977"/>
                    </a:lnTo>
                    <a:lnTo>
                      <a:pt x="396" y="977"/>
                    </a:lnTo>
                    <a:lnTo>
                      <a:pt x="399" y="1011"/>
                    </a:lnTo>
                    <a:lnTo>
                      <a:pt x="390" y="1031"/>
                    </a:lnTo>
                    <a:lnTo>
                      <a:pt x="396" y="1081"/>
                    </a:lnTo>
                    <a:lnTo>
                      <a:pt x="411" y="1096"/>
                    </a:lnTo>
                    <a:lnTo>
                      <a:pt x="427" y="1127"/>
                    </a:lnTo>
                    <a:lnTo>
                      <a:pt x="453" y="1103"/>
                    </a:lnTo>
                    <a:lnTo>
                      <a:pt x="432" y="1074"/>
                    </a:lnTo>
                    <a:lnTo>
                      <a:pt x="420" y="1046"/>
                    </a:lnTo>
                    <a:lnTo>
                      <a:pt x="413" y="1035"/>
                    </a:lnTo>
                    <a:lnTo>
                      <a:pt x="420" y="970"/>
                    </a:lnTo>
                    <a:lnTo>
                      <a:pt x="435" y="953"/>
                    </a:lnTo>
                    <a:lnTo>
                      <a:pt x="431" y="940"/>
                    </a:lnTo>
                    <a:lnTo>
                      <a:pt x="431" y="935"/>
                    </a:lnTo>
                    <a:lnTo>
                      <a:pt x="433" y="933"/>
                    </a:lnTo>
                    <a:lnTo>
                      <a:pt x="435" y="929"/>
                    </a:lnTo>
                    <a:lnTo>
                      <a:pt x="438" y="929"/>
                    </a:lnTo>
                    <a:lnTo>
                      <a:pt x="441" y="929"/>
                    </a:lnTo>
                    <a:lnTo>
                      <a:pt x="446" y="932"/>
                    </a:lnTo>
                    <a:lnTo>
                      <a:pt x="470" y="918"/>
                    </a:lnTo>
                    <a:lnTo>
                      <a:pt x="477" y="891"/>
                    </a:lnTo>
                    <a:lnTo>
                      <a:pt x="506" y="885"/>
                    </a:lnTo>
                    <a:lnTo>
                      <a:pt x="520" y="874"/>
                    </a:lnTo>
                    <a:lnTo>
                      <a:pt x="542" y="898"/>
                    </a:lnTo>
                    <a:lnTo>
                      <a:pt x="546" y="918"/>
                    </a:lnTo>
                    <a:lnTo>
                      <a:pt x="562" y="927"/>
                    </a:lnTo>
                    <a:lnTo>
                      <a:pt x="577" y="896"/>
                    </a:lnTo>
                    <a:lnTo>
                      <a:pt x="560" y="877"/>
                    </a:lnTo>
                    <a:lnTo>
                      <a:pt x="612" y="906"/>
                    </a:lnTo>
                    <a:lnTo>
                      <a:pt x="649" y="920"/>
                    </a:lnTo>
                    <a:lnTo>
                      <a:pt x="675" y="924"/>
                    </a:lnTo>
                    <a:lnTo>
                      <a:pt x="688" y="863"/>
                    </a:lnTo>
                    <a:lnTo>
                      <a:pt x="677" y="854"/>
                    </a:lnTo>
                    <a:lnTo>
                      <a:pt x="705" y="835"/>
                    </a:lnTo>
                    <a:lnTo>
                      <a:pt x="701" y="833"/>
                    </a:lnTo>
                    <a:lnTo>
                      <a:pt x="699" y="830"/>
                    </a:lnTo>
                    <a:lnTo>
                      <a:pt x="698" y="827"/>
                    </a:lnTo>
                    <a:lnTo>
                      <a:pt x="701" y="827"/>
                    </a:lnTo>
                    <a:lnTo>
                      <a:pt x="710" y="825"/>
                    </a:lnTo>
                    <a:lnTo>
                      <a:pt x="731" y="806"/>
                    </a:lnTo>
                    <a:lnTo>
                      <a:pt x="725" y="785"/>
                    </a:lnTo>
                    <a:lnTo>
                      <a:pt x="741" y="770"/>
                    </a:lnTo>
                    <a:lnTo>
                      <a:pt x="731" y="754"/>
                    </a:lnTo>
                    <a:lnTo>
                      <a:pt x="755" y="706"/>
                    </a:lnTo>
                    <a:lnTo>
                      <a:pt x="798" y="725"/>
                    </a:lnTo>
                    <a:lnTo>
                      <a:pt x="775" y="683"/>
                    </a:lnTo>
                    <a:lnTo>
                      <a:pt x="753" y="678"/>
                    </a:lnTo>
                    <a:lnTo>
                      <a:pt x="753" y="676"/>
                    </a:lnTo>
                    <a:lnTo>
                      <a:pt x="746" y="670"/>
                    </a:lnTo>
                    <a:lnTo>
                      <a:pt x="720" y="661"/>
                    </a:lnTo>
                    <a:lnTo>
                      <a:pt x="705" y="626"/>
                    </a:lnTo>
                    <a:lnTo>
                      <a:pt x="738" y="606"/>
                    </a:lnTo>
                    <a:lnTo>
                      <a:pt x="729" y="603"/>
                    </a:lnTo>
                    <a:lnTo>
                      <a:pt x="723" y="600"/>
                    </a:lnTo>
                    <a:lnTo>
                      <a:pt x="722" y="599"/>
                    </a:lnTo>
                    <a:lnTo>
                      <a:pt x="725" y="596"/>
                    </a:lnTo>
                    <a:lnTo>
                      <a:pt x="727" y="561"/>
                    </a:lnTo>
                    <a:lnTo>
                      <a:pt x="715" y="555"/>
                    </a:lnTo>
                    <a:lnTo>
                      <a:pt x="708" y="555"/>
                    </a:lnTo>
                    <a:lnTo>
                      <a:pt x="705" y="556"/>
                    </a:lnTo>
                    <a:lnTo>
                      <a:pt x="704" y="559"/>
                    </a:lnTo>
                    <a:lnTo>
                      <a:pt x="703" y="570"/>
                    </a:lnTo>
                    <a:lnTo>
                      <a:pt x="642" y="570"/>
                    </a:lnTo>
                    <a:lnTo>
                      <a:pt x="639" y="564"/>
                    </a:lnTo>
                    <a:lnTo>
                      <a:pt x="638" y="561"/>
                    </a:lnTo>
                    <a:lnTo>
                      <a:pt x="630" y="559"/>
                    </a:lnTo>
                    <a:lnTo>
                      <a:pt x="627" y="557"/>
                    </a:lnTo>
                    <a:lnTo>
                      <a:pt x="626" y="555"/>
                    </a:lnTo>
                    <a:lnTo>
                      <a:pt x="628" y="554"/>
                    </a:lnTo>
                    <a:lnTo>
                      <a:pt x="634" y="550"/>
                    </a:lnTo>
                    <a:lnTo>
                      <a:pt x="634" y="546"/>
                    </a:lnTo>
                    <a:lnTo>
                      <a:pt x="641" y="542"/>
                    </a:lnTo>
                    <a:lnTo>
                      <a:pt x="642" y="540"/>
                    </a:lnTo>
                    <a:lnTo>
                      <a:pt x="639" y="538"/>
                    </a:lnTo>
                    <a:lnTo>
                      <a:pt x="636" y="538"/>
                    </a:lnTo>
                    <a:lnTo>
                      <a:pt x="626" y="538"/>
                    </a:lnTo>
                    <a:lnTo>
                      <a:pt x="627" y="535"/>
                    </a:lnTo>
                    <a:lnTo>
                      <a:pt x="625" y="507"/>
                    </a:lnTo>
                    <a:lnTo>
                      <a:pt x="610" y="483"/>
                    </a:lnTo>
                    <a:lnTo>
                      <a:pt x="589" y="463"/>
                    </a:lnTo>
                    <a:lnTo>
                      <a:pt x="549" y="468"/>
                    </a:lnTo>
                    <a:lnTo>
                      <a:pt x="527" y="447"/>
                    </a:lnTo>
                    <a:lnTo>
                      <a:pt x="540" y="444"/>
                    </a:lnTo>
                    <a:lnTo>
                      <a:pt x="543" y="440"/>
                    </a:lnTo>
                    <a:lnTo>
                      <a:pt x="544" y="438"/>
                    </a:lnTo>
                    <a:lnTo>
                      <a:pt x="544" y="437"/>
                    </a:lnTo>
                    <a:lnTo>
                      <a:pt x="545" y="437"/>
                    </a:lnTo>
                    <a:lnTo>
                      <a:pt x="544" y="435"/>
                    </a:lnTo>
                    <a:lnTo>
                      <a:pt x="544" y="434"/>
                    </a:lnTo>
                    <a:lnTo>
                      <a:pt x="544" y="432"/>
                    </a:lnTo>
                    <a:lnTo>
                      <a:pt x="542" y="428"/>
                    </a:lnTo>
                    <a:lnTo>
                      <a:pt x="510" y="407"/>
                    </a:lnTo>
                    <a:lnTo>
                      <a:pt x="546" y="397"/>
                    </a:lnTo>
                    <a:lnTo>
                      <a:pt x="570" y="378"/>
                    </a:lnTo>
                    <a:lnTo>
                      <a:pt x="584" y="385"/>
                    </a:lnTo>
                    <a:lnTo>
                      <a:pt x="605" y="392"/>
                    </a:lnTo>
                    <a:lnTo>
                      <a:pt x="599" y="326"/>
                    </a:lnTo>
                    <a:lnTo>
                      <a:pt x="618" y="340"/>
                    </a:lnTo>
                    <a:lnTo>
                      <a:pt x="612" y="357"/>
                    </a:lnTo>
                    <a:lnTo>
                      <a:pt x="627" y="376"/>
                    </a:lnTo>
                    <a:lnTo>
                      <a:pt x="627" y="375"/>
                    </a:lnTo>
                    <a:lnTo>
                      <a:pt x="628" y="375"/>
                    </a:lnTo>
                    <a:lnTo>
                      <a:pt x="629" y="375"/>
                    </a:lnTo>
                    <a:lnTo>
                      <a:pt x="633" y="365"/>
                    </a:lnTo>
                    <a:lnTo>
                      <a:pt x="638" y="364"/>
                    </a:lnTo>
                    <a:lnTo>
                      <a:pt x="642" y="362"/>
                    </a:lnTo>
                    <a:lnTo>
                      <a:pt x="643" y="360"/>
                    </a:lnTo>
                    <a:lnTo>
                      <a:pt x="643" y="359"/>
                    </a:lnTo>
                    <a:lnTo>
                      <a:pt x="644" y="359"/>
                    </a:lnTo>
                    <a:lnTo>
                      <a:pt x="642" y="355"/>
                    </a:lnTo>
                    <a:lnTo>
                      <a:pt x="639" y="352"/>
                    </a:lnTo>
                    <a:lnTo>
                      <a:pt x="638" y="350"/>
                    </a:lnTo>
                    <a:lnTo>
                      <a:pt x="649" y="326"/>
                    </a:lnTo>
                    <a:lnTo>
                      <a:pt x="662" y="304"/>
                    </a:lnTo>
                    <a:lnTo>
                      <a:pt x="746" y="290"/>
                    </a:lnTo>
                    <a:lnTo>
                      <a:pt x="747" y="293"/>
                    </a:lnTo>
                    <a:lnTo>
                      <a:pt x="751" y="297"/>
                    </a:lnTo>
                    <a:lnTo>
                      <a:pt x="755" y="298"/>
                    </a:lnTo>
                    <a:lnTo>
                      <a:pt x="762" y="300"/>
                    </a:lnTo>
                    <a:lnTo>
                      <a:pt x="784" y="326"/>
                    </a:lnTo>
                    <a:lnTo>
                      <a:pt x="820" y="311"/>
                    </a:lnTo>
                    <a:lnTo>
                      <a:pt x="831" y="278"/>
                    </a:lnTo>
                    <a:lnTo>
                      <a:pt x="841" y="271"/>
                    </a:lnTo>
                    <a:lnTo>
                      <a:pt x="846" y="257"/>
                    </a:lnTo>
                    <a:lnTo>
                      <a:pt x="874" y="257"/>
                    </a:lnTo>
                    <a:lnTo>
                      <a:pt x="867" y="228"/>
                    </a:lnTo>
                    <a:lnTo>
                      <a:pt x="820" y="211"/>
                    </a:lnTo>
                    <a:lnTo>
                      <a:pt x="817" y="191"/>
                    </a:lnTo>
                    <a:lnTo>
                      <a:pt x="848" y="185"/>
                    </a:lnTo>
                    <a:lnTo>
                      <a:pt x="869" y="185"/>
                    </a:lnTo>
                    <a:lnTo>
                      <a:pt x="881" y="165"/>
                    </a:lnTo>
                    <a:lnTo>
                      <a:pt x="895" y="157"/>
                    </a:lnTo>
                    <a:lnTo>
                      <a:pt x="905" y="133"/>
                    </a:lnTo>
                    <a:lnTo>
                      <a:pt x="903" y="111"/>
                    </a:lnTo>
                    <a:lnTo>
                      <a:pt x="884" y="91"/>
                    </a:lnTo>
                    <a:lnTo>
                      <a:pt x="867" y="76"/>
                    </a:lnTo>
                    <a:lnTo>
                      <a:pt x="858" y="74"/>
                    </a:lnTo>
                    <a:lnTo>
                      <a:pt x="853" y="72"/>
                    </a:lnTo>
                    <a:lnTo>
                      <a:pt x="851" y="68"/>
                    </a:lnTo>
                    <a:lnTo>
                      <a:pt x="851" y="66"/>
                    </a:lnTo>
                    <a:lnTo>
                      <a:pt x="853" y="65"/>
                    </a:lnTo>
                    <a:lnTo>
                      <a:pt x="862" y="43"/>
                    </a:lnTo>
                    <a:lnTo>
                      <a:pt x="881" y="33"/>
                    </a:lnTo>
                    <a:lnTo>
                      <a:pt x="890" y="19"/>
                    </a:lnTo>
                    <a:lnTo>
                      <a:pt x="890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1804">
                <a:extLst>
                  <a:ext uri="{FF2B5EF4-FFF2-40B4-BE49-F238E27FC236}">
                    <a16:creationId xmlns:a16="http://schemas.microsoft.com/office/drawing/2014/main" id="{A7BAB731-36AC-6F57-B022-190BE4FB38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5" y="2981"/>
                <a:ext cx="148" cy="337"/>
              </a:xfrm>
              <a:custGeom>
                <a:avLst/>
                <a:gdLst>
                  <a:gd name="T0" fmla="*/ 7 w 891"/>
                  <a:gd name="T1" fmla="*/ 103 h 2018"/>
                  <a:gd name="T2" fmla="*/ 43 w 891"/>
                  <a:gd name="T3" fmla="*/ 210 h 2018"/>
                  <a:gd name="T4" fmla="*/ 64 w 891"/>
                  <a:gd name="T5" fmla="*/ 208 h 2018"/>
                  <a:gd name="T6" fmla="*/ 56 w 891"/>
                  <a:gd name="T7" fmla="*/ 236 h 2018"/>
                  <a:gd name="T8" fmla="*/ 49 w 891"/>
                  <a:gd name="T9" fmla="*/ 245 h 2018"/>
                  <a:gd name="T10" fmla="*/ 64 w 891"/>
                  <a:gd name="T11" fmla="*/ 272 h 2018"/>
                  <a:gd name="T12" fmla="*/ 10 w 891"/>
                  <a:gd name="T13" fmla="*/ 336 h 2018"/>
                  <a:gd name="T14" fmla="*/ 78 w 891"/>
                  <a:gd name="T15" fmla="*/ 396 h 2018"/>
                  <a:gd name="T16" fmla="*/ 137 w 891"/>
                  <a:gd name="T17" fmla="*/ 444 h 2018"/>
                  <a:gd name="T18" fmla="*/ 159 w 891"/>
                  <a:gd name="T19" fmla="*/ 452 h 2018"/>
                  <a:gd name="T20" fmla="*/ 164 w 891"/>
                  <a:gd name="T21" fmla="*/ 585 h 2018"/>
                  <a:gd name="T22" fmla="*/ 330 w 891"/>
                  <a:gd name="T23" fmla="*/ 543 h 2018"/>
                  <a:gd name="T24" fmla="*/ 470 w 891"/>
                  <a:gd name="T25" fmla="*/ 552 h 2018"/>
                  <a:gd name="T26" fmla="*/ 459 w 891"/>
                  <a:gd name="T27" fmla="*/ 643 h 2018"/>
                  <a:gd name="T28" fmla="*/ 387 w 891"/>
                  <a:gd name="T29" fmla="*/ 802 h 2018"/>
                  <a:gd name="T30" fmla="*/ 313 w 891"/>
                  <a:gd name="T31" fmla="*/ 885 h 2018"/>
                  <a:gd name="T32" fmla="*/ 344 w 891"/>
                  <a:gd name="T33" fmla="*/ 902 h 2018"/>
                  <a:gd name="T34" fmla="*/ 421 w 891"/>
                  <a:gd name="T35" fmla="*/ 913 h 2018"/>
                  <a:gd name="T36" fmla="*/ 513 w 891"/>
                  <a:gd name="T37" fmla="*/ 937 h 2018"/>
                  <a:gd name="T38" fmla="*/ 556 w 891"/>
                  <a:gd name="T39" fmla="*/ 978 h 2018"/>
                  <a:gd name="T40" fmla="*/ 585 w 891"/>
                  <a:gd name="T41" fmla="*/ 989 h 2018"/>
                  <a:gd name="T42" fmla="*/ 614 w 891"/>
                  <a:gd name="T43" fmla="*/ 1014 h 2018"/>
                  <a:gd name="T44" fmla="*/ 620 w 891"/>
                  <a:gd name="T45" fmla="*/ 1094 h 2018"/>
                  <a:gd name="T46" fmla="*/ 463 w 891"/>
                  <a:gd name="T47" fmla="*/ 1228 h 2018"/>
                  <a:gd name="T48" fmla="*/ 470 w 891"/>
                  <a:gd name="T49" fmla="*/ 1335 h 2018"/>
                  <a:gd name="T50" fmla="*/ 544 w 891"/>
                  <a:gd name="T51" fmla="*/ 1322 h 2018"/>
                  <a:gd name="T52" fmla="*/ 621 w 891"/>
                  <a:gd name="T53" fmla="*/ 1365 h 2018"/>
                  <a:gd name="T54" fmla="*/ 615 w 891"/>
                  <a:gd name="T55" fmla="*/ 1370 h 2018"/>
                  <a:gd name="T56" fmla="*/ 608 w 891"/>
                  <a:gd name="T57" fmla="*/ 1374 h 2018"/>
                  <a:gd name="T58" fmla="*/ 623 w 891"/>
                  <a:gd name="T59" fmla="*/ 1392 h 2018"/>
                  <a:gd name="T60" fmla="*/ 619 w 891"/>
                  <a:gd name="T61" fmla="*/ 1395 h 2018"/>
                  <a:gd name="T62" fmla="*/ 610 w 891"/>
                  <a:gd name="T63" fmla="*/ 1415 h 2018"/>
                  <a:gd name="T64" fmla="*/ 605 w 891"/>
                  <a:gd name="T65" fmla="*/ 1427 h 2018"/>
                  <a:gd name="T66" fmla="*/ 599 w 891"/>
                  <a:gd name="T67" fmla="*/ 1430 h 2018"/>
                  <a:gd name="T68" fmla="*/ 591 w 891"/>
                  <a:gd name="T69" fmla="*/ 1429 h 2018"/>
                  <a:gd name="T70" fmla="*/ 698 w 891"/>
                  <a:gd name="T71" fmla="*/ 1398 h 2018"/>
                  <a:gd name="T72" fmla="*/ 746 w 891"/>
                  <a:gd name="T73" fmla="*/ 1368 h 2018"/>
                  <a:gd name="T74" fmla="*/ 765 w 891"/>
                  <a:gd name="T75" fmla="*/ 1370 h 2018"/>
                  <a:gd name="T76" fmla="*/ 784 w 891"/>
                  <a:gd name="T77" fmla="*/ 1448 h 2018"/>
                  <a:gd name="T78" fmla="*/ 775 w 891"/>
                  <a:gd name="T79" fmla="*/ 1455 h 2018"/>
                  <a:gd name="T80" fmla="*/ 863 w 891"/>
                  <a:gd name="T81" fmla="*/ 1484 h 2018"/>
                  <a:gd name="T82" fmla="*/ 888 w 891"/>
                  <a:gd name="T83" fmla="*/ 1520 h 2018"/>
                  <a:gd name="T84" fmla="*/ 884 w 891"/>
                  <a:gd name="T85" fmla="*/ 1522 h 2018"/>
                  <a:gd name="T86" fmla="*/ 734 w 891"/>
                  <a:gd name="T87" fmla="*/ 1762 h 2018"/>
                  <a:gd name="T88" fmla="*/ 641 w 891"/>
                  <a:gd name="T89" fmla="*/ 1911 h 2018"/>
                  <a:gd name="T90" fmla="*/ 620 w 891"/>
                  <a:gd name="T91" fmla="*/ 1948 h 2018"/>
                  <a:gd name="T92" fmla="*/ 613 w 891"/>
                  <a:gd name="T93" fmla="*/ 1983 h 2018"/>
                  <a:gd name="T94" fmla="*/ 540 w 891"/>
                  <a:gd name="T95" fmla="*/ 1977 h 2018"/>
                  <a:gd name="T96" fmla="*/ 520 w 891"/>
                  <a:gd name="T97" fmla="*/ 1990 h 2018"/>
                  <a:gd name="T98" fmla="*/ 521 w 891"/>
                  <a:gd name="T99" fmla="*/ 2003 h 2018"/>
                  <a:gd name="T100" fmla="*/ 500 w 891"/>
                  <a:gd name="T101" fmla="*/ 2005 h 2018"/>
                  <a:gd name="T102" fmla="*/ 363 w 891"/>
                  <a:gd name="T103" fmla="*/ 1978 h 2018"/>
                  <a:gd name="T104" fmla="*/ 336 w 891"/>
                  <a:gd name="T105" fmla="*/ 1966 h 2018"/>
                  <a:gd name="T106" fmla="*/ 275 w 891"/>
                  <a:gd name="T107" fmla="*/ 1940 h 2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91" h="2018">
                    <a:moveTo>
                      <a:pt x="36" y="0"/>
                    </a:moveTo>
                    <a:lnTo>
                      <a:pt x="38" y="44"/>
                    </a:lnTo>
                    <a:lnTo>
                      <a:pt x="0" y="61"/>
                    </a:lnTo>
                    <a:lnTo>
                      <a:pt x="10" y="80"/>
                    </a:lnTo>
                    <a:lnTo>
                      <a:pt x="7" y="103"/>
                    </a:lnTo>
                    <a:lnTo>
                      <a:pt x="0" y="124"/>
                    </a:lnTo>
                    <a:lnTo>
                      <a:pt x="17" y="137"/>
                    </a:lnTo>
                    <a:lnTo>
                      <a:pt x="14" y="165"/>
                    </a:lnTo>
                    <a:lnTo>
                      <a:pt x="28" y="203"/>
                    </a:lnTo>
                    <a:lnTo>
                      <a:pt x="43" y="210"/>
                    </a:lnTo>
                    <a:lnTo>
                      <a:pt x="44" y="209"/>
                    </a:lnTo>
                    <a:lnTo>
                      <a:pt x="50" y="203"/>
                    </a:lnTo>
                    <a:lnTo>
                      <a:pt x="55" y="203"/>
                    </a:lnTo>
                    <a:lnTo>
                      <a:pt x="59" y="204"/>
                    </a:lnTo>
                    <a:lnTo>
                      <a:pt x="64" y="208"/>
                    </a:lnTo>
                    <a:lnTo>
                      <a:pt x="59" y="229"/>
                    </a:lnTo>
                    <a:lnTo>
                      <a:pt x="58" y="229"/>
                    </a:lnTo>
                    <a:lnTo>
                      <a:pt x="58" y="230"/>
                    </a:lnTo>
                    <a:lnTo>
                      <a:pt x="58" y="233"/>
                    </a:lnTo>
                    <a:lnTo>
                      <a:pt x="56" y="236"/>
                    </a:lnTo>
                    <a:lnTo>
                      <a:pt x="54" y="236"/>
                    </a:lnTo>
                    <a:lnTo>
                      <a:pt x="53" y="236"/>
                    </a:lnTo>
                    <a:lnTo>
                      <a:pt x="53" y="237"/>
                    </a:lnTo>
                    <a:lnTo>
                      <a:pt x="50" y="237"/>
                    </a:lnTo>
                    <a:lnTo>
                      <a:pt x="49" y="245"/>
                    </a:lnTo>
                    <a:lnTo>
                      <a:pt x="52" y="251"/>
                    </a:lnTo>
                    <a:lnTo>
                      <a:pt x="53" y="251"/>
                    </a:lnTo>
                    <a:lnTo>
                      <a:pt x="56" y="252"/>
                    </a:lnTo>
                    <a:lnTo>
                      <a:pt x="64" y="250"/>
                    </a:lnTo>
                    <a:lnTo>
                      <a:pt x="64" y="272"/>
                    </a:lnTo>
                    <a:lnTo>
                      <a:pt x="52" y="279"/>
                    </a:lnTo>
                    <a:lnTo>
                      <a:pt x="43" y="300"/>
                    </a:lnTo>
                    <a:lnTo>
                      <a:pt x="30" y="307"/>
                    </a:lnTo>
                    <a:lnTo>
                      <a:pt x="21" y="324"/>
                    </a:lnTo>
                    <a:lnTo>
                      <a:pt x="10" y="336"/>
                    </a:lnTo>
                    <a:lnTo>
                      <a:pt x="2" y="396"/>
                    </a:lnTo>
                    <a:lnTo>
                      <a:pt x="24" y="396"/>
                    </a:lnTo>
                    <a:lnTo>
                      <a:pt x="43" y="379"/>
                    </a:lnTo>
                    <a:lnTo>
                      <a:pt x="57" y="357"/>
                    </a:lnTo>
                    <a:lnTo>
                      <a:pt x="78" y="396"/>
                    </a:lnTo>
                    <a:lnTo>
                      <a:pt x="85" y="439"/>
                    </a:lnTo>
                    <a:lnTo>
                      <a:pt x="114" y="439"/>
                    </a:lnTo>
                    <a:lnTo>
                      <a:pt x="135" y="435"/>
                    </a:lnTo>
                    <a:lnTo>
                      <a:pt x="136" y="435"/>
                    </a:lnTo>
                    <a:lnTo>
                      <a:pt x="137" y="444"/>
                    </a:lnTo>
                    <a:lnTo>
                      <a:pt x="139" y="447"/>
                    </a:lnTo>
                    <a:lnTo>
                      <a:pt x="142" y="450"/>
                    </a:lnTo>
                    <a:lnTo>
                      <a:pt x="149" y="452"/>
                    </a:lnTo>
                    <a:lnTo>
                      <a:pt x="153" y="452"/>
                    </a:lnTo>
                    <a:lnTo>
                      <a:pt x="159" y="452"/>
                    </a:lnTo>
                    <a:lnTo>
                      <a:pt x="213" y="478"/>
                    </a:lnTo>
                    <a:lnTo>
                      <a:pt x="202" y="502"/>
                    </a:lnTo>
                    <a:lnTo>
                      <a:pt x="200" y="535"/>
                    </a:lnTo>
                    <a:lnTo>
                      <a:pt x="178" y="572"/>
                    </a:lnTo>
                    <a:lnTo>
                      <a:pt x="164" y="585"/>
                    </a:lnTo>
                    <a:lnTo>
                      <a:pt x="278" y="559"/>
                    </a:lnTo>
                    <a:lnTo>
                      <a:pt x="287" y="552"/>
                    </a:lnTo>
                    <a:lnTo>
                      <a:pt x="289" y="556"/>
                    </a:lnTo>
                    <a:lnTo>
                      <a:pt x="295" y="559"/>
                    </a:lnTo>
                    <a:lnTo>
                      <a:pt x="330" y="543"/>
                    </a:lnTo>
                    <a:lnTo>
                      <a:pt x="371" y="545"/>
                    </a:lnTo>
                    <a:lnTo>
                      <a:pt x="378" y="557"/>
                    </a:lnTo>
                    <a:lnTo>
                      <a:pt x="421" y="545"/>
                    </a:lnTo>
                    <a:lnTo>
                      <a:pt x="437" y="557"/>
                    </a:lnTo>
                    <a:lnTo>
                      <a:pt x="470" y="552"/>
                    </a:lnTo>
                    <a:lnTo>
                      <a:pt x="459" y="567"/>
                    </a:lnTo>
                    <a:lnTo>
                      <a:pt x="470" y="593"/>
                    </a:lnTo>
                    <a:lnTo>
                      <a:pt x="491" y="614"/>
                    </a:lnTo>
                    <a:lnTo>
                      <a:pt x="487" y="637"/>
                    </a:lnTo>
                    <a:lnTo>
                      <a:pt x="459" y="643"/>
                    </a:lnTo>
                    <a:lnTo>
                      <a:pt x="442" y="657"/>
                    </a:lnTo>
                    <a:lnTo>
                      <a:pt x="421" y="671"/>
                    </a:lnTo>
                    <a:lnTo>
                      <a:pt x="406" y="714"/>
                    </a:lnTo>
                    <a:lnTo>
                      <a:pt x="387" y="731"/>
                    </a:lnTo>
                    <a:lnTo>
                      <a:pt x="387" y="802"/>
                    </a:lnTo>
                    <a:lnTo>
                      <a:pt x="373" y="813"/>
                    </a:lnTo>
                    <a:lnTo>
                      <a:pt x="330" y="816"/>
                    </a:lnTo>
                    <a:lnTo>
                      <a:pt x="280" y="852"/>
                    </a:lnTo>
                    <a:lnTo>
                      <a:pt x="302" y="863"/>
                    </a:lnTo>
                    <a:lnTo>
                      <a:pt x="313" y="885"/>
                    </a:lnTo>
                    <a:lnTo>
                      <a:pt x="328" y="902"/>
                    </a:lnTo>
                    <a:lnTo>
                      <a:pt x="335" y="900"/>
                    </a:lnTo>
                    <a:lnTo>
                      <a:pt x="339" y="899"/>
                    </a:lnTo>
                    <a:lnTo>
                      <a:pt x="342" y="900"/>
                    </a:lnTo>
                    <a:lnTo>
                      <a:pt x="344" y="902"/>
                    </a:lnTo>
                    <a:lnTo>
                      <a:pt x="342" y="907"/>
                    </a:lnTo>
                    <a:lnTo>
                      <a:pt x="363" y="907"/>
                    </a:lnTo>
                    <a:lnTo>
                      <a:pt x="380" y="885"/>
                    </a:lnTo>
                    <a:lnTo>
                      <a:pt x="406" y="880"/>
                    </a:lnTo>
                    <a:lnTo>
                      <a:pt x="421" y="913"/>
                    </a:lnTo>
                    <a:lnTo>
                      <a:pt x="428" y="942"/>
                    </a:lnTo>
                    <a:lnTo>
                      <a:pt x="452" y="959"/>
                    </a:lnTo>
                    <a:lnTo>
                      <a:pt x="478" y="937"/>
                    </a:lnTo>
                    <a:lnTo>
                      <a:pt x="487" y="952"/>
                    </a:lnTo>
                    <a:lnTo>
                      <a:pt x="513" y="937"/>
                    </a:lnTo>
                    <a:lnTo>
                      <a:pt x="535" y="966"/>
                    </a:lnTo>
                    <a:lnTo>
                      <a:pt x="538" y="971"/>
                    </a:lnTo>
                    <a:lnTo>
                      <a:pt x="543" y="977"/>
                    </a:lnTo>
                    <a:lnTo>
                      <a:pt x="549" y="978"/>
                    </a:lnTo>
                    <a:lnTo>
                      <a:pt x="556" y="978"/>
                    </a:lnTo>
                    <a:lnTo>
                      <a:pt x="565" y="985"/>
                    </a:lnTo>
                    <a:lnTo>
                      <a:pt x="580" y="985"/>
                    </a:lnTo>
                    <a:lnTo>
                      <a:pt x="582" y="985"/>
                    </a:lnTo>
                    <a:lnTo>
                      <a:pt x="584" y="987"/>
                    </a:lnTo>
                    <a:lnTo>
                      <a:pt x="585" y="989"/>
                    </a:lnTo>
                    <a:lnTo>
                      <a:pt x="585" y="994"/>
                    </a:lnTo>
                    <a:lnTo>
                      <a:pt x="606" y="1002"/>
                    </a:lnTo>
                    <a:lnTo>
                      <a:pt x="608" y="1009"/>
                    </a:lnTo>
                    <a:lnTo>
                      <a:pt x="611" y="1013"/>
                    </a:lnTo>
                    <a:lnTo>
                      <a:pt x="614" y="1014"/>
                    </a:lnTo>
                    <a:lnTo>
                      <a:pt x="620" y="1016"/>
                    </a:lnTo>
                    <a:lnTo>
                      <a:pt x="637" y="1030"/>
                    </a:lnTo>
                    <a:lnTo>
                      <a:pt x="634" y="1044"/>
                    </a:lnTo>
                    <a:lnTo>
                      <a:pt x="637" y="1063"/>
                    </a:lnTo>
                    <a:lnTo>
                      <a:pt x="620" y="1094"/>
                    </a:lnTo>
                    <a:lnTo>
                      <a:pt x="587" y="1106"/>
                    </a:lnTo>
                    <a:lnTo>
                      <a:pt x="556" y="1172"/>
                    </a:lnTo>
                    <a:lnTo>
                      <a:pt x="499" y="1180"/>
                    </a:lnTo>
                    <a:lnTo>
                      <a:pt x="494" y="1209"/>
                    </a:lnTo>
                    <a:lnTo>
                      <a:pt x="463" y="1228"/>
                    </a:lnTo>
                    <a:lnTo>
                      <a:pt x="449" y="1256"/>
                    </a:lnTo>
                    <a:lnTo>
                      <a:pt x="449" y="1270"/>
                    </a:lnTo>
                    <a:lnTo>
                      <a:pt x="456" y="1280"/>
                    </a:lnTo>
                    <a:lnTo>
                      <a:pt x="452" y="1301"/>
                    </a:lnTo>
                    <a:lnTo>
                      <a:pt x="470" y="1335"/>
                    </a:lnTo>
                    <a:lnTo>
                      <a:pt x="491" y="1315"/>
                    </a:lnTo>
                    <a:lnTo>
                      <a:pt x="494" y="1327"/>
                    </a:lnTo>
                    <a:lnTo>
                      <a:pt x="513" y="1335"/>
                    </a:lnTo>
                    <a:lnTo>
                      <a:pt x="528" y="1335"/>
                    </a:lnTo>
                    <a:lnTo>
                      <a:pt x="544" y="1322"/>
                    </a:lnTo>
                    <a:lnTo>
                      <a:pt x="580" y="1320"/>
                    </a:lnTo>
                    <a:lnTo>
                      <a:pt x="594" y="1341"/>
                    </a:lnTo>
                    <a:lnTo>
                      <a:pt x="608" y="1351"/>
                    </a:lnTo>
                    <a:lnTo>
                      <a:pt x="620" y="1365"/>
                    </a:lnTo>
                    <a:lnTo>
                      <a:pt x="621" y="1365"/>
                    </a:lnTo>
                    <a:lnTo>
                      <a:pt x="620" y="1365"/>
                    </a:lnTo>
                    <a:lnTo>
                      <a:pt x="620" y="1366"/>
                    </a:lnTo>
                    <a:lnTo>
                      <a:pt x="620" y="1368"/>
                    </a:lnTo>
                    <a:lnTo>
                      <a:pt x="618" y="1370"/>
                    </a:lnTo>
                    <a:lnTo>
                      <a:pt x="615" y="1370"/>
                    </a:lnTo>
                    <a:lnTo>
                      <a:pt x="613" y="1371"/>
                    </a:lnTo>
                    <a:lnTo>
                      <a:pt x="610" y="1371"/>
                    </a:lnTo>
                    <a:lnTo>
                      <a:pt x="608" y="1372"/>
                    </a:lnTo>
                    <a:lnTo>
                      <a:pt x="607" y="1373"/>
                    </a:lnTo>
                    <a:lnTo>
                      <a:pt x="608" y="1374"/>
                    </a:lnTo>
                    <a:lnTo>
                      <a:pt x="618" y="1383"/>
                    </a:lnTo>
                    <a:lnTo>
                      <a:pt x="619" y="1384"/>
                    </a:lnTo>
                    <a:lnTo>
                      <a:pt x="621" y="1386"/>
                    </a:lnTo>
                    <a:lnTo>
                      <a:pt x="623" y="1390"/>
                    </a:lnTo>
                    <a:lnTo>
                      <a:pt x="623" y="1392"/>
                    </a:lnTo>
                    <a:lnTo>
                      <a:pt x="622" y="1392"/>
                    </a:lnTo>
                    <a:lnTo>
                      <a:pt x="622" y="1393"/>
                    </a:lnTo>
                    <a:lnTo>
                      <a:pt x="622" y="1395"/>
                    </a:lnTo>
                    <a:lnTo>
                      <a:pt x="620" y="1395"/>
                    </a:lnTo>
                    <a:lnTo>
                      <a:pt x="619" y="1395"/>
                    </a:lnTo>
                    <a:lnTo>
                      <a:pt x="619" y="1396"/>
                    </a:lnTo>
                    <a:lnTo>
                      <a:pt x="615" y="1398"/>
                    </a:lnTo>
                    <a:lnTo>
                      <a:pt x="614" y="1399"/>
                    </a:lnTo>
                    <a:lnTo>
                      <a:pt x="611" y="1407"/>
                    </a:lnTo>
                    <a:lnTo>
                      <a:pt x="610" y="1415"/>
                    </a:lnTo>
                    <a:lnTo>
                      <a:pt x="609" y="1419"/>
                    </a:lnTo>
                    <a:lnTo>
                      <a:pt x="608" y="1423"/>
                    </a:lnTo>
                    <a:lnTo>
                      <a:pt x="606" y="1426"/>
                    </a:lnTo>
                    <a:lnTo>
                      <a:pt x="605" y="1426"/>
                    </a:lnTo>
                    <a:lnTo>
                      <a:pt x="605" y="1427"/>
                    </a:lnTo>
                    <a:lnTo>
                      <a:pt x="605" y="1429"/>
                    </a:lnTo>
                    <a:lnTo>
                      <a:pt x="603" y="1429"/>
                    </a:lnTo>
                    <a:lnTo>
                      <a:pt x="602" y="1429"/>
                    </a:lnTo>
                    <a:lnTo>
                      <a:pt x="602" y="1430"/>
                    </a:lnTo>
                    <a:lnTo>
                      <a:pt x="599" y="1430"/>
                    </a:lnTo>
                    <a:lnTo>
                      <a:pt x="598" y="1430"/>
                    </a:lnTo>
                    <a:lnTo>
                      <a:pt x="598" y="1431"/>
                    </a:lnTo>
                    <a:lnTo>
                      <a:pt x="594" y="1430"/>
                    </a:lnTo>
                    <a:lnTo>
                      <a:pt x="592" y="1429"/>
                    </a:lnTo>
                    <a:lnTo>
                      <a:pt x="591" y="1429"/>
                    </a:lnTo>
                    <a:lnTo>
                      <a:pt x="615" y="1458"/>
                    </a:lnTo>
                    <a:lnTo>
                      <a:pt x="634" y="1441"/>
                    </a:lnTo>
                    <a:lnTo>
                      <a:pt x="656" y="1441"/>
                    </a:lnTo>
                    <a:lnTo>
                      <a:pt x="680" y="1413"/>
                    </a:lnTo>
                    <a:lnTo>
                      <a:pt x="698" y="1398"/>
                    </a:lnTo>
                    <a:lnTo>
                      <a:pt x="708" y="1379"/>
                    </a:lnTo>
                    <a:lnTo>
                      <a:pt x="734" y="1387"/>
                    </a:lnTo>
                    <a:lnTo>
                      <a:pt x="741" y="1372"/>
                    </a:lnTo>
                    <a:lnTo>
                      <a:pt x="744" y="1372"/>
                    </a:lnTo>
                    <a:lnTo>
                      <a:pt x="746" y="1368"/>
                    </a:lnTo>
                    <a:lnTo>
                      <a:pt x="747" y="1367"/>
                    </a:lnTo>
                    <a:lnTo>
                      <a:pt x="750" y="1370"/>
                    </a:lnTo>
                    <a:lnTo>
                      <a:pt x="755" y="1372"/>
                    </a:lnTo>
                    <a:lnTo>
                      <a:pt x="759" y="1371"/>
                    </a:lnTo>
                    <a:lnTo>
                      <a:pt x="765" y="1370"/>
                    </a:lnTo>
                    <a:lnTo>
                      <a:pt x="777" y="1394"/>
                    </a:lnTo>
                    <a:lnTo>
                      <a:pt x="777" y="1401"/>
                    </a:lnTo>
                    <a:lnTo>
                      <a:pt x="779" y="1420"/>
                    </a:lnTo>
                    <a:lnTo>
                      <a:pt x="784" y="1427"/>
                    </a:lnTo>
                    <a:lnTo>
                      <a:pt x="784" y="1448"/>
                    </a:lnTo>
                    <a:lnTo>
                      <a:pt x="777" y="1449"/>
                    </a:lnTo>
                    <a:lnTo>
                      <a:pt x="774" y="1451"/>
                    </a:lnTo>
                    <a:lnTo>
                      <a:pt x="772" y="1452"/>
                    </a:lnTo>
                    <a:lnTo>
                      <a:pt x="772" y="1454"/>
                    </a:lnTo>
                    <a:lnTo>
                      <a:pt x="775" y="1455"/>
                    </a:lnTo>
                    <a:lnTo>
                      <a:pt x="787" y="1458"/>
                    </a:lnTo>
                    <a:lnTo>
                      <a:pt x="798" y="1479"/>
                    </a:lnTo>
                    <a:lnTo>
                      <a:pt x="822" y="1487"/>
                    </a:lnTo>
                    <a:lnTo>
                      <a:pt x="843" y="1487"/>
                    </a:lnTo>
                    <a:lnTo>
                      <a:pt x="863" y="1484"/>
                    </a:lnTo>
                    <a:lnTo>
                      <a:pt x="891" y="1507"/>
                    </a:lnTo>
                    <a:lnTo>
                      <a:pt x="891" y="1514"/>
                    </a:lnTo>
                    <a:lnTo>
                      <a:pt x="890" y="1516"/>
                    </a:lnTo>
                    <a:lnTo>
                      <a:pt x="890" y="1519"/>
                    </a:lnTo>
                    <a:lnTo>
                      <a:pt x="888" y="1520"/>
                    </a:lnTo>
                    <a:lnTo>
                      <a:pt x="887" y="1520"/>
                    </a:lnTo>
                    <a:lnTo>
                      <a:pt x="887" y="1521"/>
                    </a:lnTo>
                    <a:lnTo>
                      <a:pt x="885" y="1521"/>
                    </a:lnTo>
                    <a:lnTo>
                      <a:pt x="884" y="1521"/>
                    </a:lnTo>
                    <a:lnTo>
                      <a:pt x="884" y="1522"/>
                    </a:lnTo>
                    <a:lnTo>
                      <a:pt x="858" y="1541"/>
                    </a:lnTo>
                    <a:lnTo>
                      <a:pt x="876" y="1563"/>
                    </a:lnTo>
                    <a:lnTo>
                      <a:pt x="872" y="1587"/>
                    </a:lnTo>
                    <a:lnTo>
                      <a:pt x="848" y="1600"/>
                    </a:lnTo>
                    <a:lnTo>
                      <a:pt x="734" y="1762"/>
                    </a:lnTo>
                    <a:lnTo>
                      <a:pt x="670" y="1791"/>
                    </a:lnTo>
                    <a:lnTo>
                      <a:pt x="658" y="1791"/>
                    </a:lnTo>
                    <a:lnTo>
                      <a:pt x="641" y="1807"/>
                    </a:lnTo>
                    <a:lnTo>
                      <a:pt x="650" y="1843"/>
                    </a:lnTo>
                    <a:lnTo>
                      <a:pt x="641" y="1911"/>
                    </a:lnTo>
                    <a:lnTo>
                      <a:pt x="630" y="1926"/>
                    </a:lnTo>
                    <a:lnTo>
                      <a:pt x="630" y="1940"/>
                    </a:lnTo>
                    <a:lnTo>
                      <a:pt x="622" y="1943"/>
                    </a:lnTo>
                    <a:lnTo>
                      <a:pt x="621" y="1944"/>
                    </a:lnTo>
                    <a:lnTo>
                      <a:pt x="620" y="1948"/>
                    </a:lnTo>
                    <a:lnTo>
                      <a:pt x="612" y="1947"/>
                    </a:lnTo>
                    <a:lnTo>
                      <a:pt x="609" y="1949"/>
                    </a:lnTo>
                    <a:lnTo>
                      <a:pt x="606" y="1954"/>
                    </a:lnTo>
                    <a:lnTo>
                      <a:pt x="606" y="1961"/>
                    </a:lnTo>
                    <a:lnTo>
                      <a:pt x="613" y="1983"/>
                    </a:lnTo>
                    <a:lnTo>
                      <a:pt x="598" y="1983"/>
                    </a:lnTo>
                    <a:lnTo>
                      <a:pt x="587" y="1972"/>
                    </a:lnTo>
                    <a:lnTo>
                      <a:pt x="570" y="1972"/>
                    </a:lnTo>
                    <a:lnTo>
                      <a:pt x="544" y="1978"/>
                    </a:lnTo>
                    <a:lnTo>
                      <a:pt x="540" y="1977"/>
                    </a:lnTo>
                    <a:lnTo>
                      <a:pt x="539" y="1978"/>
                    </a:lnTo>
                    <a:lnTo>
                      <a:pt x="536" y="1983"/>
                    </a:lnTo>
                    <a:lnTo>
                      <a:pt x="535" y="1990"/>
                    </a:lnTo>
                    <a:lnTo>
                      <a:pt x="535" y="1992"/>
                    </a:lnTo>
                    <a:lnTo>
                      <a:pt x="520" y="1990"/>
                    </a:lnTo>
                    <a:lnTo>
                      <a:pt x="522" y="1992"/>
                    </a:lnTo>
                    <a:lnTo>
                      <a:pt x="525" y="1996"/>
                    </a:lnTo>
                    <a:lnTo>
                      <a:pt x="525" y="2000"/>
                    </a:lnTo>
                    <a:lnTo>
                      <a:pt x="522" y="2001"/>
                    </a:lnTo>
                    <a:lnTo>
                      <a:pt x="521" y="2003"/>
                    </a:lnTo>
                    <a:lnTo>
                      <a:pt x="518" y="2003"/>
                    </a:lnTo>
                    <a:lnTo>
                      <a:pt x="516" y="2003"/>
                    </a:lnTo>
                    <a:lnTo>
                      <a:pt x="515" y="2003"/>
                    </a:lnTo>
                    <a:lnTo>
                      <a:pt x="515" y="2004"/>
                    </a:lnTo>
                    <a:lnTo>
                      <a:pt x="500" y="2005"/>
                    </a:lnTo>
                    <a:lnTo>
                      <a:pt x="485" y="2011"/>
                    </a:lnTo>
                    <a:lnTo>
                      <a:pt x="478" y="1998"/>
                    </a:lnTo>
                    <a:lnTo>
                      <a:pt x="413" y="2018"/>
                    </a:lnTo>
                    <a:lnTo>
                      <a:pt x="399" y="1978"/>
                    </a:lnTo>
                    <a:lnTo>
                      <a:pt x="363" y="1978"/>
                    </a:lnTo>
                    <a:lnTo>
                      <a:pt x="349" y="1964"/>
                    </a:lnTo>
                    <a:lnTo>
                      <a:pt x="349" y="1966"/>
                    </a:lnTo>
                    <a:lnTo>
                      <a:pt x="342" y="1964"/>
                    </a:lnTo>
                    <a:lnTo>
                      <a:pt x="339" y="1965"/>
                    </a:lnTo>
                    <a:lnTo>
                      <a:pt x="336" y="1966"/>
                    </a:lnTo>
                    <a:lnTo>
                      <a:pt x="336" y="1970"/>
                    </a:lnTo>
                    <a:lnTo>
                      <a:pt x="337" y="1964"/>
                    </a:lnTo>
                    <a:lnTo>
                      <a:pt x="313" y="1972"/>
                    </a:lnTo>
                    <a:lnTo>
                      <a:pt x="280" y="1943"/>
                    </a:lnTo>
                    <a:lnTo>
                      <a:pt x="275" y="1940"/>
                    </a:lnTo>
                    <a:lnTo>
                      <a:pt x="274" y="1938"/>
                    </a:lnTo>
                    <a:lnTo>
                      <a:pt x="271" y="1933"/>
                    </a:lnTo>
                    <a:lnTo>
                      <a:pt x="271" y="1928"/>
                    </a:lnTo>
                    <a:lnTo>
                      <a:pt x="252" y="1928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1805">
                <a:extLst>
                  <a:ext uri="{FF2B5EF4-FFF2-40B4-BE49-F238E27FC236}">
                    <a16:creationId xmlns:a16="http://schemas.microsoft.com/office/drawing/2014/main" id="{1DF2B8CC-1DF0-5424-59D7-E8D7C11ED5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3309"/>
                <a:ext cx="0" cy="0"/>
              </a:xfrm>
              <a:custGeom>
                <a:avLst/>
                <a:gdLst>
                  <a:gd name="T0" fmla="*/ 1 w 5"/>
                  <a:gd name="T1" fmla="*/ 1 h 6"/>
                  <a:gd name="T2" fmla="*/ 0 w 5"/>
                  <a:gd name="T3" fmla="*/ 5 h 6"/>
                  <a:gd name="T4" fmla="*/ 1 w 5"/>
                  <a:gd name="T5" fmla="*/ 6 h 6"/>
                  <a:gd name="T6" fmla="*/ 2 w 5"/>
                  <a:gd name="T7" fmla="*/ 3 h 6"/>
                  <a:gd name="T8" fmla="*/ 5 w 5"/>
                  <a:gd name="T9" fmla="*/ 0 h 6"/>
                  <a:gd name="T10" fmla="*/ 2 w 5"/>
                  <a:gd name="T11" fmla="*/ 0 h 6"/>
                  <a:gd name="T12" fmla="*/ 1 w 5"/>
                  <a:gd name="T13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6">
                    <a:moveTo>
                      <a:pt x="1" y="1"/>
                    </a:moveTo>
                    <a:lnTo>
                      <a:pt x="0" y="5"/>
                    </a:lnTo>
                    <a:lnTo>
                      <a:pt x="1" y="6"/>
                    </a:lnTo>
                    <a:lnTo>
                      <a:pt x="2" y="3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1" y="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1806">
                <a:extLst>
                  <a:ext uri="{FF2B5EF4-FFF2-40B4-BE49-F238E27FC236}">
                    <a16:creationId xmlns:a16="http://schemas.microsoft.com/office/drawing/2014/main" id="{531F2DC4-72F9-8BA3-61CC-86FD8B0A1F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3237"/>
                <a:ext cx="201" cy="65"/>
              </a:xfrm>
              <a:custGeom>
                <a:avLst/>
                <a:gdLst>
                  <a:gd name="T0" fmla="*/ 1205 w 1205"/>
                  <a:gd name="T1" fmla="*/ 361 h 391"/>
                  <a:gd name="T2" fmla="*/ 1169 w 1205"/>
                  <a:gd name="T3" fmla="*/ 196 h 391"/>
                  <a:gd name="T4" fmla="*/ 1186 w 1205"/>
                  <a:gd name="T5" fmla="*/ 20 h 391"/>
                  <a:gd name="T6" fmla="*/ 1140 w 1205"/>
                  <a:gd name="T7" fmla="*/ 42 h 391"/>
                  <a:gd name="T8" fmla="*/ 1098 w 1205"/>
                  <a:gd name="T9" fmla="*/ 54 h 391"/>
                  <a:gd name="T10" fmla="*/ 1019 w 1205"/>
                  <a:gd name="T11" fmla="*/ 46 h 391"/>
                  <a:gd name="T12" fmla="*/ 998 w 1205"/>
                  <a:gd name="T13" fmla="*/ 56 h 391"/>
                  <a:gd name="T14" fmla="*/ 922 w 1205"/>
                  <a:gd name="T15" fmla="*/ 18 h 391"/>
                  <a:gd name="T16" fmla="*/ 884 w 1205"/>
                  <a:gd name="T17" fmla="*/ 0 h 391"/>
                  <a:gd name="T18" fmla="*/ 816 w 1205"/>
                  <a:gd name="T19" fmla="*/ 46 h 391"/>
                  <a:gd name="T20" fmla="*/ 823 w 1205"/>
                  <a:gd name="T21" fmla="*/ 47 h 391"/>
                  <a:gd name="T22" fmla="*/ 827 w 1205"/>
                  <a:gd name="T23" fmla="*/ 56 h 391"/>
                  <a:gd name="T24" fmla="*/ 801 w 1205"/>
                  <a:gd name="T25" fmla="*/ 85 h 391"/>
                  <a:gd name="T26" fmla="*/ 820 w 1205"/>
                  <a:gd name="T27" fmla="*/ 149 h 391"/>
                  <a:gd name="T28" fmla="*/ 851 w 1205"/>
                  <a:gd name="T29" fmla="*/ 175 h 391"/>
                  <a:gd name="T30" fmla="*/ 829 w 1205"/>
                  <a:gd name="T31" fmla="*/ 213 h 391"/>
                  <a:gd name="T32" fmla="*/ 816 w 1205"/>
                  <a:gd name="T33" fmla="*/ 256 h 391"/>
                  <a:gd name="T34" fmla="*/ 820 w 1205"/>
                  <a:gd name="T35" fmla="*/ 289 h 391"/>
                  <a:gd name="T36" fmla="*/ 836 w 1205"/>
                  <a:gd name="T37" fmla="*/ 335 h 391"/>
                  <a:gd name="T38" fmla="*/ 827 w 1205"/>
                  <a:gd name="T39" fmla="*/ 370 h 391"/>
                  <a:gd name="T40" fmla="*/ 772 w 1205"/>
                  <a:gd name="T41" fmla="*/ 382 h 391"/>
                  <a:gd name="T42" fmla="*/ 727 w 1205"/>
                  <a:gd name="T43" fmla="*/ 356 h 391"/>
                  <a:gd name="T44" fmla="*/ 694 w 1205"/>
                  <a:gd name="T45" fmla="*/ 339 h 391"/>
                  <a:gd name="T46" fmla="*/ 642 w 1205"/>
                  <a:gd name="T47" fmla="*/ 348 h 391"/>
                  <a:gd name="T48" fmla="*/ 623 w 1205"/>
                  <a:gd name="T49" fmla="*/ 363 h 391"/>
                  <a:gd name="T50" fmla="*/ 585 w 1205"/>
                  <a:gd name="T51" fmla="*/ 368 h 391"/>
                  <a:gd name="T52" fmla="*/ 544 w 1205"/>
                  <a:gd name="T53" fmla="*/ 275 h 391"/>
                  <a:gd name="T54" fmla="*/ 514 w 1205"/>
                  <a:gd name="T55" fmla="*/ 246 h 391"/>
                  <a:gd name="T56" fmla="*/ 457 w 1205"/>
                  <a:gd name="T57" fmla="*/ 256 h 391"/>
                  <a:gd name="T58" fmla="*/ 407 w 1205"/>
                  <a:gd name="T59" fmla="*/ 220 h 391"/>
                  <a:gd name="T60" fmla="*/ 366 w 1205"/>
                  <a:gd name="T61" fmla="*/ 211 h 391"/>
                  <a:gd name="T62" fmla="*/ 335 w 1205"/>
                  <a:gd name="T63" fmla="*/ 196 h 391"/>
                  <a:gd name="T64" fmla="*/ 281 w 1205"/>
                  <a:gd name="T65" fmla="*/ 256 h 391"/>
                  <a:gd name="T66" fmla="*/ 265 w 1205"/>
                  <a:gd name="T67" fmla="*/ 261 h 391"/>
                  <a:gd name="T68" fmla="*/ 245 w 1205"/>
                  <a:gd name="T69" fmla="*/ 275 h 391"/>
                  <a:gd name="T70" fmla="*/ 207 w 1205"/>
                  <a:gd name="T71" fmla="*/ 282 h 391"/>
                  <a:gd name="T72" fmla="*/ 179 w 1205"/>
                  <a:gd name="T73" fmla="*/ 263 h 391"/>
                  <a:gd name="T74" fmla="*/ 86 w 1205"/>
                  <a:gd name="T75" fmla="*/ 242 h 391"/>
                  <a:gd name="T76" fmla="*/ 66 w 1205"/>
                  <a:gd name="T77" fmla="*/ 228 h 391"/>
                  <a:gd name="T78" fmla="*/ 31 w 1205"/>
                  <a:gd name="T79" fmla="*/ 185 h 391"/>
                  <a:gd name="T80" fmla="*/ 0 w 1205"/>
                  <a:gd name="T81" fmla="*/ 156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05" h="391">
                    <a:moveTo>
                      <a:pt x="1186" y="391"/>
                    </a:moveTo>
                    <a:lnTo>
                      <a:pt x="1205" y="361"/>
                    </a:lnTo>
                    <a:lnTo>
                      <a:pt x="1205" y="325"/>
                    </a:lnTo>
                    <a:lnTo>
                      <a:pt x="1169" y="196"/>
                    </a:lnTo>
                    <a:lnTo>
                      <a:pt x="1171" y="104"/>
                    </a:lnTo>
                    <a:lnTo>
                      <a:pt x="1186" y="20"/>
                    </a:lnTo>
                    <a:lnTo>
                      <a:pt x="1155" y="20"/>
                    </a:lnTo>
                    <a:lnTo>
                      <a:pt x="1140" y="42"/>
                    </a:lnTo>
                    <a:lnTo>
                      <a:pt x="1107" y="61"/>
                    </a:lnTo>
                    <a:lnTo>
                      <a:pt x="1098" y="54"/>
                    </a:lnTo>
                    <a:lnTo>
                      <a:pt x="1029" y="54"/>
                    </a:lnTo>
                    <a:lnTo>
                      <a:pt x="1019" y="46"/>
                    </a:lnTo>
                    <a:lnTo>
                      <a:pt x="1005" y="46"/>
                    </a:lnTo>
                    <a:lnTo>
                      <a:pt x="998" y="56"/>
                    </a:lnTo>
                    <a:lnTo>
                      <a:pt x="944" y="42"/>
                    </a:lnTo>
                    <a:lnTo>
                      <a:pt x="922" y="18"/>
                    </a:lnTo>
                    <a:lnTo>
                      <a:pt x="891" y="7"/>
                    </a:lnTo>
                    <a:lnTo>
                      <a:pt x="884" y="0"/>
                    </a:lnTo>
                    <a:lnTo>
                      <a:pt x="822" y="0"/>
                    </a:lnTo>
                    <a:lnTo>
                      <a:pt x="816" y="46"/>
                    </a:lnTo>
                    <a:lnTo>
                      <a:pt x="820" y="45"/>
                    </a:lnTo>
                    <a:lnTo>
                      <a:pt x="823" y="47"/>
                    </a:lnTo>
                    <a:lnTo>
                      <a:pt x="825" y="51"/>
                    </a:lnTo>
                    <a:lnTo>
                      <a:pt x="827" y="56"/>
                    </a:lnTo>
                    <a:lnTo>
                      <a:pt x="827" y="61"/>
                    </a:lnTo>
                    <a:lnTo>
                      <a:pt x="801" y="85"/>
                    </a:lnTo>
                    <a:lnTo>
                      <a:pt x="808" y="104"/>
                    </a:lnTo>
                    <a:lnTo>
                      <a:pt x="820" y="149"/>
                    </a:lnTo>
                    <a:lnTo>
                      <a:pt x="836" y="168"/>
                    </a:lnTo>
                    <a:lnTo>
                      <a:pt x="851" y="175"/>
                    </a:lnTo>
                    <a:lnTo>
                      <a:pt x="836" y="196"/>
                    </a:lnTo>
                    <a:lnTo>
                      <a:pt x="829" y="213"/>
                    </a:lnTo>
                    <a:lnTo>
                      <a:pt x="808" y="225"/>
                    </a:lnTo>
                    <a:lnTo>
                      <a:pt x="816" y="256"/>
                    </a:lnTo>
                    <a:lnTo>
                      <a:pt x="808" y="270"/>
                    </a:lnTo>
                    <a:lnTo>
                      <a:pt x="820" y="289"/>
                    </a:lnTo>
                    <a:lnTo>
                      <a:pt x="808" y="320"/>
                    </a:lnTo>
                    <a:lnTo>
                      <a:pt x="836" y="335"/>
                    </a:lnTo>
                    <a:lnTo>
                      <a:pt x="822" y="356"/>
                    </a:lnTo>
                    <a:lnTo>
                      <a:pt x="827" y="370"/>
                    </a:lnTo>
                    <a:lnTo>
                      <a:pt x="792" y="368"/>
                    </a:lnTo>
                    <a:lnTo>
                      <a:pt x="772" y="382"/>
                    </a:lnTo>
                    <a:lnTo>
                      <a:pt x="744" y="374"/>
                    </a:lnTo>
                    <a:lnTo>
                      <a:pt x="727" y="356"/>
                    </a:lnTo>
                    <a:lnTo>
                      <a:pt x="708" y="346"/>
                    </a:lnTo>
                    <a:lnTo>
                      <a:pt x="694" y="339"/>
                    </a:lnTo>
                    <a:lnTo>
                      <a:pt x="677" y="335"/>
                    </a:lnTo>
                    <a:lnTo>
                      <a:pt x="642" y="348"/>
                    </a:lnTo>
                    <a:lnTo>
                      <a:pt x="634" y="361"/>
                    </a:lnTo>
                    <a:lnTo>
                      <a:pt x="623" y="363"/>
                    </a:lnTo>
                    <a:lnTo>
                      <a:pt x="587" y="385"/>
                    </a:lnTo>
                    <a:lnTo>
                      <a:pt x="585" y="368"/>
                    </a:lnTo>
                    <a:lnTo>
                      <a:pt x="564" y="353"/>
                    </a:lnTo>
                    <a:lnTo>
                      <a:pt x="544" y="275"/>
                    </a:lnTo>
                    <a:lnTo>
                      <a:pt x="523" y="254"/>
                    </a:lnTo>
                    <a:lnTo>
                      <a:pt x="514" y="246"/>
                    </a:lnTo>
                    <a:lnTo>
                      <a:pt x="501" y="254"/>
                    </a:lnTo>
                    <a:lnTo>
                      <a:pt x="457" y="256"/>
                    </a:lnTo>
                    <a:lnTo>
                      <a:pt x="442" y="235"/>
                    </a:lnTo>
                    <a:lnTo>
                      <a:pt x="407" y="220"/>
                    </a:lnTo>
                    <a:lnTo>
                      <a:pt x="392" y="225"/>
                    </a:lnTo>
                    <a:lnTo>
                      <a:pt x="366" y="211"/>
                    </a:lnTo>
                    <a:lnTo>
                      <a:pt x="364" y="196"/>
                    </a:lnTo>
                    <a:lnTo>
                      <a:pt x="335" y="196"/>
                    </a:lnTo>
                    <a:lnTo>
                      <a:pt x="288" y="225"/>
                    </a:lnTo>
                    <a:lnTo>
                      <a:pt x="281" y="256"/>
                    </a:lnTo>
                    <a:lnTo>
                      <a:pt x="266" y="261"/>
                    </a:lnTo>
                    <a:lnTo>
                      <a:pt x="265" y="261"/>
                    </a:lnTo>
                    <a:lnTo>
                      <a:pt x="259" y="268"/>
                    </a:lnTo>
                    <a:lnTo>
                      <a:pt x="245" y="275"/>
                    </a:lnTo>
                    <a:lnTo>
                      <a:pt x="216" y="270"/>
                    </a:lnTo>
                    <a:lnTo>
                      <a:pt x="207" y="282"/>
                    </a:lnTo>
                    <a:lnTo>
                      <a:pt x="192" y="282"/>
                    </a:lnTo>
                    <a:lnTo>
                      <a:pt x="179" y="263"/>
                    </a:lnTo>
                    <a:lnTo>
                      <a:pt x="142" y="242"/>
                    </a:lnTo>
                    <a:lnTo>
                      <a:pt x="86" y="242"/>
                    </a:lnTo>
                    <a:lnTo>
                      <a:pt x="79" y="228"/>
                    </a:lnTo>
                    <a:lnTo>
                      <a:pt x="66" y="228"/>
                    </a:lnTo>
                    <a:lnTo>
                      <a:pt x="42" y="206"/>
                    </a:lnTo>
                    <a:lnTo>
                      <a:pt x="31" y="185"/>
                    </a:lnTo>
                    <a:lnTo>
                      <a:pt x="9" y="168"/>
                    </a:lnTo>
                    <a:lnTo>
                      <a:pt x="0" y="156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1807">
                <a:extLst>
                  <a:ext uri="{FF2B5EF4-FFF2-40B4-BE49-F238E27FC236}">
                    <a16:creationId xmlns:a16="http://schemas.microsoft.com/office/drawing/2014/main" id="{E9C5CF23-0017-EAEE-89C2-03A84337A9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9" y="3497"/>
                <a:ext cx="156" cy="173"/>
              </a:xfrm>
              <a:custGeom>
                <a:avLst/>
                <a:gdLst>
                  <a:gd name="T0" fmla="*/ 147 w 939"/>
                  <a:gd name="T1" fmla="*/ 454 h 1033"/>
                  <a:gd name="T2" fmla="*/ 83 w 939"/>
                  <a:gd name="T3" fmla="*/ 427 h 1033"/>
                  <a:gd name="T4" fmla="*/ 47 w 939"/>
                  <a:gd name="T5" fmla="*/ 340 h 1033"/>
                  <a:gd name="T6" fmla="*/ 4 w 939"/>
                  <a:gd name="T7" fmla="*/ 313 h 1033"/>
                  <a:gd name="T8" fmla="*/ 14 w 939"/>
                  <a:gd name="T9" fmla="*/ 247 h 1033"/>
                  <a:gd name="T10" fmla="*/ 40 w 939"/>
                  <a:gd name="T11" fmla="*/ 240 h 1033"/>
                  <a:gd name="T12" fmla="*/ 128 w 939"/>
                  <a:gd name="T13" fmla="*/ 226 h 1033"/>
                  <a:gd name="T14" fmla="*/ 133 w 939"/>
                  <a:gd name="T15" fmla="*/ 276 h 1033"/>
                  <a:gd name="T16" fmla="*/ 155 w 939"/>
                  <a:gd name="T17" fmla="*/ 253 h 1033"/>
                  <a:gd name="T18" fmla="*/ 152 w 939"/>
                  <a:gd name="T19" fmla="*/ 250 h 1033"/>
                  <a:gd name="T20" fmla="*/ 145 w 939"/>
                  <a:gd name="T21" fmla="*/ 239 h 1033"/>
                  <a:gd name="T22" fmla="*/ 145 w 939"/>
                  <a:gd name="T23" fmla="*/ 233 h 1033"/>
                  <a:gd name="T24" fmla="*/ 155 w 939"/>
                  <a:gd name="T25" fmla="*/ 231 h 1033"/>
                  <a:gd name="T26" fmla="*/ 176 w 939"/>
                  <a:gd name="T27" fmla="*/ 244 h 1033"/>
                  <a:gd name="T28" fmla="*/ 205 w 939"/>
                  <a:gd name="T29" fmla="*/ 258 h 1033"/>
                  <a:gd name="T30" fmla="*/ 363 w 939"/>
                  <a:gd name="T31" fmla="*/ 247 h 1033"/>
                  <a:gd name="T32" fmla="*/ 441 w 939"/>
                  <a:gd name="T33" fmla="*/ 250 h 1033"/>
                  <a:gd name="T34" fmla="*/ 502 w 939"/>
                  <a:gd name="T35" fmla="*/ 214 h 1033"/>
                  <a:gd name="T36" fmla="*/ 517 w 939"/>
                  <a:gd name="T37" fmla="*/ 207 h 1033"/>
                  <a:gd name="T38" fmla="*/ 565 w 939"/>
                  <a:gd name="T39" fmla="*/ 183 h 1033"/>
                  <a:gd name="T40" fmla="*/ 602 w 939"/>
                  <a:gd name="T41" fmla="*/ 158 h 1033"/>
                  <a:gd name="T42" fmla="*/ 606 w 939"/>
                  <a:gd name="T43" fmla="*/ 155 h 1033"/>
                  <a:gd name="T44" fmla="*/ 622 w 939"/>
                  <a:gd name="T45" fmla="*/ 139 h 1033"/>
                  <a:gd name="T46" fmla="*/ 629 w 939"/>
                  <a:gd name="T47" fmla="*/ 127 h 1033"/>
                  <a:gd name="T48" fmla="*/ 632 w 939"/>
                  <a:gd name="T49" fmla="*/ 124 h 1033"/>
                  <a:gd name="T50" fmla="*/ 641 w 939"/>
                  <a:gd name="T51" fmla="*/ 107 h 1033"/>
                  <a:gd name="T52" fmla="*/ 646 w 939"/>
                  <a:gd name="T53" fmla="*/ 102 h 1033"/>
                  <a:gd name="T54" fmla="*/ 657 w 939"/>
                  <a:gd name="T55" fmla="*/ 105 h 1033"/>
                  <a:gd name="T56" fmla="*/ 661 w 939"/>
                  <a:gd name="T57" fmla="*/ 111 h 1033"/>
                  <a:gd name="T58" fmla="*/ 698 w 939"/>
                  <a:gd name="T59" fmla="*/ 68 h 1033"/>
                  <a:gd name="T60" fmla="*/ 739 w 939"/>
                  <a:gd name="T61" fmla="*/ 42 h 1033"/>
                  <a:gd name="T62" fmla="*/ 810 w 939"/>
                  <a:gd name="T63" fmla="*/ 18 h 1033"/>
                  <a:gd name="T64" fmla="*/ 863 w 939"/>
                  <a:gd name="T65" fmla="*/ 11 h 1033"/>
                  <a:gd name="T66" fmla="*/ 933 w 939"/>
                  <a:gd name="T67" fmla="*/ 104 h 1033"/>
                  <a:gd name="T68" fmla="*/ 938 w 939"/>
                  <a:gd name="T69" fmla="*/ 106 h 1033"/>
                  <a:gd name="T70" fmla="*/ 939 w 939"/>
                  <a:gd name="T71" fmla="*/ 111 h 1033"/>
                  <a:gd name="T72" fmla="*/ 930 w 939"/>
                  <a:gd name="T73" fmla="*/ 123 h 1033"/>
                  <a:gd name="T74" fmla="*/ 920 w 939"/>
                  <a:gd name="T75" fmla="*/ 134 h 1033"/>
                  <a:gd name="T76" fmla="*/ 904 w 939"/>
                  <a:gd name="T77" fmla="*/ 146 h 1033"/>
                  <a:gd name="T78" fmla="*/ 886 w 939"/>
                  <a:gd name="T79" fmla="*/ 163 h 1033"/>
                  <a:gd name="T80" fmla="*/ 849 w 939"/>
                  <a:gd name="T81" fmla="*/ 192 h 1033"/>
                  <a:gd name="T82" fmla="*/ 833 w 939"/>
                  <a:gd name="T83" fmla="*/ 210 h 1033"/>
                  <a:gd name="T84" fmla="*/ 792 w 939"/>
                  <a:gd name="T85" fmla="*/ 259 h 1033"/>
                  <a:gd name="T86" fmla="*/ 744 w 939"/>
                  <a:gd name="T87" fmla="*/ 315 h 1033"/>
                  <a:gd name="T88" fmla="*/ 726 w 939"/>
                  <a:gd name="T89" fmla="*/ 356 h 1033"/>
                  <a:gd name="T90" fmla="*/ 706 w 939"/>
                  <a:gd name="T91" fmla="*/ 385 h 1033"/>
                  <a:gd name="T92" fmla="*/ 567 w 939"/>
                  <a:gd name="T93" fmla="*/ 585 h 1033"/>
                  <a:gd name="T94" fmla="*/ 591 w 939"/>
                  <a:gd name="T95" fmla="*/ 635 h 1033"/>
                  <a:gd name="T96" fmla="*/ 582 w 939"/>
                  <a:gd name="T97" fmla="*/ 660 h 1033"/>
                  <a:gd name="T98" fmla="*/ 539 w 939"/>
                  <a:gd name="T99" fmla="*/ 824 h 1033"/>
                  <a:gd name="T100" fmla="*/ 540 w 939"/>
                  <a:gd name="T101" fmla="*/ 848 h 1033"/>
                  <a:gd name="T102" fmla="*/ 549 w 939"/>
                  <a:gd name="T103" fmla="*/ 863 h 1033"/>
                  <a:gd name="T104" fmla="*/ 574 w 939"/>
                  <a:gd name="T105" fmla="*/ 870 h 1033"/>
                  <a:gd name="T106" fmla="*/ 563 w 939"/>
                  <a:gd name="T107" fmla="*/ 981 h 1033"/>
                  <a:gd name="T108" fmla="*/ 548 w 939"/>
                  <a:gd name="T109" fmla="*/ 927 h 1033"/>
                  <a:gd name="T110" fmla="*/ 541 w 939"/>
                  <a:gd name="T111" fmla="*/ 946 h 1033"/>
                  <a:gd name="T112" fmla="*/ 540 w 939"/>
                  <a:gd name="T113" fmla="*/ 949 h 1033"/>
                  <a:gd name="T114" fmla="*/ 496 w 939"/>
                  <a:gd name="T115" fmla="*/ 948 h 1033"/>
                  <a:gd name="T116" fmla="*/ 504 w 939"/>
                  <a:gd name="T117" fmla="*/ 896 h 1033"/>
                  <a:gd name="T118" fmla="*/ 475 w 939"/>
                  <a:gd name="T119" fmla="*/ 868 h 1033"/>
                  <a:gd name="T120" fmla="*/ 475 w 939"/>
                  <a:gd name="T121" fmla="*/ 896 h 1033"/>
                  <a:gd name="T122" fmla="*/ 456 w 939"/>
                  <a:gd name="T123" fmla="*/ 991 h 1033"/>
                  <a:gd name="T124" fmla="*/ 446 w 939"/>
                  <a:gd name="T125" fmla="*/ 1033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39" h="1033">
                    <a:moveTo>
                      <a:pt x="139" y="496"/>
                    </a:moveTo>
                    <a:lnTo>
                      <a:pt x="147" y="454"/>
                    </a:lnTo>
                    <a:lnTo>
                      <a:pt x="93" y="446"/>
                    </a:lnTo>
                    <a:lnTo>
                      <a:pt x="83" y="427"/>
                    </a:lnTo>
                    <a:lnTo>
                      <a:pt x="56" y="411"/>
                    </a:lnTo>
                    <a:lnTo>
                      <a:pt x="47" y="340"/>
                    </a:lnTo>
                    <a:lnTo>
                      <a:pt x="11" y="333"/>
                    </a:lnTo>
                    <a:lnTo>
                      <a:pt x="4" y="313"/>
                    </a:lnTo>
                    <a:lnTo>
                      <a:pt x="0" y="283"/>
                    </a:lnTo>
                    <a:lnTo>
                      <a:pt x="14" y="247"/>
                    </a:lnTo>
                    <a:lnTo>
                      <a:pt x="28" y="247"/>
                    </a:lnTo>
                    <a:lnTo>
                      <a:pt x="40" y="240"/>
                    </a:lnTo>
                    <a:lnTo>
                      <a:pt x="47" y="220"/>
                    </a:lnTo>
                    <a:lnTo>
                      <a:pt x="128" y="226"/>
                    </a:lnTo>
                    <a:lnTo>
                      <a:pt x="113" y="250"/>
                    </a:lnTo>
                    <a:lnTo>
                      <a:pt x="133" y="276"/>
                    </a:lnTo>
                    <a:lnTo>
                      <a:pt x="147" y="261"/>
                    </a:lnTo>
                    <a:lnTo>
                      <a:pt x="155" y="253"/>
                    </a:lnTo>
                    <a:lnTo>
                      <a:pt x="154" y="251"/>
                    </a:lnTo>
                    <a:lnTo>
                      <a:pt x="152" y="250"/>
                    </a:lnTo>
                    <a:lnTo>
                      <a:pt x="148" y="240"/>
                    </a:lnTo>
                    <a:lnTo>
                      <a:pt x="145" y="239"/>
                    </a:lnTo>
                    <a:lnTo>
                      <a:pt x="143" y="240"/>
                    </a:lnTo>
                    <a:lnTo>
                      <a:pt x="145" y="233"/>
                    </a:lnTo>
                    <a:lnTo>
                      <a:pt x="150" y="231"/>
                    </a:lnTo>
                    <a:lnTo>
                      <a:pt x="155" y="231"/>
                    </a:lnTo>
                    <a:lnTo>
                      <a:pt x="162" y="235"/>
                    </a:lnTo>
                    <a:lnTo>
                      <a:pt x="176" y="244"/>
                    </a:lnTo>
                    <a:lnTo>
                      <a:pt x="190" y="253"/>
                    </a:lnTo>
                    <a:lnTo>
                      <a:pt x="205" y="258"/>
                    </a:lnTo>
                    <a:lnTo>
                      <a:pt x="221" y="263"/>
                    </a:lnTo>
                    <a:lnTo>
                      <a:pt x="363" y="247"/>
                    </a:lnTo>
                    <a:lnTo>
                      <a:pt x="439" y="270"/>
                    </a:lnTo>
                    <a:lnTo>
                      <a:pt x="441" y="250"/>
                    </a:lnTo>
                    <a:lnTo>
                      <a:pt x="468" y="228"/>
                    </a:lnTo>
                    <a:lnTo>
                      <a:pt x="502" y="214"/>
                    </a:lnTo>
                    <a:lnTo>
                      <a:pt x="509" y="210"/>
                    </a:lnTo>
                    <a:lnTo>
                      <a:pt x="517" y="207"/>
                    </a:lnTo>
                    <a:lnTo>
                      <a:pt x="534" y="201"/>
                    </a:lnTo>
                    <a:lnTo>
                      <a:pt x="565" y="183"/>
                    </a:lnTo>
                    <a:lnTo>
                      <a:pt x="596" y="164"/>
                    </a:lnTo>
                    <a:lnTo>
                      <a:pt x="602" y="158"/>
                    </a:lnTo>
                    <a:lnTo>
                      <a:pt x="604" y="156"/>
                    </a:lnTo>
                    <a:lnTo>
                      <a:pt x="606" y="155"/>
                    </a:lnTo>
                    <a:lnTo>
                      <a:pt x="610" y="153"/>
                    </a:lnTo>
                    <a:lnTo>
                      <a:pt x="622" y="139"/>
                    </a:lnTo>
                    <a:lnTo>
                      <a:pt x="626" y="131"/>
                    </a:lnTo>
                    <a:lnTo>
                      <a:pt x="629" y="127"/>
                    </a:lnTo>
                    <a:lnTo>
                      <a:pt x="630" y="125"/>
                    </a:lnTo>
                    <a:lnTo>
                      <a:pt x="632" y="124"/>
                    </a:lnTo>
                    <a:lnTo>
                      <a:pt x="636" y="115"/>
                    </a:lnTo>
                    <a:lnTo>
                      <a:pt x="641" y="107"/>
                    </a:lnTo>
                    <a:lnTo>
                      <a:pt x="641" y="104"/>
                    </a:lnTo>
                    <a:lnTo>
                      <a:pt x="646" y="102"/>
                    </a:lnTo>
                    <a:lnTo>
                      <a:pt x="648" y="104"/>
                    </a:lnTo>
                    <a:lnTo>
                      <a:pt x="657" y="105"/>
                    </a:lnTo>
                    <a:lnTo>
                      <a:pt x="659" y="107"/>
                    </a:lnTo>
                    <a:lnTo>
                      <a:pt x="661" y="111"/>
                    </a:lnTo>
                    <a:lnTo>
                      <a:pt x="691" y="92"/>
                    </a:lnTo>
                    <a:lnTo>
                      <a:pt x="698" y="68"/>
                    </a:lnTo>
                    <a:lnTo>
                      <a:pt x="710" y="55"/>
                    </a:lnTo>
                    <a:lnTo>
                      <a:pt x="739" y="42"/>
                    </a:lnTo>
                    <a:lnTo>
                      <a:pt x="774" y="22"/>
                    </a:lnTo>
                    <a:lnTo>
                      <a:pt x="810" y="18"/>
                    </a:lnTo>
                    <a:lnTo>
                      <a:pt x="831" y="0"/>
                    </a:lnTo>
                    <a:lnTo>
                      <a:pt x="863" y="11"/>
                    </a:lnTo>
                    <a:lnTo>
                      <a:pt x="909" y="83"/>
                    </a:lnTo>
                    <a:lnTo>
                      <a:pt x="933" y="104"/>
                    </a:lnTo>
                    <a:lnTo>
                      <a:pt x="935" y="104"/>
                    </a:lnTo>
                    <a:lnTo>
                      <a:pt x="938" y="106"/>
                    </a:lnTo>
                    <a:lnTo>
                      <a:pt x="939" y="108"/>
                    </a:lnTo>
                    <a:lnTo>
                      <a:pt x="939" y="111"/>
                    </a:lnTo>
                    <a:lnTo>
                      <a:pt x="934" y="118"/>
                    </a:lnTo>
                    <a:lnTo>
                      <a:pt x="930" y="123"/>
                    </a:lnTo>
                    <a:lnTo>
                      <a:pt x="926" y="129"/>
                    </a:lnTo>
                    <a:lnTo>
                      <a:pt x="920" y="134"/>
                    </a:lnTo>
                    <a:lnTo>
                      <a:pt x="913" y="140"/>
                    </a:lnTo>
                    <a:lnTo>
                      <a:pt x="904" y="146"/>
                    </a:lnTo>
                    <a:lnTo>
                      <a:pt x="896" y="155"/>
                    </a:lnTo>
                    <a:lnTo>
                      <a:pt x="886" y="163"/>
                    </a:lnTo>
                    <a:lnTo>
                      <a:pt x="874" y="173"/>
                    </a:lnTo>
                    <a:lnTo>
                      <a:pt x="849" y="192"/>
                    </a:lnTo>
                    <a:lnTo>
                      <a:pt x="844" y="197"/>
                    </a:lnTo>
                    <a:lnTo>
                      <a:pt x="833" y="210"/>
                    </a:lnTo>
                    <a:lnTo>
                      <a:pt x="825" y="221"/>
                    </a:lnTo>
                    <a:lnTo>
                      <a:pt x="792" y="259"/>
                    </a:lnTo>
                    <a:lnTo>
                      <a:pt x="760" y="296"/>
                    </a:lnTo>
                    <a:lnTo>
                      <a:pt x="744" y="315"/>
                    </a:lnTo>
                    <a:lnTo>
                      <a:pt x="734" y="335"/>
                    </a:lnTo>
                    <a:lnTo>
                      <a:pt x="726" y="356"/>
                    </a:lnTo>
                    <a:lnTo>
                      <a:pt x="724" y="378"/>
                    </a:lnTo>
                    <a:lnTo>
                      <a:pt x="706" y="385"/>
                    </a:lnTo>
                    <a:lnTo>
                      <a:pt x="596" y="598"/>
                    </a:lnTo>
                    <a:lnTo>
                      <a:pt x="567" y="585"/>
                    </a:lnTo>
                    <a:lnTo>
                      <a:pt x="546" y="611"/>
                    </a:lnTo>
                    <a:lnTo>
                      <a:pt x="591" y="635"/>
                    </a:lnTo>
                    <a:lnTo>
                      <a:pt x="590" y="639"/>
                    </a:lnTo>
                    <a:lnTo>
                      <a:pt x="582" y="660"/>
                    </a:lnTo>
                    <a:lnTo>
                      <a:pt x="574" y="685"/>
                    </a:lnTo>
                    <a:lnTo>
                      <a:pt x="539" y="824"/>
                    </a:lnTo>
                    <a:lnTo>
                      <a:pt x="537" y="837"/>
                    </a:lnTo>
                    <a:lnTo>
                      <a:pt x="540" y="848"/>
                    </a:lnTo>
                    <a:lnTo>
                      <a:pt x="545" y="858"/>
                    </a:lnTo>
                    <a:lnTo>
                      <a:pt x="549" y="863"/>
                    </a:lnTo>
                    <a:lnTo>
                      <a:pt x="556" y="868"/>
                    </a:lnTo>
                    <a:lnTo>
                      <a:pt x="574" y="870"/>
                    </a:lnTo>
                    <a:lnTo>
                      <a:pt x="584" y="889"/>
                    </a:lnTo>
                    <a:lnTo>
                      <a:pt x="563" y="981"/>
                    </a:lnTo>
                    <a:lnTo>
                      <a:pt x="563" y="946"/>
                    </a:lnTo>
                    <a:lnTo>
                      <a:pt x="548" y="927"/>
                    </a:lnTo>
                    <a:lnTo>
                      <a:pt x="546" y="946"/>
                    </a:lnTo>
                    <a:lnTo>
                      <a:pt x="541" y="946"/>
                    </a:lnTo>
                    <a:lnTo>
                      <a:pt x="541" y="948"/>
                    </a:lnTo>
                    <a:lnTo>
                      <a:pt x="540" y="949"/>
                    </a:lnTo>
                    <a:lnTo>
                      <a:pt x="539" y="953"/>
                    </a:lnTo>
                    <a:lnTo>
                      <a:pt x="496" y="948"/>
                    </a:lnTo>
                    <a:lnTo>
                      <a:pt x="506" y="920"/>
                    </a:lnTo>
                    <a:lnTo>
                      <a:pt x="504" y="896"/>
                    </a:lnTo>
                    <a:lnTo>
                      <a:pt x="489" y="868"/>
                    </a:lnTo>
                    <a:lnTo>
                      <a:pt x="475" y="868"/>
                    </a:lnTo>
                    <a:lnTo>
                      <a:pt x="482" y="884"/>
                    </a:lnTo>
                    <a:lnTo>
                      <a:pt x="475" y="896"/>
                    </a:lnTo>
                    <a:lnTo>
                      <a:pt x="475" y="939"/>
                    </a:lnTo>
                    <a:lnTo>
                      <a:pt x="456" y="991"/>
                    </a:lnTo>
                    <a:lnTo>
                      <a:pt x="468" y="1010"/>
                    </a:lnTo>
                    <a:lnTo>
                      <a:pt x="446" y="1033"/>
                    </a:lnTo>
                    <a:lnTo>
                      <a:pt x="304" y="981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1808">
                <a:extLst>
                  <a:ext uri="{FF2B5EF4-FFF2-40B4-BE49-F238E27FC236}">
                    <a16:creationId xmlns:a16="http://schemas.microsoft.com/office/drawing/2014/main" id="{E1FE1320-4B59-B1FE-139F-1B2C59A459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3232"/>
                <a:ext cx="23" cy="31"/>
              </a:xfrm>
              <a:custGeom>
                <a:avLst/>
                <a:gdLst>
                  <a:gd name="T0" fmla="*/ 139 w 139"/>
                  <a:gd name="T1" fmla="*/ 186 h 186"/>
                  <a:gd name="T2" fmla="*/ 74 w 139"/>
                  <a:gd name="T3" fmla="*/ 95 h 186"/>
                  <a:gd name="T4" fmla="*/ 65 w 139"/>
                  <a:gd name="T5" fmla="*/ 74 h 186"/>
                  <a:gd name="T6" fmla="*/ 24 w 139"/>
                  <a:gd name="T7" fmla="*/ 22 h 186"/>
                  <a:gd name="T8" fmla="*/ 0 w 139"/>
                  <a:gd name="T9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" h="186">
                    <a:moveTo>
                      <a:pt x="139" y="186"/>
                    </a:moveTo>
                    <a:lnTo>
                      <a:pt x="74" y="95"/>
                    </a:lnTo>
                    <a:lnTo>
                      <a:pt x="65" y="74"/>
                    </a:lnTo>
                    <a:lnTo>
                      <a:pt x="24" y="2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1809">
                <a:extLst>
                  <a:ext uri="{FF2B5EF4-FFF2-40B4-BE49-F238E27FC236}">
                    <a16:creationId xmlns:a16="http://schemas.microsoft.com/office/drawing/2014/main" id="{1F789860-4B29-A3D4-6D7E-484F344595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8" y="3263"/>
                <a:ext cx="1" cy="0"/>
              </a:xfrm>
              <a:custGeom>
                <a:avLst/>
                <a:gdLst>
                  <a:gd name="T0" fmla="*/ 4 w 4"/>
                  <a:gd name="T1" fmla="*/ 2 h 2"/>
                  <a:gd name="T2" fmla="*/ 4 w 4"/>
                  <a:gd name="T3" fmla="*/ 0 h 2"/>
                  <a:gd name="T4" fmla="*/ 0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4" y="2"/>
                    </a:move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Line 1810">
                <a:extLst>
                  <a:ext uri="{FF2B5EF4-FFF2-40B4-BE49-F238E27FC236}">
                    <a16:creationId xmlns:a16="http://schemas.microsoft.com/office/drawing/2014/main" id="{19F78E27-C914-9059-1B8D-5E02C9B3D0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18" y="3263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1811">
                <a:extLst>
                  <a:ext uri="{FF2B5EF4-FFF2-40B4-BE49-F238E27FC236}">
                    <a16:creationId xmlns:a16="http://schemas.microsoft.com/office/drawing/2014/main" id="{9566C3FA-653B-9982-BF19-55BA7E9DD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3598"/>
                <a:ext cx="15" cy="9"/>
              </a:xfrm>
              <a:custGeom>
                <a:avLst/>
                <a:gdLst>
                  <a:gd name="T0" fmla="*/ 66 w 89"/>
                  <a:gd name="T1" fmla="*/ 0 h 50"/>
                  <a:gd name="T2" fmla="*/ 44 w 89"/>
                  <a:gd name="T3" fmla="*/ 20 h 50"/>
                  <a:gd name="T4" fmla="*/ 16 w 89"/>
                  <a:gd name="T5" fmla="*/ 30 h 50"/>
                  <a:gd name="T6" fmla="*/ 7 w 89"/>
                  <a:gd name="T7" fmla="*/ 26 h 50"/>
                  <a:gd name="T8" fmla="*/ 2 w 89"/>
                  <a:gd name="T9" fmla="*/ 28 h 50"/>
                  <a:gd name="T10" fmla="*/ 0 w 89"/>
                  <a:gd name="T11" fmla="*/ 31 h 50"/>
                  <a:gd name="T12" fmla="*/ 3 w 89"/>
                  <a:gd name="T13" fmla="*/ 37 h 50"/>
                  <a:gd name="T14" fmla="*/ 89 w 89"/>
                  <a:gd name="T15" fmla="*/ 50 h 50"/>
                  <a:gd name="T16" fmla="*/ 87 w 89"/>
                  <a:gd name="T17" fmla="*/ 6 h 50"/>
                  <a:gd name="T18" fmla="*/ 66 w 89"/>
                  <a:gd name="T1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50">
                    <a:moveTo>
                      <a:pt x="66" y="0"/>
                    </a:moveTo>
                    <a:lnTo>
                      <a:pt x="44" y="20"/>
                    </a:lnTo>
                    <a:lnTo>
                      <a:pt x="16" y="30"/>
                    </a:lnTo>
                    <a:lnTo>
                      <a:pt x="7" y="26"/>
                    </a:lnTo>
                    <a:lnTo>
                      <a:pt x="2" y="28"/>
                    </a:lnTo>
                    <a:lnTo>
                      <a:pt x="0" y="31"/>
                    </a:lnTo>
                    <a:lnTo>
                      <a:pt x="3" y="37"/>
                    </a:lnTo>
                    <a:lnTo>
                      <a:pt x="89" y="50"/>
                    </a:lnTo>
                    <a:lnTo>
                      <a:pt x="87" y="6"/>
                    </a:lnTo>
                    <a:lnTo>
                      <a:pt x="66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1812">
                <a:extLst>
                  <a:ext uri="{FF2B5EF4-FFF2-40B4-BE49-F238E27FC236}">
                    <a16:creationId xmlns:a16="http://schemas.microsoft.com/office/drawing/2014/main" id="{28AB2420-B9A9-C87F-C8C2-C2306FC43A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9" y="3580"/>
                <a:ext cx="30" cy="81"/>
              </a:xfrm>
              <a:custGeom>
                <a:avLst/>
                <a:gdLst>
                  <a:gd name="T0" fmla="*/ 183 w 183"/>
                  <a:gd name="T1" fmla="*/ 485 h 485"/>
                  <a:gd name="T2" fmla="*/ 181 w 183"/>
                  <a:gd name="T3" fmla="*/ 476 h 485"/>
                  <a:gd name="T4" fmla="*/ 178 w 183"/>
                  <a:gd name="T5" fmla="*/ 469 h 485"/>
                  <a:gd name="T6" fmla="*/ 170 w 183"/>
                  <a:gd name="T7" fmla="*/ 461 h 485"/>
                  <a:gd name="T8" fmla="*/ 162 w 183"/>
                  <a:gd name="T9" fmla="*/ 455 h 485"/>
                  <a:gd name="T10" fmla="*/ 151 w 183"/>
                  <a:gd name="T11" fmla="*/ 449 h 485"/>
                  <a:gd name="T12" fmla="*/ 138 w 183"/>
                  <a:gd name="T13" fmla="*/ 446 h 485"/>
                  <a:gd name="T14" fmla="*/ 125 w 183"/>
                  <a:gd name="T15" fmla="*/ 443 h 485"/>
                  <a:gd name="T16" fmla="*/ 111 w 183"/>
                  <a:gd name="T17" fmla="*/ 443 h 485"/>
                  <a:gd name="T18" fmla="*/ 107 w 183"/>
                  <a:gd name="T19" fmla="*/ 437 h 485"/>
                  <a:gd name="T20" fmla="*/ 105 w 183"/>
                  <a:gd name="T21" fmla="*/ 421 h 485"/>
                  <a:gd name="T22" fmla="*/ 99 w 183"/>
                  <a:gd name="T23" fmla="*/ 420 h 485"/>
                  <a:gd name="T24" fmla="*/ 94 w 183"/>
                  <a:gd name="T25" fmla="*/ 416 h 485"/>
                  <a:gd name="T26" fmla="*/ 91 w 183"/>
                  <a:gd name="T27" fmla="*/ 412 h 485"/>
                  <a:gd name="T28" fmla="*/ 89 w 183"/>
                  <a:gd name="T29" fmla="*/ 407 h 485"/>
                  <a:gd name="T30" fmla="*/ 88 w 183"/>
                  <a:gd name="T31" fmla="*/ 395 h 485"/>
                  <a:gd name="T32" fmla="*/ 89 w 183"/>
                  <a:gd name="T33" fmla="*/ 389 h 485"/>
                  <a:gd name="T34" fmla="*/ 92 w 183"/>
                  <a:gd name="T35" fmla="*/ 385 h 485"/>
                  <a:gd name="T36" fmla="*/ 111 w 183"/>
                  <a:gd name="T37" fmla="*/ 343 h 485"/>
                  <a:gd name="T38" fmla="*/ 107 w 183"/>
                  <a:gd name="T39" fmla="*/ 331 h 485"/>
                  <a:gd name="T40" fmla="*/ 150 w 183"/>
                  <a:gd name="T41" fmla="*/ 277 h 485"/>
                  <a:gd name="T42" fmla="*/ 118 w 183"/>
                  <a:gd name="T43" fmla="*/ 207 h 485"/>
                  <a:gd name="T44" fmla="*/ 48 w 183"/>
                  <a:gd name="T45" fmla="*/ 231 h 485"/>
                  <a:gd name="T46" fmla="*/ 40 w 183"/>
                  <a:gd name="T47" fmla="*/ 200 h 485"/>
                  <a:gd name="T48" fmla="*/ 42 w 183"/>
                  <a:gd name="T49" fmla="*/ 174 h 485"/>
                  <a:gd name="T50" fmla="*/ 35 w 183"/>
                  <a:gd name="T51" fmla="*/ 172 h 485"/>
                  <a:gd name="T52" fmla="*/ 0 w 183"/>
                  <a:gd name="T53" fmla="*/ 143 h 485"/>
                  <a:gd name="T54" fmla="*/ 5 w 183"/>
                  <a:gd name="T55" fmla="*/ 81 h 485"/>
                  <a:gd name="T56" fmla="*/ 7 w 183"/>
                  <a:gd name="T57" fmla="*/ 74 h 485"/>
                  <a:gd name="T58" fmla="*/ 14 w 183"/>
                  <a:gd name="T59" fmla="*/ 67 h 485"/>
                  <a:gd name="T60" fmla="*/ 18 w 183"/>
                  <a:gd name="T61" fmla="*/ 60 h 485"/>
                  <a:gd name="T62" fmla="*/ 22 w 183"/>
                  <a:gd name="T63" fmla="*/ 57 h 485"/>
                  <a:gd name="T64" fmla="*/ 24 w 183"/>
                  <a:gd name="T65" fmla="*/ 52 h 485"/>
                  <a:gd name="T66" fmla="*/ 26 w 183"/>
                  <a:gd name="T67" fmla="*/ 39 h 485"/>
                  <a:gd name="T68" fmla="*/ 22 w 183"/>
                  <a:gd name="T69" fmla="*/ 31 h 485"/>
                  <a:gd name="T70" fmla="*/ 18 w 183"/>
                  <a:gd name="T71" fmla="*/ 0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83" h="485">
                    <a:moveTo>
                      <a:pt x="183" y="485"/>
                    </a:moveTo>
                    <a:lnTo>
                      <a:pt x="181" y="476"/>
                    </a:lnTo>
                    <a:lnTo>
                      <a:pt x="178" y="469"/>
                    </a:lnTo>
                    <a:lnTo>
                      <a:pt x="170" y="461"/>
                    </a:lnTo>
                    <a:lnTo>
                      <a:pt x="162" y="455"/>
                    </a:lnTo>
                    <a:lnTo>
                      <a:pt x="151" y="449"/>
                    </a:lnTo>
                    <a:lnTo>
                      <a:pt x="138" y="446"/>
                    </a:lnTo>
                    <a:lnTo>
                      <a:pt x="125" y="443"/>
                    </a:lnTo>
                    <a:lnTo>
                      <a:pt x="111" y="443"/>
                    </a:lnTo>
                    <a:lnTo>
                      <a:pt x="107" y="437"/>
                    </a:lnTo>
                    <a:lnTo>
                      <a:pt x="105" y="421"/>
                    </a:lnTo>
                    <a:lnTo>
                      <a:pt x="99" y="420"/>
                    </a:lnTo>
                    <a:lnTo>
                      <a:pt x="94" y="416"/>
                    </a:lnTo>
                    <a:lnTo>
                      <a:pt x="91" y="412"/>
                    </a:lnTo>
                    <a:lnTo>
                      <a:pt x="89" y="407"/>
                    </a:lnTo>
                    <a:lnTo>
                      <a:pt x="88" y="395"/>
                    </a:lnTo>
                    <a:lnTo>
                      <a:pt x="89" y="389"/>
                    </a:lnTo>
                    <a:lnTo>
                      <a:pt x="92" y="385"/>
                    </a:lnTo>
                    <a:lnTo>
                      <a:pt x="111" y="343"/>
                    </a:lnTo>
                    <a:lnTo>
                      <a:pt x="107" y="331"/>
                    </a:lnTo>
                    <a:lnTo>
                      <a:pt x="150" y="277"/>
                    </a:lnTo>
                    <a:lnTo>
                      <a:pt x="118" y="207"/>
                    </a:lnTo>
                    <a:lnTo>
                      <a:pt x="48" y="231"/>
                    </a:lnTo>
                    <a:lnTo>
                      <a:pt x="40" y="200"/>
                    </a:lnTo>
                    <a:lnTo>
                      <a:pt x="42" y="174"/>
                    </a:lnTo>
                    <a:lnTo>
                      <a:pt x="35" y="172"/>
                    </a:lnTo>
                    <a:lnTo>
                      <a:pt x="0" y="143"/>
                    </a:lnTo>
                    <a:lnTo>
                      <a:pt x="5" y="81"/>
                    </a:lnTo>
                    <a:lnTo>
                      <a:pt x="7" y="74"/>
                    </a:lnTo>
                    <a:lnTo>
                      <a:pt x="14" y="67"/>
                    </a:lnTo>
                    <a:lnTo>
                      <a:pt x="18" y="60"/>
                    </a:lnTo>
                    <a:lnTo>
                      <a:pt x="22" y="57"/>
                    </a:lnTo>
                    <a:lnTo>
                      <a:pt x="24" y="52"/>
                    </a:lnTo>
                    <a:lnTo>
                      <a:pt x="26" y="39"/>
                    </a:lnTo>
                    <a:lnTo>
                      <a:pt x="22" y="31"/>
                    </a:lnTo>
                    <a:lnTo>
                      <a:pt x="18" y="0"/>
                    </a:lnTo>
                  </a:path>
                </a:pathLst>
              </a:custGeom>
              <a:noFill/>
              <a:ln w="4763">
                <a:solidFill>
                  <a:srgbClr val="8C8A2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15" name="Freeform 1814">
              <a:extLst>
                <a:ext uri="{FF2B5EF4-FFF2-40B4-BE49-F238E27FC236}">
                  <a16:creationId xmlns:a16="http://schemas.microsoft.com/office/drawing/2014/main" id="{BD5F5ABF-DB6C-AC51-2F3D-0AB86E36EF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3" y="3608"/>
              <a:ext cx="24" cy="23"/>
            </a:xfrm>
            <a:custGeom>
              <a:avLst/>
              <a:gdLst>
                <a:gd name="T0" fmla="*/ 140 w 140"/>
                <a:gd name="T1" fmla="*/ 28 h 142"/>
                <a:gd name="T2" fmla="*/ 121 w 140"/>
                <a:gd name="T3" fmla="*/ 0 h 142"/>
                <a:gd name="T4" fmla="*/ 26 w 140"/>
                <a:gd name="T5" fmla="*/ 50 h 142"/>
                <a:gd name="T6" fmla="*/ 0 w 140"/>
                <a:gd name="T7" fmla="*/ 50 h 142"/>
                <a:gd name="T8" fmla="*/ 7 w 140"/>
                <a:gd name="T9" fmla="*/ 78 h 142"/>
                <a:gd name="T10" fmla="*/ 21 w 140"/>
                <a:gd name="T11" fmla="*/ 102 h 142"/>
                <a:gd name="T12" fmla="*/ 26 w 140"/>
                <a:gd name="T13" fmla="*/ 142 h 142"/>
                <a:gd name="T14" fmla="*/ 55 w 140"/>
                <a:gd name="T15" fmla="*/ 130 h 142"/>
                <a:gd name="T16" fmla="*/ 71 w 140"/>
                <a:gd name="T17" fmla="*/ 102 h 142"/>
                <a:gd name="T18" fmla="*/ 93 w 140"/>
                <a:gd name="T19" fmla="*/ 87 h 142"/>
                <a:gd name="T20" fmla="*/ 91 w 140"/>
                <a:gd name="T21" fmla="*/ 85 h 142"/>
                <a:gd name="T22" fmla="*/ 89 w 140"/>
                <a:gd name="T23" fmla="*/ 78 h 142"/>
                <a:gd name="T24" fmla="*/ 89 w 140"/>
                <a:gd name="T25" fmla="*/ 72 h 142"/>
                <a:gd name="T26" fmla="*/ 89 w 140"/>
                <a:gd name="T27" fmla="*/ 67 h 142"/>
                <a:gd name="T28" fmla="*/ 92 w 140"/>
                <a:gd name="T29" fmla="*/ 65 h 142"/>
                <a:gd name="T30" fmla="*/ 94 w 140"/>
                <a:gd name="T31" fmla="*/ 63 h 142"/>
                <a:gd name="T32" fmla="*/ 99 w 140"/>
                <a:gd name="T33" fmla="*/ 63 h 142"/>
                <a:gd name="T34" fmla="*/ 104 w 140"/>
                <a:gd name="T35" fmla="*/ 63 h 142"/>
                <a:gd name="T36" fmla="*/ 112 w 140"/>
                <a:gd name="T37" fmla="*/ 66 h 142"/>
                <a:gd name="T38" fmla="*/ 112 w 140"/>
                <a:gd name="T39" fmla="*/ 37 h 142"/>
                <a:gd name="T40" fmla="*/ 140 w 140"/>
                <a:gd name="T41" fmla="*/ 2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0" h="142">
                  <a:moveTo>
                    <a:pt x="140" y="28"/>
                  </a:moveTo>
                  <a:lnTo>
                    <a:pt x="121" y="0"/>
                  </a:lnTo>
                  <a:lnTo>
                    <a:pt x="26" y="50"/>
                  </a:lnTo>
                  <a:lnTo>
                    <a:pt x="0" y="50"/>
                  </a:lnTo>
                  <a:lnTo>
                    <a:pt x="7" y="78"/>
                  </a:lnTo>
                  <a:lnTo>
                    <a:pt x="21" y="102"/>
                  </a:lnTo>
                  <a:lnTo>
                    <a:pt x="26" y="142"/>
                  </a:lnTo>
                  <a:lnTo>
                    <a:pt x="55" y="130"/>
                  </a:lnTo>
                  <a:lnTo>
                    <a:pt x="71" y="102"/>
                  </a:lnTo>
                  <a:lnTo>
                    <a:pt x="93" y="87"/>
                  </a:lnTo>
                  <a:lnTo>
                    <a:pt x="91" y="85"/>
                  </a:lnTo>
                  <a:lnTo>
                    <a:pt x="89" y="78"/>
                  </a:lnTo>
                  <a:lnTo>
                    <a:pt x="89" y="72"/>
                  </a:lnTo>
                  <a:lnTo>
                    <a:pt x="89" y="67"/>
                  </a:lnTo>
                  <a:lnTo>
                    <a:pt x="92" y="65"/>
                  </a:lnTo>
                  <a:lnTo>
                    <a:pt x="94" y="63"/>
                  </a:lnTo>
                  <a:lnTo>
                    <a:pt x="99" y="63"/>
                  </a:lnTo>
                  <a:lnTo>
                    <a:pt x="104" y="63"/>
                  </a:lnTo>
                  <a:lnTo>
                    <a:pt x="112" y="66"/>
                  </a:lnTo>
                  <a:lnTo>
                    <a:pt x="112" y="37"/>
                  </a:lnTo>
                  <a:lnTo>
                    <a:pt x="140" y="28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1815">
              <a:extLst>
                <a:ext uri="{FF2B5EF4-FFF2-40B4-BE49-F238E27FC236}">
                  <a16:creationId xmlns:a16="http://schemas.microsoft.com/office/drawing/2014/main" id="{6642121C-36C3-8099-4062-68FD3D0A7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2" y="3661"/>
              <a:ext cx="167" cy="94"/>
            </a:xfrm>
            <a:custGeom>
              <a:avLst/>
              <a:gdLst>
                <a:gd name="T0" fmla="*/ 979 w 1005"/>
                <a:gd name="T1" fmla="*/ 39 h 566"/>
                <a:gd name="T2" fmla="*/ 948 w 1005"/>
                <a:gd name="T3" fmla="*/ 86 h 566"/>
                <a:gd name="T4" fmla="*/ 772 w 1005"/>
                <a:gd name="T5" fmla="*/ 159 h 566"/>
                <a:gd name="T6" fmla="*/ 769 w 1005"/>
                <a:gd name="T7" fmla="*/ 163 h 566"/>
                <a:gd name="T8" fmla="*/ 762 w 1005"/>
                <a:gd name="T9" fmla="*/ 175 h 566"/>
                <a:gd name="T10" fmla="*/ 759 w 1005"/>
                <a:gd name="T11" fmla="*/ 178 h 566"/>
                <a:gd name="T12" fmla="*/ 753 w 1005"/>
                <a:gd name="T13" fmla="*/ 191 h 566"/>
                <a:gd name="T14" fmla="*/ 735 w 1005"/>
                <a:gd name="T15" fmla="*/ 211 h 566"/>
                <a:gd name="T16" fmla="*/ 732 w 1005"/>
                <a:gd name="T17" fmla="*/ 215 h 566"/>
                <a:gd name="T18" fmla="*/ 726 w 1005"/>
                <a:gd name="T19" fmla="*/ 221 h 566"/>
                <a:gd name="T20" fmla="*/ 723 w 1005"/>
                <a:gd name="T21" fmla="*/ 224 h 566"/>
                <a:gd name="T22" fmla="*/ 703 w 1005"/>
                <a:gd name="T23" fmla="*/ 241 h 566"/>
                <a:gd name="T24" fmla="*/ 691 w 1005"/>
                <a:gd name="T25" fmla="*/ 247 h 566"/>
                <a:gd name="T26" fmla="*/ 687 w 1005"/>
                <a:gd name="T27" fmla="*/ 250 h 566"/>
                <a:gd name="T28" fmla="*/ 675 w 1005"/>
                <a:gd name="T29" fmla="*/ 256 h 566"/>
                <a:gd name="T30" fmla="*/ 672 w 1005"/>
                <a:gd name="T31" fmla="*/ 259 h 566"/>
                <a:gd name="T32" fmla="*/ 670 w 1005"/>
                <a:gd name="T33" fmla="*/ 269 h 566"/>
                <a:gd name="T34" fmla="*/ 677 w 1005"/>
                <a:gd name="T35" fmla="*/ 278 h 566"/>
                <a:gd name="T36" fmla="*/ 651 w 1005"/>
                <a:gd name="T37" fmla="*/ 287 h 566"/>
                <a:gd name="T38" fmla="*/ 638 w 1005"/>
                <a:gd name="T39" fmla="*/ 295 h 566"/>
                <a:gd name="T40" fmla="*/ 629 w 1005"/>
                <a:gd name="T41" fmla="*/ 314 h 566"/>
                <a:gd name="T42" fmla="*/ 632 w 1005"/>
                <a:gd name="T43" fmla="*/ 324 h 566"/>
                <a:gd name="T44" fmla="*/ 629 w 1005"/>
                <a:gd name="T45" fmla="*/ 331 h 566"/>
                <a:gd name="T46" fmla="*/ 622 w 1005"/>
                <a:gd name="T47" fmla="*/ 402 h 566"/>
                <a:gd name="T48" fmla="*/ 579 w 1005"/>
                <a:gd name="T49" fmla="*/ 421 h 566"/>
                <a:gd name="T50" fmla="*/ 505 w 1005"/>
                <a:gd name="T51" fmla="*/ 452 h 566"/>
                <a:gd name="T52" fmla="*/ 427 w 1005"/>
                <a:gd name="T53" fmla="*/ 478 h 566"/>
                <a:gd name="T54" fmla="*/ 363 w 1005"/>
                <a:gd name="T55" fmla="*/ 478 h 566"/>
                <a:gd name="T56" fmla="*/ 327 w 1005"/>
                <a:gd name="T57" fmla="*/ 430 h 566"/>
                <a:gd name="T58" fmla="*/ 266 w 1005"/>
                <a:gd name="T59" fmla="*/ 430 h 566"/>
                <a:gd name="T60" fmla="*/ 257 w 1005"/>
                <a:gd name="T61" fmla="*/ 442 h 566"/>
                <a:gd name="T62" fmla="*/ 235 w 1005"/>
                <a:gd name="T63" fmla="*/ 445 h 566"/>
                <a:gd name="T64" fmla="*/ 230 w 1005"/>
                <a:gd name="T65" fmla="*/ 438 h 566"/>
                <a:gd name="T66" fmla="*/ 223 w 1005"/>
                <a:gd name="T67" fmla="*/ 435 h 566"/>
                <a:gd name="T68" fmla="*/ 194 w 1005"/>
                <a:gd name="T69" fmla="*/ 424 h 566"/>
                <a:gd name="T70" fmla="*/ 144 w 1005"/>
                <a:gd name="T71" fmla="*/ 424 h 566"/>
                <a:gd name="T72" fmla="*/ 120 w 1005"/>
                <a:gd name="T73" fmla="*/ 485 h 566"/>
                <a:gd name="T74" fmla="*/ 120 w 1005"/>
                <a:gd name="T75" fmla="*/ 544 h 566"/>
                <a:gd name="T76" fmla="*/ 78 w 1005"/>
                <a:gd name="T77" fmla="*/ 552 h 566"/>
                <a:gd name="T78" fmla="*/ 0 w 1005"/>
                <a:gd name="T79" fmla="*/ 535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05" h="566">
                  <a:moveTo>
                    <a:pt x="1005" y="0"/>
                  </a:moveTo>
                  <a:lnTo>
                    <a:pt x="979" y="39"/>
                  </a:lnTo>
                  <a:lnTo>
                    <a:pt x="977" y="57"/>
                  </a:lnTo>
                  <a:lnTo>
                    <a:pt x="948" y="86"/>
                  </a:lnTo>
                  <a:lnTo>
                    <a:pt x="822" y="107"/>
                  </a:lnTo>
                  <a:lnTo>
                    <a:pt x="772" y="159"/>
                  </a:lnTo>
                  <a:lnTo>
                    <a:pt x="770" y="160"/>
                  </a:lnTo>
                  <a:lnTo>
                    <a:pt x="769" y="163"/>
                  </a:lnTo>
                  <a:lnTo>
                    <a:pt x="767" y="167"/>
                  </a:lnTo>
                  <a:lnTo>
                    <a:pt x="762" y="175"/>
                  </a:lnTo>
                  <a:lnTo>
                    <a:pt x="760" y="176"/>
                  </a:lnTo>
                  <a:lnTo>
                    <a:pt x="759" y="178"/>
                  </a:lnTo>
                  <a:lnTo>
                    <a:pt x="757" y="182"/>
                  </a:lnTo>
                  <a:lnTo>
                    <a:pt x="753" y="191"/>
                  </a:lnTo>
                  <a:lnTo>
                    <a:pt x="742" y="205"/>
                  </a:lnTo>
                  <a:lnTo>
                    <a:pt x="735" y="211"/>
                  </a:lnTo>
                  <a:lnTo>
                    <a:pt x="733" y="212"/>
                  </a:lnTo>
                  <a:lnTo>
                    <a:pt x="732" y="215"/>
                  </a:lnTo>
                  <a:lnTo>
                    <a:pt x="730" y="219"/>
                  </a:lnTo>
                  <a:lnTo>
                    <a:pt x="726" y="221"/>
                  </a:lnTo>
                  <a:lnTo>
                    <a:pt x="724" y="222"/>
                  </a:lnTo>
                  <a:lnTo>
                    <a:pt x="723" y="224"/>
                  </a:lnTo>
                  <a:lnTo>
                    <a:pt x="717" y="230"/>
                  </a:lnTo>
                  <a:lnTo>
                    <a:pt x="703" y="241"/>
                  </a:lnTo>
                  <a:lnTo>
                    <a:pt x="695" y="245"/>
                  </a:lnTo>
                  <a:lnTo>
                    <a:pt x="691" y="247"/>
                  </a:lnTo>
                  <a:lnTo>
                    <a:pt x="689" y="248"/>
                  </a:lnTo>
                  <a:lnTo>
                    <a:pt x="687" y="250"/>
                  </a:lnTo>
                  <a:lnTo>
                    <a:pt x="679" y="254"/>
                  </a:lnTo>
                  <a:lnTo>
                    <a:pt x="675" y="256"/>
                  </a:lnTo>
                  <a:lnTo>
                    <a:pt x="673" y="257"/>
                  </a:lnTo>
                  <a:lnTo>
                    <a:pt x="672" y="259"/>
                  </a:lnTo>
                  <a:lnTo>
                    <a:pt x="669" y="263"/>
                  </a:lnTo>
                  <a:lnTo>
                    <a:pt x="670" y="269"/>
                  </a:lnTo>
                  <a:lnTo>
                    <a:pt x="672" y="273"/>
                  </a:lnTo>
                  <a:lnTo>
                    <a:pt x="677" y="278"/>
                  </a:lnTo>
                  <a:lnTo>
                    <a:pt x="658" y="293"/>
                  </a:lnTo>
                  <a:lnTo>
                    <a:pt x="651" y="287"/>
                  </a:lnTo>
                  <a:lnTo>
                    <a:pt x="644" y="290"/>
                  </a:lnTo>
                  <a:lnTo>
                    <a:pt x="638" y="295"/>
                  </a:lnTo>
                  <a:lnTo>
                    <a:pt x="632" y="303"/>
                  </a:lnTo>
                  <a:lnTo>
                    <a:pt x="629" y="314"/>
                  </a:lnTo>
                  <a:lnTo>
                    <a:pt x="631" y="319"/>
                  </a:lnTo>
                  <a:lnTo>
                    <a:pt x="632" y="324"/>
                  </a:lnTo>
                  <a:lnTo>
                    <a:pt x="631" y="327"/>
                  </a:lnTo>
                  <a:lnTo>
                    <a:pt x="629" y="331"/>
                  </a:lnTo>
                  <a:lnTo>
                    <a:pt x="651" y="359"/>
                  </a:lnTo>
                  <a:lnTo>
                    <a:pt x="622" y="402"/>
                  </a:lnTo>
                  <a:lnTo>
                    <a:pt x="592" y="409"/>
                  </a:lnTo>
                  <a:lnTo>
                    <a:pt x="579" y="421"/>
                  </a:lnTo>
                  <a:lnTo>
                    <a:pt x="520" y="430"/>
                  </a:lnTo>
                  <a:lnTo>
                    <a:pt x="505" y="452"/>
                  </a:lnTo>
                  <a:lnTo>
                    <a:pt x="485" y="452"/>
                  </a:lnTo>
                  <a:lnTo>
                    <a:pt x="427" y="478"/>
                  </a:lnTo>
                  <a:lnTo>
                    <a:pt x="407" y="492"/>
                  </a:lnTo>
                  <a:lnTo>
                    <a:pt x="363" y="478"/>
                  </a:lnTo>
                  <a:lnTo>
                    <a:pt x="337" y="457"/>
                  </a:lnTo>
                  <a:lnTo>
                    <a:pt x="327" y="430"/>
                  </a:lnTo>
                  <a:lnTo>
                    <a:pt x="309" y="437"/>
                  </a:lnTo>
                  <a:lnTo>
                    <a:pt x="266" y="430"/>
                  </a:lnTo>
                  <a:lnTo>
                    <a:pt x="262" y="434"/>
                  </a:lnTo>
                  <a:lnTo>
                    <a:pt x="257" y="442"/>
                  </a:lnTo>
                  <a:lnTo>
                    <a:pt x="249" y="437"/>
                  </a:lnTo>
                  <a:lnTo>
                    <a:pt x="235" y="445"/>
                  </a:lnTo>
                  <a:lnTo>
                    <a:pt x="232" y="440"/>
                  </a:lnTo>
                  <a:lnTo>
                    <a:pt x="230" y="438"/>
                  </a:lnTo>
                  <a:lnTo>
                    <a:pt x="228" y="437"/>
                  </a:lnTo>
                  <a:lnTo>
                    <a:pt x="223" y="435"/>
                  </a:lnTo>
                  <a:lnTo>
                    <a:pt x="209" y="435"/>
                  </a:lnTo>
                  <a:lnTo>
                    <a:pt x="194" y="424"/>
                  </a:lnTo>
                  <a:lnTo>
                    <a:pt x="185" y="435"/>
                  </a:lnTo>
                  <a:lnTo>
                    <a:pt x="144" y="424"/>
                  </a:lnTo>
                  <a:lnTo>
                    <a:pt x="135" y="430"/>
                  </a:lnTo>
                  <a:lnTo>
                    <a:pt x="120" y="485"/>
                  </a:lnTo>
                  <a:lnTo>
                    <a:pt x="152" y="524"/>
                  </a:lnTo>
                  <a:lnTo>
                    <a:pt x="120" y="544"/>
                  </a:lnTo>
                  <a:lnTo>
                    <a:pt x="100" y="566"/>
                  </a:lnTo>
                  <a:lnTo>
                    <a:pt x="78" y="552"/>
                  </a:lnTo>
                  <a:lnTo>
                    <a:pt x="74" y="537"/>
                  </a:lnTo>
                  <a:lnTo>
                    <a:pt x="0" y="535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1816">
              <a:extLst>
                <a:ext uri="{FF2B5EF4-FFF2-40B4-BE49-F238E27FC236}">
                  <a16:creationId xmlns:a16="http://schemas.microsoft.com/office/drawing/2014/main" id="{C2274DB8-5DA4-29EB-D621-6DC4C0B71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1" y="3617"/>
              <a:ext cx="17" cy="20"/>
            </a:xfrm>
            <a:custGeom>
              <a:avLst/>
              <a:gdLst>
                <a:gd name="T0" fmla="*/ 6 w 104"/>
                <a:gd name="T1" fmla="*/ 0 h 119"/>
                <a:gd name="T2" fmla="*/ 0 w 104"/>
                <a:gd name="T3" fmla="*/ 100 h 119"/>
                <a:gd name="T4" fmla="*/ 34 w 104"/>
                <a:gd name="T5" fmla="*/ 119 h 119"/>
                <a:gd name="T6" fmla="*/ 84 w 104"/>
                <a:gd name="T7" fmla="*/ 90 h 119"/>
                <a:gd name="T8" fmla="*/ 104 w 104"/>
                <a:gd name="T9" fmla="*/ 35 h 119"/>
                <a:gd name="T10" fmla="*/ 69 w 104"/>
                <a:gd name="T11" fmla="*/ 21 h 119"/>
                <a:gd name="T12" fmla="*/ 50 w 104"/>
                <a:gd name="T13" fmla="*/ 26 h 119"/>
                <a:gd name="T14" fmla="*/ 41 w 104"/>
                <a:gd name="T15" fmla="*/ 15 h 119"/>
                <a:gd name="T16" fmla="*/ 36 w 104"/>
                <a:gd name="T17" fmla="*/ 15 h 119"/>
                <a:gd name="T18" fmla="*/ 30 w 104"/>
                <a:gd name="T19" fmla="*/ 17 h 119"/>
                <a:gd name="T20" fmla="*/ 26 w 104"/>
                <a:gd name="T21" fmla="*/ 17 h 119"/>
                <a:gd name="T22" fmla="*/ 23 w 104"/>
                <a:gd name="T23" fmla="*/ 12 h 119"/>
                <a:gd name="T24" fmla="*/ 22 w 104"/>
                <a:gd name="T25" fmla="*/ 7 h 119"/>
                <a:gd name="T26" fmla="*/ 19 w 104"/>
                <a:gd name="T27" fmla="*/ 7 h 119"/>
                <a:gd name="T28" fmla="*/ 13 w 104"/>
                <a:gd name="T29" fmla="*/ 5 h 119"/>
                <a:gd name="T30" fmla="*/ 10 w 104"/>
                <a:gd name="T31" fmla="*/ 4 h 119"/>
                <a:gd name="T32" fmla="*/ 7 w 104"/>
                <a:gd name="T33" fmla="*/ 2 h 119"/>
                <a:gd name="T34" fmla="*/ 6 w 104"/>
                <a:gd name="T35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4" h="119">
                  <a:moveTo>
                    <a:pt x="6" y="0"/>
                  </a:moveTo>
                  <a:lnTo>
                    <a:pt x="0" y="100"/>
                  </a:lnTo>
                  <a:lnTo>
                    <a:pt x="34" y="119"/>
                  </a:lnTo>
                  <a:lnTo>
                    <a:pt x="84" y="90"/>
                  </a:lnTo>
                  <a:lnTo>
                    <a:pt x="104" y="35"/>
                  </a:lnTo>
                  <a:lnTo>
                    <a:pt x="69" y="21"/>
                  </a:lnTo>
                  <a:lnTo>
                    <a:pt x="50" y="26"/>
                  </a:lnTo>
                  <a:lnTo>
                    <a:pt x="41" y="15"/>
                  </a:lnTo>
                  <a:lnTo>
                    <a:pt x="36" y="15"/>
                  </a:lnTo>
                  <a:lnTo>
                    <a:pt x="30" y="17"/>
                  </a:lnTo>
                  <a:lnTo>
                    <a:pt x="26" y="17"/>
                  </a:lnTo>
                  <a:lnTo>
                    <a:pt x="23" y="12"/>
                  </a:lnTo>
                  <a:lnTo>
                    <a:pt x="22" y="7"/>
                  </a:lnTo>
                  <a:lnTo>
                    <a:pt x="19" y="7"/>
                  </a:lnTo>
                  <a:lnTo>
                    <a:pt x="13" y="5"/>
                  </a:lnTo>
                  <a:lnTo>
                    <a:pt x="10" y="4"/>
                  </a:lnTo>
                  <a:lnTo>
                    <a:pt x="7" y="2"/>
                  </a:lnTo>
                  <a:lnTo>
                    <a:pt x="6" y="0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1817">
              <a:extLst>
                <a:ext uri="{FF2B5EF4-FFF2-40B4-BE49-F238E27FC236}">
                  <a16:creationId xmlns:a16="http://schemas.microsoft.com/office/drawing/2014/main" id="{B49AE01F-11FF-0E04-7847-83671E961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9" y="3606"/>
              <a:ext cx="15" cy="13"/>
            </a:xfrm>
            <a:custGeom>
              <a:avLst/>
              <a:gdLst>
                <a:gd name="T0" fmla="*/ 92 w 92"/>
                <a:gd name="T1" fmla="*/ 0 h 79"/>
                <a:gd name="T2" fmla="*/ 0 w 92"/>
                <a:gd name="T3" fmla="*/ 5 h 79"/>
                <a:gd name="T4" fmla="*/ 16 w 92"/>
                <a:gd name="T5" fmla="*/ 29 h 79"/>
                <a:gd name="T6" fmla="*/ 14 w 92"/>
                <a:gd name="T7" fmla="*/ 79 h 79"/>
                <a:gd name="T8" fmla="*/ 44 w 92"/>
                <a:gd name="T9" fmla="*/ 72 h 79"/>
                <a:gd name="T10" fmla="*/ 92 w 92"/>
                <a:gd name="T11" fmla="*/ 15 h 79"/>
                <a:gd name="T12" fmla="*/ 92 w 92"/>
                <a:gd name="T1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79">
                  <a:moveTo>
                    <a:pt x="92" y="0"/>
                  </a:moveTo>
                  <a:lnTo>
                    <a:pt x="0" y="5"/>
                  </a:lnTo>
                  <a:lnTo>
                    <a:pt x="16" y="29"/>
                  </a:lnTo>
                  <a:lnTo>
                    <a:pt x="14" y="79"/>
                  </a:lnTo>
                  <a:lnTo>
                    <a:pt x="44" y="72"/>
                  </a:lnTo>
                  <a:lnTo>
                    <a:pt x="92" y="15"/>
                  </a:lnTo>
                  <a:lnTo>
                    <a:pt x="92" y="0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1818">
              <a:extLst>
                <a:ext uri="{FF2B5EF4-FFF2-40B4-BE49-F238E27FC236}">
                  <a16:creationId xmlns:a16="http://schemas.microsoft.com/office/drawing/2014/main" id="{EE544A5C-D057-F7B4-D029-6BE44F3A9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3" y="3638"/>
              <a:ext cx="21" cy="22"/>
            </a:xfrm>
            <a:custGeom>
              <a:avLst/>
              <a:gdLst>
                <a:gd name="T0" fmla="*/ 113 w 128"/>
                <a:gd name="T1" fmla="*/ 38 h 128"/>
                <a:gd name="T2" fmla="*/ 87 w 128"/>
                <a:gd name="T3" fmla="*/ 7 h 128"/>
                <a:gd name="T4" fmla="*/ 59 w 128"/>
                <a:gd name="T5" fmla="*/ 0 h 128"/>
                <a:gd name="T6" fmla="*/ 37 w 128"/>
                <a:gd name="T7" fmla="*/ 2 h 128"/>
                <a:gd name="T8" fmla="*/ 35 w 128"/>
                <a:gd name="T9" fmla="*/ 4 h 128"/>
                <a:gd name="T10" fmla="*/ 34 w 128"/>
                <a:gd name="T11" fmla="*/ 4 h 128"/>
                <a:gd name="T12" fmla="*/ 34 w 128"/>
                <a:gd name="T13" fmla="*/ 5 h 128"/>
                <a:gd name="T14" fmla="*/ 34 w 128"/>
                <a:gd name="T15" fmla="*/ 7 h 128"/>
                <a:gd name="T16" fmla="*/ 32 w 128"/>
                <a:gd name="T17" fmla="*/ 10 h 128"/>
                <a:gd name="T18" fmla="*/ 30 w 128"/>
                <a:gd name="T19" fmla="*/ 10 h 128"/>
                <a:gd name="T20" fmla="*/ 29 w 128"/>
                <a:gd name="T21" fmla="*/ 10 h 128"/>
                <a:gd name="T22" fmla="*/ 29 w 128"/>
                <a:gd name="T23" fmla="*/ 11 h 128"/>
                <a:gd name="T24" fmla="*/ 27 w 128"/>
                <a:gd name="T25" fmla="*/ 10 h 128"/>
                <a:gd name="T26" fmla="*/ 21 w 128"/>
                <a:gd name="T27" fmla="*/ 7 h 128"/>
                <a:gd name="T28" fmla="*/ 2 w 128"/>
                <a:gd name="T29" fmla="*/ 38 h 128"/>
                <a:gd name="T30" fmla="*/ 7 w 128"/>
                <a:gd name="T31" fmla="*/ 64 h 128"/>
                <a:gd name="T32" fmla="*/ 0 w 128"/>
                <a:gd name="T33" fmla="*/ 93 h 128"/>
                <a:gd name="T34" fmla="*/ 2 w 128"/>
                <a:gd name="T35" fmla="*/ 107 h 128"/>
                <a:gd name="T36" fmla="*/ 28 w 128"/>
                <a:gd name="T37" fmla="*/ 107 h 128"/>
                <a:gd name="T38" fmla="*/ 57 w 128"/>
                <a:gd name="T39" fmla="*/ 128 h 128"/>
                <a:gd name="T40" fmla="*/ 128 w 128"/>
                <a:gd name="T41" fmla="*/ 102 h 128"/>
                <a:gd name="T42" fmla="*/ 128 w 128"/>
                <a:gd name="T43" fmla="*/ 81 h 128"/>
                <a:gd name="T44" fmla="*/ 113 w 128"/>
                <a:gd name="T45" fmla="*/ 3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28">
                  <a:moveTo>
                    <a:pt x="113" y="38"/>
                  </a:moveTo>
                  <a:lnTo>
                    <a:pt x="87" y="7"/>
                  </a:lnTo>
                  <a:lnTo>
                    <a:pt x="59" y="0"/>
                  </a:lnTo>
                  <a:lnTo>
                    <a:pt x="37" y="2"/>
                  </a:lnTo>
                  <a:lnTo>
                    <a:pt x="35" y="4"/>
                  </a:lnTo>
                  <a:lnTo>
                    <a:pt x="34" y="4"/>
                  </a:lnTo>
                  <a:lnTo>
                    <a:pt x="34" y="5"/>
                  </a:lnTo>
                  <a:lnTo>
                    <a:pt x="34" y="7"/>
                  </a:lnTo>
                  <a:lnTo>
                    <a:pt x="32" y="10"/>
                  </a:lnTo>
                  <a:lnTo>
                    <a:pt x="30" y="10"/>
                  </a:lnTo>
                  <a:lnTo>
                    <a:pt x="29" y="10"/>
                  </a:lnTo>
                  <a:lnTo>
                    <a:pt x="29" y="11"/>
                  </a:lnTo>
                  <a:lnTo>
                    <a:pt x="27" y="10"/>
                  </a:lnTo>
                  <a:lnTo>
                    <a:pt x="21" y="7"/>
                  </a:lnTo>
                  <a:lnTo>
                    <a:pt x="2" y="38"/>
                  </a:lnTo>
                  <a:lnTo>
                    <a:pt x="7" y="64"/>
                  </a:lnTo>
                  <a:lnTo>
                    <a:pt x="0" y="93"/>
                  </a:lnTo>
                  <a:lnTo>
                    <a:pt x="2" y="107"/>
                  </a:lnTo>
                  <a:lnTo>
                    <a:pt x="28" y="107"/>
                  </a:lnTo>
                  <a:lnTo>
                    <a:pt x="57" y="128"/>
                  </a:lnTo>
                  <a:lnTo>
                    <a:pt x="128" y="102"/>
                  </a:lnTo>
                  <a:lnTo>
                    <a:pt x="128" y="81"/>
                  </a:lnTo>
                  <a:lnTo>
                    <a:pt x="113" y="38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1819">
              <a:extLst>
                <a:ext uri="{FF2B5EF4-FFF2-40B4-BE49-F238E27FC236}">
                  <a16:creationId xmlns:a16="http://schemas.microsoft.com/office/drawing/2014/main" id="{2567A127-D48D-0E28-7F70-35B5713102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9" y="3705"/>
              <a:ext cx="40" cy="16"/>
            </a:xfrm>
            <a:custGeom>
              <a:avLst/>
              <a:gdLst>
                <a:gd name="T0" fmla="*/ 64 w 242"/>
                <a:gd name="T1" fmla="*/ 4 h 92"/>
                <a:gd name="T2" fmla="*/ 50 w 242"/>
                <a:gd name="T3" fmla="*/ 1 h 92"/>
                <a:gd name="T4" fmla="*/ 45 w 242"/>
                <a:gd name="T5" fmla="*/ 1 h 92"/>
                <a:gd name="T6" fmla="*/ 43 w 242"/>
                <a:gd name="T7" fmla="*/ 3 h 92"/>
                <a:gd name="T8" fmla="*/ 41 w 242"/>
                <a:gd name="T9" fmla="*/ 8 h 92"/>
                <a:gd name="T10" fmla="*/ 42 w 242"/>
                <a:gd name="T11" fmla="*/ 12 h 92"/>
                <a:gd name="T12" fmla="*/ 46 w 242"/>
                <a:gd name="T13" fmla="*/ 18 h 92"/>
                <a:gd name="T14" fmla="*/ 35 w 242"/>
                <a:gd name="T15" fmla="*/ 40 h 92"/>
                <a:gd name="T16" fmla="*/ 22 w 242"/>
                <a:gd name="T17" fmla="*/ 39 h 92"/>
                <a:gd name="T18" fmla="*/ 12 w 242"/>
                <a:gd name="T19" fmla="*/ 36 h 92"/>
                <a:gd name="T20" fmla="*/ 6 w 242"/>
                <a:gd name="T21" fmla="*/ 32 h 92"/>
                <a:gd name="T22" fmla="*/ 3 w 242"/>
                <a:gd name="T23" fmla="*/ 32 h 92"/>
                <a:gd name="T24" fmla="*/ 0 w 242"/>
                <a:gd name="T25" fmla="*/ 35 h 92"/>
                <a:gd name="T26" fmla="*/ 0 w 242"/>
                <a:gd name="T27" fmla="*/ 42 h 92"/>
                <a:gd name="T28" fmla="*/ 2 w 242"/>
                <a:gd name="T29" fmla="*/ 68 h 92"/>
                <a:gd name="T30" fmla="*/ 38 w 242"/>
                <a:gd name="T31" fmla="*/ 83 h 92"/>
                <a:gd name="T32" fmla="*/ 64 w 242"/>
                <a:gd name="T33" fmla="*/ 78 h 92"/>
                <a:gd name="T34" fmla="*/ 93 w 242"/>
                <a:gd name="T35" fmla="*/ 92 h 92"/>
                <a:gd name="T36" fmla="*/ 178 w 242"/>
                <a:gd name="T37" fmla="*/ 85 h 92"/>
                <a:gd name="T38" fmla="*/ 182 w 242"/>
                <a:gd name="T39" fmla="*/ 89 h 92"/>
                <a:gd name="T40" fmla="*/ 185 w 242"/>
                <a:gd name="T41" fmla="*/ 91 h 92"/>
                <a:gd name="T42" fmla="*/ 189 w 242"/>
                <a:gd name="T43" fmla="*/ 92 h 92"/>
                <a:gd name="T44" fmla="*/ 192 w 242"/>
                <a:gd name="T45" fmla="*/ 92 h 92"/>
                <a:gd name="T46" fmla="*/ 196 w 242"/>
                <a:gd name="T47" fmla="*/ 92 h 92"/>
                <a:gd name="T48" fmla="*/ 196 w 242"/>
                <a:gd name="T49" fmla="*/ 90 h 92"/>
                <a:gd name="T50" fmla="*/ 196 w 242"/>
                <a:gd name="T51" fmla="*/ 89 h 92"/>
                <a:gd name="T52" fmla="*/ 197 w 242"/>
                <a:gd name="T53" fmla="*/ 89 h 92"/>
                <a:gd name="T54" fmla="*/ 199 w 242"/>
                <a:gd name="T55" fmla="*/ 86 h 92"/>
                <a:gd name="T56" fmla="*/ 199 w 242"/>
                <a:gd name="T57" fmla="*/ 82 h 92"/>
                <a:gd name="T58" fmla="*/ 200 w 242"/>
                <a:gd name="T59" fmla="*/ 78 h 92"/>
                <a:gd name="T60" fmla="*/ 242 w 242"/>
                <a:gd name="T61" fmla="*/ 28 h 92"/>
                <a:gd name="T62" fmla="*/ 216 w 242"/>
                <a:gd name="T63" fmla="*/ 0 h 92"/>
                <a:gd name="T64" fmla="*/ 185 w 242"/>
                <a:gd name="T65" fmla="*/ 11 h 92"/>
                <a:gd name="T66" fmla="*/ 128 w 242"/>
                <a:gd name="T67" fmla="*/ 54 h 92"/>
                <a:gd name="T68" fmla="*/ 109 w 242"/>
                <a:gd name="T69" fmla="*/ 70 h 92"/>
                <a:gd name="T70" fmla="*/ 85 w 242"/>
                <a:gd name="T71" fmla="*/ 68 h 92"/>
                <a:gd name="T72" fmla="*/ 74 w 242"/>
                <a:gd name="T73" fmla="*/ 28 h 92"/>
                <a:gd name="T74" fmla="*/ 73 w 242"/>
                <a:gd name="T75" fmla="*/ 27 h 92"/>
                <a:gd name="T76" fmla="*/ 74 w 242"/>
                <a:gd name="T77" fmla="*/ 17 h 92"/>
                <a:gd name="T78" fmla="*/ 74 w 242"/>
                <a:gd name="T79" fmla="*/ 13 h 92"/>
                <a:gd name="T80" fmla="*/ 74 w 242"/>
                <a:gd name="T81" fmla="*/ 11 h 92"/>
                <a:gd name="T82" fmla="*/ 72 w 242"/>
                <a:gd name="T83" fmla="*/ 8 h 92"/>
                <a:gd name="T84" fmla="*/ 70 w 242"/>
                <a:gd name="T85" fmla="*/ 7 h 92"/>
                <a:gd name="T86" fmla="*/ 67 w 242"/>
                <a:gd name="T87" fmla="*/ 6 h 92"/>
                <a:gd name="T88" fmla="*/ 64 w 242"/>
                <a:gd name="T89" fmla="*/ 7 h 92"/>
                <a:gd name="T90" fmla="*/ 64 w 242"/>
                <a:gd name="T91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2" h="92">
                  <a:moveTo>
                    <a:pt x="64" y="4"/>
                  </a:moveTo>
                  <a:lnTo>
                    <a:pt x="50" y="1"/>
                  </a:lnTo>
                  <a:lnTo>
                    <a:pt x="45" y="1"/>
                  </a:lnTo>
                  <a:lnTo>
                    <a:pt x="43" y="3"/>
                  </a:lnTo>
                  <a:lnTo>
                    <a:pt x="41" y="8"/>
                  </a:lnTo>
                  <a:lnTo>
                    <a:pt x="42" y="12"/>
                  </a:lnTo>
                  <a:lnTo>
                    <a:pt x="46" y="18"/>
                  </a:lnTo>
                  <a:lnTo>
                    <a:pt x="35" y="40"/>
                  </a:lnTo>
                  <a:lnTo>
                    <a:pt x="22" y="39"/>
                  </a:lnTo>
                  <a:lnTo>
                    <a:pt x="12" y="36"/>
                  </a:lnTo>
                  <a:lnTo>
                    <a:pt x="6" y="32"/>
                  </a:lnTo>
                  <a:lnTo>
                    <a:pt x="3" y="32"/>
                  </a:lnTo>
                  <a:lnTo>
                    <a:pt x="0" y="35"/>
                  </a:lnTo>
                  <a:lnTo>
                    <a:pt x="0" y="42"/>
                  </a:lnTo>
                  <a:lnTo>
                    <a:pt x="2" y="68"/>
                  </a:lnTo>
                  <a:lnTo>
                    <a:pt x="38" y="83"/>
                  </a:lnTo>
                  <a:lnTo>
                    <a:pt x="64" y="78"/>
                  </a:lnTo>
                  <a:lnTo>
                    <a:pt x="93" y="92"/>
                  </a:lnTo>
                  <a:lnTo>
                    <a:pt x="178" y="85"/>
                  </a:lnTo>
                  <a:lnTo>
                    <a:pt x="182" y="89"/>
                  </a:lnTo>
                  <a:lnTo>
                    <a:pt x="185" y="91"/>
                  </a:lnTo>
                  <a:lnTo>
                    <a:pt x="189" y="92"/>
                  </a:lnTo>
                  <a:lnTo>
                    <a:pt x="192" y="92"/>
                  </a:lnTo>
                  <a:lnTo>
                    <a:pt x="196" y="92"/>
                  </a:lnTo>
                  <a:lnTo>
                    <a:pt x="196" y="90"/>
                  </a:lnTo>
                  <a:lnTo>
                    <a:pt x="196" y="89"/>
                  </a:lnTo>
                  <a:lnTo>
                    <a:pt x="197" y="89"/>
                  </a:lnTo>
                  <a:lnTo>
                    <a:pt x="199" y="86"/>
                  </a:lnTo>
                  <a:lnTo>
                    <a:pt x="199" y="82"/>
                  </a:lnTo>
                  <a:lnTo>
                    <a:pt x="200" y="78"/>
                  </a:lnTo>
                  <a:lnTo>
                    <a:pt x="242" y="28"/>
                  </a:lnTo>
                  <a:lnTo>
                    <a:pt x="216" y="0"/>
                  </a:lnTo>
                  <a:lnTo>
                    <a:pt x="185" y="11"/>
                  </a:lnTo>
                  <a:lnTo>
                    <a:pt x="128" y="54"/>
                  </a:lnTo>
                  <a:lnTo>
                    <a:pt x="109" y="70"/>
                  </a:lnTo>
                  <a:lnTo>
                    <a:pt x="85" y="68"/>
                  </a:lnTo>
                  <a:lnTo>
                    <a:pt x="74" y="28"/>
                  </a:lnTo>
                  <a:lnTo>
                    <a:pt x="73" y="27"/>
                  </a:lnTo>
                  <a:lnTo>
                    <a:pt x="74" y="17"/>
                  </a:lnTo>
                  <a:lnTo>
                    <a:pt x="74" y="13"/>
                  </a:lnTo>
                  <a:lnTo>
                    <a:pt x="74" y="11"/>
                  </a:lnTo>
                  <a:lnTo>
                    <a:pt x="72" y="8"/>
                  </a:lnTo>
                  <a:lnTo>
                    <a:pt x="70" y="7"/>
                  </a:lnTo>
                  <a:lnTo>
                    <a:pt x="67" y="6"/>
                  </a:lnTo>
                  <a:lnTo>
                    <a:pt x="64" y="7"/>
                  </a:lnTo>
                  <a:lnTo>
                    <a:pt x="64" y="4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1820">
              <a:extLst>
                <a:ext uri="{FF2B5EF4-FFF2-40B4-BE49-F238E27FC236}">
                  <a16:creationId xmlns:a16="http://schemas.microsoft.com/office/drawing/2014/main" id="{38349F03-B0CA-5B17-8A78-1E8B5EA4E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4" y="3738"/>
              <a:ext cx="48" cy="12"/>
            </a:xfrm>
            <a:custGeom>
              <a:avLst/>
              <a:gdLst>
                <a:gd name="T0" fmla="*/ 285 w 285"/>
                <a:gd name="T1" fmla="*/ 72 h 72"/>
                <a:gd name="T2" fmla="*/ 220 w 285"/>
                <a:gd name="T3" fmla="*/ 61 h 72"/>
                <a:gd name="T4" fmla="*/ 223 w 285"/>
                <a:gd name="T5" fmla="*/ 44 h 72"/>
                <a:gd name="T6" fmla="*/ 207 w 285"/>
                <a:gd name="T7" fmla="*/ 37 h 72"/>
                <a:gd name="T8" fmla="*/ 187 w 285"/>
                <a:gd name="T9" fmla="*/ 24 h 72"/>
                <a:gd name="T10" fmla="*/ 81 w 285"/>
                <a:gd name="T11" fmla="*/ 11 h 72"/>
                <a:gd name="T12" fmla="*/ 79 w 285"/>
                <a:gd name="T13" fmla="*/ 13 h 72"/>
                <a:gd name="T14" fmla="*/ 77 w 285"/>
                <a:gd name="T15" fmla="*/ 15 h 72"/>
                <a:gd name="T16" fmla="*/ 66 w 285"/>
                <a:gd name="T17" fmla="*/ 18 h 72"/>
                <a:gd name="T18" fmla="*/ 56 w 285"/>
                <a:gd name="T19" fmla="*/ 21 h 72"/>
                <a:gd name="T20" fmla="*/ 45 w 285"/>
                <a:gd name="T21" fmla="*/ 22 h 72"/>
                <a:gd name="T22" fmla="*/ 36 w 285"/>
                <a:gd name="T23" fmla="*/ 21 h 72"/>
                <a:gd name="T24" fmla="*/ 26 w 285"/>
                <a:gd name="T25" fmla="*/ 18 h 72"/>
                <a:gd name="T26" fmla="*/ 17 w 285"/>
                <a:gd name="T27" fmla="*/ 14 h 72"/>
                <a:gd name="T28" fmla="*/ 8 w 285"/>
                <a:gd name="T29" fmla="*/ 8 h 72"/>
                <a:gd name="T30" fmla="*/ 0 w 285"/>
                <a:gd name="T3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5" h="72">
                  <a:moveTo>
                    <a:pt x="285" y="72"/>
                  </a:moveTo>
                  <a:lnTo>
                    <a:pt x="220" y="61"/>
                  </a:lnTo>
                  <a:lnTo>
                    <a:pt x="223" y="44"/>
                  </a:lnTo>
                  <a:lnTo>
                    <a:pt x="207" y="37"/>
                  </a:lnTo>
                  <a:lnTo>
                    <a:pt x="187" y="24"/>
                  </a:lnTo>
                  <a:lnTo>
                    <a:pt x="81" y="11"/>
                  </a:lnTo>
                  <a:lnTo>
                    <a:pt x="79" y="13"/>
                  </a:lnTo>
                  <a:lnTo>
                    <a:pt x="77" y="15"/>
                  </a:lnTo>
                  <a:lnTo>
                    <a:pt x="66" y="18"/>
                  </a:lnTo>
                  <a:lnTo>
                    <a:pt x="56" y="21"/>
                  </a:lnTo>
                  <a:lnTo>
                    <a:pt x="45" y="22"/>
                  </a:lnTo>
                  <a:lnTo>
                    <a:pt x="36" y="21"/>
                  </a:lnTo>
                  <a:lnTo>
                    <a:pt x="26" y="18"/>
                  </a:lnTo>
                  <a:lnTo>
                    <a:pt x="17" y="14"/>
                  </a:lnTo>
                  <a:lnTo>
                    <a:pt x="8" y="8"/>
                  </a:lnTo>
                  <a:lnTo>
                    <a:pt x="0" y="0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1821">
              <a:extLst>
                <a:ext uri="{FF2B5EF4-FFF2-40B4-BE49-F238E27FC236}">
                  <a16:creationId xmlns:a16="http://schemas.microsoft.com/office/drawing/2014/main" id="{5B14378D-7090-0B09-645B-75C75E93125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8" y="3235"/>
              <a:ext cx="13" cy="34"/>
            </a:xfrm>
            <a:custGeom>
              <a:avLst/>
              <a:gdLst>
                <a:gd name="T0" fmla="*/ 60 w 81"/>
                <a:gd name="T1" fmla="*/ 0 h 207"/>
                <a:gd name="T2" fmla="*/ 29 w 81"/>
                <a:gd name="T3" fmla="*/ 19 h 207"/>
                <a:gd name="T4" fmla="*/ 10 w 81"/>
                <a:gd name="T5" fmla="*/ 26 h 207"/>
                <a:gd name="T6" fmla="*/ 3 w 81"/>
                <a:gd name="T7" fmla="*/ 50 h 207"/>
                <a:gd name="T8" fmla="*/ 10 w 81"/>
                <a:gd name="T9" fmla="*/ 100 h 207"/>
                <a:gd name="T10" fmla="*/ 0 w 81"/>
                <a:gd name="T11" fmla="*/ 150 h 207"/>
                <a:gd name="T12" fmla="*/ 38 w 81"/>
                <a:gd name="T13" fmla="*/ 176 h 207"/>
                <a:gd name="T14" fmla="*/ 50 w 81"/>
                <a:gd name="T15" fmla="*/ 198 h 207"/>
                <a:gd name="T16" fmla="*/ 74 w 81"/>
                <a:gd name="T17" fmla="*/ 207 h 207"/>
                <a:gd name="T18" fmla="*/ 81 w 81"/>
                <a:gd name="T19" fmla="*/ 190 h 207"/>
                <a:gd name="T20" fmla="*/ 60 w 81"/>
                <a:gd name="T21" fmla="*/ 183 h 207"/>
                <a:gd name="T22" fmla="*/ 59 w 81"/>
                <a:gd name="T23" fmla="*/ 177 h 207"/>
                <a:gd name="T24" fmla="*/ 58 w 81"/>
                <a:gd name="T25" fmla="*/ 173 h 207"/>
                <a:gd name="T26" fmla="*/ 55 w 81"/>
                <a:gd name="T27" fmla="*/ 170 h 207"/>
                <a:gd name="T28" fmla="*/ 53 w 81"/>
                <a:gd name="T29" fmla="*/ 169 h 207"/>
                <a:gd name="T30" fmla="*/ 43 w 81"/>
                <a:gd name="T31" fmla="*/ 169 h 207"/>
                <a:gd name="T32" fmla="*/ 45 w 81"/>
                <a:gd name="T33" fmla="*/ 119 h 207"/>
                <a:gd name="T34" fmla="*/ 58 w 81"/>
                <a:gd name="T35" fmla="*/ 111 h 207"/>
                <a:gd name="T36" fmla="*/ 67 w 81"/>
                <a:gd name="T37" fmla="*/ 93 h 207"/>
                <a:gd name="T38" fmla="*/ 74 w 81"/>
                <a:gd name="T39" fmla="*/ 61 h 207"/>
                <a:gd name="T40" fmla="*/ 67 w 81"/>
                <a:gd name="T41" fmla="*/ 50 h 207"/>
                <a:gd name="T42" fmla="*/ 60 w 81"/>
                <a:gd name="T43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1" h="207">
                  <a:moveTo>
                    <a:pt x="60" y="0"/>
                  </a:moveTo>
                  <a:lnTo>
                    <a:pt x="29" y="19"/>
                  </a:lnTo>
                  <a:lnTo>
                    <a:pt x="10" y="26"/>
                  </a:lnTo>
                  <a:lnTo>
                    <a:pt x="3" y="50"/>
                  </a:lnTo>
                  <a:lnTo>
                    <a:pt x="10" y="100"/>
                  </a:lnTo>
                  <a:lnTo>
                    <a:pt x="0" y="150"/>
                  </a:lnTo>
                  <a:lnTo>
                    <a:pt x="38" y="176"/>
                  </a:lnTo>
                  <a:lnTo>
                    <a:pt x="50" y="198"/>
                  </a:lnTo>
                  <a:lnTo>
                    <a:pt x="74" y="207"/>
                  </a:lnTo>
                  <a:lnTo>
                    <a:pt x="81" y="190"/>
                  </a:lnTo>
                  <a:lnTo>
                    <a:pt x="60" y="183"/>
                  </a:lnTo>
                  <a:lnTo>
                    <a:pt x="59" y="177"/>
                  </a:lnTo>
                  <a:lnTo>
                    <a:pt x="58" y="173"/>
                  </a:lnTo>
                  <a:lnTo>
                    <a:pt x="55" y="170"/>
                  </a:lnTo>
                  <a:lnTo>
                    <a:pt x="53" y="169"/>
                  </a:lnTo>
                  <a:lnTo>
                    <a:pt x="43" y="169"/>
                  </a:lnTo>
                  <a:lnTo>
                    <a:pt x="45" y="119"/>
                  </a:lnTo>
                  <a:lnTo>
                    <a:pt x="58" y="111"/>
                  </a:lnTo>
                  <a:lnTo>
                    <a:pt x="67" y="93"/>
                  </a:lnTo>
                  <a:lnTo>
                    <a:pt x="74" y="61"/>
                  </a:lnTo>
                  <a:lnTo>
                    <a:pt x="67" y="50"/>
                  </a:lnTo>
                  <a:lnTo>
                    <a:pt x="60" y="0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1822">
              <a:extLst>
                <a:ext uri="{FF2B5EF4-FFF2-40B4-BE49-F238E27FC236}">
                  <a16:creationId xmlns:a16="http://schemas.microsoft.com/office/drawing/2014/main" id="{96532A14-2236-9A30-113B-5DBE48E635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1" y="3232"/>
              <a:ext cx="154" cy="80"/>
            </a:xfrm>
            <a:custGeom>
              <a:avLst/>
              <a:gdLst>
                <a:gd name="T0" fmla="*/ 755 w 924"/>
                <a:gd name="T1" fmla="*/ 91 h 478"/>
                <a:gd name="T2" fmla="*/ 724 w 924"/>
                <a:gd name="T3" fmla="*/ 41 h 478"/>
                <a:gd name="T4" fmla="*/ 574 w 924"/>
                <a:gd name="T5" fmla="*/ 113 h 478"/>
                <a:gd name="T6" fmla="*/ 542 w 924"/>
                <a:gd name="T7" fmla="*/ 86 h 478"/>
                <a:gd name="T8" fmla="*/ 496 w 924"/>
                <a:gd name="T9" fmla="*/ 69 h 478"/>
                <a:gd name="T10" fmla="*/ 435 w 924"/>
                <a:gd name="T11" fmla="*/ 20 h 478"/>
                <a:gd name="T12" fmla="*/ 339 w 924"/>
                <a:gd name="T13" fmla="*/ 15 h 478"/>
                <a:gd name="T14" fmla="*/ 306 w 924"/>
                <a:gd name="T15" fmla="*/ 41 h 478"/>
                <a:gd name="T16" fmla="*/ 219 w 924"/>
                <a:gd name="T17" fmla="*/ 86 h 478"/>
                <a:gd name="T18" fmla="*/ 113 w 924"/>
                <a:gd name="T19" fmla="*/ 41 h 478"/>
                <a:gd name="T20" fmla="*/ 85 w 924"/>
                <a:gd name="T21" fmla="*/ 148 h 478"/>
                <a:gd name="T22" fmla="*/ 79 w 924"/>
                <a:gd name="T23" fmla="*/ 146 h 478"/>
                <a:gd name="T24" fmla="*/ 73 w 924"/>
                <a:gd name="T25" fmla="*/ 150 h 478"/>
                <a:gd name="T26" fmla="*/ 71 w 924"/>
                <a:gd name="T27" fmla="*/ 165 h 478"/>
                <a:gd name="T28" fmla="*/ 43 w 924"/>
                <a:gd name="T29" fmla="*/ 193 h 478"/>
                <a:gd name="T30" fmla="*/ 83 w 924"/>
                <a:gd name="T31" fmla="*/ 243 h 478"/>
                <a:gd name="T32" fmla="*/ 106 w 924"/>
                <a:gd name="T33" fmla="*/ 237 h 478"/>
                <a:gd name="T34" fmla="*/ 118 w 924"/>
                <a:gd name="T35" fmla="*/ 239 h 478"/>
                <a:gd name="T36" fmla="*/ 128 w 924"/>
                <a:gd name="T37" fmla="*/ 250 h 478"/>
                <a:gd name="T38" fmla="*/ 97 w 924"/>
                <a:gd name="T39" fmla="*/ 265 h 478"/>
                <a:gd name="T40" fmla="*/ 28 w 924"/>
                <a:gd name="T41" fmla="*/ 336 h 478"/>
                <a:gd name="T42" fmla="*/ 76 w 924"/>
                <a:gd name="T43" fmla="*/ 365 h 478"/>
                <a:gd name="T44" fmla="*/ 0 w 924"/>
                <a:gd name="T45" fmla="*/ 421 h 478"/>
                <a:gd name="T46" fmla="*/ 5 w 924"/>
                <a:gd name="T47" fmla="*/ 442 h 478"/>
                <a:gd name="T48" fmla="*/ 6 w 924"/>
                <a:gd name="T49" fmla="*/ 448 h 478"/>
                <a:gd name="T50" fmla="*/ 33 w 924"/>
                <a:gd name="T51" fmla="*/ 421 h 478"/>
                <a:gd name="T52" fmla="*/ 93 w 924"/>
                <a:gd name="T53" fmla="*/ 400 h 478"/>
                <a:gd name="T54" fmla="*/ 135 w 924"/>
                <a:gd name="T55" fmla="*/ 369 h 478"/>
                <a:gd name="T56" fmla="*/ 171 w 924"/>
                <a:gd name="T57" fmla="*/ 378 h 478"/>
                <a:gd name="T58" fmla="*/ 211 w 924"/>
                <a:gd name="T59" fmla="*/ 398 h 478"/>
                <a:gd name="T60" fmla="*/ 227 w 924"/>
                <a:gd name="T61" fmla="*/ 396 h 478"/>
                <a:gd name="T62" fmla="*/ 235 w 924"/>
                <a:gd name="T63" fmla="*/ 400 h 478"/>
                <a:gd name="T64" fmla="*/ 240 w 924"/>
                <a:gd name="T65" fmla="*/ 421 h 478"/>
                <a:gd name="T66" fmla="*/ 283 w 924"/>
                <a:gd name="T67" fmla="*/ 441 h 478"/>
                <a:gd name="T68" fmla="*/ 347 w 924"/>
                <a:gd name="T69" fmla="*/ 450 h 478"/>
                <a:gd name="T70" fmla="*/ 461 w 924"/>
                <a:gd name="T71" fmla="*/ 462 h 478"/>
                <a:gd name="T72" fmla="*/ 485 w 924"/>
                <a:gd name="T73" fmla="*/ 433 h 478"/>
                <a:gd name="T74" fmla="*/ 674 w 924"/>
                <a:gd name="T75" fmla="*/ 478 h 478"/>
                <a:gd name="T76" fmla="*/ 903 w 924"/>
                <a:gd name="T77" fmla="*/ 376 h 478"/>
                <a:gd name="T78" fmla="*/ 917 w 924"/>
                <a:gd name="T79" fmla="*/ 328 h 478"/>
                <a:gd name="T80" fmla="*/ 910 w 924"/>
                <a:gd name="T81" fmla="*/ 310 h 478"/>
                <a:gd name="T82" fmla="*/ 916 w 924"/>
                <a:gd name="T83" fmla="*/ 303 h 478"/>
                <a:gd name="T84" fmla="*/ 913 w 924"/>
                <a:gd name="T85" fmla="*/ 291 h 478"/>
                <a:gd name="T86" fmla="*/ 913 w 924"/>
                <a:gd name="T87" fmla="*/ 176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24" h="478">
                  <a:moveTo>
                    <a:pt x="763" y="98"/>
                  </a:moveTo>
                  <a:lnTo>
                    <a:pt x="755" y="91"/>
                  </a:lnTo>
                  <a:lnTo>
                    <a:pt x="739" y="20"/>
                  </a:lnTo>
                  <a:lnTo>
                    <a:pt x="724" y="41"/>
                  </a:lnTo>
                  <a:lnTo>
                    <a:pt x="691" y="63"/>
                  </a:lnTo>
                  <a:lnTo>
                    <a:pt x="574" y="113"/>
                  </a:lnTo>
                  <a:lnTo>
                    <a:pt x="554" y="100"/>
                  </a:lnTo>
                  <a:lnTo>
                    <a:pt x="542" y="86"/>
                  </a:lnTo>
                  <a:lnTo>
                    <a:pt x="513" y="72"/>
                  </a:lnTo>
                  <a:lnTo>
                    <a:pt x="496" y="69"/>
                  </a:lnTo>
                  <a:lnTo>
                    <a:pt x="482" y="30"/>
                  </a:lnTo>
                  <a:lnTo>
                    <a:pt x="435" y="20"/>
                  </a:lnTo>
                  <a:lnTo>
                    <a:pt x="418" y="0"/>
                  </a:lnTo>
                  <a:lnTo>
                    <a:pt x="339" y="15"/>
                  </a:lnTo>
                  <a:lnTo>
                    <a:pt x="321" y="15"/>
                  </a:lnTo>
                  <a:lnTo>
                    <a:pt x="306" y="41"/>
                  </a:lnTo>
                  <a:lnTo>
                    <a:pt x="278" y="63"/>
                  </a:lnTo>
                  <a:lnTo>
                    <a:pt x="219" y="86"/>
                  </a:lnTo>
                  <a:lnTo>
                    <a:pt x="185" y="41"/>
                  </a:lnTo>
                  <a:lnTo>
                    <a:pt x="113" y="41"/>
                  </a:lnTo>
                  <a:lnTo>
                    <a:pt x="113" y="108"/>
                  </a:lnTo>
                  <a:lnTo>
                    <a:pt x="85" y="148"/>
                  </a:lnTo>
                  <a:lnTo>
                    <a:pt x="81" y="146"/>
                  </a:lnTo>
                  <a:lnTo>
                    <a:pt x="79" y="146"/>
                  </a:lnTo>
                  <a:lnTo>
                    <a:pt x="76" y="148"/>
                  </a:lnTo>
                  <a:lnTo>
                    <a:pt x="73" y="150"/>
                  </a:lnTo>
                  <a:lnTo>
                    <a:pt x="72" y="154"/>
                  </a:lnTo>
                  <a:lnTo>
                    <a:pt x="71" y="165"/>
                  </a:lnTo>
                  <a:lnTo>
                    <a:pt x="28" y="169"/>
                  </a:lnTo>
                  <a:lnTo>
                    <a:pt x="43" y="193"/>
                  </a:lnTo>
                  <a:lnTo>
                    <a:pt x="61" y="200"/>
                  </a:lnTo>
                  <a:lnTo>
                    <a:pt x="83" y="243"/>
                  </a:lnTo>
                  <a:lnTo>
                    <a:pt x="94" y="237"/>
                  </a:lnTo>
                  <a:lnTo>
                    <a:pt x="106" y="237"/>
                  </a:lnTo>
                  <a:lnTo>
                    <a:pt x="111" y="237"/>
                  </a:lnTo>
                  <a:lnTo>
                    <a:pt x="118" y="239"/>
                  </a:lnTo>
                  <a:lnTo>
                    <a:pt x="130" y="246"/>
                  </a:lnTo>
                  <a:lnTo>
                    <a:pt x="128" y="250"/>
                  </a:lnTo>
                  <a:lnTo>
                    <a:pt x="126" y="258"/>
                  </a:lnTo>
                  <a:lnTo>
                    <a:pt x="97" y="265"/>
                  </a:lnTo>
                  <a:lnTo>
                    <a:pt x="4" y="326"/>
                  </a:lnTo>
                  <a:lnTo>
                    <a:pt x="28" y="336"/>
                  </a:lnTo>
                  <a:lnTo>
                    <a:pt x="35" y="365"/>
                  </a:lnTo>
                  <a:lnTo>
                    <a:pt x="76" y="365"/>
                  </a:lnTo>
                  <a:lnTo>
                    <a:pt x="121" y="357"/>
                  </a:lnTo>
                  <a:lnTo>
                    <a:pt x="0" y="421"/>
                  </a:lnTo>
                  <a:lnTo>
                    <a:pt x="4" y="436"/>
                  </a:lnTo>
                  <a:lnTo>
                    <a:pt x="5" y="442"/>
                  </a:lnTo>
                  <a:lnTo>
                    <a:pt x="5" y="450"/>
                  </a:lnTo>
                  <a:lnTo>
                    <a:pt x="6" y="448"/>
                  </a:lnTo>
                  <a:lnTo>
                    <a:pt x="11" y="448"/>
                  </a:lnTo>
                  <a:lnTo>
                    <a:pt x="33" y="421"/>
                  </a:lnTo>
                  <a:lnTo>
                    <a:pt x="65" y="404"/>
                  </a:lnTo>
                  <a:lnTo>
                    <a:pt x="93" y="400"/>
                  </a:lnTo>
                  <a:lnTo>
                    <a:pt x="113" y="372"/>
                  </a:lnTo>
                  <a:lnTo>
                    <a:pt x="135" y="369"/>
                  </a:lnTo>
                  <a:lnTo>
                    <a:pt x="150" y="383"/>
                  </a:lnTo>
                  <a:lnTo>
                    <a:pt x="171" y="378"/>
                  </a:lnTo>
                  <a:lnTo>
                    <a:pt x="197" y="386"/>
                  </a:lnTo>
                  <a:lnTo>
                    <a:pt x="211" y="398"/>
                  </a:lnTo>
                  <a:lnTo>
                    <a:pt x="226" y="393"/>
                  </a:lnTo>
                  <a:lnTo>
                    <a:pt x="227" y="396"/>
                  </a:lnTo>
                  <a:lnTo>
                    <a:pt x="231" y="399"/>
                  </a:lnTo>
                  <a:lnTo>
                    <a:pt x="235" y="400"/>
                  </a:lnTo>
                  <a:lnTo>
                    <a:pt x="242" y="400"/>
                  </a:lnTo>
                  <a:lnTo>
                    <a:pt x="240" y="421"/>
                  </a:lnTo>
                  <a:lnTo>
                    <a:pt x="263" y="421"/>
                  </a:lnTo>
                  <a:lnTo>
                    <a:pt x="283" y="441"/>
                  </a:lnTo>
                  <a:lnTo>
                    <a:pt x="321" y="433"/>
                  </a:lnTo>
                  <a:lnTo>
                    <a:pt x="347" y="450"/>
                  </a:lnTo>
                  <a:lnTo>
                    <a:pt x="456" y="476"/>
                  </a:lnTo>
                  <a:lnTo>
                    <a:pt x="461" y="462"/>
                  </a:lnTo>
                  <a:lnTo>
                    <a:pt x="478" y="448"/>
                  </a:lnTo>
                  <a:lnTo>
                    <a:pt x="485" y="433"/>
                  </a:lnTo>
                  <a:lnTo>
                    <a:pt x="539" y="419"/>
                  </a:lnTo>
                  <a:lnTo>
                    <a:pt x="674" y="478"/>
                  </a:lnTo>
                  <a:lnTo>
                    <a:pt x="820" y="378"/>
                  </a:lnTo>
                  <a:lnTo>
                    <a:pt x="903" y="376"/>
                  </a:lnTo>
                  <a:lnTo>
                    <a:pt x="920" y="357"/>
                  </a:lnTo>
                  <a:lnTo>
                    <a:pt x="917" y="328"/>
                  </a:lnTo>
                  <a:lnTo>
                    <a:pt x="903" y="312"/>
                  </a:lnTo>
                  <a:lnTo>
                    <a:pt x="910" y="310"/>
                  </a:lnTo>
                  <a:lnTo>
                    <a:pt x="915" y="307"/>
                  </a:lnTo>
                  <a:lnTo>
                    <a:pt x="916" y="303"/>
                  </a:lnTo>
                  <a:lnTo>
                    <a:pt x="915" y="299"/>
                  </a:lnTo>
                  <a:lnTo>
                    <a:pt x="913" y="291"/>
                  </a:lnTo>
                  <a:lnTo>
                    <a:pt x="924" y="272"/>
                  </a:lnTo>
                  <a:lnTo>
                    <a:pt x="913" y="176"/>
                  </a:lnTo>
                  <a:lnTo>
                    <a:pt x="803" y="119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1823">
              <a:extLst>
                <a:ext uri="{FF2B5EF4-FFF2-40B4-BE49-F238E27FC236}">
                  <a16:creationId xmlns:a16="http://schemas.microsoft.com/office/drawing/2014/main" id="{DAB71E77-68F6-087F-0E5D-FA2A58C90F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6" y="3290"/>
              <a:ext cx="214" cy="167"/>
            </a:xfrm>
            <a:custGeom>
              <a:avLst/>
              <a:gdLst>
                <a:gd name="T0" fmla="*/ 1073 w 1281"/>
                <a:gd name="T1" fmla="*/ 698 h 1001"/>
                <a:gd name="T2" fmla="*/ 1094 w 1281"/>
                <a:gd name="T3" fmla="*/ 784 h 1001"/>
                <a:gd name="T4" fmla="*/ 1111 w 1281"/>
                <a:gd name="T5" fmla="*/ 837 h 1001"/>
                <a:gd name="T6" fmla="*/ 1206 w 1281"/>
                <a:gd name="T7" fmla="*/ 877 h 1001"/>
                <a:gd name="T8" fmla="*/ 1246 w 1281"/>
                <a:gd name="T9" fmla="*/ 891 h 1001"/>
                <a:gd name="T10" fmla="*/ 1281 w 1281"/>
                <a:gd name="T11" fmla="*/ 922 h 1001"/>
                <a:gd name="T12" fmla="*/ 1225 w 1281"/>
                <a:gd name="T13" fmla="*/ 996 h 1001"/>
                <a:gd name="T14" fmla="*/ 1152 w 1281"/>
                <a:gd name="T15" fmla="*/ 978 h 1001"/>
                <a:gd name="T16" fmla="*/ 1083 w 1281"/>
                <a:gd name="T17" fmla="*/ 954 h 1001"/>
                <a:gd name="T18" fmla="*/ 1034 w 1281"/>
                <a:gd name="T19" fmla="*/ 947 h 1001"/>
                <a:gd name="T20" fmla="*/ 994 w 1281"/>
                <a:gd name="T21" fmla="*/ 946 h 1001"/>
                <a:gd name="T22" fmla="*/ 965 w 1281"/>
                <a:gd name="T23" fmla="*/ 946 h 1001"/>
                <a:gd name="T24" fmla="*/ 955 w 1281"/>
                <a:gd name="T25" fmla="*/ 946 h 1001"/>
                <a:gd name="T26" fmla="*/ 949 w 1281"/>
                <a:gd name="T27" fmla="*/ 945 h 1001"/>
                <a:gd name="T28" fmla="*/ 935 w 1281"/>
                <a:gd name="T29" fmla="*/ 946 h 1001"/>
                <a:gd name="T30" fmla="*/ 908 w 1281"/>
                <a:gd name="T31" fmla="*/ 949 h 1001"/>
                <a:gd name="T32" fmla="*/ 870 w 1281"/>
                <a:gd name="T33" fmla="*/ 953 h 1001"/>
                <a:gd name="T34" fmla="*/ 728 w 1281"/>
                <a:gd name="T35" fmla="*/ 939 h 1001"/>
                <a:gd name="T36" fmla="*/ 641 w 1281"/>
                <a:gd name="T37" fmla="*/ 878 h 1001"/>
                <a:gd name="T38" fmla="*/ 710 w 1281"/>
                <a:gd name="T39" fmla="*/ 784 h 1001"/>
                <a:gd name="T40" fmla="*/ 695 w 1281"/>
                <a:gd name="T41" fmla="*/ 748 h 1001"/>
                <a:gd name="T42" fmla="*/ 681 w 1281"/>
                <a:gd name="T43" fmla="*/ 727 h 1001"/>
                <a:gd name="T44" fmla="*/ 659 w 1281"/>
                <a:gd name="T45" fmla="*/ 709 h 1001"/>
                <a:gd name="T46" fmla="*/ 628 w 1281"/>
                <a:gd name="T47" fmla="*/ 690 h 1001"/>
                <a:gd name="T48" fmla="*/ 596 w 1281"/>
                <a:gd name="T49" fmla="*/ 678 h 1001"/>
                <a:gd name="T50" fmla="*/ 334 w 1281"/>
                <a:gd name="T51" fmla="*/ 701 h 1001"/>
                <a:gd name="T52" fmla="*/ 54 w 1281"/>
                <a:gd name="T53" fmla="*/ 670 h 1001"/>
                <a:gd name="T54" fmla="*/ 0 w 1281"/>
                <a:gd name="T55" fmla="*/ 665 h 1001"/>
                <a:gd name="T56" fmla="*/ 11 w 1281"/>
                <a:gd name="T57" fmla="*/ 565 h 1001"/>
                <a:gd name="T58" fmla="*/ 78 w 1281"/>
                <a:gd name="T59" fmla="*/ 537 h 1001"/>
                <a:gd name="T60" fmla="*/ 128 w 1281"/>
                <a:gd name="T61" fmla="*/ 515 h 1001"/>
                <a:gd name="T62" fmla="*/ 178 w 1281"/>
                <a:gd name="T63" fmla="*/ 485 h 1001"/>
                <a:gd name="T64" fmla="*/ 168 w 1281"/>
                <a:gd name="T65" fmla="*/ 402 h 1001"/>
                <a:gd name="T66" fmla="*/ 199 w 1281"/>
                <a:gd name="T67" fmla="*/ 463 h 1001"/>
                <a:gd name="T68" fmla="*/ 256 w 1281"/>
                <a:gd name="T69" fmla="*/ 430 h 1001"/>
                <a:gd name="T70" fmla="*/ 298 w 1281"/>
                <a:gd name="T71" fmla="*/ 387 h 1001"/>
                <a:gd name="T72" fmla="*/ 356 w 1281"/>
                <a:gd name="T73" fmla="*/ 373 h 1001"/>
                <a:gd name="T74" fmla="*/ 370 w 1281"/>
                <a:gd name="T75" fmla="*/ 323 h 1001"/>
                <a:gd name="T76" fmla="*/ 441 w 1281"/>
                <a:gd name="T77" fmla="*/ 313 h 1001"/>
                <a:gd name="T78" fmla="*/ 470 w 1281"/>
                <a:gd name="T79" fmla="*/ 265 h 1001"/>
                <a:gd name="T80" fmla="*/ 405 w 1281"/>
                <a:gd name="T81" fmla="*/ 259 h 1001"/>
                <a:gd name="T82" fmla="*/ 377 w 1281"/>
                <a:gd name="T83" fmla="*/ 209 h 1001"/>
                <a:gd name="T84" fmla="*/ 427 w 1281"/>
                <a:gd name="T85" fmla="*/ 106 h 1001"/>
                <a:gd name="T86" fmla="*/ 470 w 1281"/>
                <a:gd name="T87" fmla="*/ 38 h 1001"/>
                <a:gd name="T88" fmla="*/ 570 w 1281"/>
                <a:gd name="T89" fmla="*/ 0 h 1001"/>
                <a:gd name="T90" fmla="*/ 610 w 1281"/>
                <a:gd name="T91" fmla="*/ 56 h 1001"/>
                <a:gd name="T92" fmla="*/ 631 w 1281"/>
                <a:gd name="T93" fmla="*/ 95 h 1001"/>
                <a:gd name="T94" fmla="*/ 674 w 1281"/>
                <a:gd name="T95" fmla="*/ 143 h 1001"/>
                <a:gd name="T96" fmla="*/ 741 w 1281"/>
                <a:gd name="T97" fmla="*/ 185 h 1001"/>
                <a:gd name="T98" fmla="*/ 805 w 1281"/>
                <a:gd name="T99" fmla="*/ 195 h 1001"/>
                <a:gd name="T100" fmla="*/ 924 w 1281"/>
                <a:gd name="T101" fmla="*/ 185 h 1001"/>
                <a:gd name="T102" fmla="*/ 990 w 1281"/>
                <a:gd name="T103" fmla="*/ 371 h 1001"/>
                <a:gd name="T104" fmla="*/ 1076 w 1281"/>
                <a:gd name="T105" fmla="*/ 378 h 1001"/>
                <a:gd name="T106" fmla="*/ 1116 w 1281"/>
                <a:gd name="T107" fmla="*/ 465 h 1001"/>
                <a:gd name="T108" fmla="*/ 1194 w 1281"/>
                <a:gd name="T109" fmla="*/ 570 h 1001"/>
                <a:gd name="T110" fmla="*/ 1194 w 1281"/>
                <a:gd name="T111" fmla="*/ 608 h 1001"/>
                <a:gd name="T112" fmla="*/ 1159 w 1281"/>
                <a:gd name="T113" fmla="*/ 622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81" h="1001">
                  <a:moveTo>
                    <a:pt x="1159" y="622"/>
                  </a:moveTo>
                  <a:lnTo>
                    <a:pt x="1073" y="698"/>
                  </a:lnTo>
                  <a:lnTo>
                    <a:pt x="1131" y="750"/>
                  </a:lnTo>
                  <a:lnTo>
                    <a:pt x="1094" y="784"/>
                  </a:lnTo>
                  <a:lnTo>
                    <a:pt x="1102" y="826"/>
                  </a:lnTo>
                  <a:lnTo>
                    <a:pt x="1111" y="837"/>
                  </a:lnTo>
                  <a:lnTo>
                    <a:pt x="1184" y="863"/>
                  </a:lnTo>
                  <a:lnTo>
                    <a:pt x="1206" y="877"/>
                  </a:lnTo>
                  <a:lnTo>
                    <a:pt x="1233" y="884"/>
                  </a:lnTo>
                  <a:lnTo>
                    <a:pt x="1246" y="891"/>
                  </a:lnTo>
                  <a:lnTo>
                    <a:pt x="1261" y="910"/>
                  </a:lnTo>
                  <a:lnTo>
                    <a:pt x="1281" y="922"/>
                  </a:lnTo>
                  <a:lnTo>
                    <a:pt x="1225" y="979"/>
                  </a:lnTo>
                  <a:lnTo>
                    <a:pt x="1225" y="996"/>
                  </a:lnTo>
                  <a:lnTo>
                    <a:pt x="1197" y="1001"/>
                  </a:lnTo>
                  <a:lnTo>
                    <a:pt x="1152" y="978"/>
                  </a:lnTo>
                  <a:lnTo>
                    <a:pt x="1107" y="962"/>
                  </a:lnTo>
                  <a:lnTo>
                    <a:pt x="1083" y="954"/>
                  </a:lnTo>
                  <a:lnTo>
                    <a:pt x="1059" y="950"/>
                  </a:lnTo>
                  <a:lnTo>
                    <a:pt x="1034" y="947"/>
                  </a:lnTo>
                  <a:lnTo>
                    <a:pt x="1008" y="947"/>
                  </a:lnTo>
                  <a:lnTo>
                    <a:pt x="994" y="946"/>
                  </a:lnTo>
                  <a:lnTo>
                    <a:pt x="983" y="946"/>
                  </a:lnTo>
                  <a:lnTo>
                    <a:pt x="965" y="946"/>
                  </a:lnTo>
                  <a:lnTo>
                    <a:pt x="958" y="946"/>
                  </a:lnTo>
                  <a:lnTo>
                    <a:pt x="955" y="946"/>
                  </a:lnTo>
                  <a:lnTo>
                    <a:pt x="952" y="946"/>
                  </a:lnTo>
                  <a:lnTo>
                    <a:pt x="949" y="945"/>
                  </a:lnTo>
                  <a:lnTo>
                    <a:pt x="943" y="945"/>
                  </a:lnTo>
                  <a:lnTo>
                    <a:pt x="935" y="946"/>
                  </a:lnTo>
                  <a:lnTo>
                    <a:pt x="924" y="948"/>
                  </a:lnTo>
                  <a:lnTo>
                    <a:pt x="908" y="949"/>
                  </a:lnTo>
                  <a:lnTo>
                    <a:pt x="890" y="951"/>
                  </a:lnTo>
                  <a:lnTo>
                    <a:pt x="870" y="953"/>
                  </a:lnTo>
                  <a:lnTo>
                    <a:pt x="847" y="958"/>
                  </a:lnTo>
                  <a:lnTo>
                    <a:pt x="728" y="939"/>
                  </a:lnTo>
                  <a:lnTo>
                    <a:pt x="658" y="901"/>
                  </a:lnTo>
                  <a:lnTo>
                    <a:pt x="641" y="878"/>
                  </a:lnTo>
                  <a:lnTo>
                    <a:pt x="710" y="800"/>
                  </a:lnTo>
                  <a:lnTo>
                    <a:pt x="710" y="784"/>
                  </a:lnTo>
                  <a:lnTo>
                    <a:pt x="703" y="758"/>
                  </a:lnTo>
                  <a:lnTo>
                    <a:pt x="695" y="748"/>
                  </a:lnTo>
                  <a:lnTo>
                    <a:pt x="690" y="739"/>
                  </a:lnTo>
                  <a:lnTo>
                    <a:pt x="681" y="727"/>
                  </a:lnTo>
                  <a:lnTo>
                    <a:pt x="669" y="716"/>
                  </a:lnTo>
                  <a:lnTo>
                    <a:pt x="659" y="709"/>
                  </a:lnTo>
                  <a:lnTo>
                    <a:pt x="644" y="698"/>
                  </a:lnTo>
                  <a:lnTo>
                    <a:pt x="628" y="690"/>
                  </a:lnTo>
                  <a:lnTo>
                    <a:pt x="611" y="683"/>
                  </a:lnTo>
                  <a:lnTo>
                    <a:pt x="596" y="678"/>
                  </a:lnTo>
                  <a:lnTo>
                    <a:pt x="442" y="667"/>
                  </a:lnTo>
                  <a:lnTo>
                    <a:pt x="334" y="701"/>
                  </a:lnTo>
                  <a:lnTo>
                    <a:pt x="265" y="684"/>
                  </a:lnTo>
                  <a:lnTo>
                    <a:pt x="54" y="670"/>
                  </a:lnTo>
                  <a:lnTo>
                    <a:pt x="50" y="665"/>
                  </a:lnTo>
                  <a:lnTo>
                    <a:pt x="0" y="665"/>
                  </a:lnTo>
                  <a:lnTo>
                    <a:pt x="4" y="601"/>
                  </a:lnTo>
                  <a:lnTo>
                    <a:pt x="11" y="565"/>
                  </a:lnTo>
                  <a:lnTo>
                    <a:pt x="50" y="537"/>
                  </a:lnTo>
                  <a:lnTo>
                    <a:pt x="78" y="537"/>
                  </a:lnTo>
                  <a:lnTo>
                    <a:pt x="104" y="523"/>
                  </a:lnTo>
                  <a:lnTo>
                    <a:pt x="128" y="515"/>
                  </a:lnTo>
                  <a:lnTo>
                    <a:pt x="149" y="487"/>
                  </a:lnTo>
                  <a:lnTo>
                    <a:pt x="178" y="485"/>
                  </a:lnTo>
                  <a:lnTo>
                    <a:pt x="149" y="428"/>
                  </a:lnTo>
                  <a:lnTo>
                    <a:pt x="168" y="402"/>
                  </a:lnTo>
                  <a:lnTo>
                    <a:pt x="161" y="430"/>
                  </a:lnTo>
                  <a:lnTo>
                    <a:pt x="199" y="463"/>
                  </a:lnTo>
                  <a:lnTo>
                    <a:pt x="233" y="430"/>
                  </a:lnTo>
                  <a:lnTo>
                    <a:pt x="256" y="430"/>
                  </a:lnTo>
                  <a:lnTo>
                    <a:pt x="296" y="406"/>
                  </a:lnTo>
                  <a:lnTo>
                    <a:pt x="298" y="387"/>
                  </a:lnTo>
                  <a:lnTo>
                    <a:pt x="342" y="391"/>
                  </a:lnTo>
                  <a:lnTo>
                    <a:pt x="356" y="373"/>
                  </a:lnTo>
                  <a:lnTo>
                    <a:pt x="335" y="352"/>
                  </a:lnTo>
                  <a:lnTo>
                    <a:pt x="370" y="323"/>
                  </a:lnTo>
                  <a:lnTo>
                    <a:pt x="413" y="330"/>
                  </a:lnTo>
                  <a:lnTo>
                    <a:pt x="441" y="313"/>
                  </a:lnTo>
                  <a:lnTo>
                    <a:pt x="453" y="285"/>
                  </a:lnTo>
                  <a:lnTo>
                    <a:pt x="470" y="265"/>
                  </a:lnTo>
                  <a:lnTo>
                    <a:pt x="455" y="245"/>
                  </a:lnTo>
                  <a:lnTo>
                    <a:pt x="405" y="259"/>
                  </a:lnTo>
                  <a:lnTo>
                    <a:pt x="375" y="230"/>
                  </a:lnTo>
                  <a:lnTo>
                    <a:pt x="377" y="209"/>
                  </a:lnTo>
                  <a:lnTo>
                    <a:pt x="389" y="195"/>
                  </a:lnTo>
                  <a:lnTo>
                    <a:pt x="427" y="106"/>
                  </a:lnTo>
                  <a:lnTo>
                    <a:pt x="468" y="93"/>
                  </a:lnTo>
                  <a:lnTo>
                    <a:pt x="470" y="38"/>
                  </a:lnTo>
                  <a:lnTo>
                    <a:pt x="485" y="21"/>
                  </a:lnTo>
                  <a:lnTo>
                    <a:pt x="570" y="0"/>
                  </a:lnTo>
                  <a:lnTo>
                    <a:pt x="589" y="17"/>
                  </a:lnTo>
                  <a:lnTo>
                    <a:pt x="610" y="56"/>
                  </a:lnTo>
                  <a:lnTo>
                    <a:pt x="613" y="73"/>
                  </a:lnTo>
                  <a:lnTo>
                    <a:pt x="631" y="95"/>
                  </a:lnTo>
                  <a:lnTo>
                    <a:pt x="670" y="114"/>
                  </a:lnTo>
                  <a:lnTo>
                    <a:pt x="674" y="143"/>
                  </a:lnTo>
                  <a:lnTo>
                    <a:pt x="696" y="135"/>
                  </a:lnTo>
                  <a:lnTo>
                    <a:pt x="741" y="185"/>
                  </a:lnTo>
                  <a:lnTo>
                    <a:pt x="788" y="202"/>
                  </a:lnTo>
                  <a:lnTo>
                    <a:pt x="805" y="195"/>
                  </a:lnTo>
                  <a:lnTo>
                    <a:pt x="831" y="187"/>
                  </a:lnTo>
                  <a:lnTo>
                    <a:pt x="924" y="185"/>
                  </a:lnTo>
                  <a:lnTo>
                    <a:pt x="962" y="337"/>
                  </a:lnTo>
                  <a:lnTo>
                    <a:pt x="990" y="371"/>
                  </a:lnTo>
                  <a:lnTo>
                    <a:pt x="1009" y="385"/>
                  </a:lnTo>
                  <a:lnTo>
                    <a:pt x="1076" y="378"/>
                  </a:lnTo>
                  <a:lnTo>
                    <a:pt x="1102" y="452"/>
                  </a:lnTo>
                  <a:lnTo>
                    <a:pt x="1116" y="465"/>
                  </a:lnTo>
                  <a:lnTo>
                    <a:pt x="1188" y="551"/>
                  </a:lnTo>
                  <a:lnTo>
                    <a:pt x="1194" y="570"/>
                  </a:lnTo>
                  <a:lnTo>
                    <a:pt x="1225" y="594"/>
                  </a:lnTo>
                  <a:lnTo>
                    <a:pt x="1194" y="608"/>
                  </a:lnTo>
                  <a:lnTo>
                    <a:pt x="1183" y="634"/>
                  </a:lnTo>
                  <a:lnTo>
                    <a:pt x="1159" y="622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Line 1824">
              <a:extLst>
                <a:ext uri="{FF2B5EF4-FFF2-40B4-BE49-F238E27FC236}">
                  <a16:creationId xmlns:a16="http://schemas.microsoft.com/office/drawing/2014/main" id="{1D7AA492-7CAF-F7FB-438B-4CCD33FC70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98" y="3249"/>
              <a:ext cx="7" cy="3"/>
            </a:xfrm>
            <a:prstGeom prst="line">
              <a:avLst/>
            </a:pr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1825">
              <a:extLst>
                <a:ext uri="{FF2B5EF4-FFF2-40B4-BE49-F238E27FC236}">
                  <a16:creationId xmlns:a16="http://schemas.microsoft.com/office/drawing/2014/main" id="{18A60E7D-BF5C-2BFA-8565-669D75185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3" y="4016"/>
              <a:ext cx="36" cy="25"/>
            </a:xfrm>
            <a:custGeom>
              <a:avLst/>
              <a:gdLst>
                <a:gd name="T0" fmla="*/ 115 w 215"/>
                <a:gd name="T1" fmla="*/ 16 h 149"/>
                <a:gd name="T2" fmla="*/ 93 w 215"/>
                <a:gd name="T3" fmla="*/ 7 h 149"/>
                <a:gd name="T4" fmla="*/ 15 w 215"/>
                <a:gd name="T5" fmla="*/ 0 h 149"/>
                <a:gd name="T6" fmla="*/ 0 w 215"/>
                <a:gd name="T7" fmla="*/ 42 h 149"/>
                <a:gd name="T8" fmla="*/ 0 w 215"/>
                <a:gd name="T9" fmla="*/ 135 h 149"/>
                <a:gd name="T10" fmla="*/ 8 w 215"/>
                <a:gd name="T11" fmla="*/ 149 h 149"/>
                <a:gd name="T12" fmla="*/ 50 w 215"/>
                <a:gd name="T13" fmla="*/ 145 h 149"/>
                <a:gd name="T14" fmla="*/ 58 w 215"/>
                <a:gd name="T15" fmla="*/ 135 h 149"/>
                <a:gd name="T16" fmla="*/ 72 w 215"/>
                <a:gd name="T17" fmla="*/ 123 h 149"/>
                <a:gd name="T18" fmla="*/ 100 w 215"/>
                <a:gd name="T19" fmla="*/ 123 h 149"/>
                <a:gd name="T20" fmla="*/ 100 w 215"/>
                <a:gd name="T21" fmla="*/ 126 h 149"/>
                <a:gd name="T22" fmla="*/ 106 w 215"/>
                <a:gd name="T23" fmla="*/ 128 h 149"/>
                <a:gd name="T24" fmla="*/ 107 w 215"/>
                <a:gd name="T25" fmla="*/ 128 h 149"/>
                <a:gd name="T26" fmla="*/ 110 w 215"/>
                <a:gd name="T27" fmla="*/ 128 h 149"/>
                <a:gd name="T28" fmla="*/ 112 w 215"/>
                <a:gd name="T29" fmla="*/ 123 h 149"/>
                <a:gd name="T30" fmla="*/ 141 w 215"/>
                <a:gd name="T31" fmla="*/ 149 h 149"/>
                <a:gd name="T32" fmla="*/ 169 w 215"/>
                <a:gd name="T33" fmla="*/ 145 h 149"/>
                <a:gd name="T34" fmla="*/ 178 w 215"/>
                <a:gd name="T35" fmla="*/ 129 h 149"/>
                <a:gd name="T36" fmla="*/ 215 w 215"/>
                <a:gd name="T37" fmla="*/ 114 h 149"/>
                <a:gd name="T38" fmla="*/ 193 w 215"/>
                <a:gd name="T39" fmla="*/ 107 h 149"/>
                <a:gd name="T40" fmla="*/ 191 w 215"/>
                <a:gd name="T41" fmla="*/ 36 h 149"/>
                <a:gd name="T42" fmla="*/ 186 w 215"/>
                <a:gd name="T43" fmla="*/ 7 h 149"/>
                <a:gd name="T44" fmla="*/ 165 w 215"/>
                <a:gd name="T45" fmla="*/ 21 h 149"/>
                <a:gd name="T46" fmla="*/ 136 w 215"/>
                <a:gd name="T47" fmla="*/ 14 h 149"/>
                <a:gd name="T48" fmla="*/ 115 w 215"/>
                <a:gd name="T49" fmla="*/ 16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5" h="149">
                  <a:moveTo>
                    <a:pt x="115" y="16"/>
                  </a:moveTo>
                  <a:lnTo>
                    <a:pt x="93" y="7"/>
                  </a:lnTo>
                  <a:lnTo>
                    <a:pt x="15" y="0"/>
                  </a:lnTo>
                  <a:lnTo>
                    <a:pt x="0" y="42"/>
                  </a:lnTo>
                  <a:lnTo>
                    <a:pt x="0" y="135"/>
                  </a:lnTo>
                  <a:lnTo>
                    <a:pt x="8" y="149"/>
                  </a:lnTo>
                  <a:lnTo>
                    <a:pt x="50" y="145"/>
                  </a:lnTo>
                  <a:lnTo>
                    <a:pt x="58" y="135"/>
                  </a:lnTo>
                  <a:lnTo>
                    <a:pt x="72" y="123"/>
                  </a:lnTo>
                  <a:lnTo>
                    <a:pt x="100" y="123"/>
                  </a:lnTo>
                  <a:lnTo>
                    <a:pt x="100" y="126"/>
                  </a:lnTo>
                  <a:lnTo>
                    <a:pt x="106" y="128"/>
                  </a:lnTo>
                  <a:lnTo>
                    <a:pt x="107" y="128"/>
                  </a:lnTo>
                  <a:lnTo>
                    <a:pt x="110" y="128"/>
                  </a:lnTo>
                  <a:lnTo>
                    <a:pt x="112" y="123"/>
                  </a:lnTo>
                  <a:lnTo>
                    <a:pt x="141" y="149"/>
                  </a:lnTo>
                  <a:lnTo>
                    <a:pt x="169" y="145"/>
                  </a:lnTo>
                  <a:lnTo>
                    <a:pt x="178" y="129"/>
                  </a:lnTo>
                  <a:lnTo>
                    <a:pt x="215" y="114"/>
                  </a:lnTo>
                  <a:lnTo>
                    <a:pt x="193" y="107"/>
                  </a:lnTo>
                  <a:lnTo>
                    <a:pt x="191" y="36"/>
                  </a:lnTo>
                  <a:lnTo>
                    <a:pt x="186" y="7"/>
                  </a:lnTo>
                  <a:lnTo>
                    <a:pt x="165" y="21"/>
                  </a:lnTo>
                  <a:lnTo>
                    <a:pt x="136" y="14"/>
                  </a:lnTo>
                  <a:lnTo>
                    <a:pt x="115" y="16"/>
                  </a:lnTo>
                </a:path>
              </a:pathLst>
            </a:custGeom>
            <a:noFill/>
            <a:ln w="4763">
              <a:solidFill>
                <a:srgbClr val="8C8A2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Rectangle 1826">
              <a:extLst>
                <a:ext uri="{FF2B5EF4-FFF2-40B4-BE49-F238E27FC236}">
                  <a16:creationId xmlns:a16="http://schemas.microsoft.com/office/drawing/2014/main" id="{59B9335A-F9B1-436A-612A-AF630ED3D6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8" y="1100"/>
              <a:ext cx="14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Armorique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1827">
              <a:extLst>
                <a:ext uri="{FF2B5EF4-FFF2-40B4-BE49-F238E27FC236}">
                  <a16:creationId xmlns:a16="http://schemas.microsoft.com/office/drawing/2014/main" id="{8654AE2C-BC51-12B4-0AB6-D030033E0E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547"/>
              <a:ext cx="24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Golfe du Morbihan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1828">
              <a:extLst>
                <a:ext uri="{FF2B5EF4-FFF2-40B4-BE49-F238E27FC236}">
                  <a16:creationId xmlns:a16="http://schemas.microsoft.com/office/drawing/2014/main" id="{3DC5C805-48AD-3EF7-E69C-192D2D7E6F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1" y="1588"/>
              <a:ext cx="8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Brière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1829">
              <a:extLst>
                <a:ext uri="{FF2B5EF4-FFF2-40B4-BE49-F238E27FC236}">
                  <a16:creationId xmlns:a16="http://schemas.microsoft.com/office/drawing/2014/main" id="{A6194C2F-6A6C-E9BF-3B7A-686DE36AA7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1" y="656"/>
              <a:ext cx="25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Marais du Cotentin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1830">
              <a:extLst>
                <a:ext uri="{FF2B5EF4-FFF2-40B4-BE49-F238E27FC236}">
                  <a16:creationId xmlns:a16="http://schemas.microsoft.com/office/drawing/2014/main" id="{6A933A47-8CC3-46E6-76F0-C283E8E9EE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2" y="687"/>
              <a:ext cx="16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et du Bessin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1831">
              <a:extLst>
                <a:ext uri="{FF2B5EF4-FFF2-40B4-BE49-F238E27FC236}">
                  <a16:creationId xmlns:a16="http://schemas.microsoft.com/office/drawing/2014/main" id="{A02A3CD1-9372-6F70-B8C9-7B12A81858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4" y="1090"/>
              <a:ext cx="23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Normandie-Maine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1832">
              <a:extLst>
                <a:ext uri="{FF2B5EF4-FFF2-40B4-BE49-F238E27FC236}">
                  <a16:creationId xmlns:a16="http://schemas.microsoft.com/office/drawing/2014/main" id="{8F9922C3-5A67-D2C8-CCEE-C3867EA958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7" y="1184"/>
              <a:ext cx="10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Perche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1833">
              <a:extLst>
                <a:ext uri="{FF2B5EF4-FFF2-40B4-BE49-F238E27FC236}">
                  <a16:creationId xmlns:a16="http://schemas.microsoft.com/office/drawing/2014/main" id="{AF75ADF1-572F-FBF5-BA03-4017D35FEF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6" y="796"/>
              <a:ext cx="266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Boucles de la Seine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1834">
              <a:extLst>
                <a:ext uri="{FF2B5EF4-FFF2-40B4-BE49-F238E27FC236}">
                  <a16:creationId xmlns:a16="http://schemas.microsoft.com/office/drawing/2014/main" id="{2B8ADB09-D70E-C61C-41B2-815FDC12E1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4" y="827"/>
              <a:ext cx="14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Normande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1835">
              <a:extLst>
                <a:ext uri="{FF2B5EF4-FFF2-40B4-BE49-F238E27FC236}">
                  <a16:creationId xmlns:a16="http://schemas.microsoft.com/office/drawing/2014/main" id="{3A75EC93-8282-18D0-642A-6F4EF9A01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7" y="357"/>
              <a:ext cx="21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Baie de Somme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1836">
              <a:extLst>
                <a:ext uri="{FF2B5EF4-FFF2-40B4-BE49-F238E27FC236}">
                  <a16:creationId xmlns:a16="http://schemas.microsoft.com/office/drawing/2014/main" id="{24A59D1E-B806-27FB-ABAE-39AA929067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8" y="388"/>
              <a:ext cx="22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Picardie Maritime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1837">
              <a:extLst>
                <a:ext uri="{FF2B5EF4-FFF2-40B4-BE49-F238E27FC236}">
                  <a16:creationId xmlns:a16="http://schemas.microsoft.com/office/drawing/2014/main" id="{CE0BBB0A-3A84-FBD4-07D5-A0663340AD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1" y="101"/>
              <a:ext cx="20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Caps et Marais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1838">
              <a:extLst>
                <a:ext uri="{FF2B5EF4-FFF2-40B4-BE49-F238E27FC236}">
                  <a16:creationId xmlns:a16="http://schemas.microsoft.com/office/drawing/2014/main" id="{65D1C99F-ACCB-8A47-EEC2-C44AA58615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7" y="132"/>
              <a:ext cx="10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d'Opale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1839">
              <a:extLst>
                <a:ext uri="{FF2B5EF4-FFF2-40B4-BE49-F238E27FC236}">
                  <a16:creationId xmlns:a16="http://schemas.microsoft.com/office/drawing/2014/main" id="{B4380C53-896C-4B67-EED1-F45BCDD8CF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5" y="181"/>
              <a:ext cx="11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Scarpe-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1840">
              <a:extLst>
                <a:ext uri="{FF2B5EF4-FFF2-40B4-BE49-F238E27FC236}">
                  <a16:creationId xmlns:a16="http://schemas.microsoft.com/office/drawing/2014/main" id="{CE938D30-5040-17C5-C90E-12CE8964C2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1" y="212"/>
              <a:ext cx="9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Escaut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1841">
              <a:extLst>
                <a:ext uri="{FF2B5EF4-FFF2-40B4-BE49-F238E27FC236}">
                  <a16:creationId xmlns:a16="http://schemas.microsoft.com/office/drawing/2014/main" id="{66CA2DAF-72C6-820F-D608-F899A34CA6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2" y="421"/>
              <a:ext cx="12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Avesnois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1842">
              <a:extLst>
                <a:ext uri="{FF2B5EF4-FFF2-40B4-BE49-F238E27FC236}">
                  <a16:creationId xmlns:a16="http://schemas.microsoft.com/office/drawing/2014/main" id="{6BE197A9-D8D7-9545-1042-CA2B66A539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23" y="523"/>
              <a:ext cx="13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Ardennes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1843">
              <a:extLst>
                <a:ext uri="{FF2B5EF4-FFF2-40B4-BE49-F238E27FC236}">
                  <a16:creationId xmlns:a16="http://schemas.microsoft.com/office/drawing/2014/main" id="{74BF73A6-8DF9-6140-CF09-7E8E904869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6" y="865"/>
              <a:ext cx="14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Montagne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Rectangle 1844">
              <a:extLst>
                <a:ext uri="{FF2B5EF4-FFF2-40B4-BE49-F238E27FC236}">
                  <a16:creationId xmlns:a16="http://schemas.microsoft.com/office/drawing/2014/main" id="{2D210822-7677-ED90-8B05-18B5EABC9B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9" y="896"/>
              <a:ext cx="13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de Reims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1845">
              <a:extLst>
                <a:ext uri="{FF2B5EF4-FFF2-40B4-BE49-F238E27FC236}">
                  <a16:creationId xmlns:a16="http://schemas.microsoft.com/office/drawing/2014/main" id="{70994769-B63B-A59D-433A-3C1870155A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0" y="744"/>
              <a:ext cx="28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Oise - Pays de France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1846">
              <a:extLst>
                <a:ext uri="{FF2B5EF4-FFF2-40B4-BE49-F238E27FC236}">
                  <a16:creationId xmlns:a16="http://schemas.microsoft.com/office/drawing/2014/main" id="{1DB200B7-1EF5-4AF3-9E03-1DB3F5CF64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7" y="859"/>
              <a:ext cx="18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Vexin français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1847">
              <a:extLst>
                <a:ext uri="{FF2B5EF4-FFF2-40B4-BE49-F238E27FC236}">
                  <a16:creationId xmlns:a16="http://schemas.microsoft.com/office/drawing/2014/main" id="{C2845D2D-2E89-B534-172B-DC3397FBAD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7" y="1014"/>
              <a:ext cx="18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Haute-Vallée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1848">
              <a:extLst>
                <a:ext uri="{FF2B5EF4-FFF2-40B4-BE49-F238E27FC236}">
                  <a16:creationId xmlns:a16="http://schemas.microsoft.com/office/drawing/2014/main" id="{E8957D4C-FED8-B633-C89F-EAD795E981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0" y="1045"/>
              <a:ext cx="18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de Chevreuse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1849">
              <a:extLst>
                <a:ext uri="{FF2B5EF4-FFF2-40B4-BE49-F238E27FC236}">
                  <a16:creationId xmlns:a16="http://schemas.microsoft.com/office/drawing/2014/main" id="{9838710F-547B-C748-8117-85865031CC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6" y="1162"/>
              <a:ext cx="12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Gâtinais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1" name="Rectangle 1850">
              <a:extLst>
                <a:ext uri="{FF2B5EF4-FFF2-40B4-BE49-F238E27FC236}">
                  <a16:creationId xmlns:a16="http://schemas.microsoft.com/office/drawing/2014/main" id="{26E8E690-FFB7-1BCE-10CD-F7AB7B3533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8" y="1193"/>
              <a:ext cx="11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français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2" name="Rectangle 1851">
              <a:extLst>
                <a:ext uri="{FF2B5EF4-FFF2-40B4-BE49-F238E27FC236}">
                  <a16:creationId xmlns:a16="http://schemas.microsoft.com/office/drawing/2014/main" id="{21161D5C-4F6A-AA94-B330-40843B9ED9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7" y="1201"/>
              <a:ext cx="8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Forêt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1852">
              <a:extLst>
                <a:ext uri="{FF2B5EF4-FFF2-40B4-BE49-F238E27FC236}">
                  <a16:creationId xmlns:a16="http://schemas.microsoft.com/office/drawing/2014/main" id="{3521238E-6F4F-D3D8-8AAC-5769A3FEF1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1" y="1232"/>
              <a:ext cx="10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d'Orient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1853">
              <a:extLst>
                <a:ext uri="{FF2B5EF4-FFF2-40B4-BE49-F238E27FC236}">
                  <a16:creationId xmlns:a16="http://schemas.microsoft.com/office/drawing/2014/main" id="{C4A68CEA-EA21-05FF-0C85-3FB1B989D3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3" y="959"/>
              <a:ext cx="11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Lorraine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1854">
              <a:extLst>
                <a:ext uri="{FF2B5EF4-FFF2-40B4-BE49-F238E27FC236}">
                  <a16:creationId xmlns:a16="http://schemas.microsoft.com/office/drawing/2014/main" id="{45124AA6-4385-961C-B209-7EB1CA62A9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3" y="871"/>
              <a:ext cx="11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Vosges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1855">
              <a:extLst>
                <a:ext uri="{FF2B5EF4-FFF2-40B4-BE49-F238E27FC236}">
                  <a16:creationId xmlns:a16="http://schemas.microsoft.com/office/drawing/2014/main" id="{4AC2B4F0-B4B4-861F-2EA4-F84E27AA0E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0" y="902"/>
              <a:ext cx="11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du Nord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Rectangle 1856">
              <a:extLst>
                <a:ext uri="{FF2B5EF4-FFF2-40B4-BE49-F238E27FC236}">
                  <a16:creationId xmlns:a16="http://schemas.microsoft.com/office/drawing/2014/main" id="{CE53E3DC-2CC3-1040-0330-D7BE5F24CE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2" y="1368"/>
              <a:ext cx="16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Ballons des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8" name="Rectangle 1857">
              <a:extLst>
                <a:ext uri="{FF2B5EF4-FFF2-40B4-BE49-F238E27FC236}">
                  <a16:creationId xmlns:a16="http://schemas.microsoft.com/office/drawing/2014/main" id="{2D33F8DA-0BBD-4B5F-CFD8-3B9898E309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8" y="1399"/>
              <a:ext cx="10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Vosges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1858">
              <a:extLst>
                <a:ext uri="{FF2B5EF4-FFF2-40B4-BE49-F238E27FC236}">
                  <a16:creationId xmlns:a16="http://schemas.microsoft.com/office/drawing/2014/main" id="{B7F0BF70-6705-95DC-97E2-ED716C5858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2" y="1689"/>
              <a:ext cx="10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Doubs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1859">
              <a:extLst>
                <a:ext uri="{FF2B5EF4-FFF2-40B4-BE49-F238E27FC236}">
                  <a16:creationId xmlns:a16="http://schemas.microsoft.com/office/drawing/2014/main" id="{F9E5EDDA-F2A6-7189-C67C-E21BB99CE1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9" y="1720"/>
              <a:ext cx="11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Horloger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1860">
              <a:extLst>
                <a:ext uri="{FF2B5EF4-FFF2-40B4-BE49-F238E27FC236}">
                  <a16:creationId xmlns:a16="http://schemas.microsoft.com/office/drawing/2014/main" id="{25EABA24-2B87-51CA-AD32-36000330AB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1" y="2028"/>
              <a:ext cx="8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Haut-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1861">
              <a:extLst>
                <a:ext uri="{FF2B5EF4-FFF2-40B4-BE49-F238E27FC236}">
                  <a16:creationId xmlns:a16="http://schemas.microsoft.com/office/drawing/2014/main" id="{A0FA4475-1434-3C3D-7A8B-AE8058EDA9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8" y="2059"/>
              <a:ext cx="66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Jura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1862">
              <a:extLst>
                <a:ext uri="{FF2B5EF4-FFF2-40B4-BE49-F238E27FC236}">
                  <a16:creationId xmlns:a16="http://schemas.microsoft.com/office/drawing/2014/main" id="{E705A04C-5CD1-316E-2290-70CAEFC301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2" y="1745"/>
              <a:ext cx="10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Morvan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Rectangle 1863">
              <a:extLst>
                <a:ext uri="{FF2B5EF4-FFF2-40B4-BE49-F238E27FC236}">
                  <a16:creationId xmlns:a16="http://schemas.microsoft.com/office/drawing/2014/main" id="{D7354A41-03B4-CEC2-CD4E-682DDC5BA1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8" y="1667"/>
              <a:ext cx="16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Loire-Anjou-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" name="Rectangle 1864">
              <a:extLst>
                <a:ext uri="{FF2B5EF4-FFF2-40B4-BE49-F238E27FC236}">
                  <a16:creationId xmlns:a16="http://schemas.microsoft.com/office/drawing/2014/main" id="{A0C1D5DB-7A23-9158-C1F9-EA1D562681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0" y="1698"/>
              <a:ext cx="12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Touraine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6" name="Rectangle 1865">
              <a:extLst>
                <a:ext uri="{FF2B5EF4-FFF2-40B4-BE49-F238E27FC236}">
                  <a16:creationId xmlns:a16="http://schemas.microsoft.com/office/drawing/2014/main" id="{0DFF033E-462B-0B87-BB9D-0557D1EE0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5" y="1947"/>
              <a:ext cx="10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Brenne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7" name="Rectangle 1866">
              <a:extLst>
                <a:ext uri="{FF2B5EF4-FFF2-40B4-BE49-F238E27FC236}">
                  <a16:creationId xmlns:a16="http://schemas.microsoft.com/office/drawing/2014/main" id="{20ACFB58-9C84-E5BF-D210-821241B657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7" y="2063"/>
              <a:ext cx="20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Marais poitevin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8" name="Rectangle 1867">
              <a:extLst>
                <a:ext uri="{FF2B5EF4-FFF2-40B4-BE49-F238E27FC236}">
                  <a16:creationId xmlns:a16="http://schemas.microsoft.com/office/drawing/2014/main" id="{7EBFE383-25CB-D767-30EF-38BAAC9D3F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9" y="2617"/>
              <a:ext cx="96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Medoc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9" name="Rectangle 1868">
              <a:extLst>
                <a:ext uri="{FF2B5EF4-FFF2-40B4-BE49-F238E27FC236}">
                  <a16:creationId xmlns:a16="http://schemas.microsoft.com/office/drawing/2014/main" id="{1780C676-EDC6-FB0F-02BA-0C4A62CF0A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6" y="2997"/>
              <a:ext cx="11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Landes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0" name="Rectangle 1869">
              <a:extLst>
                <a:ext uri="{FF2B5EF4-FFF2-40B4-BE49-F238E27FC236}">
                  <a16:creationId xmlns:a16="http://schemas.microsoft.com/office/drawing/2014/main" id="{6677F43F-C9D8-3C33-9B44-44CD0F2505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9" y="3028"/>
              <a:ext cx="17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de Gascogne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1" name="Rectangle 1870">
              <a:extLst>
                <a:ext uri="{FF2B5EF4-FFF2-40B4-BE49-F238E27FC236}">
                  <a16:creationId xmlns:a16="http://schemas.microsoft.com/office/drawing/2014/main" id="{1B70EEDE-1176-05BF-EEFC-702C702955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1" y="2415"/>
              <a:ext cx="12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Périgord-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2" name="Rectangle 1871">
              <a:extLst>
                <a:ext uri="{FF2B5EF4-FFF2-40B4-BE49-F238E27FC236}">
                  <a16:creationId xmlns:a16="http://schemas.microsoft.com/office/drawing/2014/main" id="{63195233-F89E-D23B-F578-25989A1EE9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3" y="2446"/>
              <a:ext cx="12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Limousin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3" name="Rectangle 1872">
              <a:extLst>
                <a:ext uri="{FF2B5EF4-FFF2-40B4-BE49-F238E27FC236}">
                  <a16:creationId xmlns:a16="http://schemas.microsoft.com/office/drawing/2014/main" id="{C4E0AFC1-CC06-0859-B100-165BC9B2CB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9" y="2379"/>
              <a:ext cx="16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Millevaches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4" name="Rectangle 1873">
              <a:extLst>
                <a:ext uri="{FF2B5EF4-FFF2-40B4-BE49-F238E27FC236}">
                  <a16:creationId xmlns:a16="http://schemas.microsoft.com/office/drawing/2014/main" id="{2C715D36-007F-2A35-C881-57FFC4ADE6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7" y="2410"/>
              <a:ext cx="16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en Limousin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5" name="Rectangle 1874">
              <a:extLst>
                <a:ext uri="{FF2B5EF4-FFF2-40B4-BE49-F238E27FC236}">
                  <a16:creationId xmlns:a16="http://schemas.microsoft.com/office/drawing/2014/main" id="{30954A3F-33AC-B0C3-FEAD-DBC7D65E71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3" y="2515"/>
              <a:ext cx="11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Volcans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6" name="Rectangle 1875">
              <a:extLst>
                <a:ext uri="{FF2B5EF4-FFF2-40B4-BE49-F238E27FC236}">
                  <a16:creationId xmlns:a16="http://schemas.microsoft.com/office/drawing/2014/main" id="{1D9BFFEA-C10A-A2DE-0A75-09FFCB8B6A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2" y="2545"/>
              <a:ext cx="15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d'Auvergne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Rectangle 1876">
              <a:extLst>
                <a:ext uri="{FF2B5EF4-FFF2-40B4-BE49-F238E27FC236}">
                  <a16:creationId xmlns:a16="http://schemas.microsoft.com/office/drawing/2014/main" id="{CB9186AB-20C3-131B-1A94-AC748C7B88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7" y="2400"/>
              <a:ext cx="13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Livradois-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Rectangle 1877">
              <a:extLst>
                <a:ext uri="{FF2B5EF4-FFF2-40B4-BE49-F238E27FC236}">
                  <a16:creationId xmlns:a16="http://schemas.microsoft.com/office/drawing/2014/main" id="{DA5C1AD8-6B00-EFCA-2F64-4354BBA4D3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1" y="2431"/>
              <a:ext cx="83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Forez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Rectangle 1878">
              <a:extLst>
                <a:ext uri="{FF2B5EF4-FFF2-40B4-BE49-F238E27FC236}">
                  <a16:creationId xmlns:a16="http://schemas.microsoft.com/office/drawing/2014/main" id="{10C64A11-CF4B-8970-6C72-42BCA9D615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9" y="2524"/>
              <a:ext cx="6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Pilat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Rectangle 1879">
              <a:extLst>
                <a:ext uri="{FF2B5EF4-FFF2-40B4-BE49-F238E27FC236}">
                  <a16:creationId xmlns:a16="http://schemas.microsoft.com/office/drawing/2014/main" id="{4363C084-BE80-006E-97D2-7B8447D3D7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2" y="2857"/>
              <a:ext cx="12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Causses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1" name="Rectangle 1880">
              <a:extLst>
                <a:ext uri="{FF2B5EF4-FFF2-40B4-BE49-F238E27FC236}">
                  <a16:creationId xmlns:a16="http://schemas.microsoft.com/office/drawing/2014/main" id="{5ECE165D-2280-DEB0-BF6D-69B6D9EE71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1" y="2888"/>
              <a:ext cx="5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du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Rectangle 1881">
              <a:extLst>
                <a:ext uri="{FF2B5EF4-FFF2-40B4-BE49-F238E27FC236}">
                  <a16:creationId xmlns:a16="http://schemas.microsoft.com/office/drawing/2014/main" id="{C3C20CF0-7057-71B7-550E-5900A26CE5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2" y="2919"/>
              <a:ext cx="10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Quercy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Rectangle 1882">
              <a:extLst>
                <a:ext uri="{FF2B5EF4-FFF2-40B4-BE49-F238E27FC236}">
                  <a16:creationId xmlns:a16="http://schemas.microsoft.com/office/drawing/2014/main" id="{BFBB4D74-B2E1-03EE-657B-6D00D1742F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5" y="2863"/>
              <a:ext cx="10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Aubrac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Rectangle 1883">
              <a:extLst>
                <a:ext uri="{FF2B5EF4-FFF2-40B4-BE49-F238E27FC236}">
                  <a16:creationId xmlns:a16="http://schemas.microsoft.com/office/drawing/2014/main" id="{63ED1010-CE19-2C60-C684-69D9DE0D52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1" y="3165"/>
              <a:ext cx="21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Grands Causses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Rectangle 1884">
              <a:extLst>
                <a:ext uri="{FF2B5EF4-FFF2-40B4-BE49-F238E27FC236}">
                  <a16:creationId xmlns:a16="http://schemas.microsoft.com/office/drawing/2014/main" id="{4A65626E-C02B-2A69-7A56-2DA6B2A972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8" y="3326"/>
              <a:ext cx="21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Haut-Languedoc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Rectangle 1885">
              <a:extLst>
                <a:ext uri="{FF2B5EF4-FFF2-40B4-BE49-F238E27FC236}">
                  <a16:creationId xmlns:a16="http://schemas.microsoft.com/office/drawing/2014/main" id="{17713BDF-B4B1-3C4E-1C5B-D444919684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1" y="3624"/>
              <a:ext cx="13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Pyrénées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7" name="Rectangle 1886">
              <a:extLst>
                <a:ext uri="{FF2B5EF4-FFF2-40B4-BE49-F238E27FC236}">
                  <a16:creationId xmlns:a16="http://schemas.microsoft.com/office/drawing/2014/main" id="{2425C30D-6D73-0059-15EB-066614E456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8" y="3655"/>
              <a:ext cx="15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ariégeoises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Rectangle 1887">
              <a:extLst>
                <a:ext uri="{FF2B5EF4-FFF2-40B4-BE49-F238E27FC236}">
                  <a16:creationId xmlns:a16="http://schemas.microsoft.com/office/drawing/2014/main" id="{6F42F6A6-6DED-AE66-CA58-E13EA0F95F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3" y="3775"/>
              <a:ext cx="13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Pyrénées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9" name="Rectangle 1888">
              <a:extLst>
                <a:ext uri="{FF2B5EF4-FFF2-40B4-BE49-F238E27FC236}">
                  <a16:creationId xmlns:a16="http://schemas.microsoft.com/office/drawing/2014/main" id="{559AD8F9-7150-4DFC-8DD5-F5AF0DE012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3" y="3806"/>
              <a:ext cx="13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catalanes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0" name="Rectangle 1889">
              <a:extLst>
                <a:ext uri="{FF2B5EF4-FFF2-40B4-BE49-F238E27FC236}">
                  <a16:creationId xmlns:a16="http://schemas.microsoft.com/office/drawing/2014/main" id="{61B1B72D-01A8-A313-F4E6-C7315EF19A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3" y="3635"/>
              <a:ext cx="12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Corbière-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1" name="Rectangle 1890">
              <a:extLst>
                <a:ext uri="{FF2B5EF4-FFF2-40B4-BE49-F238E27FC236}">
                  <a16:creationId xmlns:a16="http://schemas.microsoft.com/office/drawing/2014/main" id="{6DD4FC76-729D-327B-A34D-D6F3662C8A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2" y="3666"/>
              <a:ext cx="17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Fenouillèdes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2" name="Rectangle 1891">
              <a:extLst>
                <a:ext uri="{FF2B5EF4-FFF2-40B4-BE49-F238E27FC236}">
                  <a16:creationId xmlns:a16="http://schemas.microsoft.com/office/drawing/2014/main" id="{1EA5B841-E165-3F55-722C-A534D36244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0" y="3568"/>
              <a:ext cx="17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Narbonnaise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3" name="Rectangle 1892">
              <a:extLst>
                <a:ext uri="{FF2B5EF4-FFF2-40B4-BE49-F238E27FC236}">
                  <a16:creationId xmlns:a16="http://schemas.microsoft.com/office/drawing/2014/main" id="{A7185D44-C698-AE48-1118-AF608E4C9A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0" y="3599"/>
              <a:ext cx="23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en Méditerrannée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4" name="Rectangle 1893">
              <a:extLst>
                <a:ext uri="{FF2B5EF4-FFF2-40B4-BE49-F238E27FC236}">
                  <a16:creationId xmlns:a16="http://schemas.microsoft.com/office/drawing/2014/main" id="{47825DFE-BA2F-B7E3-1C76-C60F71171D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4" y="3362"/>
              <a:ext cx="14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Camargue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5" name="Rectangle 1894">
              <a:extLst>
                <a:ext uri="{FF2B5EF4-FFF2-40B4-BE49-F238E27FC236}">
                  <a16:creationId xmlns:a16="http://schemas.microsoft.com/office/drawing/2014/main" id="{89B8A016-6668-742A-2CC4-AA6BBDEE7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6" y="3262"/>
              <a:ext cx="10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Alpilles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6" name="Rectangle 1895">
              <a:extLst>
                <a:ext uri="{FF2B5EF4-FFF2-40B4-BE49-F238E27FC236}">
                  <a16:creationId xmlns:a16="http://schemas.microsoft.com/office/drawing/2014/main" id="{97DFEEF2-DD2F-C8DC-9A2A-5058AEE5FE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0" y="3432"/>
              <a:ext cx="18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Sainte-Baume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7" name="Rectangle 1896">
              <a:extLst>
                <a:ext uri="{FF2B5EF4-FFF2-40B4-BE49-F238E27FC236}">
                  <a16:creationId xmlns:a16="http://schemas.microsoft.com/office/drawing/2014/main" id="{49AF211C-18A6-E975-E9EA-46ADDC168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11" y="3879"/>
              <a:ext cx="8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Corse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8" name="Rectangle 1897">
              <a:extLst>
                <a:ext uri="{FF2B5EF4-FFF2-40B4-BE49-F238E27FC236}">
                  <a16:creationId xmlns:a16="http://schemas.microsoft.com/office/drawing/2014/main" id="{A452C3E5-2F40-24EC-CC6A-1FF4910D66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5" y="3196"/>
              <a:ext cx="11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Luberon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9" name="Rectangle 1898">
              <a:extLst>
                <a:ext uri="{FF2B5EF4-FFF2-40B4-BE49-F238E27FC236}">
                  <a16:creationId xmlns:a16="http://schemas.microsoft.com/office/drawing/2014/main" id="{970FB1F5-9721-2E61-9466-FDD3E652BD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3" y="3206"/>
              <a:ext cx="10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Verdon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0" name="Rectangle 1899">
              <a:extLst>
                <a:ext uri="{FF2B5EF4-FFF2-40B4-BE49-F238E27FC236}">
                  <a16:creationId xmlns:a16="http://schemas.microsoft.com/office/drawing/2014/main" id="{40BD0127-D844-B236-C3FF-FFEE06C995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7" y="3182"/>
              <a:ext cx="13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Préalpes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1" name="Rectangle 1900">
              <a:extLst>
                <a:ext uri="{FF2B5EF4-FFF2-40B4-BE49-F238E27FC236}">
                  <a16:creationId xmlns:a16="http://schemas.microsoft.com/office/drawing/2014/main" id="{0872AC07-3026-38D6-9DE2-07314924FD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3" y="3213"/>
              <a:ext cx="9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d'Azur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" name="Rectangle 1901">
              <a:extLst>
                <a:ext uri="{FF2B5EF4-FFF2-40B4-BE49-F238E27FC236}">
                  <a16:creationId xmlns:a16="http://schemas.microsoft.com/office/drawing/2014/main" id="{0744BA3A-8564-ACB4-2B36-5A6300284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1" y="2795"/>
              <a:ext cx="96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Monts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" name="Rectangle 1902">
              <a:extLst>
                <a:ext uri="{FF2B5EF4-FFF2-40B4-BE49-F238E27FC236}">
                  <a16:creationId xmlns:a16="http://schemas.microsoft.com/office/drawing/2014/main" id="{A09495E1-6907-9731-DF92-7EF9E91545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7" y="2826"/>
              <a:ext cx="13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d'Ardèche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" name="Rectangle 1903">
              <a:extLst>
                <a:ext uri="{FF2B5EF4-FFF2-40B4-BE49-F238E27FC236}">
                  <a16:creationId xmlns:a16="http://schemas.microsoft.com/office/drawing/2014/main" id="{57C58D9C-05EA-77DC-E056-9D2E03528F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9" y="2734"/>
              <a:ext cx="108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Vercors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" name="Rectangle 1904">
              <a:extLst>
                <a:ext uri="{FF2B5EF4-FFF2-40B4-BE49-F238E27FC236}">
                  <a16:creationId xmlns:a16="http://schemas.microsoft.com/office/drawing/2014/main" id="{7529F291-ACC7-4457-D01F-CAC290AE89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52" y="2510"/>
              <a:ext cx="15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Chartreuse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" name="Rectangle 1905">
              <a:extLst>
                <a:ext uri="{FF2B5EF4-FFF2-40B4-BE49-F238E27FC236}">
                  <a16:creationId xmlns:a16="http://schemas.microsoft.com/office/drawing/2014/main" id="{9A67668D-57CF-B285-C321-D9DAE68F68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" y="2351"/>
              <a:ext cx="10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Massif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" name="Rectangle 1906">
              <a:extLst>
                <a:ext uri="{FF2B5EF4-FFF2-40B4-BE49-F238E27FC236}">
                  <a16:creationId xmlns:a16="http://schemas.microsoft.com/office/drawing/2014/main" id="{AD47210D-F230-CEB5-C7F5-F1B27A7E18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4" y="2382"/>
              <a:ext cx="159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des Bauges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" name="Rectangle 1907">
              <a:extLst>
                <a:ext uri="{FF2B5EF4-FFF2-40B4-BE49-F238E27FC236}">
                  <a16:creationId xmlns:a16="http://schemas.microsoft.com/office/drawing/2014/main" id="{698225D7-80BE-1E36-E78D-B1DBC80BA0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5" y="2800"/>
              <a:ext cx="117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Queyras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" name="Rectangle 1908">
              <a:extLst>
                <a:ext uri="{FF2B5EF4-FFF2-40B4-BE49-F238E27FC236}">
                  <a16:creationId xmlns:a16="http://schemas.microsoft.com/office/drawing/2014/main" id="{BC9FA098-B721-DF94-E29E-70206FA05D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2" y="1071"/>
              <a:ext cx="11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Lorraine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" name="Rectangle 1909">
              <a:extLst>
                <a:ext uri="{FF2B5EF4-FFF2-40B4-BE49-F238E27FC236}">
                  <a16:creationId xmlns:a16="http://schemas.microsoft.com/office/drawing/2014/main" id="{61743152-DDEC-8973-962E-BECB4A463B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1" y="3079"/>
              <a:ext cx="8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Mont-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1" name="Rectangle 1910">
              <a:extLst>
                <a:ext uri="{FF2B5EF4-FFF2-40B4-BE49-F238E27FC236}">
                  <a16:creationId xmlns:a16="http://schemas.microsoft.com/office/drawing/2014/main" id="{53E8D4FB-E151-9141-D5DD-C2B8EEC9FF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6" y="3110"/>
              <a:ext cx="114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Ventoux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2" name="Rectangle 1911">
              <a:extLst>
                <a:ext uri="{FF2B5EF4-FFF2-40B4-BE49-F238E27FC236}">
                  <a16:creationId xmlns:a16="http://schemas.microsoft.com/office/drawing/2014/main" id="{98889653-9647-2999-B62A-B591B2B6E9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5" y="2956"/>
              <a:ext cx="145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Baronnies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3" name="Rectangle 1912">
              <a:extLst>
                <a:ext uri="{FF2B5EF4-FFF2-40B4-BE49-F238E27FC236}">
                  <a16:creationId xmlns:a16="http://schemas.microsoft.com/office/drawing/2014/main" id="{64D4A655-E3C9-3BB5-B5D5-876F449465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3" y="2987"/>
              <a:ext cx="162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provençales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4" name="Line 1913">
              <a:extLst>
                <a:ext uri="{FF2B5EF4-FFF2-40B4-BE49-F238E27FC236}">
                  <a16:creationId xmlns:a16="http://schemas.microsoft.com/office/drawing/2014/main" id="{B7DC456A-2085-B5A1-5C5B-7B0061719A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71" y="153"/>
              <a:ext cx="172" cy="0"/>
            </a:xfrm>
            <a:prstGeom prst="line">
              <a:avLst/>
            </a:prstGeom>
            <a:noFill/>
            <a:ln w="15875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Rectangle 1914">
              <a:extLst>
                <a:ext uri="{FF2B5EF4-FFF2-40B4-BE49-F238E27FC236}">
                  <a16:creationId xmlns:a16="http://schemas.microsoft.com/office/drawing/2014/main" id="{3B307DDD-AE69-A261-8D00-FD558D97E4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2" y="82"/>
              <a:ext cx="203" cy="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Rectangle 1915">
              <a:extLst>
                <a:ext uri="{FF2B5EF4-FFF2-40B4-BE49-F238E27FC236}">
                  <a16:creationId xmlns:a16="http://schemas.microsoft.com/office/drawing/2014/main" id="{CD9E600B-4572-8375-0333-4BF91BC67F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2" y="82"/>
              <a:ext cx="203" cy="20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Rectangle 1916">
              <a:extLst>
                <a:ext uri="{FF2B5EF4-FFF2-40B4-BE49-F238E27FC236}">
                  <a16:creationId xmlns:a16="http://schemas.microsoft.com/office/drawing/2014/main" id="{5F72834A-6FC6-AE93-FB68-2188582F6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74" y="82"/>
              <a:ext cx="203" cy="2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Rectangle 1917">
              <a:extLst>
                <a:ext uri="{FF2B5EF4-FFF2-40B4-BE49-F238E27FC236}">
                  <a16:creationId xmlns:a16="http://schemas.microsoft.com/office/drawing/2014/main" id="{10AE4085-7114-837D-4A31-96BA061DA3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74" y="82"/>
              <a:ext cx="203" cy="20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Rectangle 1918">
              <a:extLst>
                <a:ext uri="{FF2B5EF4-FFF2-40B4-BE49-F238E27FC236}">
                  <a16:creationId xmlns:a16="http://schemas.microsoft.com/office/drawing/2014/main" id="{FB9B866A-FE9C-3C9D-B0FF-9D858532A9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7" y="82"/>
              <a:ext cx="202" cy="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Rectangle 1919">
              <a:extLst>
                <a:ext uri="{FF2B5EF4-FFF2-40B4-BE49-F238E27FC236}">
                  <a16:creationId xmlns:a16="http://schemas.microsoft.com/office/drawing/2014/main" id="{95166733-3AF9-F87D-7DA7-7B6CEC4F75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7" y="82"/>
              <a:ext cx="202" cy="20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Rectangle 1920">
              <a:extLst>
                <a:ext uri="{FF2B5EF4-FFF2-40B4-BE49-F238E27FC236}">
                  <a16:creationId xmlns:a16="http://schemas.microsoft.com/office/drawing/2014/main" id="{4CB47940-5670-CA71-CCF4-2867C145D9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0" y="82"/>
              <a:ext cx="202" cy="2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Rectangle 1921">
              <a:extLst>
                <a:ext uri="{FF2B5EF4-FFF2-40B4-BE49-F238E27FC236}">
                  <a16:creationId xmlns:a16="http://schemas.microsoft.com/office/drawing/2014/main" id="{56881946-A161-B275-2832-A91B11458D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0" y="82"/>
              <a:ext cx="202" cy="20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Line 1922">
              <a:extLst>
                <a:ext uri="{FF2B5EF4-FFF2-40B4-BE49-F238E27FC236}">
                  <a16:creationId xmlns:a16="http://schemas.microsoft.com/office/drawing/2014/main" id="{4E9AC19F-6EA3-0F10-5ED8-AC1CEED476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83" y="73"/>
              <a:ext cx="0" cy="8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Line 1923">
              <a:extLst>
                <a:ext uri="{FF2B5EF4-FFF2-40B4-BE49-F238E27FC236}">
                  <a16:creationId xmlns:a16="http://schemas.microsoft.com/office/drawing/2014/main" id="{F51B4911-9E20-DAEE-B725-A6DEC9DD6B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72" y="74"/>
              <a:ext cx="0" cy="8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Rectangle 1924">
              <a:extLst>
                <a:ext uri="{FF2B5EF4-FFF2-40B4-BE49-F238E27FC236}">
                  <a16:creationId xmlns:a16="http://schemas.microsoft.com/office/drawing/2014/main" id="{51BA84C0-DAFE-866C-2241-E744478414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7" y="35"/>
              <a:ext cx="3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6" name="Rectangle 1925">
              <a:extLst>
                <a:ext uri="{FF2B5EF4-FFF2-40B4-BE49-F238E27FC236}">
                  <a16:creationId xmlns:a16="http://schemas.microsoft.com/office/drawing/2014/main" id="{4590BDE5-37C4-651A-8687-6959247E11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2" y="35"/>
              <a:ext cx="66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7" name="Rectangle 1926">
              <a:extLst>
                <a:ext uri="{FF2B5EF4-FFF2-40B4-BE49-F238E27FC236}">
                  <a16:creationId xmlns:a16="http://schemas.microsoft.com/office/drawing/2014/main" id="{91B92402-3681-D59E-C7FE-A2B6D922B8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55" y="35"/>
              <a:ext cx="66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8" name="Rectangle 1927">
              <a:extLst>
                <a:ext uri="{FF2B5EF4-FFF2-40B4-BE49-F238E27FC236}">
                  <a16:creationId xmlns:a16="http://schemas.microsoft.com/office/drawing/2014/main" id="{743787C0-9D40-DC98-4B4C-8A90E99A3F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1" y="75"/>
              <a:ext cx="60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9" name="Rectangle 1928">
              <a:extLst>
                <a:ext uri="{FF2B5EF4-FFF2-40B4-BE49-F238E27FC236}">
                  <a16:creationId xmlns:a16="http://schemas.microsoft.com/office/drawing/2014/main" id="{A2D7F51C-D42B-772D-7E75-81C9375EC4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0" y="141"/>
              <a:ext cx="181" cy="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Limites régions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0" name="Freeform 1929">
              <a:extLst>
                <a:ext uri="{FF2B5EF4-FFF2-40B4-BE49-F238E27FC236}">
                  <a16:creationId xmlns:a16="http://schemas.microsoft.com/office/drawing/2014/main" id="{7EA7A299-058F-9EC3-77A0-1D975E4816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3" y="144"/>
              <a:ext cx="27" cy="18"/>
            </a:xfrm>
            <a:custGeom>
              <a:avLst/>
              <a:gdLst>
                <a:gd name="T0" fmla="*/ 25 w 163"/>
                <a:gd name="T1" fmla="*/ 16 h 112"/>
                <a:gd name="T2" fmla="*/ 25 w 163"/>
                <a:gd name="T3" fmla="*/ 2 h 112"/>
                <a:gd name="T4" fmla="*/ 0 w 163"/>
                <a:gd name="T5" fmla="*/ 2 h 112"/>
                <a:gd name="T6" fmla="*/ 0 w 163"/>
                <a:gd name="T7" fmla="*/ 112 h 112"/>
                <a:gd name="T8" fmla="*/ 29 w 163"/>
                <a:gd name="T9" fmla="*/ 112 h 112"/>
                <a:gd name="T10" fmla="*/ 29 w 163"/>
                <a:gd name="T11" fmla="*/ 60 h 112"/>
                <a:gd name="T12" fmla="*/ 28 w 163"/>
                <a:gd name="T13" fmla="*/ 46 h 112"/>
                <a:gd name="T14" fmla="*/ 32 w 163"/>
                <a:gd name="T15" fmla="*/ 37 h 112"/>
                <a:gd name="T16" fmla="*/ 34 w 163"/>
                <a:gd name="T17" fmla="*/ 30 h 112"/>
                <a:gd name="T18" fmla="*/ 38 w 163"/>
                <a:gd name="T19" fmla="*/ 27 h 112"/>
                <a:gd name="T20" fmla="*/ 44 w 163"/>
                <a:gd name="T21" fmla="*/ 24 h 112"/>
                <a:gd name="T22" fmla="*/ 50 w 163"/>
                <a:gd name="T23" fmla="*/ 23 h 112"/>
                <a:gd name="T24" fmla="*/ 59 w 163"/>
                <a:gd name="T25" fmla="*/ 25 h 112"/>
                <a:gd name="T26" fmla="*/ 62 w 163"/>
                <a:gd name="T27" fmla="*/ 27 h 112"/>
                <a:gd name="T28" fmla="*/ 65 w 163"/>
                <a:gd name="T29" fmla="*/ 31 h 112"/>
                <a:gd name="T30" fmla="*/ 65 w 163"/>
                <a:gd name="T31" fmla="*/ 38 h 112"/>
                <a:gd name="T32" fmla="*/ 67 w 163"/>
                <a:gd name="T33" fmla="*/ 52 h 112"/>
                <a:gd name="T34" fmla="*/ 67 w 163"/>
                <a:gd name="T35" fmla="*/ 112 h 112"/>
                <a:gd name="T36" fmla="*/ 96 w 163"/>
                <a:gd name="T37" fmla="*/ 112 h 112"/>
                <a:gd name="T38" fmla="*/ 96 w 163"/>
                <a:gd name="T39" fmla="*/ 60 h 112"/>
                <a:gd name="T40" fmla="*/ 95 w 163"/>
                <a:gd name="T41" fmla="*/ 46 h 112"/>
                <a:gd name="T42" fmla="*/ 98 w 163"/>
                <a:gd name="T43" fmla="*/ 37 h 112"/>
                <a:gd name="T44" fmla="*/ 100 w 163"/>
                <a:gd name="T45" fmla="*/ 30 h 112"/>
                <a:gd name="T46" fmla="*/ 104 w 163"/>
                <a:gd name="T47" fmla="*/ 27 h 112"/>
                <a:gd name="T48" fmla="*/ 111 w 163"/>
                <a:gd name="T49" fmla="*/ 24 h 112"/>
                <a:gd name="T50" fmla="*/ 117 w 163"/>
                <a:gd name="T51" fmla="*/ 23 h 112"/>
                <a:gd name="T52" fmla="*/ 124 w 163"/>
                <a:gd name="T53" fmla="*/ 24 h 112"/>
                <a:gd name="T54" fmla="*/ 129 w 163"/>
                <a:gd name="T55" fmla="*/ 29 h 112"/>
                <a:gd name="T56" fmla="*/ 130 w 163"/>
                <a:gd name="T57" fmla="*/ 31 h 112"/>
                <a:gd name="T58" fmla="*/ 132 w 163"/>
                <a:gd name="T59" fmla="*/ 36 h 112"/>
                <a:gd name="T60" fmla="*/ 132 w 163"/>
                <a:gd name="T61" fmla="*/ 41 h 112"/>
                <a:gd name="T62" fmla="*/ 134 w 163"/>
                <a:gd name="T63" fmla="*/ 50 h 112"/>
                <a:gd name="T64" fmla="*/ 134 w 163"/>
                <a:gd name="T65" fmla="*/ 112 h 112"/>
                <a:gd name="T66" fmla="*/ 163 w 163"/>
                <a:gd name="T67" fmla="*/ 112 h 112"/>
                <a:gd name="T68" fmla="*/ 163 w 163"/>
                <a:gd name="T69" fmla="*/ 41 h 112"/>
                <a:gd name="T70" fmla="*/ 162 w 163"/>
                <a:gd name="T71" fmla="*/ 34 h 112"/>
                <a:gd name="T72" fmla="*/ 162 w 163"/>
                <a:gd name="T73" fmla="*/ 29 h 112"/>
                <a:gd name="T74" fmla="*/ 160 w 163"/>
                <a:gd name="T75" fmla="*/ 24 h 112"/>
                <a:gd name="T76" fmla="*/ 159 w 163"/>
                <a:gd name="T77" fmla="*/ 21 h 112"/>
                <a:gd name="T78" fmla="*/ 153 w 163"/>
                <a:gd name="T79" fmla="*/ 11 h 112"/>
                <a:gd name="T80" fmla="*/ 146 w 163"/>
                <a:gd name="T81" fmla="*/ 4 h 112"/>
                <a:gd name="T82" fmla="*/ 137 w 163"/>
                <a:gd name="T83" fmla="*/ 1 h 112"/>
                <a:gd name="T84" fmla="*/ 125 w 163"/>
                <a:gd name="T85" fmla="*/ 0 h 112"/>
                <a:gd name="T86" fmla="*/ 116 w 163"/>
                <a:gd name="T87" fmla="*/ 1 h 112"/>
                <a:gd name="T88" fmla="*/ 109 w 163"/>
                <a:gd name="T89" fmla="*/ 4 h 112"/>
                <a:gd name="T90" fmla="*/ 100 w 163"/>
                <a:gd name="T91" fmla="*/ 9 h 112"/>
                <a:gd name="T92" fmla="*/ 92 w 163"/>
                <a:gd name="T93" fmla="*/ 16 h 112"/>
                <a:gd name="T94" fmla="*/ 87 w 163"/>
                <a:gd name="T95" fmla="*/ 9 h 112"/>
                <a:gd name="T96" fmla="*/ 79 w 163"/>
                <a:gd name="T97" fmla="*/ 4 h 112"/>
                <a:gd name="T98" fmla="*/ 70 w 163"/>
                <a:gd name="T99" fmla="*/ 1 h 112"/>
                <a:gd name="T100" fmla="*/ 61 w 163"/>
                <a:gd name="T101" fmla="*/ 0 h 112"/>
                <a:gd name="T102" fmla="*/ 50 w 163"/>
                <a:gd name="T103" fmla="*/ 1 h 112"/>
                <a:gd name="T104" fmla="*/ 41 w 163"/>
                <a:gd name="T105" fmla="*/ 4 h 112"/>
                <a:gd name="T106" fmla="*/ 33 w 163"/>
                <a:gd name="T107" fmla="*/ 9 h 112"/>
                <a:gd name="T108" fmla="*/ 25 w 163"/>
                <a:gd name="T109" fmla="*/ 1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3" h="112">
                  <a:moveTo>
                    <a:pt x="25" y="16"/>
                  </a:moveTo>
                  <a:lnTo>
                    <a:pt x="25" y="2"/>
                  </a:lnTo>
                  <a:lnTo>
                    <a:pt x="0" y="2"/>
                  </a:lnTo>
                  <a:lnTo>
                    <a:pt x="0" y="112"/>
                  </a:lnTo>
                  <a:lnTo>
                    <a:pt x="29" y="112"/>
                  </a:lnTo>
                  <a:lnTo>
                    <a:pt x="29" y="60"/>
                  </a:lnTo>
                  <a:lnTo>
                    <a:pt x="28" y="46"/>
                  </a:lnTo>
                  <a:lnTo>
                    <a:pt x="32" y="37"/>
                  </a:lnTo>
                  <a:lnTo>
                    <a:pt x="34" y="30"/>
                  </a:lnTo>
                  <a:lnTo>
                    <a:pt x="38" y="27"/>
                  </a:lnTo>
                  <a:lnTo>
                    <a:pt x="44" y="24"/>
                  </a:lnTo>
                  <a:lnTo>
                    <a:pt x="50" y="23"/>
                  </a:lnTo>
                  <a:lnTo>
                    <a:pt x="59" y="25"/>
                  </a:lnTo>
                  <a:lnTo>
                    <a:pt x="62" y="27"/>
                  </a:lnTo>
                  <a:lnTo>
                    <a:pt x="65" y="31"/>
                  </a:lnTo>
                  <a:lnTo>
                    <a:pt x="65" y="38"/>
                  </a:lnTo>
                  <a:lnTo>
                    <a:pt x="67" y="52"/>
                  </a:lnTo>
                  <a:lnTo>
                    <a:pt x="67" y="112"/>
                  </a:lnTo>
                  <a:lnTo>
                    <a:pt x="96" y="112"/>
                  </a:lnTo>
                  <a:lnTo>
                    <a:pt x="96" y="60"/>
                  </a:lnTo>
                  <a:lnTo>
                    <a:pt x="95" y="46"/>
                  </a:lnTo>
                  <a:lnTo>
                    <a:pt x="98" y="37"/>
                  </a:lnTo>
                  <a:lnTo>
                    <a:pt x="100" y="30"/>
                  </a:lnTo>
                  <a:lnTo>
                    <a:pt x="104" y="27"/>
                  </a:lnTo>
                  <a:lnTo>
                    <a:pt x="111" y="24"/>
                  </a:lnTo>
                  <a:lnTo>
                    <a:pt x="117" y="23"/>
                  </a:lnTo>
                  <a:lnTo>
                    <a:pt x="124" y="24"/>
                  </a:lnTo>
                  <a:lnTo>
                    <a:pt x="129" y="29"/>
                  </a:lnTo>
                  <a:lnTo>
                    <a:pt x="130" y="31"/>
                  </a:lnTo>
                  <a:lnTo>
                    <a:pt x="132" y="36"/>
                  </a:lnTo>
                  <a:lnTo>
                    <a:pt x="132" y="41"/>
                  </a:lnTo>
                  <a:lnTo>
                    <a:pt x="134" y="50"/>
                  </a:lnTo>
                  <a:lnTo>
                    <a:pt x="134" y="112"/>
                  </a:lnTo>
                  <a:lnTo>
                    <a:pt x="163" y="112"/>
                  </a:lnTo>
                  <a:lnTo>
                    <a:pt x="163" y="41"/>
                  </a:lnTo>
                  <a:lnTo>
                    <a:pt x="162" y="34"/>
                  </a:lnTo>
                  <a:lnTo>
                    <a:pt x="162" y="29"/>
                  </a:lnTo>
                  <a:lnTo>
                    <a:pt x="160" y="24"/>
                  </a:lnTo>
                  <a:lnTo>
                    <a:pt x="159" y="21"/>
                  </a:lnTo>
                  <a:lnTo>
                    <a:pt x="153" y="11"/>
                  </a:lnTo>
                  <a:lnTo>
                    <a:pt x="146" y="4"/>
                  </a:lnTo>
                  <a:lnTo>
                    <a:pt x="137" y="1"/>
                  </a:lnTo>
                  <a:lnTo>
                    <a:pt x="125" y="0"/>
                  </a:lnTo>
                  <a:lnTo>
                    <a:pt x="116" y="1"/>
                  </a:lnTo>
                  <a:lnTo>
                    <a:pt x="109" y="4"/>
                  </a:lnTo>
                  <a:lnTo>
                    <a:pt x="100" y="9"/>
                  </a:lnTo>
                  <a:lnTo>
                    <a:pt x="92" y="16"/>
                  </a:lnTo>
                  <a:lnTo>
                    <a:pt x="87" y="9"/>
                  </a:lnTo>
                  <a:lnTo>
                    <a:pt x="79" y="4"/>
                  </a:lnTo>
                  <a:lnTo>
                    <a:pt x="70" y="1"/>
                  </a:lnTo>
                  <a:lnTo>
                    <a:pt x="61" y="0"/>
                  </a:lnTo>
                  <a:lnTo>
                    <a:pt x="50" y="1"/>
                  </a:lnTo>
                  <a:lnTo>
                    <a:pt x="41" y="4"/>
                  </a:lnTo>
                  <a:lnTo>
                    <a:pt x="33" y="9"/>
                  </a:lnTo>
                  <a:lnTo>
                    <a:pt x="25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Freeform 1930">
              <a:extLst>
                <a:ext uri="{FF2B5EF4-FFF2-40B4-BE49-F238E27FC236}">
                  <a16:creationId xmlns:a16="http://schemas.microsoft.com/office/drawing/2014/main" id="{853E7935-6228-1FA0-89D4-5838819F7B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28" y="144"/>
              <a:ext cx="19" cy="19"/>
            </a:xfrm>
            <a:custGeom>
              <a:avLst/>
              <a:gdLst>
                <a:gd name="T0" fmla="*/ 90 w 114"/>
                <a:gd name="T1" fmla="*/ 9 h 116"/>
                <a:gd name="T2" fmla="*/ 69 w 114"/>
                <a:gd name="T3" fmla="*/ 1 h 116"/>
                <a:gd name="T4" fmla="*/ 42 w 114"/>
                <a:gd name="T5" fmla="*/ 2 h 116"/>
                <a:gd name="T6" fmla="*/ 17 w 114"/>
                <a:gd name="T7" fmla="*/ 16 h 116"/>
                <a:gd name="T8" fmla="*/ 2 w 114"/>
                <a:gd name="T9" fmla="*/ 41 h 116"/>
                <a:gd name="T10" fmla="*/ 0 w 114"/>
                <a:gd name="T11" fmla="*/ 64 h 116"/>
                <a:gd name="T12" fmla="*/ 4 w 114"/>
                <a:gd name="T13" fmla="*/ 81 h 116"/>
                <a:gd name="T14" fmla="*/ 17 w 114"/>
                <a:gd name="T15" fmla="*/ 100 h 116"/>
                <a:gd name="T16" fmla="*/ 43 w 114"/>
                <a:gd name="T17" fmla="*/ 113 h 116"/>
                <a:gd name="T18" fmla="*/ 60 w 114"/>
                <a:gd name="T19" fmla="*/ 115 h 116"/>
                <a:gd name="T20" fmla="*/ 69 w 114"/>
                <a:gd name="T21" fmla="*/ 115 h 116"/>
                <a:gd name="T22" fmla="*/ 81 w 114"/>
                <a:gd name="T23" fmla="*/ 112 h 116"/>
                <a:gd name="T24" fmla="*/ 90 w 114"/>
                <a:gd name="T25" fmla="*/ 107 h 116"/>
                <a:gd name="T26" fmla="*/ 96 w 114"/>
                <a:gd name="T27" fmla="*/ 101 h 116"/>
                <a:gd name="T28" fmla="*/ 97 w 114"/>
                <a:gd name="T29" fmla="*/ 100 h 116"/>
                <a:gd name="T30" fmla="*/ 101 w 114"/>
                <a:gd name="T31" fmla="*/ 94 h 116"/>
                <a:gd name="T32" fmla="*/ 107 w 114"/>
                <a:gd name="T33" fmla="*/ 85 h 116"/>
                <a:gd name="T34" fmla="*/ 111 w 114"/>
                <a:gd name="T35" fmla="*/ 75 h 116"/>
                <a:gd name="T36" fmla="*/ 113 w 114"/>
                <a:gd name="T37" fmla="*/ 63 h 116"/>
                <a:gd name="T38" fmla="*/ 114 w 114"/>
                <a:gd name="T39" fmla="*/ 58 h 116"/>
                <a:gd name="T40" fmla="*/ 110 w 114"/>
                <a:gd name="T41" fmla="*/ 35 h 116"/>
                <a:gd name="T42" fmla="*/ 99 w 114"/>
                <a:gd name="T43" fmla="*/ 16 h 116"/>
                <a:gd name="T44" fmla="*/ 84 w 114"/>
                <a:gd name="T45" fmla="*/ 58 h 116"/>
                <a:gd name="T46" fmla="*/ 84 w 114"/>
                <a:gd name="T47" fmla="*/ 61 h 116"/>
                <a:gd name="T48" fmla="*/ 83 w 114"/>
                <a:gd name="T49" fmla="*/ 65 h 116"/>
                <a:gd name="T50" fmla="*/ 83 w 114"/>
                <a:gd name="T51" fmla="*/ 68 h 116"/>
                <a:gd name="T52" fmla="*/ 81 w 114"/>
                <a:gd name="T53" fmla="*/ 75 h 116"/>
                <a:gd name="T54" fmla="*/ 80 w 114"/>
                <a:gd name="T55" fmla="*/ 76 h 116"/>
                <a:gd name="T56" fmla="*/ 78 w 114"/>
                <a:gd name="T57" fmla="*/ 80 h 116"/>
                <a:gd name="T58" fmla="*/ 77 w 114"/>
                <a:gd name="T59" fmla="*/ 81 h 116"/>
                <a:gd name="T60" fmla="*/ 72 w 114"/>
                <a:gd name="T61" fmla="*/ 86 h 116"/>
                <a:gd name="T62" fmla="*/ 65 w 114"/>
                <a:gd name="T63" fmla="*/ 89 h 116"/>
                <a:gd name="T64" fmla="*/ 60 w 114"/>
                <a:gd name="T65" fmla="*/ 90 h 116"/>
                <a:gd name="T66" fmla="*/ 46 w 114"/>
                <a:gd name="T67" fmla="*/ 89 h 116"/>
                <a:gd name="T68" fmla="*/ 35 w 114"/>
                <a:gd name="T69" fmla="*/ 78 h 116"/>
                <a:gd name="T70" fmla="*/ 31 w 114"/>
                <a:gd name="T71" fmla="*/ 65 h 116"/>
                <a:gd name="T72" fmla="*/ 31 w 114"/>
                <a:gd name="T73" fmla="*/ 50 h 116"/>
                <a:gd name="T74" fmla="*/ 35 w 114"/>
                <a:gd name="T75" fmla="*/ 37 h 116"/>
                <a:gd name="T76" fmla="*/ 46 w 114"/>
                <a:gd name="T77" fmla="*/ 27 h 116"/>
                <a:gd name="T78" fmla="*/ 63 w 114"/>
                <a:gd name="T79" fmla="*/ 25 h 116"/>
                <a:gd name="T80" fmla="*/ 72 w 114"/>
                <a:gd name="T81" fmla="*/ 29 h 116"/>
                <a:gd name="T82" fmla="*/ 80 w 114"/>
                <a:gd name="T83" fmla="*/ 37 h 116"/>
                <a:gd name="T84" fmla="*/ 84 w 114"/>
                <a:gd name="T85" fmla="*/ 5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4" h="116">
                  <a:moveTo>
                    <a:pt x="99" y="16"/>
                  </a:moveTo>
                  <a:lnTo>
                    <a:pt x="90" y="9"/>
                  </a:lnTo>
                  <a:lnTo>
                    <a:pt x="81" y="4"/>
                  </a:lnTo>
                  <a:lnTo>
                    <a:pt x="69" y="1"/>
                  </a:lnTo>
                  <a:lnTo>
                    <a:pt x="58" y="0"/>
                  </a:lnTo>
                  <a:lnTo>
                    <a:pt x="42" y="2"/>
                  </a:lnTo>
                  <a:lnTo>
                    <a:pt x="29" y="8"/>
                  </a:lnTo>
                  <a:lnTo>
                    <a:pt x="17" y="16"/>
                  </a:lnTo>
                  <a:lnTo>
                    <a:pt x="8" y="29"/>
                  </a:lnTo>
                  <a:lnTo>
                    <a:pt x="2" y="41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2" y="74"/>
                  </a:lnTo>
                  <a:lnTo>
                    <a:pt x="4" y="81"/>
                  </a:lnTo>
                  <a:lnTo>
                    <a:pt x="8" y="89"/>
                  </a:lnTo>
                  <a:lnTo>
                    <a:pt x="17" y="100"/>
                  </a:lnTo>
                  <a:lnTo>
                    <a:pt x="29" y="108"/>
                  </a:lnTo>
                  <a:lnTo>
                    <a:pt x="43" y="113"/>
                  </a:lnTo>
                  <a:lnTo>
                    <a:pt x="58" y="116"/>
                  </a:lnTo>
                  <a:lnTo>
                    <a:pt x="60" y="115"/>
                  </a:lnTo>
                  <a:lnTo>
                    <a:pt x="63" y="115"/>
                  </a:lnTo>
                  <a:lnTo>
                    <a:pt x="69" y="115"/>
                  </a:lnTo>
                  <a:lnTo>
                    <a:pt x="74" y="113"/>
                  </a:lnTo>
                  <a:lnTo>
                    <a:pt x="81" y="112"/>
                  </a:lnTo>
                  <a:lnTo>
                    <a:pt x="85" y="109"/>
                  </a:lnTo>
                  <a:lnTo>
                    <a:pt x="90" y="107"/>
                  </a:lnTo>
                  <a:lnTo>
                    <a:pt x="94" y="103"/>
                  </a:lnTo>
                  <a:lnTo>
                    <a:pt x="96" y="101"/>
                  </a:lnTo>
                  <a:lnTo>
                    <a:pt x="96" y="100"/>
                  </a:lnTo>
                  <a:lnTo>
                    <a:pt x="97" y="100"/>
                  </a:lnTo>
                  <a:lnTo>
                    <a:pt x="99" y="100"/>
                  </a:lnTo>
                  <a:lnTo>
                    <a:pt x="101" y="94"/>
                  </a:lnTo>
                  <a:lnTo>
                    <a:pt x="105" y="90"/>
                  </a:lnTo>
                  <a:lnTo>
                    <a:pt x="107" y="85"/>
                  </a:lnTo>
                  <a:lnTo>
                    <a:pt x="110" y="81"/>
                  </a:lnTo>
                  <a:lnTo>
                    <a:pt x="111" y="75"/>
                  </a:lnTo>
                  <a:lnTo>
                    <a:pt x="113" y="69"/>
                  </a:lnTo>
                  <a:lnTo>
                    <a:pt x="113" y="63"/>
                  </a:lnTo>
                  <a:lnTo>
                    <a:pt x="113" y="60"/>
                  </a:lnTo>
                  <a:lnTo>
                    <a:pt x="114" y="58"/>
                  </a:lnTo>
                  <a:lnTo>
                    <a:pt x="113" y="46"/>
                  </a:lnTo>
                  <a:lnTo>
                    <a:pt x="110" y="35"/>
                  </a:lnTo>
                  <a:lnTo>
                    <a:pt x="105" y="25"/>
                  </a:lnTo>
                  <a:lnTo>
                    <a:pt x="99" y="16"/>
                  </a:lnTo>
                  <a:close/>
                  <a:moveTo>
                    <a:pt x="85" y="58"/>
                  </a:moveTo>
                  <a:lnTo>
                    <a:pt x="84" y="58"/>
                  </a:lnTo>
                  <a:lnTo>
                    <a:pt x="84" y="59"/>
                  </a:lnTo>
                  <a:lnTo>
                    <a:pt x="84" y="61"/>
                  </a:lnTo>
                  <a:lnTo>
                    <a:pt x="84" y="65"/>
                  </a:lnTo>
                  <a:lnTo>
                    <a:pt x="83" y="65"/>
                  </a:lnTo>
                  <a:lnTo>
                    <a:pt x="83" y="66"/>
                  </a:lnTo>
                  <a:lnTo>
                    <a:pt x="83" y="68"/>
                  </a:lnTo>
                  <a:lnTo>
                    <a:pt x="83" y="73"/>
                  </a:lnTo>
                  <a:lnTo>
                    <a:pt x="81" y="75"/>
                  </a:lnTo>
                  <a:lnTo>
                    <a:pt x="80" y="75"/>
                  </a:lnTo>
                  <a:lnTo>
                    <a:pt x="80" y="76"/>
                  </a:lnTo>
                  <a:lnTo>
                    <a:pt x="80" y="78"/>
                  </a:lnTo>
                  <a:lnTo>
                    <a:pt x="78" y="80"/>
                  </a:lnTo>
                  <a:lnTo>
                    <a:pt x="77" y="80"/>
                  </a:lnTo>
                  <a:lnTo>
                    <a:pt x="77" y="81"/>
                  </a:lnTo>
                  <a:lnTo>
                    <a:pt x="77" y="83"/>
                  </a:lnTo>
                  <a:lnTo>
                    <a:pt x="72" y="86"/>
                  </a:lnTo>
                  <a:lnTo>
                    <a:pt x="68" y="89"/>
                  </a:lnTo>
                  <a:lnTo>
                    <a:pt x="65" y="89"/>
                  </a:lnTo>
                  <a:lnTo>
                    <a:pt x="63" y="90"/>
                  </a:lnTo>
                  <a:lnTo>
                    <a:pt x="60" y="90"/>
                  </a:lnTo>
                  <a:lnTo>
                    <a:pt x="58" y="91"/>
                  </a:lnTo>
                  <a:lnTo>
                    <a:pt x="46" y="89"/>
                  </a:lnTo>
                  <a:lnTo>
                    <a:pt x="39" y="83"/>
                  </a:lnTo>
                  <a:lnTo>
                    <a:pt x="35" y="78"/>
                  </a:lnTo>
                  <a:lnTo>
                    <a:pt x="33" y="73"/>
                  </a:lnTo>
                  <a:lnTo>
                    <a:pt x="31" y="65"/>
                  </a:lnTo>
                  <a:lnTo>
                    <a:pt x="31" y="58"/>
                  </a:lnTo>
                  <a:lnTo>
                    <a:pt x="31" y="50"/>
                  </a:lnTo>
                  <a:lnTo>
                    <a:pt x="33" y="43"/>
                  </a:lnTo>
                  <a:lnTo>
                    <a:pt x="35" y="37"/>
                  </a:lnTo>
                  <a:lnTo>
                    <a:pt x="39" y="33"/>
                  </a:lnTo>
                  <a:lnTo>
                    <a:pt x="46" y="27"/>
                  </a:lnTo>
                  <a:lnTo>
                    <a:pt x="58" y="25"/>
                  </a:lnTo>
                  <a:lnTo>
                    <a:pt x="63" y="25"/>
                  </a:lnTo>
                  <a:lnTo>
                    <a:pt x="68" y="27"/>
                  </a:lnTo>
                  <a:lnTo>
                    <a:pt x="72" y="29"/>
                  </a:lnTo>
                  <a:lnTo>
                    <a:pt x="77" y="33"/>
                  </a:lnTo>
                  <a:lnTo>
                    <a:pt x="80" y="37"/>
                  </a:lnTo>
                  <a:lnTo>
                    <a:pt x="83" y="43"/>
                  </a:lnTo>
                  <a:lnTo>
                    <a:pt x="84" y="50"/>
                  </a:lnTo>
                  <a:lnTo>
                    <a:pt x="85" y="5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Freeform 1931">
              <a:extLst>
                <a:ext uri="{FF2B5EF4-FFF2-40B4-BE49-F238E27FC236}">
                  <a16:creationId xmlns:a16="http://schemas.microsoft.com/office/drawing/2014/main" id="{827319CF-E0F0-CB3F-5E78-FD90720D19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3" y="144"/>
              <a:ext cx="12" cy="18"/>
            </a:xfrm>
            <a:custGeom>
              <a:avLst/>
              <a:gdLst>
                <a:gd name="T0" fmla="*/ 27 w 71"/>
                <a:gd name="T1" fmla="*/ 18 h 112"/>
                <a:gd name="T2" fmla="*/ 27 w 71"/>
                <a:gd name="T3" fmla="*/ 2 h 112"/>
                <a:gd name="T4" fmla="*/ 0 w 71"/>
                <a:gd name="T5" fmla="*/ 2 h 112"/>
                <a:gd name="T6" fmla="*/ 0 w 71"/>
                <a:gd name="T7" fmla="*/ 112 h 112"/>
                <a:gd name="T8" fmla="*/ 29 w 71"/>
                <a:gd name="T9" fmla="*/ 112 h 112"/>
                <a:gd name="T10" fmla="*/ 29 w 71"/>
                <a:gd name="T11" fmla="*/ 79 h 112"/>
                <a:gd name="T12" fmla="*/ 29 w 71"/>
                <a:gd name="T13" fmla="*/ 65 h 112"/>
                <a:gd name="T14" fmla="*/ 29 w 71"/>
                <a:gd name="T15" fmla="*/ 55 h 112"/>
                <a:gd name="T16" fmla="*/ 29 w 71"/>
                <a:gd name="T17" fmla="*/ 47 h 112"/>
                <a:gd name="T18" fmla="*/ 31 w 71"/>
                <a:gd name="T19" fmla="*/ 41 h 112"/>
                <a:gd name="T20" fmla="*/ 33 w 71"/>
                <a:gd name="T21" fmla="*/ 34 h 112"/>
                <a:gd name="T22" fmla="*/ 37 w 71"/>
                <a:gd name="T23" fmla="*/ 29 h 112"/>
                <a:gd name="T24" fmla="*/ 42 w 71"/>
                <a:gd name="T25" fmla="*/ 26 h 112"/>
                <a:gd name="T26" fmla="*/ 48 w 71"/>
                <a:gd name="T27" fmla="*/ 27 h 112"/>
                <a:gd name="T28" fmla="*/ 54 w 71"/>
                <a:gd name="T29" fmla="*/ 28 h 112"/>
                <a:gd name="T30" fmla="*/ 62 w 71"/>
                <a:gd name="T31" fmla="*/ 31 h 112"/>
                <a:gd name="T32" fmla="*/ 71 w 71"/>
                <a:gd name="T33" fmla="*/ 6 h 112"/>
                <a:gd name="T34" fmla="*/ 61 w 71"/>
                <a:gd name="T35" fmla="*/ 1 h 112"/>
                <a:gd name="T36" fmla="*/ 52 w 71"/>
                <a:gd name="T37" fmla="*/ 0 h 112"/>
                <a:gd name="T38" fmla="*/ 45 w 71"/>
                <a:gd name="T39" fmla="*/ 1 h 112"/>
                <a:gd name="T40" fmla="*/ 39 w 71"/>
                <a:gd name="T41" fmla="*/ 4 h 112"/>
                <a:gd name="T42" fmla="*/ 33 w 71"/>
                <a:gd name="T43" fmla="*/ 8 h 112"/>
                <a:gd name="T44" fmla="*/ 27 w 71"/>
                <a:gd name="T45" fmla="*/ 1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1" h="112">
                  <a:moveTo>
                    <a:pt x="27" y="18"/>
                  </a:moveTo>
                  <a:lnTo>
                    <a:pt x="27" y="2"/>
                  </a:lnTo>
                  <a:lnTo>
                    <a:pt x="0" y="2"/>
                  </a:lnTo>
                  <a:lnTo>
                    <a:pt x="0" y="112"/>
                  </a:lnTo>
                  <a:lnTo>
                    <a:pt x="29" y="112"/>
                  </a:lnTo>
                  <a:lnTo>
                    <a:pt x="29" y="79"/>
                  </a:lnTo>
                  <a:lnTo>
                    <a:pt x="29" y="65"/>
                  </a:lnTo>
                  <a:lnTo>
                    <a:pt x="29" y="55"/>
                  </a:lnTo>
                  <a:lnTo>
                    <a:pt x="29" y="47"/>
                  </a:lnTo>
                  <a:lnTo>
                    <a:pt x="31" y="41"/>
                  </a:lnTo>
                  <a:lnTo>
                    <a:pt x="33" y="34"/>
                  </a:lnTo>
                  <a:lnTo>
                    <a:pt x="37" y="29"/>
                  </a:lnTo>
                  <a:lnTo>
                    <a:pt x="42" y="26"/>
                  </a:lnTo>
                  <a:lnTo>
                    <a:pt x="48" y="27"/>
                  </a:lnTo>
                  <a:lnTo>
                    <a:pt x="54" y="28"/>
                  </a:lnTo>
                  <a:lnTo>
                    <a:pt x="62" y="31"/>
                  </a:lnTo>
                  <a:lnTo>
                    <a:pt x="71" y="6"/>
                  </a:lnTo>
                  <a:lnTo>
                    <a:pt x="61" y="1"/>
                  </a:lnTo>
                  <a:lnTo>
                    <a:pt x="52" y="0"/>
                  </a:lnTo>
                  <a:lnTo>
                    <a:pt x="45" y="1"/>
                  </a:lnTo>
                  <a:lnTo>
                    <a:pt x="39" y="4"/>
                  </a:lnTo>
                  <a:lnTo>
                    <a:pt x="33" y="8"/>
                  </a:lnTo>
                  <a:lnTo>
                    <a:pt x="27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1932">
              <a:extLst>
                <a:ext uri="{FF2B5EF4-FFF2-40B4-BE49-F238E27FC236}">
                  <a16:creationId xmlns:a16="http://schemas.microsoft.com/office/drawing/2014/main" id="{2A9A4509-CB19-3ED7-EE5B-62D14FEC43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00" y="144"/>
              <a:ext cx="17" cy="19"/>
            </a:xfrm>
            <a:custGeom>
              <a:avLst/>
              <a:gdLst>
                <a:gd name="T0" fmla="*/ 49 w 104"/>
                <a:gd name="T1" fmla="*/ 0 h 116"/>
                <a:gd name="T2" fmla="*/ 39 w 104"/>
                <a:gd name="T3" fmla="*/ 1 h 116"/>
                <a:gd name="T4" fmla="*/ 30 w 104"/>
                <a:gd name="T5" fmla="*/ 4 h 116"/>
                <a:gd name="T6" fmla="*/ 21 w 104"/>
                <a:gd name="T7" fmla="*/ 9 h 116"/>
                <a:gd name="T8" fmla="*/ 14 w 104"/>
                <a:gd name="T9" fmla="*/ 16 h 116"/>
                <a:gd name="T10" fmla="*/ 7 w 104"/>
                <a:gd name="T11" fmla="*/ 24 h 116"/>
                <a:gd name="T12" fmla="*/ 3 w 104"/>
                <a:gd name="T13" fmla="*/ 34 h 116"/>
                <a:gd name="T14" fmla="*/ 0 w 104"/>
                <a:gd name="T15" fmla="*/ 44 h 116"/>
                <a:gd name="T16" fmla="*/ 0 w 104"/>
                <a:gd name="T17" fmla="*/ 58 h 116"/>
                <a:gd name="T18" fmla="*/ 0 w 104"/>
                <a:gd name="T19" fmla="*/ 68 h 116"/>
                <a:gd name="T20" fmla="*/ 2 w 104"/>
                <a:gd name="T21" fmla="*/ 79 h 116"/>
                <a:gd name="T22" fmla="*/ 5 w 104"/>
                <a:gd name="T23" fmla="*/ 87 h 116"/>
                <a:gd name="T24" fmla="*/ 10 w 104"/>
                <a:gd name="T25" fmla="*/ 95 h 116"/>
                <a:gd name="T26" fmla="*/ 17 w 104"/>
                <a:gd name="T27" fmla="*/ 103 h 116"/>
                <a:gd name="T28" fmla="*/ 28 w 104"/>
                <a:gd name="T29" fmla="*/ 110 h 116"/>
                <a:gd name="T30" fmla="*/ 39 w 104"/>
                <a:gd name="T31" fmla="*/ 113 h 116"/>
                <a:gd name="T32" fmla="*/ 54 w 104"/>
                <a:gd name="T33" fmla="*/ 116 h 116"/>
                <a:gd name="T34" fmla="*/ 54 w 104"/>
                <a:gd name="T35" fmla="*/ 115 h 116"/>
                <a:gd name="T36" fmla="*/ 55 w 104"/>
                <a:gd name="T37" fmla="*/ 115 h 116"/>
                <a:gd name="T38" fmla="*/ 57 w 104"/>
                <a:gd name="T39" fmla="*/ 115 h 116"/>
                <a:gd name="T40" fmla="*/ 61 w 104"/>
                <a:gd name="T41" fmla="*/ 115 h 116"/>
                <a:gd name="T42" fmla="*/ 69 w 104"/>
                <a:gd name="T43" fmla="*/ 114 h 116"/>
                <a:gd name="T44" fmla="*/ 75 w 104"/>
                <a:gd name="T45" fmla="*/ 111 h 116"/>
                <a:gd name="T46" fmla="*/ 79 w 104"/>
                <a:gd name="T47" fmla="*/ 109 h 116"/>
                <a:gd name="T48" fmla="*/ 83 w 104"/>
                <a:gd name="T49" fmla="*/ 108 h 116"/>
                <a:gd name="T50" fmla="*/ 85 w 104"/>
                <a:gd name="T51" fmla="*/ 105 h 116"/>
                <a:gd name="T52" fmla="*/ 88 w 104"/>
                <a:gd name="T53" fmla="*/ 103 h 116"/>
                <a:gd name="T54" fmla="*/ 90 w 104"/>
                <a:gd name="T55" fmla="*/ 100 h 116"/>
                <a:gd name="T56" fmla="*/ 93 w 104"/>
                <a:gd name="T57" fmla="*/ 98 h 116"/>
                <a:gd name="T58" fmla="*/ 97 w 104"/>
                <a:gd name="T59" fmla="*/ 90 h 116"/>
                <a:gd name="T60" fmla="*/ 101 w 104"/>
                <a:gd name="T61" fmla="*/ 83 h 116"/>
                <a:gd name="T62" fmla="*/ 72 w 104"/>
                <a:gd name="T63" fmla="*/ 79 h 116"/>
                <a:gd name="T64" fmla="*/ 68 w 104"/>
                <a:gd name="T65" fmla="*/ 84 h 116"/>
                <a:gd name="T66" fmla="*/ 66 w 104"/>
                <a:gd name="T67" fmla="*/ 89 h 116"/>
                <a:gd name="T68" fmla="*/ 60 w 104"/>
                <a:gd name="T69" fmla="*/ 92 h 116"/>
                <a:gd name="T70" fmla="*/ 54 w 104"/>
                <a:gd name="T71" fmla="*/ 93 h 116"/>
                <a:gd name="T72" fmla="*/ 44 w 104"/>
                <a:gd name="T73" fmla="*/ 91 h 116"/>
                <a:gd name="T74" fmla="*/ 37 w 104"/>
                <a:gd name="T75" fmla="*/ 87 h 116"/>
                <a:gd name="T76" fmla="*/ 32 w 104"/>
                <a:gd name="T77" fmla="*/ 78 h 116"/>
                <a:gd name="T78" fmla="*/ 29 w 104"/>
                <a:gd name="T79" fmla="*/ 66 h 116"/>
                <a:gd name="T80" fmla="*/ 104 w 104"/>
                <a:gd name="T81" fmla="*/ 66 h 116"/>
                <a:gd name="T82" fmla="*/ 103 w 104"/>
                <a:gd name="T83" fmla="*/ 51 h 116"/>
                <a:gd name="T84" fmla="*/ 99 w 104"/>
                <a:gd name="T85" fmla="*/ 37 h 116"/>
                <a:gd name="T86" fmla="*/ 94 w 104"/>
                <a:gd name="T87" fmla="*/ 26 h 116"/>
                <a:gd name="T88" fmla="*/ 89 w 104"/>
                <a:gd name="T89" fmla="*/ 16 h 116"/>
                <a:gd name="T90" fmla="*/ 81 w 104"/>
                <a:gd name="T91" fmla="*/ 9 h 116"/>
                <a:gd name="T92" fmla="*/ 71 w 104"/>
                <a:gd name="T93" fmla="*/ 4 h 116"/>
                <a:gd name="T94" fmla="*/ 61 w 104"/>
                <a:gd name="T95" fmla="*/ 1 h 116"/>
                <a:gd name="T96" fmla="*/ 49 w 104"/>
                <a:gd name="T97" fmla="*/ 0 h 116"/>
                <a:gd name="T98" fmla="*/ 37 w 104"/>
                <a:gd name="T99" fmla="*/ 29 h 116"/>
                <a:gd name="T100" fmla="*/ 43 w 104"/>
                <a:gd name="T101" fmla="*/ 23 h 116"/>
                <a:gd name="T102" fmla="*/ 52 w 104"/>
                <a:gd name="T103" fmla="*/ 23 h 116"/>
                <a:gd name="T104" fmla="*/ 59 w 104"/>
                <a:gd name="T105" fmla="*/ 24 h 116"/>
                <a:gd name="T106" fmla="*/ 66 w 104"/>
                <a:gd name="T107" fmla="*/ 29 h 116"/>
                <a:gd name="T108" fmla="*/ 71 w 104"/>
                <a:gd name="T109" fmla="*/ 36 h 116"/>
                <a:gd name="T110" fmla="*/ 74 w 104"/>
                <a:gd name="T111" fmla="*/ 48 h 116"/>
                <a:gd name="T112" fmla="*/ 31 w 104"/>
                <a:gd name="T113" fmla="*/ 48 h 116"/>
                <a:gd name="T114" fmla="*/ 32 w 104"/>
                <a:gd name="T115" fmla="*/ 36 h 116"/>
                <a:gd name="T116" fmla="*/ 37 w 104"/>
                <a:gd name="T117" fmla="*/ 2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4" h="116">
                  <a:moveTo>
                    <a:pt x="49" y="0"/>
                  </a:moveTo>
                  <a:lnTo>
                    <a:pt x="39" y="1"/>
                  </a:lnTo>
                  <a:lnTo>
                    <a:pt x="30" y="4"/>
                  </a:lnTo>
                  <a:lnTo>
                    <a:pt x="21" y="9"/>
                  </a:lnTo>
                  <a:lnTo>
                    <a:pt x="14" y="16"/>
                  </a:lnTo>
                  <a:lnTo>
                    <a:pt x="7" y="24"/>
                  </a:lnTo>
                  <a:lnTo>
                    <a:pt x="3" y="3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9"/>
                  </a:lnTo>
                  <a:lnTo>
                    <a:pt x="5" y="87"/>
                  </a:lnTo>
                  <a:lnTo>
                    <a:pt x="10" y="95"/>
                  </a:lnTo>
                  <a:lnTo>
                    <a:pt x="17" y="103"/>
                  </a:lnTo>
                  <a:lnTo>
                    <a:pt x="28" y="110"/>
                  </a:lnTo>
                  <a:lnTo>
                    <a:pt x="39" y="113"/>
                  </a:lnTo>
                  <a:lnTo>
                    <a:pt x="54" y="116"/>
                  </a:lnTo>
                  <a:lnTo>
                    <a:pt x="54" y="115"/>
                  </a:lnTo>
                  <a:lnTo>
                    <a:pt x="55" y="115"/>
                  </a:lnTo>
                  <a:lnTo>
                    <a:pt x="57" y="115"/>
                  </a:lnTo>
                  <a:lnTo>
                    <a:pt x="61" y="115"/>
                  </a:lnTo>
                  <a:lnTo>
                    <a:pt x="69" y="114"/>
                  </a:lnTo>
                  <a:lnTo>
                    <a:pt x="75" y="111"/>
                  </a:lnTo>
                  <a:lnTo>
                    <a:pt x="79" y="109"/>
                  </a:lnTo>
                  <a:lnTo>
                    <a:pt x="83" y="108"/>
                  </a:lnTo>
                  <a:lnTo>
                    <a:pt x="85" y="105"/>
                  </a:lnTo>
                  <a:lnTo>
                    <a:pt x="88" y="103"/>
                  </a:lnTo>
                  <a:lnTo>
                    <a:pt x="90" y="100"/>
                  </a:lnTo>
                  <a:lnTo>
                    <a:pt x="93" y="98"/>
                  </a:lnTo>
                  <a:lnTo>
                    <a:pt x="97" y="90"/>
                  </a:lnTo>
                  <a:lnTo>
                    <a:pt x="101" y="83"/>
                  </a:lnTo>
                  <a:lnTo>
                    <a:pt x="72" y="79"/>
                  </a:lnTo>
                  <a:lnTo>
                    <a:pt x="68" y="84"/>
                  </a:lnTo>
                  <a:lnTo>
                    <a:pt x="66" y="89"/>
                  </a:lnTo>
                  <a:lnTo>
                    <a:pt x="60" y="92"/>
                  </a:lnTo>
                  <a:lnTo>
                    <a:pt x="54" y="93"/>
                  </a:lnTo>
                  <a:lnTo>
                    <a:pt x="44" y="91"/>
                  </a:lnTo>
                  <a:lnTo>
                    <a:pt x="37" y="87"/>
                  </a:lnTo>
                  <a:lnTo>
                    <a:pt x="32" y="78"/>
                  </a:lnTo>
                  <a:lnTo>
                    <a:pt x="29" y="66"/>
                  </a:lnTo>
                  <a:lnTo>
                    <a:pt x="104" y="66"/>
                  </a:lnTo>
                  <a:lnTo>
                    <a:pt x="103" y="51"/>
                  </a:lnTo>
                  <a:lnTo>
                    <a:pt x="99" y="37"/>
                  </a:lnTo>
                  <a:lnTo>
                    <a:pt x="94" y="26"/>
                  </a:lnTo>
                  <a:lnTo>
                    <a:pt x="89" y="16"/>
                  </a:lnTo>
                  <a:lnTo>
                    <a:pt x="81" y="9"/>
                  </a:lnTo>
                  <a:lnTo>
                    <a:pt x="71" y="4"/>
                  </a:lnTo>
                  <a:lnTo>
                    <a:pt x="61" y="1"/>
                  </a:lnTo>
                  <a:lnTo>
                    <a:pt x="49" y="0"/>
                  </a:lnTo>
                  <a:close/>
                  <a:moveTo>
                    <a:pt x="37" y="29"/>
                  </a:moveTo>
                  <a:lnTo>
                    <a:pt x="43" y="23"/>
                  </a:lnTo>
                  <a:lnTo>
                    <a:pt x="52" y="23"/>
                  </a:lnTo>
                  <a:lnTo>
                    <a:pt x="59" y="24"/>
                  </a:lnTo>
                  <a:lnTo>
                    <a:pt x="66" y="29"/>
                  </a:lnTo>
                  <a:lnTo>
                    <a:pt x="71" y="36"/>
                  </a:lnTo>
                  <a:lnTo>
                    <a:pt x="74" y="48"/>
                  </a:lnTo>
                  <a:lnTo>
                    <a:pt x="31" y="48"/>
                  </a:lnTo>
                  <a:lnTo>
                    <a:pt x="32" y="36"/>
                  </a:lnTo>
                  <a:lnTo>
                    <a:pt x="37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1933">
              <a:extLst>
                <a:ext uri="{FF2B5EF4-FFF2-40B4-BE49-F238E27FC236}">
                  <a16:creationId xmlns:a16="http://schemas.microsoft.com/office/drawing/2014/main" id="{8443F0B1-0C68-AFCB-733F-27F6F3A3AD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8" y="144"/>
              <a:ext cx="17" cy="19"/>
            </a:xfrm>
            <a:custGeom>
              <a:avLst/>
              <a:gdLst>
                <a:gd name="T0" fmla="*/ 97 w 102"/>
                <a:gd name="T1" fmla="*/ 22 h 116"/>
                <a:gd name="T2" fmla="*/ 89 w 102"/>
                <a:gd name="T3" fmla="*/ 11 h 116"/>
                <a:gd name="T4" fmla="*/ 77 w 102"/>
                <a:gd name="T5" fmla="*/ 4 h 116"/>
                <a:gd name="T6" fmla="*/ 61 w 102"/>
                <a:gd name="T7" fmla="*/ 0 h 116"/>
                <a:gd name="T8" fmla="*/ 38 w 102"/>
                <a:gd name="T9" fmla="*/ 0 h 116"/>
                <a:gd name="T10" fmla="*/ 20 w 102"/>
                <a:gd name="T11" fmla="*/ 5 h 116"/>
                <a:gd name="T12" fmla="*/ 6 w 102"/>
                <a:gd name="T13" fmla="*/ 20 h 116"/>
                <a:gd name="T14" fmla="*/ 5 w 102"/>
                <a:gd name="T15" fmla="*/ 40 h 116"/>
                <a:gd name="T16" fmla="*/ 11 w 102"/>
                <a:gd name="T17" fmla="*/ 53 h 116"/>
                <a:gd name="T18" fmla="*/ 22 w 102"/>
                <a:gd name="T19" fmla="*/ 60 h 116"/>
                <a:gd name="T20" fmla="*/ 45 w 102"/>
                <a:gd name="T21" fmla="*/ 68 h 116"/>
                <a:gd name="T22" fmla="*/ 68 w 102"/>
                <a:gd name="T23" fmla="*/ 75 h 116"/>
                <a:gd name="T24" fmla="*/ 72 w 102"/>
                <a:gd name="T25" fmla="*/ 79 h 116"/>
                <a:gd name="T26" fmla="*/ 72 w 102"/>
                <a:gd name="T27" fmla="*/ 87 h 116"/>
                <a:gd name="T28" fmla="*/ 65 w 102"/>
                <a:gd name="T29" fmla="*/ 92 h 116"/>
                <a:gd name="T30" fmla="*/ 57 w 102"/>
                <a:gd name="T31" fmla="*/ 94 h 116"/>
                <a:gd name="T32" fmla="*/ 43 w 102"/>
                <a:gd name="T33" fmla="*/ 92 h 116"/>
                <a:gd name="T34" fmla="*/ 32 w 102"/>
                <a:gd name="T35" fmla="*/ 84 h 116"/>
                <a:gd name="T36" fmla="*/ 0 w 102"/>
                <a:gd name="T37" fmla="*/ 81 h 116"/>
                <a:gd name="T38" fmla="*/ 7 w 102"/>
                <a:gd name="T39" fmla="*/ 95 h 116"/>
                <a:gd name="T40" fmla="*/ 17 w 102"/>
                <a:gd name="T41" fmla="*/ 106 h 116"/>
                <a:gd name="T42" fmla="*/ 32 w 102"/>
                <a:gd name="T43" fmla="*/ 112 h 116"/>
                <a:gd name="T44" fmla="*/ 52 w 102"/>
                <a:gd name="T45" fmla="*/ 116 h 116"/>
                <a:gd name="T46" fmla="*/ 74 w 102"/>
                <a:gd name="T47" fmla="*/ 112 h 116"/>
                <a:gd name="T48" fmla="*/ 90 w 102"/>
                <a:gd name="T49" fmla="*/ 104 h 116"/>
                <a:gd name="T50" fmla="*/ 99 w 102"/>
                <a:gd name="T51" fmla="*/ 92 h 116"/>
                <a:gd name="T52" fmla="*/ 102 w 102"/>
                <a:gd name="T53" fmla="*/ 79 h 116"/>
                <a:gd name="T54" fmla="*/ 94 w 102"/>
                <a:gd name="T55" fmla="*/ 56 h 116"/>
                <a:gd name="T56" fmla="*/ 80 w 102"/>
                <a:gd name="T57" fmla="*/ 49 h 116"/>
                <a:gd name="T58" fmla="*/ 61 w 102"/>
                <a:gd name="T59" fmla="*/ 43 h 116"/>
                <a:gd name="T60" fmla="*/ 42 w 102"/>
                <a:gd name="T61" fmla="*/ 38 h 116"/>
                <a:gd name="T62" fmla="*/ 34 w 102"/>
                <a:gd name="T63" fmla="*/ 35 h 116"/>
                <a:gd name="T64" fmla="*/ 33 w 102"/>
                <a:gd name="T65" fmla="*/ 27 h 116"/>
                <a:gd name="T66" fmla="*/ 41 w 102"/>
                <a:gd name="T67" fmla="*/ 22 h 116"/>
                <a:gd name="T68" fmla="*/ 59 w 102"/>
                <a:gd name="T69" fmla="*/ 22 h 116"/>
                <a:gd name="T70" fmla="*/ 68 w 102"/>
                <a:gd name="T71" fmla="*/ 28 h 116"/>
                <a:gd name="T72" fmla="*/ 100 w 102"/>
                <a:gd name="T73" fmla="*/ 2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2" h="116">
                  <a:moveTo>
                    <a:pt x="100" y="29"/>
                  </a:moveTo>
                  <a:lnTo>
                    <a:pt x="97" y="22"/>
                  </a:lnTo>
                  <a:lnTo>
                    <a:pt x="94" y="16"/>
                  </a:lnTo>
                  <a:lnTo>
                    <a:pt x="89" y="11"/>
                  </a:lnTo>
                  <a:lnTo>
                    <a:pt x="84" y="8"/>
                  </a:lnTo>
                  <a:lnTo>
                    <a:pt x="77" y="4"/>
                  </a:lnTo>
                  <a:lnTo>
                    <a:pt x="70" y="2"/>
                  </a:lnTo>
                  <a:lnTo>
                    <a:pt x="61" y="0"/>
                  </a:lnTo>
                  <a:lnTo>
                    <a:pt x="50" y="0"/>
                  </a:lnTo>
                  <a:lnTo>
                    <a:pt x="38" y="0"/>
                  </a:lnTo>
                  <a:lnTo>
                    <a:pt x="28" y="2"/>
                  </a:lnTo>
                  <a:lnTo>
                    <a:pt x="20" y="5"/>
                  </a:lnTo>
                  <a:lnTo>
                    <a:pt x="15" y="10"/>
                  </a:lnTo>
                  <a:lnTo>
                    <a:pt x="6" y="20"/>
                  </a:lnTo>
                  <a:lnTo>
                    <a:pt x="5" y="33"/>
                  </a:lnTo>
                  <a:lnTo>
                    <a:pt x="5" y="40"/>
                  </a:lnTo>
                  <a:lnTo>
                    <a:pt x="8" y="48"/>
                  </a:lnTo>
                  <a:lnTo>
                    <a:pt x="11" y="53"/>
                  </a:lnTo>
                  <a:lnTo>
                    <a:pt x="17" y="58"/>
                  </a:lnTo>
                  <a:lnTo>
                    <a:pt x="22" y="60"/>
                  </a:lnTo>
                  <a:lnTo>
                    <a:pt x="33" y="64"/>
                  </a:lnTo>
                  <a:lnTo>
                    <a:pt x="45" y="68"/>
                  </a:lnTo>
                  <a:lnTo>
                    <a:pt x="63" y="73"/>
                  </a:lnTo>
                  <a:lnTo>
                    <a:pt x="68" y="75"/>
                  </a:lnTo>
                  <a:lnTo>
                    <a:pt x="71" y="77"/>
                  </a:lnTo>
                  <a:lnTo>
                    <a:pt x="72" y="79"/>
                  </a:lnTo>
                  <a:lnTo>
                    <a:pt x="73" y="83"/>
                  </a:lnTo>
                  <a:lnTo>
                    <a:pt x="72" y="87"/>
                  </a:lnTo>
                  <a:lnTo>
                    <a:pt x="69" y="91"/>
                  </a:lnTo>
                  <a:lnTo>
                    <a:pt x="65" y="92"/>
                  </a:lnTo>
                  <a:lnTo>
                    <a:pt x="62" y="94"/>
                  </a:lnTo>
                  <a:lnTo>
                    <a:pt x="57" y="94"/>
                  </a:lnTo>
                  <a:lnTo>
                    <a:pt x="52" y="95"/>
                  </a:lnTo>
                  <a:lnTo>
                    <a:pt x="43" y="92"/>
                  </a:lnTo>
                  <a:lnTo>
                    <a:pt x="36" y="89"/>
                  </a:lnTo>
                  <a:lnTo>
                    <a:pt x="32" y="84"/>
                  </a:lnTo>
                  <a:lnTo>
                    <a:pt x="29" y="77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7" y="95"/>
                  </a:lnTo>
                  <a:lnTo>
                    <a:pt x="11" y="101"/>
                  </a:lnTo>
                  <a:lnTo>
                    <a:pt x="17" y="106"/>
                  </a:lnTo>
                  <a:lnTo>
                    <a:pt x="23" y="109"/>
                  </a:lnTo>
                  <a:lnTo>
                    <a:pt x="32" y="112"/>
                  </a:lnTo>
                  <a:lnTo>
                    <a:pt x="41" y="114"/>
                  </a:lnTo>
                  <a:lnTo>
                    <a:pt x="52" y="116"/>
                  </a:lnTo>
                  <a:lnTo>
                    <a:pt x="64" y="114"/>
                  </a:lnTo>
                  <a:lnTo>
                    <a:pt x="74" y="112"/>
                  </a:lnTo>
                  <a:lnTo>
                    <a:pt x="83" y="108"/>
                  </a:lnTo>
                  <a:lnTo>
                    <a:pt x="90" y="104"/>
                  </a:lnTo>
                  <a:lnTo>
                    <a:pt x="95" y="98"/>
                  </a:lnTo>
                  <a:lnTo>
                    <a:pt x="99" y="92"/>
                  </a:lnTo>
                  <a:lnTo>
                    <a:pt x="101" y="85"/>
                  </a:lnTo>
                  <a:lnTo>
                    <a:pt x="102" y="79"/>
                  </a:lnTo>
                  <a:lnTo>
                    <a:pt x="100" y="65"/>
                  </a:lnTo>
                  <a:lnTo>
                    <a:pt x="94" y="56"/>
                  </a:lnTo>
                  <a:lnTo>
                    <a:pt x="88" y="52"/>
                  </a:lnTo>
                  <a:lnTo>
                    <a:pt x="80" y="49"/>
                  </a:lnTo>
                  <a:lnTo>
                    <a:pt x="71" y="46"/>
                  </a:lnTo>
                  <a:lnTo>
                    <a:pt x="61" y="43"/>
                  </a:lnTo>
                  <a:lnTo>
                    <a:pt x="49" y="40"/>
                  </a:lnTo>
                  <a:lnTo>
                    <a:pt x="42" y="38"/>
                  </a:lnTo>
                  <a:lnTo>
                    <a:pt x="37" y="36"/>
                  </a:lnTo>
                  <a:lnTo>
                    <a:pt x="34" y="35"/>
                  </a:lnTo>
                  <a:lnTo>
                    <a:pt x="32" y="31"/>
                  </a:lnTo>
                  <a:lnTo>
                    <a:pt x="33" y="27"/>
                  </a:lnTo>
                  <a:lnTo>
                    <a:pt x="36" y="25"/>
                  </a:lnTo>
                  <a:lnTo>
                    <a:pt x="41" y="22"/>
                  </a:lnTo>
                  <a:lnTo>
                    <a:pt x="50" y="21"/>
                  </a:lnTo>
                  <a:lnTo>
                    <a:pt x="59" y="22"/>
                  </a:lnTo>
                  <a:lnTo>
                    <a:pt x="65" y="25"/>
                  </a:lnTo>
                  <a:lnTo>
                    <a:pt x="68" y="28"/>
                  </a:lnTo>
                  <a:lnTo>
                    <a:pt x="71" y="35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Rectangle 1934">
              <a:extLst>
                <a:ext uri="{FF2B5EF4-FFF2-40B4-BE49-F238E27FC236}">
                  <a16:creationId xmlns:a16="http://schemas.microsoft.com/office/drawing/2014/main" id="{EF1F0110-6D08-9EC4-788A-4620450D4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9" y="137"/>
              <a:ext cx="5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Rectangle 1935">
              <a:extLst>
                <a:ext uri="{FF2B5EF4-FFF2-40B4-BE49-F238E27FC236}">
                  <a16:creationId xmlns:a16="http://schemas.microsoft.com/office/drawing/2014/main" id="{79794631-5703-E19F-1419-F3278511E7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9" y="144"/>
              <a:ext cx="5" cy="1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1936">
              <a:extLst>
                <a:ext uri="{FF2B5EF4-FFF2-40B4-BE49-F238E27FC236}">
                  <a16:creationId xmlns:a16="http://schemas.microsoft.com/office/drawing/2014/main" id="{315C638B-554B-D748-C84D-DEBC0FA95BA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2" y="144"/>
              <a:ext cx="17" cy="19"/>
            </a:xfrm>
            <a:custGeom>
              <a:avLst/>
              <a:gdLst>
                <a:gd name="T0" fmla="*/ 97 w 104"/>
                <a:gd name="T1" fmla="*/ 22 h 116"/>
                <a:gd name="T2" fmla="*/ 90 w 104"/>
                <a:gd name="T3" fmla="*/ 11 h 116"/>
                <a:gd name="T4" fmla="*/ 78 w 104"/>
                <a:gd name="T5" fmla="*/ 4 h 116"/>
                <a:gd name="T6" fmla="*/ 62 w 104"/>
                <a:gd name="T7" fmla="*/ 0 h 116"/>
                <a:gd name="T8" fmla="*/ 40 w 104"/>
                <a:gd name="T9" fmla="*/ 0 h 116"/>
                <a:gd name="T10" fmla="*/ 22 w 104"/>
                <a:gd name="T11" fmla="*/ 5 h 116"/>
                <a:gd name="T12" fmla="*/ 8 w 104"/>
                <a:gd name="T13" fmla="*/ 20 h 116"/>
                <a:gd name="T14" fmla="*/ 4 w 104"/>
                <a:gd name="T15" fmla="*/ 40 h 116"/>
                <a:gd name="T16" fmla="*/ 12 w 104"/>
                <a:gd name="T17" fmla="*/ 53 h 116"/>
                <a:gd name="T18" fmla="*/ 24 w 104"/>
                <a:gd name="T19" fmla="*/ 60 h 116"/>
                <a:gd name="T20" fmla="*/ 46 w 104"/>
                <a:gd name="T21" fmla="*/ 68 h 116"/>
                <a:gd name="T22" fmla="*/ 69 w 104"/>
                <a:gd name="T23" fmla="*/ 75 h 116"/>
                <a:gd name="T24" fmla="*/ 74 w 104"/>
                <a:gd name="T25" fmla="*/ 79 h 116"/>
                <a:gd name="T26" fmla="*/ 74 w 104"/>
                <a:gd name="T27" fmla="*/ 87 h 116"/>
                <a:gd name="T28" fmla="*/ 67 w 104"/>
                <a:gd name="T29" fmla="*/ 92 h 116"/>
                <a:gd name="T30" fmla="*/ 59 w 104"/>
                <a:gd name="T31" fmla="*/ 94 h 116"/>
                <a:gd name="T32" fmla="*/ 48 w 104"/>
                <a:gd name="T33" fmla="*/ 93 h 116"/>
                <a:gd name="T34" fmla="*/ 40 w 104"/>
                <a:gd name="T35" fmla="*/ 90 h 116"/>
                <a:gd name="T36" fmla="*/ 33 w 104"/>
                <a:gd name="T37" fmla="*/ 84 h 116"/>
                <a:gd name="T38" fmla="*/ 0 w 104"/>
                <a:gd name="T39" fmla="*/ 81 h 116"/>
                <a:gd name="T40" fmla="*/ 7 w 104"/>
                <a:gd name="T41" fmla="*/ 95 h 116"/>
                <a:gd name="T42" fmla="*/ 19 w 104"/>
                <a:gd name="T43" fmla="*/ 106 h 116"/>
                <a:gd name="T44" fmla="*/ 34 w 104"/>
                <a:gd name="T45" fmla="*/ 112 h 116"/>
                <a:gd name="T46" fmla="*/ 54 w 104"/>
                <a:gd name="T47" fmla="*/ 116 h 116"/>
                <a:gd name="T48" fmla="*/ 76 w 104"/>
                <a:gd name="T49" fmla="*/ 112 h 116"/>
                <a:gd name="T50" fmla="*/ 92 w 104"/>
                <a:gd name="T51" fmla="*/ 104 h 116"/>
                <a:gd name="T52" fmla="*/ 101 w 104"/>
                <a:gd name="T53" fmla="*/ 92 h 116"/>
                <a:gd name="T54" fmla="*/ 104 w 104"/>
                <a:gd name="T55" fmla="*/ 79 h 116"/>
                <a:gd name="T56" fmla="*/ 94 w 104"/>
                <a:gd name="T57" fmla="*/ 56 h 116"/>
                <a:gd name="T58" fmla="*/ 81 w 104"/>
                <a:gd name="T59" fmla="*/ 49 h 116"/>
                <a:gd name="T60" fmla="*/ 63 w 104"/>
                <a:gd name="T61" fmla="*/ 43 h 116"/>
                <a:gd name="T62" fmla="*/ 43 w 104"/>
                <a:gd name="T63" fmla="*/ 38 h 116"/>
                <a:gd name="T64" fmla="*/ 36 w 104"/>
                <a:gd name="T65" fmla="*/ 35 h 116"/>
                <a:gd name="T66" fmla="*/ 32 w 104"/>
                <a:gd name="T67" fmla="*/ 31 h 116"/>
                <a:gd name="T68" fmla="*/ 36 w 104"/>
                <a:gd name="T69" fmla="*/ 25 h 116"/>
                <a:gd name="T70" fmla="*/ 52 w 104"/>
                <a:gd name="T71" fmla="*/ 21 h 116"/>
                <a:gd name="T72" fmla="*/ 65 w 104"/>
                <a:gd name="T73" fmla="*/ 25 h 116"/>
                <a:gd name="T74" fmla="*/ 73 w 104"/>
                <a:gd name="T75" fmla="*/ 3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4" h="116">
                  <a:moveTo>
                    <a:pt x="100" y="29"/>
                  </a:moveTo>
                  <a:lnTo>
                    <a:pt x="97" y="22"/>
                  </a:lnTo>
                  <a:lnTo>
                    <a:pt x="94" y="16"/>
                  </a:lnTo>
                  <a:lnTo>
                    <a:pt x="90" y="11"/>
                  </a:lnTo>
                  <a:lnTo>
                    <a:pt x="86" y="8"/>
                  </a:lnTo>
                  <a:lnTo>
                    <a:pt x="78" y="4"/>
                  </a:lnTo>
                  <a:lnTo>
                    <a:pt x="71" y="2"/>
                  </a:lnTo>
                  <a:lnTo>
                    <a:pt x="62" y="0"/>
                  </a:lnTo>
                  <a:lnTo>
                    <a:pt x="52" y="0"/>
                  </a:lnTo>
                  <a:lnTo>
                    <a:pt x="40" y="0"/>
                  </a:lnTo>
                  <a:lnTo>
                    <a:pt x="30" y="2"/>
                  </a:lnTo>
                  <a:lnTo>
                    <a:pt x="22" y="5"/>
                  </a:lnTo>
                  <a:lnTo>
                    <a:pt x="17" y="10"/>
                  </a:lnTo>
                  <a:lnTo>
                    <a:pt x="8" y="20"/>
                  </a:lnTo>
                  <a:lnTo>
                    <a:pt x="4" y="33"/>
                  </a:lnTo>
                  <a:lnTo>
                    <a:pt x="4" y="40"/>
                  </a:lnTo>
                  <a:lnTo>
                    <a:pt x="8" y="48"/>
                  </a:lnTo>
                  <a:lnTo>
                    <a:pt x="12" y="53"/>
                  </a:lnTo>
                  <a:lnTo>
                    <a:pt x="19" y="58"/>
                  </a:lnTo>
                  <a:lnTo>
                    <a:pt x="24" y="60"/>
                  </a:lnTo>
                  <a:lnTo>
                    <a:pt x="34" y="64"/>
                  </a:lnTo>
                  <a:lnTo>
                    <a:pt x="46" y="68"/>
                  </a:lnTo>
                  <a:lnTo>
                    <a:pt x="63" y="73"/>
                  </a:lnTo>
                  <a:lnTo>
                    <a:pt x="69" y="75"/>
                  </a:lnTo>
                  <a:lnTo>
                    <a:pt x="73" y="77"/>
                  </a:lnTo>
                  <a:lnTo>
                    <a:pt x="74" y="79"/>
                  </a:lnTo>
                  <a:lnTo>
                    <a:pt x="75" y="83"/>
                  </a:lnTo>
                  <a:lnTo>
                    <a:pt x="74" y="87"/>
                  </a:lnTo>
                  <a:lnTo>
                    <a:pt x="71" y="91"/>
                  </a:lnTo>
                  <a:lnTo>
                    <a:pt x="67" y="92"/>
                  </a:lnTo>
                  <a:lnTo>
                    <a:pt x="64" y="94"/>
                  </a:lnTo>
                  <a:lnTo>
                    <a:pt x="59" y="94"/>
                  </a:lnTo>
                  <a:lnTo>
                    <a:pt x="54" y="95"/>
                  </a:lnTo>
                  <a:lnTo>
                    <a:pt x="48" y="93"/>
                  </a:lnTo>
                  <a:lnTo>
                    <a:pt x="44" y="92"/>
                  </a:lnTo>
                  <a:lnTo>
                    <a:pt x="40" y="90"/>
                  </a:lnTo>
                  <a:lnTo>
                    <a:pt x="38" y="89"/>
                  </a:lnTo>
                  <a:lnTo>
                    <a:pt x="33" y="84"/>
                  </a:lnTo>
                  <a:lnTo>
                    <a:pt x="29" y="77"/>
                  </a:lnTo>
                  <a:lnTo>
                    <a:pt x="0" y="81"/>
                  </a:lnTo>
                  <a:lnTo>
                    <a:pt x="2" y="88"/>
                  </a:lnTo>
                  <a:lnTo>
                    <a:pt x="7" y="95"/>
                  </a:lnTo>
                  <a:lnTo>
                    <a:pt x="12" y="101"/>
                  </a:lnTo>
                  <a:lnTo>
                    <a:pt x="19" y="106"/>
                  </a:lnTo>
                  <a:lnTo>
                    <a:pt x="25" y="109"/>
                  </a:lnTo>
                  <a:lnTo>
                    <a:pt x="34" y="112"/>
                  </a:lnTo>
                  <a:lnTo>
                    <a:pt x="43" y="114"/>
                  </a:lnTo>
                  <a:lnTo>
                    <a:pt x="54" y="116"/>
                  </a:lnTo>
                  <a:lnTo>
                    <a:pt x="66" y="114"/>
                  </a:lnTo>
                  <a:lnTo>
                    <a:pt x="76" y="112"/>
                  </a:lnTo>
                  <a:lnTo>
                    <a:pt x="85" y="108"/>
                  </a:lnTo>
                  <a:lnTo>
                    <a:pt x="92" y="104"/>
                  </a:lnTo>
                  <a:lnTo>
                    <a:pt x="97" y="98"/>
                  </a:lnTo>
                  <a:lnTo>
                    <a:pt x="101" y="92"/>
                  </a:lnTo>
                  <a:lnTo>
                    <a:pt x="103" y="85"/>
                  </a:lnTo>
                  <a:lnTo>
                    <a:pt x="104" y="79"/>
                  </a:lnTo>
                  <a:lnTo>
                    <a:pt x="100" y="65"/>
                  </a:lnTo>
                  <a:lnTo>
                    <a:pt x="94" y="56"/>
                  </a:lnTo>
                  <a:lnTo>
                    <a:pt x="89" y="52"/>
                  </a:lnTo>
                  <a:lnTo>
                    <a:pt x="81" y="49"/>
                  </a:lnTo>
                  <a:lnTo>
                    <a:pt x="72" y="46"/>
                  </a:lnTo>
                  <a:lnTo>
                    <a:pt x="63" y="43"/>
                  </a:lnTo>
                  <a:lnTo>
                    <a:pt x="51" y="40"/>
                  </a:lnTo>
                  <a:lnTo>
                    <a:pt x="43" y="38"/>
                  </a:lnTo>
                  <a:lnTo>
                    <a:pt x="38" y="36"/>
                  </a:lnTo>
                  <a:lnTo>
                    <a:pt x="36" y="35"/>
                  </a:lnTo>
                  <a:lnTo>
                    <a:pt x="33" y="33"/>
                  </a:lnTo>
                  <a:lnTo>
                    <a:pt x="32" y="31"/>
                  </a:lnTo>
                  <a:lnTo>
                    <a:pt x="33" y="27"/>
                  </a:lnTo>
                  <a:lnTo>
                    <a:pt x="36" y="25"/>
                  </a:lnTo>
                  <a:lnTo>
                    <a:pt x="42" y="22"/>
                  </a:lnTo>
                  <a:lnTo>
                    <a:pt x="52" y="21"/>
                  </a:lnTo>
                  <a:lnTo>
                    <a:pt x="60" y="22"/>
                  </a:lnTo>
                  <a:lnTo>
                    <a:pt x="65" y="25"/>
                  </a:lnTo>
                  <a:lnTo>
                    <a:pt x="70" y="28"/>
                  </a:lnTo>
                  <a:lnTo>
                    <a:pt x="73" y="35"/>
                  </a:lnTo>
                  <a:lnTo>
                    <a:pt x="100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Rectangle 1937">
              <a:extLst>
                <a:ext uri="{FF2B5EF4-FFF2-40B4-BE49-F238E27FC236}">
                  <a16:creationId xmlns:a16="http://schemas.microsoft.com/office/drawing/2014/main" id="{9E721D0F-16BA-5EEA-7764-751CF812B0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5" y="158"/>
              <a:ext cx="6" cy="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Freeform 1938">
              <a:extLst>
                <a:ext uri="{FF2B5EF4-FFF2-40B4-BE49-F238E27FC236}">
                  <a16:creationId xmlns:a16="http://schemas.microsoft.com/office/drawing/2014/main" id="{B2922890-B6C7-A806-3F6D-9FE825A46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7" y="144"/>
              <a:ext cx="17" cy="19"/>
            </a:xfrm>
            <a:custGeom>
              <a:avLst/>
              <a:gdLst>
                <a:gd name="T0" fmla="*/ 42 w 104"/>
                <a:gd name="T1" fmla="*/ 1 h 116"/>
                <a:gd name="T2" fmla="*/ 22 w 104"/>
                <a:gd name="T3" fmla="*/ 9 h 116"/>
                <a:gd name="T4" fmla="*/ 8 w 104"/>
                <a:gd name="T5" fmla="*/ 24 h 116"/>
                <a:gd name="T6" fmla="*/ 0 w 104"/>
                <a:gd name="T7" fmla="*/ 44 h 116"/>
                <a:gd name="T8" fmla="*/ 0 w 104"/>
                <a:gd name="T9" fmla="*/ 71 h 116"/>
                <a:gd name="T10" fmla="*/ 8 w 104"/>
                <a:gd name="T11" fmla="*/ 91 h 116"/>
                <a:gd name="T12" fmla="*/ 22 w 104"/>
                <a:gd name="T13" fmla="*/ 106 h 116"/>
                <a:gd name="T14" fmla="*/ 41 w 104"/>
                <a:gd name="T15" fmla="*/ 114 h 116"/>
                <a:gd name="T16" fmla="*/ 62 w 104"/>
                <a:gd name="T17" fmla="*/ 114 h 116"/>
                <a:gd name="T18" fmla="*/ 79 w 104"/>
                <a:gd name="T19" fmla="*/ 109 h 116"/>
                <a:gd name="T20" fmla="*/ 93 w 104"/>
                <a:gd name="T21" fmla="*/ 100 h 116"/>
                <a:gd name="T22" fmla="*/ 96 w 104"/>
                <a:gd name="T23" fmla="*/ 93 h 116"/>
                <a:gd name="T24" fmla="*/ 101 w 104"/>
                <a:gd name="T25" fmla="*/ 84 h 116"/>
                <a:gd name="T26" fmla="*/ 102 w 104"/>
                <a:gd name="T27" fmla="*/ 79 h 116"/>
                <a:gd name="T28" fmla="*/ 75 w 104"/>
                <a:gd name="T29" fmla="*/ 71 h 116"/>
                <a:gd name="T30" fmla="*/ 72 w 104"/>
                <a:gd name="T31" fmla="*/ 78 h 116"/>
                <a:gd name="T32" fmla="*/ 70 w 104"/>
                <a:gd name="T33" fmla="*/ 84 h 116"/>
                <a:gd name="T34" fmla="*/ 69 w 104"/>
                <a:gd name="T35" fmla="*/ 85 h 116"/>
                <a:gd name="T36" fmla="*/ 65 w 104"/>
                <a:gd name="T37" fmla="*/ 88 h 116"/>
                <a:gd name="T38" fmla="*/ 58 w 104"/>
                <a:gd name="T39" fmla="*/ 90 h 116"/>
                <a:gd name="T40" fmla="*/ 55 w 104"/>
                <a:gd name="T41" fmla="*/ 90 h 116"/>
                <a:gd name="T42" fmla="*/ 45 w 104"/>
                <a:gd name="T43" fmla="*/ 89 h 116"/>
                <a:gd name="T44" fmla="*/ 34 w 104"/>
                <a:gd name="T45" fmla="*/ 78 h 116"/>
                <a:gd name="T46" fmla="*/ 31 w 104"/>
                <a:gd name="T47" fmla="*/ 64 h 116"/>
                <a:gd name="T48" fmla="*/ 31 w 104"/>
                <a:gd name="T49" fmla="*/ 47 h 116"/>
                <a:gd name="T50" fmla="*/ 34 w 104"/>
                <a:gd name="T51" fmla="*/ 34 h 116"/>
                <a:gd name="T52" fmla="*/ 40 w 104"/>
                <a:gd name="T53" fmla="*/ 27 h 116"/>
                <a:gd name="T54" fmla="*/ 48 w 104"/>
                <a:gd name="T55" fmla="*/ 23 h 116"/>
                <a:gd name="T56" fmla="*/ 62 w 104"/>
                <a:gd name="T57" fmla="*/ 24 h 116"/>
                <a:gd name="T58" fmla="*/ 72 w 104"/>
                <a:gd name="T59" fmla="*/ 32 h 116"/>
                <a:gd name="T60" fmla="*/ 102 w 104"/>
                <a:gd name="T61" fmla="*/ 35 h 116"/>
                <a:gd name="T62" fmla="*/ 96 w 104"/>
                <a:gd name="T63" fmla="*/ 18 h 116"/>
                <a:gd name="T64" fmla="*/ 86 w 104"/>
                <a:gd name="T65" fmla="*/ 8 h 116"/>
                <a:gd name="T66" fmla="*/ 71 w 104"/>
                <a:gd name="T67" fmla="*/ 2 h 116"/>
                <a:gd name="T68" fmla="*/ 55 w 104"/>
                <a:gd name="T6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4" h="116">
                  <a:moveTo>
                    <a:pt x="55" y="0"/>
                  </a:moveTo>
                  <a:lnTo>
                    <a:pt x="42" y="1"/>
                  </a:lnTo>
                  <a:lnTo>
                    <a:pt x="32" y="4"/>
                  </a:lnTo>
                  <a:lnTo>
                    <a:pt x="22" y="9"/>
                  </a:lnTo>
                  <a:lnTo>
                    <a:pt x="15" y="16"/>
                  </a:lnTo>
                  <a:lnTo>
                    <a:pt x="8" y="24"/>
                  </a:lnTo>
                  <a:lnTo>
                    <a:pt x="4" y="3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0" y="71"/>
                  </a:lnTo>
                  <a:lnTo>
                    <a:pt x="4" y="82"/>
                  </a:lnTo>
                  <a:lnTo>
                    <a:pt x="8" y="91"/>
                  </a:lnTo>
                  <a:lnTo>
                    <a:pt x="15" y="100"/>
                  </a:lnTo>
                  <a:lnTo>
                    <a:pt x="22" y="106"/>
                  </a:lnTo>
                  <a:lnTo>
                    <a:pt x="32" y="111"/>
                  </a:lnTo>
                  <a:lnTo>
                    <a:pt x="41" y="114"/>
                  </a:lnTo>
                  <a:lnTo>
                    <a:pt x="52" y="116"/>
                  </a:lnTo>
                  <a:lnTo>
                    <a:pt x="62" y="114"/>
                  </a:lnTo>
                  <a:lnTo>
                    <a:pt x="71" y="112"/>
                  </a:lnTo>
                  <a:lnTo>
                    <a:pt x="79" y="109"/>
                  </a:lnTo>
                  <a:lnTo>
                    <a:pt x="88" y="106"/>
                  </a:lnTo>
                  <a:lnTo>
                    <a:pt x="93" y="100"/>
                  </a:lnTo>
                  <a:lnTo>
                    <a:pt x="95" y="95"/>
                  </a:lnTo>
                  <a:lnTo>
                    <a:pt x="96" y="93"/>
                  </a:lnTo>
                  <a:lnTo>
                    <a:pt x="98" y="92"/>
                  </a:lnTo>
                  <a:lnTo>
                    <a:pt x="101" y="84"/>
                  </a:lnTo>
                  <a:lnTo>
                    <a:pt x="101" y="81"/>
                  </a:lnTo>
                  <a:lnTo>
                    <a:pt x="102" y="79"/>
                  </a:lnTo>
                  <a:lnTo>
                    <a:pt x="104" y="75"/>
                  </a:lnTo>
                  <a:lnTo>
                    <a:pt x="75" y="71"/>
                  </a:lnTo>
                  <a:lnTo>
                    <a:pt x="73" y="76"/>
                  </a:lnTo>
                  <a:lnTo>
                    <a:pt x="72" y="78"/>
                  </a:lnTo>
                  <a:lnTo>
                    <a:pt x="72" y="81"/>
                  </a:lnTo>
                  <a:lnTo>
                    <a:pt x="70" y="84"/>
                  </a:lnTo>
                  <a:lnTo>
                    <a:pt x="69" y="84"/>
                  </a:lnTo>
                  <a:lnTo>
                    <a:pt x="69" y="85"/>
                  </a:lnTo>
                  <a:lnTo>
                    <a:pt x="69" y="87"/>
                  </a:lnTo>
                  <a:lnTo>
                    <a:pt x="65" y="88"/>
                  </a:lnTo>
                  <a:lnTo>
                    <a:pt x="62" y="90"/>
                  </a:lnTo>
                  <a:lnTo>
                    <a:pt x="58" y="90"/>
                  </a:lnTo>
                  <a:lnTo>
                    <a:pt x="56" y="90"/>
                  </a:lnTo>
                  <a:lnTo>
                    <a:pt x="55" y="90"/>
                  </a:lnTo>
                  <a:lnTo>
                    <a:pt x="55" y="91"/>
                  </a:lnTo>
                  <a:lnTo>
                    <a:pt x="45" y="89"/>
                  </a:lnTo>
                  <a:lnTo>
                    <a:pt x="38" y="83"/>
                  </a:lnTo>
                  <a:lnTo>
                    <a:pt x="34" y="78"/>
                  </a:lnTo>
                  <a:lnTo>
                    <a:pt x="32" y="72"/>
                  </a:lnTo>
                  <a:lnTo>
                    <a:pt x="31" y="64"/>
                  </a:lnTo>
                  <a:lnTo>
                    <a:pt x="32" y="56"/>
                  </a:lnTo>
                  <a:lnTo>
                    <a:pt x="31" y="47"/>
                  </a:lnTo>
                  <a:lnTo>
                    <a:pt x="32" y="40"/>
                  </a:lnTo>
                  <a:lnTo>
                    <a:pt x="34" y="34"/>
                  </a:lnTo>
                  <a:lnTo>
                    <a:pt x="38" y="31"/>
                  </a:lnTo>
                  <a:lnTo>
                    <a:pt x="40" y="27"/>
                  </a:lnTo>
                  <a:lnTo>
                    <a:pt x="44" y="25"/>
                  </a:lnTo>
                  <a:lnTo>
                    <a:pt x="48" y="23"/>
                  </a:lnTo>
                  <a:lnTo>
                    <a:pt x="55" y="23"/>
                  </a:lnTo>
                  <a:lnTo>
                    <a:pt x="62" y="24"/>
                  </a:lnTo>
                  <a:lnTo>
                    <a:pt x="69" y="27"/>
                  </a:lnTo>
                  <a:lnTo>
                    <a:pt x="72" y="32"/>
                  </a:lnTo>
                  <a:lnTo>
                    <a:pt x="75" y="41"/>
                  </a:lnTo>
                  <a:lnTo>
                    <a:pt x="102" y="35"/>
                  </a:lnTo>
                  <a:lnTo>
                    <a:pt x="99" y="26"/>
                  </a:lnTo>
                  <a:lnTo>
                    <a:pt x="96" y="18"/>
                  </a:lnTo>
                  <a:lnTo>
                    <a:pt x="91" y="12"/>
                  </a:lnTo>
                  <a:lnTo>
                    <a:pt x="86" y="8"/>
                  </a:lnTo>
                  <a:lnTo>
                    <a:pt x="78" y="4"/>
                  </a:lnTo>
                  <a:lnTo>
                    <a:pt x="71" y="2"/>
                  </a:lnTo>
                  <a:lnTo>
                    <a:pt x="63" y="0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0" name="Freeform 1939">
              <a:extLst>
                <a:ext uri="{FF2B5EF4-FFF2-40B4-BE49-F238E27FC236}">
                  <a16:creationId xmlns:a16="http://schemas.microsoft.com/office/drawing/2014/main" id="{2C8C70AC-A6B7-3B51-DA51-CFAFD53C9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9" y="144"/>
              <a:ext cx="27" cy="18"/>
            </a:xfrm>
            <a:custGeom>
              <a:avLst/>
              <a:gdLst>
                <a:gd name="T0" fmla="*/ 29 w 167"/>
                <a:gd name="T1" fmla="*/ 0 h 110"/>
                <a:gd name="T2" fmla="*/ 0 w 167"/>
                <a:gd name="T3" fmla="*/ 0 h 110"/>
                <a:gd name="T4" fmla="*/ 36 w 167"/>
                <a:gd name="T5" fmla="*/ 110 h 110"/>
                <a:gd name="T6" fmla="*/ 65 w 167"/>
                <a:gd name="T7" fmla="*/ 110 h 110"/>
                <a:gd name="T8" fmla="*/ 83 w 167"/>
                <a:gd name="T9" fmla="*/ 39 h 110"/>
                <a:gd name="T10" fmla="*/ 102 w 167"/>
                <a:gd name="T11" fmla="*/ 110 h 110"/>
                <a:gd name="T12" fmla="*/ 129 w 167"/>
                <a:gd name="T13" fmla="*/ 110 h 110"/>
                <a:gd name="T14" fmla="*/ 167 w 167"/>
                <a:gd name="T15" fmla="*/ 0 h 110"/>
                <a:gd name="T16" fmla="*/ 137 w 167"/>
                <a:gd name="T17" fmla="*/ 0 h 110"/>
                <a:gd name="T18" fmla="*/ 117 w 167"/>
                <a:gd name="T19" fmla="*/ 73 h 110"/>
                <a:gd name="T20" fmla="*/ 98 w 167"/>
                <a:gd name="T21" fmla="*/ 0 h 110"/>
                <a:gd name="T22" fmla="*/ 69 w 167"/>
                <a:gd name="T23" fmla="*/ 0 h 110"/>
                <a:gd name="T24" fmla="*/ 50 w 167"/>
                <a:gd name="T25" fmla="*/ 73 h 110"/>
                <a:gd name="T26" fmla="*/ 29 w 167"/>
                <a:gd name="T2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0">
                  <a:moveTo>
                    <a:pt x="29" y="0"/>
                  </a:moveTo>
                  <a:lnTo>
                    <a:pt x="0" y="0"/>
                  </a:lnTo>
                  <a:lnTo>
                    <a:pt x="36" y="110"/>
                  </a:lnTo>
                  <a:lnTo>
                    <a:pt x="65" y="110"/>
                  </a:lnTo>
                  <a:lnTo>
                    <a:pt x="83" y="39"/>
                  </a:lnTo>
                  <a:lnTo>
                    <a:pt x="102" y="110"/>
                  </a:lnTo>
                  <a:lnTo>
                    <a:pt x="129" y="110"/>
                  </a:lnTo>
                  <a:lnTo>
                    <a:pt x="167" y="0"/>
                  </a:lnTo>
                  <a:lnTo>
                    <a:pt x="137" y="0"/>
                  </a:lnTo>
                  <a:lnTo>
                    <a:pt x="117" y="73"/>
                  </a:lnTo>
                  <a:lnTo>
                    <a:pt x="98" y="0"/>
                  </a:lnTo>
                  <a:lnTo>
                    <a:pt x="69" y="0"/>
                  </a:lnTo>
                  <a:lnTo>
                    <a:pt x="50" y="73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1" name="Freeform 1940">
              <a:extLst>
                <a:ext uri="{FF2B5EF4-FFF2-40B4-BE49-F238E27FC236}">
                  <a16:creationId xmlns:a16="http://schemas.microsoft.com/office/drawing/2014/main" id="{9D5B2FBE-CDE8-9B69-3E9D-14704136E3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9" y="144"/>
              <a:ext cx="27" cy="18"/>
            </a:xfrm>
            <a:custGeom>
              <a:avLst/>
              <a:gdLst>
                <a:gd name="T0" fmla="*/ 96 w 165"/>
                <a:gd name="T1" fmla="*/ 0 h 110"/>
                <a:gd name="T2" fmla="*/ 69 w 165"/>
                <a:gd name="T3" fmla="*/ 0 h 110"/>
                <a:gd name="T4" fmla="*/ 50 w 165"/>
                <a:gd name="T5" fmla="*/ 73 h 110"/>
                <a:gd name="T6" fmla="*/ 29 w 165"/>
                <a:gd name="T7" fmla="*/ 0 h 110"/>
                <a:gd name="T8" fmla="*/ 0 w 165"/>
                <a:gd name="T9" fmla="*/ 0 h 110"/>
                <a:gd name="T10" fmla="*/ 36 w 165"/>
                <a:gd name="T11" fmla="*/ 110 h 110"/>
                <a:gd name="T12" fmla="*/ 63 w 165"/>
                <a:gd name="T13" fmla="*/ 110 h 110"/>
                <a:gd name="T14" fmla="*/ 83 w 165"/>
                <a:gd name="T15" fmla="*/ 39 h 110"/>
                <a:gd name="T16" fmla="*/ 102 w 165"/>
                <a:gd name="T17" fmla="*/ 110 h 110"/>
                <a:gd name="T18" fmla="*/ 129 w 165"/>
                <a:gd name="T19" fmla="*/ 110 h 110"/>
                <a:gd name="T20" fmla="*/ 165 w 165"/>
                <a:gd name="T21" fmla="*/ 0 h 110"/>
                <a:gd name="T22" fmla="*/ 135 w 165"/>
                <a:gd name="T23" fmla="*/ 0 h 110"/>
                <a:gd name="T24" fmla="*/ 115 w 165"/>
                <a:gd name="T25" fmla="*/ 73 h 110"/>
                <a:gd name="T26" fmla="*/ 96 w 165"/>
                <a:gd name="T2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5" h="110">
                  <a:moveTo>
                    <a:pt x="96" y="0"/>
                  </a:moveTo>
                  <a:lnTo>
                    <a:pt x="69" y="0"/>
                  </a:lnTo>
                  <a:lnTo>
                    <a:pt x="50" y="73"/>
                  </a:lnTo>
                  <a:lnTo>
                    <a:pt x="29" y="0"/>
                  </a:lnTo>
                  <a:lnTo>
                    <a:pt x="0" y="0"/>
                  </a:lnTo>
                  <a:lnTo>
                    <a:pt x="36" y="110"/>
                  </a:lnTo>
                  <a:lnTo>
                    <a:pt x="63" y="110"/>
                  </a:lnTo>
                  <a:lnTo>
                    <a:pt x="83" y="39"/>
                  </a:lnTo>
                  <a:lnTo>
                    <a:pt x="102" y="110"/>
                  </a:lnTo>
                  <a:lnTo>
                    <a:pt x="129" y="110"/>
                  </a:lnTo>
                  <a:lnTo>
                    <a:pt x="165" y="0"/>
                  </a:lnTo>
                  <a:lnTo>
                    <a:pt x="135" y="0"/>
                  </a:lnTo>
                  <a:lnTo>
                    <a:pt x="115" y="73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2" name="Rectangle 1941">
              <a:extLst>
                <a:ext uri="{FF2B5EF4-FFF2-40B4-BE49-F238E27FC236}">
                  <a16:creationId xmlns:a16="http://schemas.microsoft.com/office/drawing/2014/main" id="{399E5A71-751A-E1E7-082E-531D977A91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0" y="158"/>
              <a:ext cx="5" cy="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3" name="Freeform 1942">
              <a:extLst>
                <a:ext uri="{FF2B5EF4-FFF2-40B4-BE49-F238E27FC236}">
                  <a16:creationId xmlns:a16="http://schemas.microsoft.com/office/drawing/2014/main" id="{5F046513-8755-4C0B-EA78-795D05EAD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1" y="144"/>
              <a:ext cx="17" cy="19"/>
            </a:xfrm>
            <a:custGeom>
              <a:avLst/>
              <a:gdLst>
                <a:gd name="T0" fmla="*/ 0 w 104"/>
                <a:gd name="T1" fmla="*/ 71 h 116"/>
                <a:gd name="T2" fmla="*/ 7 w 104"/>
                <a:gd name="T3" fmla="*/ 91 h 116"/>
                <a:gd name="T4" fmla="*/ 22 w 104"/>
                <a:gd name="T5" fmla="*/ 106 h 116"/>
                <a:gd name="T6" fmla="*/ 41 w 104"/>
                <a:gd name="T7" fmla="*/ 114 h 116"/>
                <a:gd name="T8" fmla="*/ 61 w 104"/>
                <a:gd name="T9" fmla="*/ 114 h 116"/>
                <a:gd name="T10" fmla="*/ 79 w 104"/>
                <a:gd name="T11" fmla="*/ 109 h 116"/>
                <a:gd name="T12" fmla="*/ 93 w 104"/>
                <a:gd name="T13" fmla="*/ 100 h 116"/>
                <a:gd name="T14" fmla="*/ 96 w 104"/>
                <a:gd name="T15" fmla="*/ 93 h 116"/>
                <a:gd name="T16" fmla="*/ 101 w 104"/>
                <a:gd name="T17" fmla="*/ 84 h 116"/>
                <a:gd name="T18" fmla="*/ 102 w 104"/>
                <a:gd name="T19" fmla="*/ 79 h 116"/>
                <a:gd name="T20" fmla="*/ 75 w 104"/>
                <a:gd name="T21" fmla="*/ 71 h 116"/>
                <a:gd name="T22" fmla="*/ 72 w 104"/>
                <a:gd name="T23" fmla="*/ 78 h 116"/>
                <a:gd name="T24" fmla="*/ 70 w 104"/>
                <a:gd name="T25" fmla="*/ 84 h 116"/>
                <a:gd name="T26" fmla="*/ 69 w 104"/>
                <a:gd name="T27" fmla="*/ 85 h 116"/>
                <a:gd name="T28" fmla="*/ 64 w 104"/>
                <a:gd name="T29" fmla="*/ 88 h 116"/>
                <a:gd name="T30" fmla="*/ 57 w 104"/>
                <a:gd name="T31" fmla="*/ 90 h 116"/>
                <a:gd name="T32" fmla="*/ 54 w 104"/>
                <a:gd name="T33" fmla="*/ 90 h 116"/>
                <a:gd name="T34" fmla="*/ 45 w 104"/>
                <a:gd name="T35" fmla="*/ 89 h 116"/>
                <a:gd name="T36" fmla="*/ 33 w 104"/>
                <a:gd name="T37" fmla="*/ 78 h 116"/>
                <a:gd name="T38" fmla="*/ 30 w 104"/>
                <a:gd name="T39" fmla="*/ 64 h 116"/>
                <a:gd name="T40" fmla="*/ 30 w 104"/>
                <a:gd name="T41" fmla="*/ 47 h 116"/>
                <a:gd name="T42" fmla="*/ 33 w 104"/>
                <a:gd name="T43" fmla="*/ 34 h 116"/>
                <a:gd name="T44" fmla="*/ 39 w 104"/>
                <a:gd name="T45" fmla="*/ 27 h 116"/>
                <a:gd name="T46" fmla="*/ 48 w 104"/>
                <a:gd name="T47" fmla="*/ 23 h 116"/>
                <a:gd name="T48" fmla="*/ 61 w 104"/>
                <a:gd name="T49" fmla="*/ 24 h 116"/>
                <a:gd name="T50" fmla="*/ 72 w 104"/>
                <a:gd name="T51" fmla="*/ 32 h 116"/>
                <a:gd name="T52" fmla="*/ 102 w 104"/>
                <a:gd name="T53" fmla="*/ 35 h 116"/>
                <a:gd name="T54" fmla="*/ 96 w 104"/>
                <a:gd name="T55" fmla="*/ 18 h 116"/>
                <a:gd name="T56" fmla="*/ 85 w 104"/>
                <a:gd name="T57" fmla="*/ 8 h 116"/>
                <a:gd name="T58" fmla="*/ 71 w 104"/>
                <a:gd name="T59" fmla="*/ 2 h 116"/>
                <a:gd name="T60" fmla="*/ 54 w 104"/>
                <a:gd name="T61" fmla="*/ 0 h 116"/>
                <a:gd name="T62" fmla="*/ 31 w 104"/>
                <a:gd name="T63" fmla="*/ 4 h 116"/>
                <a:gd name="T64" fmla="*/ 15 w 104"/>
                <a:gd name="T65" fmla="*/ 16 h 116"/>
                <a:gd name="T66" fmla="*/ 3 w 104"/>
                <a:gd name="T67" fmla="*/ 34 h 116"/>
                <a:gd name="T68" fmla="*/ 0 w 104"/>
                <a:gd name="T69" fmla="*/ 5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4" h="116">
                  <a:moveTo>
                    <a:pt x="0" y="58"/>
                  </a:moveTo>
                  <a:lnTo>
                    <a:pt x="0" y="71"/>
                  </a:lnTo>
                  <a:lnTo>
                    <a:pt x="3" y="82"/>
                  </a:lnTo>
                  <a:lnTo>
                    <a:pt x="7" y="91"/>
                  </a:lnTo>
                  <a:lnTo>
                    <a:pt x="15" y="100"/>
                  </a:lnTo>
                  <a:lnTo>
                    <a:pt x="22" y="106"/>
                  </a:lnTo>
                  <a:lnTo>
                    <a:pt x="31" y="111"/>
                  </a:lnTo>
                  <a:lnTo>
                    <a:pt x="41" y="114"/>
                  </a:lnTo>
                  <a:lnTo>
                    <a:pt x="52" y="116"/>
                  </a:lnTo>
                  <a:lnTo>
                    <a:pt x="61" y="114"/>
                  </a:lnTo>
                  <a:lnTo>
                    <a:pt x="71" y="112"/>
                  </a:lnTo>
                  <a:lnTo>
                    <a:pt x="79" y="109"/>
                  </a:lnTo>
                  <a:lnTo>
                    <a:pt x="87" y="106"/>
                  </a:lnTo>
                  <a:lnTo>
                    <a:pt x="93" y="100"/>
                  </a:lnTo>
                  <a:lnTo>
                    <a:pt x="95" y="95"/>
                  </a:lnTo>
                  <a:lnTo>
                    <a:pt x="96" y="93"/>
                  </a:lnTo>
                  <a:lnTo>
                    <a:pt x="98" y="92"/>
                  </a:lnTo>
                  <a:lnTo>
                    <a:pt x="101" y="84"/>
                  </a:lnTo>
                  <a:lnTo>
                    <a:pt x="101" y="81"/>
                  </a:lnTo>
                  <a:lnTo>
                    <a:pt x="102" y="79"/>
                  </a:lnTo>
                  <a:lnTo>
                    <a:pt x="104" y="75"/>
                  </a:lnTo>
                  <a:lnTo>
                    <a:pt x="75" y="71"/>
                  </a:lnTo>
                  <a:lnTo>
                    <a:pt x="73" y="76"/>
                  </a:lnTo>
                  <a:lnTo>
                    <a:pt x="72" y="78"/>
                  </a:lnTo>
                  <a:lnTo>
                    <a:pt x="72" y="81"/>
                  </a:lnTo>
                  <a:lnTo>
                    <a:pt x="70" y="84"/>
                  </a:lnTo>
                  <a:lnTo>
                    <a:pt x="69" y="84"/>
                  </a:lnTo>
                  <a:lnTo>
                    <a:pt x="69" y="85"/>
                  </a:lnTo>
                  <a:lnTo>
                    <a:pt x="69" y="87"/>
                  </a:lnTo>
                  <a:lnTo>
                    <a:pt x="64" y="88"/>
                  </a:lnTo>
                  <a:lnTo>
                    <a:pt x="61" y="90"/>
                  </a:lnTo>
                  <a:lnTo>
                    <a:pt x="57" y="90"/>
                  </a:lnTo>
                  <a:lnTo>
                    <a:pt x="55" y="90"/>
                  </a:lnTo>
                  <a:lnTo>
                    <a:pt x="54" y="90"/>
                  </a:lnTo>
                  <a:lnTo>
                    <a:pt x="54" y="91"/>
                  </a:lnTo>
                  <a:lnTo>
                    <a:pt x="45" y="89"/>
                  </a:lnTo>
                  <a:lnTo>
                    <a:pt x="37" y="83"/>
                  </a:lnTo>
                  <a:lnTo>
                    <a:pt x="33" y="78"/>
                  </a:lnTo>
                  <a:lnTo>
                    <a:pt x="31" y="72"/>
                  </a:lnTo>
                  <a:lnTo>
                    <a:pt x="30" y="64"/>
                  </a:lnTo>
                  <a:lnTo>
                    <a:pt x="31" y="56"/>
                  </a:lnTo>
                  <a:lnTo>
                    <a:pt x="30" y="47"/>
                  </a:lnTo>
                  <a:lnTo>
                    <a:pt x="31" y="40"/>
                  </a:lnTo>
                  <a:lnTo>
                    <a:pt x="33" y="34"/>
                  </a:lnTo>
                  <a:lnTo>
                    <a:pt x="37" y="31"/>
                  </a:lnTo>
                  <a:lnTo>
                    <a:pt x="39" y="27"/>
                  </a:lnTo>
                  <a:lnTo>
                    <a:pt x="44" y="25"/>
                  </a:lnTo>
                  <a:lnTo>
                    <a:pt x="48" y="23"/>
                  </a:lnTo>
                  <a:lnTo>
                    <a:pt x="54" y="23"/>
                  </a:lnTo>
                  <a:lnTo>
                    <a:pt x="61" y="24"/>
                  </a:lnTo>
                  <a:lnTo>
                    <a:pt x="69" y="27"/>
                  </a:lnTo>
                  <a:lnTo>
                    <a:pt x="72" y="32"/>
                  </a:lnTo>
                  <a:lnTo>
                    <a:pt x="75" y="41"/>
                  </a:lnTo>
                  <a:lnTo>
                    <a:pt x="102" y="35"/>
                  </a:lnTo>
                  <a:lnTo>
                    <a:pt x="99" y="26"/>
                  </a:lnTo>
                  <a:lnTo>
                    <a:pt x="96" y="18"/>
                  </a:lnTo>
                  <a:lnTo>
                    <a:pt x="90" y="12"/>
                  </a:lnTo>
                  <a:lnTo>
                    <a:pt x="85" y="8"/>
                  </a:lnTo>
                  <a:lnTo>
                    <a:pt x="78" y="4"/>
                  </a:lnTo>
                  <a:lnTo>
                    <a:pt x="71" y="2"/>
                  </a:lnTo>
                  <a:lnTo>
                    <a:pt x="62" y="0"/>
                  </a:lnTo>
                  <a:lnTo>
                    <a:pt x="54" y="0"/>
                  </a:lnTo>
                  <a:lnTo>
                    <a:pt x="42" y="1"/>
                  </a:lnTo>
                  <a:lnTo>
                    <a:pt x="31" y="4"/>
                  </a:lnTo>
                  <a:lnTo>
                    <a:pt x="22" y="9"/>
                  </a:lnTo>
                  <a:lnTo>
                    <a:pt x="15" y="16"/>
                  </a:lnTo>
                  <a:lnTo>
                    <a:pt x="7" y="24"/>
                  </a:lnTo>
                  <a:lnTo>
                    <a:pt x="3" y="34"/>
                  </a:lnTo>
                  <a:lnTo>
                    <a:pt x="0" y="44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Freeform 1943">
              <a:extLst>
                <a:ext uri="{FF2B5EF4-FFF2-40B4-BE49-F238E27FC236}">
                  <a16:creationId xmlns:a16="http://schemas.microsoft.com/office/drawing/2014/main" id="{D7FC4BFC-4653-AEF3-042C-FDE4FA9753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43" y="144"/>
              <a:ext cx="19" cy="19"/>
            </a:xfrm>
            <a:custGeom>
              <a:avLst/>
              <a:gdLst>
                <a:gd name="T0" fmla="*/ 91 w 115"/>
                <a:gd name="T1" fmla="*/ 9 h 116"/>
                <a:gd name="T2" fmla="*/ 70 w 115"/>
                <a:gd name="T3" fmla="*/ 1 h 116"/>
                <a:gd name="T4" fmla="*/ 43 w 115"/>
                <a:gd name="T5" fmla="*/ 2 h 116"/>
                <a:gd name="T6" fmla="*/ 18 w 115"/>
                <a:gd name="T7" fmla="*/ 16 h 116"/>
                <a:gd name="T8" fmla="*/ 2 w 115"/>
                <a:gd name="T9" fmla="*/ 41 h 116"/>
                <a:gd name="T10" fmla="*/ 0 w 115"/>
                <a:gd name="T11" fmla="*/ 64 h 116"/>
                <a:gd name="T12" fmla="*/ 4 w 115"/>
                <a:gd name="T13" fmla="*/ 81 h 116"/>
                <a:gd name="T14" fmla="*/ 18 w 115"/>
                <a:gd name="T15" fmla="*/ 100 h 116"/>
                <a:gd name="T16" fmla="*/ 44 w 115"/>
                <a:gd name="T17" fmla="*/ 113 h 116"/>
                <a:gd name="T18" fmla="*/ 60 w 115"/>
                <a:gd name="T19" fmla="*/ 115 h 116"/>
                <a:gd name="T20" fmla="*/ 70 w 115"/>
                <a:gd name="T21" fmla="*/ 115 h 116"/>
                <a:gd name="T22" fmla="*/ 81 w 115"/>
                <a:gd name="T23" fmla="*/ 112 h 116"/>
                <a:gd name="T24" fmla="*/ 91 w 115"/>
                <a:gd name="T25" fmla="*/ 107 h 116"/>
                <a:gd name="T26" fmla="*/ 97 w 115"/>
                <a:gd name="T27" fmla="*/ 101 h 116"/>
                <a:gd name="T28" fmla="*/ 98 w 115"/>
                <a:gd name="T29" fmla="*/ 100 h 116"/>
                <a:gd name="T30" fmla="*/ 102 w 115"/>
                <a:gd name="T31" fmla="*/ 94 h 116"/>
                <a:gd name="T32" fmla="*/ 107 w 115"/>
                <a:gd name="T33" fmla="*/ 85 h 116"/>
                <a:gd name="T34" fmla="*/ 111 w 115"/>
                <a:gd name="T35" fmla="*/ 75 h 116"/>
                <a:gd name="T36" fmla="*/ 113 w 115"/>
                <a:gd name="T37" fmla="*/ 63 h 116"/>
                <a:gd name="T38" fmla="*/ 115 w 115"/>
                <a:gd name="T39" fmla="*/ 58 h 116"/>
                <a:gd name="T40" fmla="*/ 110 w 115"/>
                <a:gd name="T41" fmla="*/ 35 h 116"/>
                <a:gd name="T42" fmla="*/ 100 w 115"/>
                <a:gd name="T43" fmla="*/ 16 h 116"/>
                <a:gd name="T44" fmla="*/ 80 w 115"/>
                <a:gd name="T45" fmla="*/ 37 h 116"/>
                <a:gd name="T46" fmla="*/ 84 w 115"/>
                <a:gd name="T47" fmla="*/ 50 h 116"/>
                <a:gd name="T48" fmla="*/ 84 w 115"/>
                <a:gd name="T49" fmla="*/ 58 h 116"/>
                <a:gd name="T50" fmla="*/ 84 w 115"/>
                <a:gd name="T51" fmla="*/ 61 h 116"/>
                <a:gd name="T52" fmla="*/ 83 w 115"/>
                <a:gd name="T53" fmla="*/ 65 h 116"/>
                <a:gd name="T54" fmla="*/ 83 w 115"/>
                <a:gd name="T55" fmla="*/ 68 h 116"/>
                <a:gd name="T56" fmla="*/ 81 w 115"/>
                <a:gd name="T57" fmla="*/ 75 h 116"/>
                <a:gd name="T58" fmla="*/ 80 w 115"/>
                <a:gd name="T59" fmla="*/ 76 h 116"/>
                <a:gd name="T60" fmla="*/ 78 w 115"/>
                <a:gd name="T61" fmla="*/ 80 h 116"/>
                <a:gd name="T62" fmla="*/ 77 w 115"/>
                <a:gd name="T63" fmla="*/ 81 h 116"/>
                <a:gd name="T64" fmla="*/ 73 w 115"/>
                <a:gd name="T65" fmla="*/ 86 h 116"/>
                <a:gd name="T66" fmla="*/ 66 w 115"/>
                <a:gd name="T67" fmla="*/ 89 h 116"/>
                <a:gd name="T68" fmla="*/ 60 w 115"/>
                <a:gd name="T69" fmla="*/ 90 h 116"/>
                <a:gd name="T70" fmla="*/ 47 w 115"/>
                <a:gd name="T71" fmla="*/ 89 h 116"/>
                <a:gd name="T72" fmla="*/ 35 w 115"/>
                <a:gd name="T73" fmla="*/ 78 h 116"/>
                <a:gd name="T74" fmla="*/ 31 w 115"/>
                <a:gd name="T75" fmla="*/ 65 h 116"/>
                <a:gd name="T76" fmla="*/ 31 w 115"/>
                <a:gd name="T77" fmla="*/ 50 h 116"/>
                <a:gd name="T78" fmla="*/ 35 w 115"/>
                <a:gd name="T79" fmla="*/ 37 h 116"/>
                <a:gd name="T80" fmla="*/ 47 w 115"/>
                <a:gd name="T81" fmla="*/ 27 h 116"/>
                <a:gd name="T82" fmla="*/ 64 w 115"/>
                <a:gd name="T83" fmla="*/ 25 h 116"/>
                <a:gd name="T84" fmla="*/ 73 w 115"/>
                <a:gd name="T85" fmla="*/ 2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5" h="116">
                  <a:moveTo>
                    <a:pt x="100" y="16"/>
                  </a:moveTo>
                  <a:lnTo>
                    <a:pt x="91" y="9"/>
                  </a:lnTo>
                  <a:lnTo>
                    <a:pt x="81" y="4"/>
                  </a:lnTo>
                  <a:lnTo>
                    <a:pt x="70" y="1"/>
                  </a:lnTo>
                  <a:lnTo>
                    <a:pt x="58" y="0"/>
                  </a:lnTo>
                  <a:lnTo>
                    <a:pt x="43" y="2"/>
                  </a:lnTo>
                  <a:lnTo>
                    <a:pt x="29" y="8"/>
                  </a:lnTo>
                  <a:lnTo>
                    <a:pt x="18" y="16"/>
                  </a:lnTo>
                  <a:lnTo>
                    <a:pt x="8" y="29"/>
                  </a:lnTo>
                  <a:lnTo>
                    <a:pt x="2" y="41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2" y="74"/>
                  </a:lnTo>
                  <a:lnTo>
                    <a:pt x="4" y="81"/>
                  </a:lnTo>
                  <a:lnTo>
                    <a:pt x="8" y="89"/>
                  </a:lnTo>
                  <a:lnTo>
                    <a:pt x="18" y="100"/>
                  </a:lnTo>
                  <a:lnTo>
                    <a:pt x="29" y="108"/>
                  </a:lnTo>
                  <a:lnTo>
                    <a:pt x="44" y="113"/>
                  </a:lnTo>
                  <a:lnTo>
                    <a:pt x="58" y="116"/>
                  </a:lnTo>
                  <a:lnTo>
                    <a:pt x="60" y="115"/>
                  </a:lnTo>
                  <a:lnTo>
                    <a:pt x="64" y="115"/>
                  </a:lnTo>
                  <a:lnTo>
                    <a:pt x="70" y="115"/>
                  </a:lnTo>
                  <a:lnTo>
                    <a:pt x="75" y="113"/>
                  </a:lnTo>
                  <a:lnTo>
                    <a:pt x="81" y="112"/>
                  </a:lnTo>
                  <a:lnTo>
                    <a:pt x="85" y="109"/>
                  </a:lnTo>
                  <a:lnTo>
                    <a:pt x="91" y="107"/>
                  </a:lnTo>
                  <a:lnTo>
                    <a:pt x="95" y="103"/>
                  </a:lnTo>
                  <a:lnTo>
                    <a:pt x="97" y="101"/>
                  </a:lnTo>
                  <a:lnTo>
                    <a:pt x="97" y="100"/>
                  </a:lnTo>
                  <a:lnTo>
                    <a:pt x="98" y="100"/>
                  </a:lnTo>
                  <a:lnTo>
                    <a:pt x="100" y="100"/>
                  </a:lnTo>
                  <a:lnTo>
                    <a:pt x="102" y="94"/>
                  </a:lnTo>
                  <a:lnTo>
                    <a:pt x="105" y="90"/>
                  </a:lnTo>
                  <a:lnTo>
                    <a:pt x="107" y="85"/>
                  </a:lnTo>
                  <a:lnTo>
                    <a:pt x="110" y="81"/>
                  </a:lnTo>
                  <a:lnTo>
                    <a:pt x="111" y="75"/>
                  </a:lnTo>
                  <a:lnTo>
                    <a:pt x="113" y="69"/>
                  </a:lnTo>
                  <a:lnTo>
                    <a:pt x="113" y="63"/>
                  </a:lnTo>
                  <a:lnTo>
                    <a:pt x="113" y="60"/>
                  </a:lnTo>
                  <a:lnTo>
                    <a:pt x="115" y="58"/>
                  </a:lnTo>
                  <a:lnTo>
                    <a:pt x="113" y="46"/>
                  </a:lnTo>
                  <a:lnTo>
                    <a:pt x="110" y="35"/>
                  </a:lnTo>
                  <a:lnTo>
                    <a:pt x="105" y="25"/>
                  </a:lnTo>
                  <a:lnTo>
                    <a:pt x="100" y="16"/>
                  </a:lnTo>
                  <a:close/>
                  <a:moveTo>
                    <a:pt x="77" y="33"/>
                  </a:moveTo>
                  <a:lnTo>
                    <a:pt x="80" y="37"/>
                  </a:lnTo>
                  <a:lnTo>
                    <a:pt x="83" y="43"/>
                  </a:lnTo>
                  <a:lnTo>
                    <a:pt x="84" y="50"/>
                  </a:lnTo>
                  <a:lnTo>
                    <a:pt x="85" y="58"/>
                  </a:lnTo>
                  <a:lnTo>
                    <a:pt x="84" y="58"/>
                  </a:lnTo>
                  <a:lnTo>
                    <a:pt x="84" y="59"/>
                  </a:lnTo>
                  <a:lnTo>
                    <a:pt x="84" y="61"/>
                  </a:lnTo>
                  <a:lnTo>
                    <a:pt x="84" y="65"/>
                  </a:lnTo>
                  <a:lnTo>
                    <a:pt x="83" y="65"/>
                  </a:lnTo>
                  <a:lnTo>
                    <a:pt x="83" y="66"/>
                  </a:lnTo>
                  <a:lnTo>
                    <a:pt x="83" y="68"/>
                  </a:lnTo>
                  <a:lnTo>
                    <a:pt x="83" y="73"/>
                  </a:lnTo>
                  <a:lnTo>
                    <a:pt x="81" y="75"/>
                  </a:lnTo>
                  <a:lnTo>
                    <a:pt x="80" y="75"/>
                  </a:lnTo>
                  <a:lnTo>
                    <a:pt x="80" y="76"/>
                  </a:lnTo>
                  <a:lnTo>
                    <a:pt x="80" y="78"/>
                  </a:lnTo>
                  <a:lnTo>
                    <a:pt x="78" y="80"/>
                  </a:lnTo>
                  <a:lnTo>
                    <a:pt x="77" y="80"/>
                  </a:lnTo>
                  <a:lnTo>
                    <a:pt x="77" y="81"/>
                  </a:lnTo>
                  <a:lnTo>
                    <a:pt x="77" y="83"/>
                  </a:lnTo>
                  <a:lnTo>
                    <a:pt x="73" y="86"/>
                  </a:lnTo>
                  <a:lnTo>
                    <a:pt x="69" y="89"/>
                  </a:lnTo>
                  <a:lnTo>
                    <a:pt x="66" y="89"/>
                  </a:lnTo>
                  <a:lnTo>
                    <a:pt x="64" y="90"/>
                  </a:lnTo>
                  <a:lnTo>
                    <a:pt x="60" y="90"/>
                  </a:lnTo>
                  <a:lnTo>
                    <a:pt x="58" y="91"/>
                  </a:lnTo>
                  <a:lnTo>
                    <a:pt x="47" y="89"/>
                  </a:lnTo>
                  <a:lnTo>
                    <a:pt x="40" y="83"/>
                  </a:lnTo>
                  <a:lnTo>
                    <a:pt x="35" y="78"/>
                  </a:lnTo>
                  <a:lnTo>
                    <a:pt x="33" y="73"/>
                  </a:lnTo>
                  <a:lnTo>
                    <a:pt x="31" y="65"/>
                  </a:lnTo>
                  <a:lnTo>
                    <a:pt x="31" y="58"/>
                  </a:lnTo>
                  <a:lnTo>
                    <a:pt x="31" y="50"/>
                  </a:lnTo>
                  <a:lnTo>
                    <a:pt x="33" y="43"/>
                  </a:lnTo>
                  <a:lnTo>
                    <a:pt x="35" y="37"/>
                  </a:lnTo>
                  <a:lnTo>
                    <a:pt x="40" y="33"/>
                  </a:lnTo>
                  <a:lnTo>
                    <a:pt x="47" y="27"/>
                  </a:lnTo>
                  <a:lnTo>
                    <a:pt x="58" y="25"/>
                  </a:lnTo>
                  <a:lnTo>
                    <a:pt x="64" y="25"/>
                  </a:lnTo>
                  <a:lnTo>
                    <a:pt x="69" y="27"/>
                  </a:lnTo>
                  <a:lnTo>
                    <a:pt x="73" y="29"/>
                  </a:lnTo>
                  <a:lnTo>
                    <a:pt x="77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Freeform 1944">
              <a:extLst>
                <a:ext uri="{FF2B5EF4-FFF2-40B4-BE49-F238E27FC236}">
                  <a16:creationId xmlns:a16="http://schemas.microsoft.com/office/drawing/2014/main" id="{F214A3CE-0843-1EF1-7625-2189B9CDED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7" y="144"/>
              <a:ext cx="28" cy="18"/>
            </a:xfrm>
            <a:custGeom>
              <a:avLst/>
              <a:gdLst>
                <a:gd name="T0" fmla="*/ 125 w 162"/>
                <a:gd name="T1" fmla="*/ 0 h 112"/>
                <a:gd name="T2" fmla="*/ 115 w 162"/>
                <a:gd name="T3" fmla="*/ 1 h 112"/>
                <a:gd name="T4" fmla="*/ 108 w 162"/>
                <a:gd name="T5" fmla="*/ 4 h 112"/>
                <a:gd name="T6" fmla="*/ 100 w 162"/>
                <a:gd name="T7" fmla="*/ 9 h 112"/>
                <a:gd name="T8" fmla="*/ 91 w 162"/>
                <a:gd name="T9" fmla="*/ 16 h 112"/>
                <a:gd name="T10" fmla="*/ 86 w 162"/>
                <a:gd name="T11" fmla="*/ 9 h 112"/>
                <a:gd name="T12" fmla="*/ 79 w 162"/>
                <a:gd name="T13" fmla="*/ 4 h 112"/>
                <a:gd name="T14" fmla="*/ 70 w 162"/>
                <a:gd name="T15" fmla="*/ 1 h 112"/>
                <a:gd name="T16" fmla="*/ 60 w 162"/>
                <a:gd name="T17" fmla="*/ 0 h 112"/>
                <a:gd name="T18" fmla="*/ 50 w 162"/>
                <a:gd name="T19" fmla="*/ 1 h 112"/>
                <a:gd name="T20" fmla="*/ 40 w 162"/>
                <a:gd name="T21" fmla="*/ 4 h 112"/>
                <a:gd name="T22" fmla="*/ 32 w 162"/>
                <a:gd name="T23" fmla="*/ 9 h 112"/>
                <a:gd name="T24" fmla="*/ 25 w 162"/>
                <a:gd name="T25" fmla="*/ 16 h 112"/>
                <a:gd name="T26" fmla="*/ 25 w 162"/>
                <a:gd name="T27" fmla="*/ 2 h 112"/>
                <a:gd name="T28" fmla="*/ 0 w 162"/>
                <a:gd name="T29" fmla="*/ 2 h 112"/>
                <a:gd name="T30" fmla="*/ 0 w 162"/>
                <a:gd name="T31" fmla="*/ 112 h 112"/>
                <a:gd name="T32" fmla="*/ 29 w 162"/>
                <a:gd name="T33" fmla="*/ 112 h 112"/>
                <a:gd name="T34" fmla="*/ 29 w 162"/>
                <a:gd name="T35" fmla="*/ 60 h 112"/>
                <a:gd name="T36" fmla="*/ 28 w 162"/>
                <a:gd name="T37" fmla="*/ 46 h 112"/>
                <a:gd name="T38" fmla="*/ 31 w 162"/>
                <a:gd name="T39" fmla="*/ 37 h 112"/>
                <a:gd name="T40" fmla="*/ 33 w 162"/>
                <a:gd name="T41" fmla="*/ 30 h 112"/>
                <a:gd name="T42" fmla="*/ 37 w 162"/>
                <a:gd name="T43" fmla="*/ 27 h 112"/>
                <a:gd name="T44" fmla="*/ 44 w 162"/>
                <a:gd name="T45" fmla="*/ 24 h 112"/>
                <a:gd name="T46" fmla="*/ 50 w 162"/>
                <a:gd name="T47" fmla="*/ 23 h 112"/>
                <a:gd name="T48" fmla="*/ 58 w 162"/>
                <a:gd name="T49" fmla="*/ 25 h 112"/>
                <a:gd name="T50" fmla="*/ 61 w 162"/>
                <a:gd name="T51" fmla="*/ 27 h 112"/>
                <a:gd name="T52" fmla="*/ 64 w 162"/>
                <a:gd name="T53" fmla="*/ 31 h 112"/>
                <a:gd name="T54" fmla="*/ 64 w 162"/>
                <a:gd name="T55" fmla="*/ 38 h 112"/>
                <a:gd name="T56" fmla="*/ 66 w 162"/>
                <a:gd name="T57" fmla="*/ 52 h 112"/>
                <a:gd name="T58" fmla="*/ 66 w 162"/>
                <a:gd name="T59" fmla="*/ 112 h 112"/>
                <a:gd name="T60" fmla="*/ 96 w 162"/>
                <a:gd name="T61" fmla="*/ 112 h 112"/>
                <a:gd name="T62" fmla="*/ 96 w 162"/>
                <a:gd name="T63" fmla="*/ 60 h 112"/>
                <a:gd name="T64" fmla="*/ 95 w 162"/>
                <a:gd name="T65" fmla="*/ 46 h 112"/>
                <a:gd name="T66" fmla="*/ 98 w 162"/>
                <a:gd name="T67" fmla="*/ 37 h 112"/>
                <a:gd name="T68" fmla="*/ 100 w 162"/>
                <a:gd name="T69" fmla="*/ 30 h 112"/>
                <a:gd name="T70" fmla="*/ 104 w 162"/>
                <a:gd name="T71" fmla="*/ 27 h 112"/>
                <a:gd name="T72" fmla="*/ 110 w 162"/>
                <a:gd name="T73" fmla="*/ 24 h 112"/>
                <a:gd name="T74" fmla="*/ 116 w 162"/>
                <a:gd name="T75" fmla="*/ 23 h 112"/>
                <a:gd name="T76" fmla="*/ 124 w 162"/>
                <a:gd name="T77" fmla="*/ 24 h 112"/>
                <a:gd name="T78" fmla="*/ 129 w 162"/>
                <a:gd name="T79" fmla="*/ 29 h 112"/>
                <a:gd name="T80" fmla="*/ 130 w 162"/>
                <a:gd name="T81" fmla="*/ 31 h 112"/>
                <a:gd name="T82" fmla="*/ 132 w 162"/>
                <a:gd name="T83" fmla="*/ 36 h 112"/>
                <a:gd name="T84" fmla="*/ 132 w 162"/>
                <a:gd name="T85" fmla="*/ 41 h 112"/>
                <a:gd name="T86" fmla="*/ 133 w 162"/>
                <a:gd name="T87" fmla="*/ 50 h 112"/>
                <a:gd name="T88" fmla="*/ 133 w 162"/>
                <a:gd name="T89" fmla="*/ 112 h 112"/>
                <a:gd name="T90" fmla="*/ 162 w 162"/>
                <a:gd name="T91" fmla="*/ 112 h 112"/>
                <a:gd name="T92" fmla="*/ 162 w 162"/>
                <a:gd name="T93" fmla="*/ 41 h 112"/>
                <a:gd name="T94" fmla="*/ 161 w 162"/>
                <a:gd name="T95" fmla="*/ 34 h 112"/>
                <a:gd name="T96" fmla="*/ 161 w 162"/>
                <a:gd name="T97" fmla="*/ 29 h 112"/>
                <a:gd name="T98" fmla="*/ 159 w 162"/>
                <a:gd name="T99" fmla="*/ 24 h 112"/>
                <a:gd name="T100" fmla="*/ 158 w 162"/>
                <a:gd name="T101" fmla="*/ 21 h 112"/>
                <a:gd name="T102" fmla="*/ 153 w 162"/>
                <a:gd name="T103" fmla="*/ 11 h 112"/>
                <a:gd name="T104" fmla="*/ 146 w 162"/>
                <a:gd name="T105" fmla="*/ 4 h 112"/>
                <a:gd name="T106" fmla="*/ 136 w 162"/>
                <a:gd name="T107" fmla="*/ 1 h 112"/>
                <a:gd name="T108" fmla="*/ 125 w 162"/>
                <a:gd name="T10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2" h="112">
                  <a:moveTo>
                    <a:pt x="125" y="0"/>
                  </a:moveTo>
                  <a:lnTo>
                    <a:pt x="115" y="1"/>
                  </a:lnTo>
                  <a:lnTo>
                    <a:pt x="108" y="4"/>
                  </a:lnTo>
                  <a:lnTo>
                    <a:pt x="100" y="9"/>
                  </a:lnTo>
                  <a:lnTo>
                    <a:pt x="91" y="16"/>
                  </a:lnTo>
                  <a:lnTo>
                    <a:pt x="86" y="9"/>
                  </a:lnTo>
                  <a:lnTo>
                    <a:pt x="79" y="4"/>
                  </a:lnTo>
                  <a:lnTo>
                    <a:pt x="70" y="1"/>
                  </a:lnTo>
                  <a:lnTo>
                    <a:pt x="60" y="0"/>
                  </a:lnTo>
                  <a:lnTo>
                    <a:pt x="50" y="1"/>
                  </a:lnTo>
                  <a:lnTo>
                    <a:pt x="40" y="4"/>
                  </a:lnTo>
                  <a:lnTo>
                    <a:pt x="32" y="9"/>
                  </a:lnTo>
                  <a:lnTo>
                    <a:pt x="25" y="16"/>
                  </a:lnTo>
                  <a:lnTo>
                    <a:pt x="25" y="2"/>
                  </a:lnTo>
                  <a:lnTo>
                    <a:pt x="0" y="2"/>
                  </a:lnTo>
                  <a:lnTo>
                    <a:pt x="0" y="112"/>
                  </a:lnTo>
                  <a:lnTo>
                    <a:pt x="29" y="112"/>
                  </a:lnTo>
                  <a:lnTo>
                    <a:pt x="29" y="60"/>
                  </a:lnTo>
                  <a:lnTo>
                    <a:pt x="28" y="46"/>
                  </a:lnTo>
                  <a:lnTo>
                    <a:pt x="31" y="37"/>
                  </a:lnTo>
                  <a:lnTo>
                    <a:pt x="33" y="30"/>
                  </a:lnTo>
                  <a:lnTo>
                    <a:pt x="37" y="27"/>
                  </a:lnTo>
                  <a:lnTo>
                    <a:pt x="44" y="24"/>
                  </a:lnTo>
                  <a:lnTo>
                    <a:pt x="50" y="23"/>
                  </a:lnTo>
                  <a:lnTo>
                    <a:pt x="58" y="25"/>
                  </a:lnTo>
                  <a:lnTo>
                    <a:pt x="61" y="27"/>
                  </a:lnTo>
                  <a:lnTo>
                    <a:pt x="64" y="31"/>
                  </a:lnTo>
                  <a:lnTo>
                    <a:pt x="64" y="38"/>
                  </a:lnTo>
                  <a:lnTo>
                    <a:pt x="66" y="52"/>
                  </a:lnTo>
                  <a:lnTo>
                    <a:pt x="66" y="112"/>
                  </a:lnTo>
                  <a:lnTo>
                    <a:pt x="96" y="112"/>
                  </a:lnTo>
                  <a:lnTo>
                    <a:pt x="96" y="60"/>
                  </a:lnTo>
                  <a:lnTo>
                    <a:pt x="95" y="46"/>
                  </a:lnTo>
                  <a:lnTo>
                    <a:pt x="98" y="37"/>
                  </a:lnTo>
                  <a:lnTo>
                    <a:pt x="100" y="30"/>
                  </a:lnTo>
                  <a:lnTo>
                    <a:pt x="104" y="27"/>
                  </a:lnTo>
                  <a:lnTo>
                    <a:pt x="110" y="24"/>
                  </a:lnTo>
                  <a:lnTo>
                    <a:pt x="116" y="23"/>
                  </a:lnTo>
                  <a:lnTo>
                    <a:pt x="124" y="24"/>
                  </a:lnTo>
                  <a:lnTo>
                    <a:pt x="129" y="29"/>
                  </a:lnTo>
                  <a:lnTo>
                    <a:pt x="130" y="31"/>
                  </a:lnTo>
                  <a:lnTo>
                    <a:pt x="132" y="36"/>
                  </a:lnTo>
                  <a:lnTo>
                    <a:pt x="132" y="41"/>
                  </a:lnTo>
                  <a:lnTo>
                    <a:pt x="133" y="50"/>
                  </a:lnTo>
                  <a:lnTo>
                    <a:pt x="133" y="112"/>
                  </a:lnTo>
                  <a:lnTo>
                    <a:pt x="162" y="112"/>
                  </a:lnTo>
                  <a:lnTo>
                    <a:pt x="162" y="41"/>
                  </a:lnTo>
                  <a:lnTo>
                    <a:pt x="161" y="34"/>
                  </a:lnTo>
                  <a:lnTo>
                    <a:pt x="161" y="29"/>
                  </a:lnTo>
                  <a:lnTo>
                    <a:pt x="159" y="24"/>
                  </a:lnTo>
                  <a:lnTo>
                    <a:pt x="158" y="21"/>
                  </a:lnTo>
                  <a:lnTo>
                    <a:pt x="153" y="11"/>
                  </a:lnTo>
                  <a:lnTo>
                    <a:pt x="146" y="4"/>
                  </a:lnTo>
                  <a:lnTo>
                    <a:pt x="136" y="1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Freeform 1945">
              <a:extLst>
                <a:ext uri="{FF2B5EF4-FFF2-40B4-BE49-F238E27FC236}">
                  <a16:creationId xmlns:a16="http://schemas.microsoft.com/office/drawing/2014/main" id="{32073027-13F3-5CB5-8319-271C850CED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78" y="137"/>
              <a:ext cx="27" cy="26"/>
            </a:xfrm>
            <a:custGeom>
              <a:avLst/>
              <a:gdLst>
                <a:gd name="T0" fmla="*/ 3 w 160"/>
                <a:gd name="T1" fmla="*/ 58 h 158"/>
                <a:gd name="T2" fmla="*/ 0 w 160"/>
                <a:gd name="T3" fmla="*/ 89 h 158"/>
                <a:gd name="T4" fmla="*/ 6 w 160"/>
                <a:gd name="T5" fmla="*/ 108 h 158"/>
                <a:gd name="T6" fmla="*/ 16 w 160"/>
                <a:gd name="T7" fmla="*/ 127 h 158"/>
                <a:gd name="T8" fmla="*/ 31 w 160"/>
                <a:gd name="T9" fmla="*/ 142 h 158"/>
                <a:gd name="T10" fmla="*/ 50 w 160"/>
                <a:gd name="T11" fmla="*/ 152 h 158"/>
                <a:gd name="T12" fmla="*/ 70 w 160"/>
                <a:gd name="T13" fmla="*/ 157 h 158"/>
                <a:gd name="T14" fmla="*/ 85 w 160"/>
                <a:gd name="T15" fmla="*/ 157 h 158"/>
                <a:gd name="T16" fmla="*/ 101 w 160"/>
                <a:gd name="T17" fmla="*/ 155 h 158"/>
                <a:gd name="T18" fmla="*/ 107 w 160"/>
                <a:gd name="T19" fmla="*/ 152 h 158"/>
                <a:gd name="T20" fmla="*/ 120 w 160"/>
                <a:gd name="T21" fmla="*/ 148 h 158"/>
                <a:gd name="T22" fmla="*/ 137 w 160"/>
                <a:gd name="T23" fmla="*/ 135 h 158"/>
                <a:gd name="T24" fmla="*/ 149 w 160"/>
                <a:gd name="T25" fmla="*/ 119 h 158"/>
                <a:gd name="T26" fmla="*/ 154 w 160"/>
                <a:gd name="T27" fmla="*/ 105 h 158"/>
                <a:gd name="T28" fmla="*/ 157 w 160"/>
                <a:gd name="T29" fmla="*/ 99 h 158"/>
                <a:gd name="T30" fmla="*/ 159 w 160"/>
                <a:gd name="T31" fmla="*/ 83 h 158"/>
                <a:gd name="T32" fmla="*/ 159 w 160"/>
                <a:gd name="T33" fmla="*/ 69 h 158"/>
                <a:gd name="T34" fmla="*/ 154 w 160"/>
                <a:gd name="T35" fmla="*/ 48 h 158"/>
                <a:gd name="T36" fmla="*/ 143 w 160"/>
                <a:gd name="T37" fmla="*/ 29 h 158"/>
                <a:gd name="T38" fmla="*/ 129 w 160"/>
                <a:gd name="T39" fmla="*/ 14 h 158"/>
                <a:gd name="T40" fmla="*/ 100 w 160"/>
                <a:gd name="T41" fmla="*/ 1 h 158"/>
                <a:gd name="T42" fmla="*/ 60 w 160"/>
                <a:gd name="T43" fmla="*/ 1 h 158"/>
                <a:gd name="T44" fmla="*/ 32 w 160"/>
                <a:gd name="T45" fmla="*/ 14 h 158"/>
                <a:gd name="T46" fmla="*/ 17 w 160"/>
                <a:gd name="T47" fmla="*/ 29 h 158"/>
                <a:gd name="T48" fmla="*/ 16 w 160"/>
                <a:gd name="T49" fmla="*/ 79 h 158"/>
                <a:gd name="T50" fmla="*/ 25 w 160"/>
                <a:gd name="T51" fmla="*/ 46 h 158"/>
                <a:gd name="T52" fmla="*/ 50 w 160"/>
                <a:gd name="T53" fmla="*/ 23 h 158"/>
                <a:gd name="T54" fmla="*/ 81 w 160"/>
                <a:gd name="T55" fmla="*/ 15 h 158"/>
                <a:gd name="T56" fmla="*/ 112 w 160"/>
                <a:gd name="T57" fmla="*/ 23 h 158"/>
                <a:gd name="T58" fmla="*/ 135 w 160"/>
                <a:gd name="T59" fmla="*/ 46 h 158"/>
                <a:gd name="T60" fmla="*/ 145 w 160"/>
                <a:gd name="T61" fmla="*/ 79 h 158"/>
                <a:gd name="T62" fmla="*/ 141 w 160"/>
                <a:gd name="T63" fmla="*/ 95 h 158"/>
                <a:gd name="T64" fmla="*/ 138 w 160"/>
                <a:gd name="T65" fmla="*/ 102 h 158"/>
                <a:gd name="T66" fmla="*/ 130 w 160"/>
                <a:gd name="T67" fmla="*/ 117 h 158"/>
                <a:gd name="T68" fmla="*/ 127 w 160"/>
                <a:gd name="T69" fmla="*/ 120 h 158"/>
                <a:gd name="T70" fmla="*/ 118 w 160"/>
                <a:gd name="T71" fmla="*/ 129 h 158"/>
                <a:gd name="T72" fmla="*/ 104 w 160"/>
                <a:gd name="T73" fmla="*/ 139 h 158"/>
                <a:gd name="T74" fmla="*/ 96 w 160"/>
                <a:gd name="T75" fmla="*/ 142 h 158"/>
                <a:gd name="T76" fmla="*/ 84 w 160"/>
                <a:gd name="T77" fmla="*/ 143 h 158"/>
                <a:gd name="T78" fmla="*/ 81 w 160"/>
                <a:gd name="T79" fmla="*/ 143 h 158"/>
                <a:gd name="T80" fmla="*/ 64 w 160"/>
                <a:gd name="T81" fmla="*/ 142 h 158"/>
                <a:gd name="T82" fmla="*/ 34 w 160"/>
                <a:gd name="T83" fmla="*/ 124 h 158"/>
                <a:gd name="T84" fmla="*/ 20 w 160"/>
                <a:gd name="T85" fmla="*/ 102 h 158"/>
                <a:gd name="T86" fmla="*/ 16 w 160"/>
                <a:gd name="T87" fmla="*/ 86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158">
                  <a:moveTo>
                    <a:pt x="12" y="40"/>
                  </a:moveTo>
                  <a:lnTo>
                    <a:pt x="3" y="58"/>
                  </a:lnTo>
                  <a:lnTo>
                    <a:pt x="0" y="79"/>
                  </a:lnTo>
                  <a:lnTo>
                    <a:pt x="0" y="89"/>
                  </a:lnTo>
                  <a:lnTo>
                    <a:pt x="3" y="99"/>
                  </a:lnTo>
                  <a:lnTo>
                    <a:pt x="6" y="108"/>
                  </a:lnTo>
                  <a:lnTo>
                    <a:pt x="12" y="119"/>
                  </a:lnTo>
                  <a:lnTo>
                    <a:pt x="16" y="127"/>
                  </a:lnTo>
                  <a:lnTo>
                    <a:pt x="24" y="135"/>
                  </a:lnTo>
                  <a:lnTo>
                    <a:pt x="31" y="142"/>
                  </a:lnTo>
                  <a:lnTo>
                    <a:pt x="41" y="148"/>
                  </a:lnTo>
                  <a:lnTo>
                    <a:pt x="50" y="152"/>
                  </a:lnTo>
                  <a:lnTo>
                    <a:pt x="60" y="155"/>
                  </a:lnTo>
                  <a:lnTo>
                    <a:pt x="70" y="157"/>
                  </a:lnTo>
                  <a:lnTo>
                    <a:pt x="81" y="158"/>
                  </a:lnTo>
                  <a:lnTo>
                    <a:pt x="85" y="157"/>
                  </a:lnTo>
                  <a:lnTo>
                    <a:pt x="90" y="157"/>
                  </a:lnTo>
                  <a:lnTo>
                    <a:pt x="101" y="155"/>
                  </a:lnTo>
                  <a:lnTo>
                    <a:pt x="105" y="153"/>
                  </a:lnTo>
                  <a:lnTo>
                    <a:pt x="107" y="152"/>
                  </a:lnTo>
                  <a:lnTo>
                    <a:pt x="110" y="152"/>
                  </a:lnTo>
                  <a:lnTo>
                    <a:pt x="120" y="148"/>
                  </a:lnTo>
                  <a:lnTo>
                    <a:pt x="129" y="142"/>
                  </a:lnTo>
                  <a:lnTo>
                    <a:pt x="137" y="135"/>
                  </a:lnTo>
                  <a:lnTo>
                    <a:pt x="143" y="127"/>
                  </a:lnTo>
                  <a:lnTo>
                    <a:pt x="149" y="119"/>
                  </a:lnTo>
                  <a:lnTo>
                    <a:pt x="154" y="108"/>
                  </a:lnTo>
                  <a:lnTo>
                    <a:pt x="154" y="105"/>
                  </a:lnTo>
                  <a:lnTo>
                    <a:pt x="155" y="103"/>
                  </a:lnTo>
                  <a:lnTo>
                    <a:pt x="157" y="99"/>
                  </a:lnTo>
                  <a:lnTo>
                    <a:pt x="159" y="89"/>
                  </a:lnTo>
                  <a:lnTo>
                    <a:pt x="159" y="83"/>
                  </a:lnTo>
                  <a:lnTo>
                    <a:pt x="160" y="79"/>
                  </a:lnTo>
                  <a:lnTo>
                    <a:pt x="159" y="69"/>
                  </a:lnTo>
                  <a:lnTo>
                    <a:pt x="157" y="58"/>
                  </a:lnTo>
                  <a:lnTo>
                    <a:pt x="154" y="48"/>
                  </a:lnTo>
                  <a:lnTo>
                    <a:pt x="149" y="40"/>
                  </a:lnTo>
                  <a:lnTo>
                    <a:pt x="143" y="29"/>
                  </a:lnTo>
                  <a:lnTo>
                    <a:pt x="137" y="21"/>
                  </a:lnTo>
                  <a:lnTo>
                    <a:pt x="129" y="14"/>
                  </a:lnTo>
                  <a:lnTo>
                    <a:pt x="120" y="8"/>
                  </a:lnTo>
                  <a:lnTo>
                    <a:pt x="100" y="1"/>
                  </a:lnTo>
                  <a:lnTo>
                    <a:pt x="81" y="0"/>
                  </a:lnTo>
                  <a:lnTo>
                    <a:pt x="60" y="1"/>
                  </a:lnTo>
                  <a:lnTo>
                    <a:pt x="41" y="8"/>
                  </a:lnTo>
                  <a:lnTo>
                    <a:pt x="32" y="14"/>
                  </a:lnTo>
                  <a:lnTo>
                    <a:pt x="25" y="21"/>
                  </a:lnTo>
                  <a:lnTo>
                    <a:pt x="17" y="29"/>
                  </a:lnTo>
                  <a:lnTo>
                    <a:pt x="12" y="40"/>
                  </a:lnTo>
                  <a:close/>
                  <a:moveTo>
                    <a:pt x="16" y="79"/>
                  </a:moveTo>
                  <a:lnTo>
                    <a:pt x="18" y="63"/>
                  </a:lnTo>
                  <a:lnTo>
                    <a:pt x="25" y="46"/>
                  </a:lnTo>
                  <a:lnTo>
                    <a:pt x="35" y="32"/>
                  </a:lnTo>
                  <a:lnTo>
                    <a:pt x="50" y="23"/>
                  </a:lnTo>
                  <a:lnTo>
                    <a:pt x="64" y="17"/>
                  </a:lnTo>
                  <a:lnTo>
                    <a:pt x="81" y="15"/>
                  </a:lnTo>
                  <a:lnTo>
                    <a:pt x="95" y="17"/>
                  </a:lnTo>
                  <a:lnTo>
                    <a:pt x="112" y="23"/>
                  </a:lnTo>
                  <a:lnTo>
                    <a:pt x="124" y="32"/>
                  </a:lnTo>
                  <a:lnTo>
                    <a:pt x="135" y="46"/>
                  </a:lnTo>
                  <a:lnTo>
                    <a:pt x="141" y="63"/>
                  </a:lnTo>
                  <a:lnTo>
                    <a:pt x="145" y="79"/>
                  </a:lnTo>
                  <a:lnTo>
                    <a:pt x="143" y="86"/>
                  </a:lnTo>
                  <a:lnTo>
                    <a:pt x="141" y="95"/>
                  </a:lnTo>
                  <a:lnTo>
                    <a:pt x="139" y="98"/>
                  </a:lnTo>
                  <a:lnTo>
                    <a:pt x="138" y="102"/>
                  </a:lnTo>
                  <a:lnTo>
                    <a:pt x="135" y="110"/>
                  </a:lnTo>
                  <a:lnTo>
                    <a:pt x="130" y="117"/>
                  </a:lnTo>
                  <a:lnTo>
                    <a:pt x="128" y="118"/>
                  </a:lnTo>
                  <a:lnTo>
                    <a:pt x="127" y="120"/>
                  </a:lnTo>
                  <a:lnTo>
                    <a:pt x="124" y="124"/>
                  </a:lnTo>
                  <a:lnTo>
                    <a:pt x="118" y="129"/>
                  </a:lnTo>
                  <a:lnTo>
                    <a:pt x="112" y="135"/>
                  </a:lnTo>
                  <a:lnTo>
                    <a:pt x="104" y="139"/>
                  </a:lnTo>
                  <a:lnTo>
                    <a:pt x="100" y="140"/>
                  </a:lnTo>
                  <a:lnTo>
                    <a:pt x="96" y="142"/>
                  </a:lnTo>
                  <a:lnTo>
                    <a:pt x="88" y="143"/>
                  </a:lnTo>
                  <a:lnTo>
                    <a:pt x="84" y="143"/>
                  </a:lnTo>
                  <a:lnTo>
                    <a:pt x="82" y="143"/>
                  </a:lnTo>
                  <a:lnTo>
                    <a:pt x="81" y="143"/>
                  </a:lnTo>
                  <a:lnTo>
                    <a:pt x="81" y="144"/>
                  </a:lnTo>
                  <a:lnTo>
                    <a:pt x="64" y="142"/>
                  </a:lnTo>
                  <a:lnTo>
                    <a:pt x="47" y="135"/>
                  </a:lnTo>
                  <a:lnTo>
                    <a:pt x="34" y="124"/>
                  </a:lnTo>
                  <a:lnTo>
                    <a:pt x="25" y="110"/>
                  </a:lnTo>
                  <a:lnTo>
                    <a:pt x="20" y="102"/>
                  </a:lnTo>
                  <a:lnTo>
                    <a:pt x="18" y="95"/>
                  </a:lnTo>
                  <a:lnTo>
                    <a:pt x="16" y="86"/>
                  </a:lnTo>
                  <a:lnTo>
                    <a:pt x="16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Freeform 1946">
              <a:extLst>
                <a:ext uri="{FF2B5EF4-FFF2-40B4-BE49-F238E27FC236}">
                  <a16:creationId xmlns:a16="http://schemas.microsoft.com/office/drawing/2014/main" id="{DBA95D8C-3E25-599D-D8B5-B87931ED05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5" y="143"/>
              <a:ext cx="13" cy="14"/>
            </a:xfrm>
            <a:custGeom>
              <a:avLst/>
              <a:gdLst>
                <a:gd name="T0" fmla="*/ 40 w 75"/>
                <a:gd name="T1" fmla="*/ 0 h 87"/>
                <a:gd name="T2" fmla="*/ 28 w 75"/>
                <a:gd name="T3" fmla="*/ 1 h 87"/>
                <a:gd name="T4" fmla="*/ 19 w 75"/>
                <a:gd name="T5" fmla="*/ 4 h 87"/>
                <a:gd name="T6" fmla="*/ 11 w 75"/>
                <a:gd name="T7" fmla="*/ 10 h 87"/>
                <a:gd name="T8" fmla="*/ 4 w 75"/>
                <a:gd name="T9" fmla="*/ 20 h 87"/>
                <a:gd name="T10" fmla="*/ 1 w 75"/>
                <a:gd name="T11" fmla="*/ 31 h 87"/>
                <a:gd name="T12" fmla="*/ 0 w 75"/>
                <a:gd name="T13" fmla="*/ 43 h 87"/>
                <a:gd name="T14" fmla="*/ 0 w 75"/>
                <a:gd name="T15" fmla="*/ 53 h 87"/>
                <a:gd name="T16" fmla="*/ 2 w 75"/>
                <a:gd name="T17" fmla="*/ 62 h 87"/>
                <a:gd name="T18" fmla="*/ 5 w 75"/>
                <a:gd name="T19" fmla="*/ 69 h 87"/>
                <a:gd name="T20" fmla="*/ 11 w 75"/>
                <a:gd name="T21" fmla="*/ 77 h 87"/>
                <a:gd name="T22" fmla="*/ 17 w 75"/>
                <a:gd name="T23" fmla="*/ 81 h 87"/>
                <a:gd name="T24" fmla="*/ 24 w 75"/>
                <a:gd name="T25" fmla="*/ 84 h 87"/>
                <a:gd name="T26" fmla="*/ 31 w 75"/>
                <a:gd name="T27" fmla="*/ 86 h 87"/>
                <a:gd name="T28" fmla="*/ 40 w 75"/>
                <a:gd name="T29" fmla="*/ 87 h 87"/>
                <a:gd name="T30" fmla="*/ 42 w 75"/>
                <a:gd name="T31" fmla="*/ 86 h 87"/>
                <a:gd name="T32" fmla="*/ 45 w 75"/>
                <a:gd name="T33" fmla="*/ 86 h 87"/>
                <a:gd name="T34" fmla="*/ 51 w 75"/>
                <a:gd name="T35" fmla="*/ 85 h 87"/>
                <a:gd name="T36" fmla="*/ 56 w 75"/>
                <a:gd name="T37" fmla="*/ 83 h 87"/>
                <a:gd name="T38" fmla="*/ 63 w 75"/>
                <a:gd name="T39" fmla="*/ 81 h 87"/>
                <a:gd name="T40" fmla="*/ 66 w 75"/>
                <a:gd name="T41" fmla="*/ 77 h 87"/>
                <a:gd name="T42" fmla="*/ 70 w 75"/>
                <a:gd name="T43" fmla="*/ 72 h 87"/>
                <a:gd name="T44" fmla="*/ 72 w 75"/>
                <a:gd name="T45" fmla="*/ 66 h 87"/>
                <a:gd name="T46" fmla="*/ 75 w 75"/>
                <a:gd name="T47" fmla="*/ 60 h 87"/>
                <a:gd name="T48" fmla="*/ 59 w 75"/>
                <a:gd name="T49" fmla="*/ 56 h 87"/>
                <a:gd name="T50" fmla="*/ 56 w 75"/>
                <a:gd name="T51" fmla="*/ 59 h 87"/>
                <a:gd name="T52" fmla="*/ 55 w 75"/>
                <a:gd name="T53" fmla="*/ 63 h 87"/>
                <a:gd name="T54" fmla="*/ 52 w 75"/>
                <a:gd name="T55" fmla="*/ 65 h 87"/>
                <a:gd name="T56" fmla="*/ 50 w 75"/>
                <a:gd name="T57" fmla="*/ 68 h 87"/>
                <a:gd name="T58" fmla="*/ 44 w 75"/>
                <a:gd name="T59" fmla="*/ 71 h 87"/>
                <a:gd name="T60" fmla="*/ 38 w 75"/>
                <a:gd name="T61" fmla="*/ 72 h 87"/>
                <a:gd name="T62" fmla="*/ 30 w 75"/>
                <a:gd name="T63" fmla="*/ 70 h 87"/>
                <a:gd name="T64" fmla="*/ 25 w 75"/>
                <a:gd name="T65" fmla="*/ 66 h 87"/>
                <a:gd name="T66" fmla="*/ 20 w 75"/>
                <a:gd name="T67" fmla="*/ 56 h 87"/>
                <a:gd name="T68" fmla="*/ 19 w 75"/>
                <a:gd name="T69" fmla="*/ 43 h 87"/>
                <a:gd name="T70" fmla="*/ 20 w 75"/>
                <a:gd name="T71" fmla="*/ 30 h 87"/>
                <a:gd name="T72" fmla="*/ 25 w 75"/>
                <a:gd name="T73" fmla="*/ 20 h 87"/>
                <a:gd name="T74" fmla="*/ 30 w 75"/>
                <a:gd name="T75" fmla="*/ 15 h 87"/>
                <a:gd name="T76" fmla="*/ 40 w 75"/>
                <a:gd name="T77" fmla="*/ 14 h 87"/>
                <a:gd name="T78" fmla="*/ 45 w 75"/>
                <a:gd name="T79" fmla="*/ 15 h 87"/>
                <a:gd name="T80" fmla="*/ 50 w 75"/>
                <a:gd name="T81" fmla="*/ 18 h 87"/>
                <a:gd name="T82" fmla="*/ 54 w 75"/>
                <a:gd name="T83" fmla="*/ 21 h 87"/>
                <a:gd name="T84" fmla="*/ 59 w 75"/>
                <a:gd name="T85" fmla="*/ 29 h 87"/>
                <a:gd name="T86" fmla="*/ 75 w 75"/>
                <a:gd name="T87" fmla="*/ 24 h 87"/>
                <a:gd name="T88" fmla="*/ 72 w 75"/>
                <a:gd name="T89" fmla="*/ 17 h 87"/>
                <a:gd name="T90" fmla="*/ 70 w 75"/>
                <a:gd name="T91" fmla="*/ 12 h 87"/>
                <a:gd name="T92" fmla="*/ 66 w 75"/>
                <a:gd name="T93" fmla="*/ 8 h 87"/>
                <a:gd name="T94" fmla="*/ 63 w 75"/>
                <a:gd name="T95" fmla="*/ 6 h 87"/>
                <a:gd name="T96" fmla="*/ 51 w 75"/>
                <a:gd name="T97" fmla="*/ 1 h 87"/>
                <a:gd name="T98" fmla="*/ 40 w 75"/>
                <a:gd name="T9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" h="87">
                  <a:moveTo>
                    <a:pt x="40" y="0"/>
                  </a:moveTo>
                  <a:lnTo>
                    <a:pt x="28" y="1"/>
                  </a:lnTo>
                  <a:lnTo>
                    <a:pt x="19" y="4"/>
                  </a:lnTo>
                  <a:lnTo>
                    <a:pt x="11" y="10"/>
                  </a:lnTo>
                  <a:lnTo>
                    <a:pt x="4" y="20"/>
                  </a:lnTo>
                  <a:lnTo>
                    <a:pt x="1" y="31"/>
                  </a:lnTo>
                  <a:lnTo>
                    <a:pt x="0" y="43"/>
                  </a:lnTo>
                  <a:lnTo>
                    <a:pt x="0" y="53"/>
                  </a:lnTo>
                  <a:lnTo>
                    <a:pt x="2" y="62"/>
                  </a:lnTo>
                  <a:lnTo>
                    <a:pt x="5" y="69"/>
                  </a:lnTo>
                  <a:lnTo>
                    <a:pt x="11" y="77"/>
                  </a:lnTo>
                  <a:lnTo>
                    <a:pt x="17" y="81"/>
                  </a:lnTo>
                  <a:lnTo>
                    <a:pt x="24" y="84"/>
                  </a:lnTo>
                  <a:lnTo>
                    <a:pt x="31" y="86"/>
                  </a:lnTo>
                  <a:lnTo>
                    <a:pt x="40" y="87"/>
                  </a:lnTo>
                  <a:lnTo>
                    <a:pt x="42" y="86"/>
                  </a:lnTo>
                  <a:lnTo>
                    <a:pt x="45" y="86"/>
                  </a:lnTo>
                  <a:lnTo>
                    <a:pt x="51" y="85"/>
                  </a:lnTo>
                  <a:lnTo>
                    <a:pt x="56" y="83"/>
                  </a:lnTo>
                  <a:lnTo>
                    <a:pt x="63" y="81"/>
                  </a:lnTo>
                  <a:lnTo>
                    <a:pt x="66" y="77"/>
                  </a:lnTo>
                  <a:lnTo>
                    <a:pt x="70" y="72"/>
                  </a:lnTo>
                  <a:lnTo>
                    <a:pt x="72" y="66"/>
                  </a:lnTo>
                  <a:lnTo>
                    <a:pt x="75" y="60"/>
                  </a:lnTo>
                  <a:lnTo>
                    <a:pt x="59" y="56"/>
                  </a:lnTo>
                  <a:lnTo>
                    <a:pt x="56" y="59"/>
                  </a:lnTo>
                  <a:lnTo>
                    <a:pt x="55" y="63"/>
                  </a:lnTo>
                  <a:lnTo>
                    <a:pt x="52" y="65"/>
                  </a:lnTo>
                  <a:lnTo>
                    <a:pt x="50" y="68"/>
                  </a:lnTo>
                  <a:lnTo>
                    <a:pt x="44" y="71"/>
                  </a:lnTo>
                  <a:lnTo>
                    <a:pt x="38" y="72"/>
                  </a:lnTo>
                  <a:lnTo>
                    <a:pt x="30" y="70"/>
                  </a:lnTo>
                  <a:lnTo>
                    <a:pt x="25" y="66"/>
                  </a:lnTo>
                  <a:lnTo>
                    <a:pt x="20" y="56"/>
                  </a:lnTo>
                  <a:lnTo>
                    <a:pt x="19" y="43"/>
                  </a:lnTo>
                  <a:lnTo>
                    <a:pt x="20" y="30"/>
                  </a:lnTo>
                  <a:lnTo>
                    <a:pt x="25" y="20"/>
                  </a:lnTo>
                  <a:lnTo>
                    <a:pt x="30" y="15"/>
                  </a:lnTo>
                  <a:lnTo>
                    <a:pt x="40" y="14"/>
                  </a:lnTo>
                  <a:lnTo>
                    <a:pt x="45" y="15"/>
                  </a:lnTo>
                  <a:lnTo>
                    <a:pt x="50" y="18"/>
                  </a:lnTo>
                  <a:lnTo>
                    <a:pt x="54" y="21"/>
                  </a:lnTo>
                  <a:lnTo>
                    <a:pt x="59" y="29"/>
                  </a:lnTo>
                  <a:lnTo>
                    <a:pt x="75" y="24"/>
                  </a:lnTo>
                  <a:lnTo>
                    <a:pt x="72" y="17"/>
                  </a:lnTo>
                  <a:lnTo>
                    <a:pt x="70" y="12"/>
                  </a:lnTo>
                  <a:lnTo>
                    <a:pt x="66" y="8"/>
                  </a:lnTo>
                  <a:lnTo>
                    <a:pt x="63" y="6"/>
                  </a:lnTo>
                  <a:lnTo>
                    <a:pt x="51" y="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8" name="Freeform 1947">
              <a:extLst>
                <a:ext uri="{FF2B5EF4-FFF2-40B4-BE49-F238E27FC236}">
                  <a16:creationId xmlns:a16="http://schemas.microsoft.com/office/drawing/2014/main" id="{A44A7DD9-6C22-91EA-5AE9-B4A86752E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9" y="144"/>
              <a:ext cx="27" cy="18"/>
            </a:xfrm>
            <a:custGeom>
              <a:avLst/>
              <a:gdLst>
                <a:gd name="T0" fmla="*/ 165 w 165"/>
                <a:gd name="T1" fmla="*/ 0 h 110"/>
                <a:gd name="T2" fmla="*/ 135 w 165"/>
                <a:gd name="T3" fmla="*/ 0 h 110"/>
                <a:gd name="T4" fmla="*/ 115 w 165"/>
                <a:gd name="T5" fmla="*/ 73 h 110"/>
                <a:gd name="T6" fmla="*/ 96 w 165"/>
                <a:gd name="T7" fmla="*/ 0 h 110"/>
                <a:gd name="T8" fmla="*/ 69 w 165"/>
                <a:gd name="T9" fmla="*/ 0 h 110"/>
                <a:gd name="T10" fmla="*/ 50 w 165"/>
                <a:gd name="T11" fmla="*/ 73 h 110"/>
                <a:gd name="T12" fmla="*/ 29 w 165"/>
                <a:gd name="T13" fmla="*/ 0 h 110"/>
                <a:gd name="T14" fmla="*/ 0 w 165"/>
                <a:gd name="T15" fmla="*/ 0 h 110"/>
                <a:gd name="T16" fmla="*/ 36 w 165"/>
                <a:gd name="T17" fmla="*/ 110 h 110"/>
                <a:gd name="T18" fmla="*/ 63 w 165"/>
                <a:gd name="T19" fmla="*/ 110 h 110"/>
                <a:gd name="T20" fmla="*/ 83 w 165"/>
                <a:gd name="T21" fmla="*/ 39 h 110"/>
                <a:gd name="T22" fmla="*/ 102 w 165"/>
                <a:gd name="T23" fmla="*/ 110 h 110"/>
                <a:gd name="T24" fmla="*/ 129 w 165"/>
                <a:gd name="T25" fmla="*/ 110 h 110"/>
                <a:gd name="T26" fmla="*/ 165 w 165"/>
                <a:gd name="T2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5" h="110">
                  <a:moveTo>
                    <a:pt x="165" y="0"/>
                  </a:moveTo>
                  <a:lnTo>
                    <a:pt x="135" y="0"/>
                  </a:lnTo>
                  <a:lnTo>
                    <a:pt x="115" y="73"/>
                  </a:lnTo>
                  <a:lnTo>
                    <a:pt x="96" y="0"/>
                  </a:lnTo>
                  <a:lnTo>
                    <a:pt x="69" y="0"/>
                  </a:lnTo>
                  <a:lnTo>
                    <a:pt x="50" y="73"/>
                  </a:lnTo>
                  <a:lnTo>
                    <a:pt x="29" y="0"/>
                  </a:lnTo>
                  <a:lnTo>
                    <a:pt x="0" y="0"/>
                  </a:lnTo>
                  <a:lnTo>
                    <a:pt x="36" y="110"/>
                  </a:lnTo>
                  <a:lnTo>
                    <a:pt x="63" y="110"/>
                  </a:lnTo>
                  <a:lnTo>
                    <a:pt x="83" y="39"/>
                  </a:lnTo>
                  <a:lnTo>
                    <a:pt x="102" y="110"/>
                  </a:lnTo>
                  <a:lnTo>
                    <a:pt x="129" y="110"/>
                  </a:lnTo>
                  <a:lnTo>
                    <a:pt x="16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9830BE17-770A-4CF8-AC99-CC68F3C96289}" vid="{F8818105-9B3A-4DE8-BCD9-2D48C43CD1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122</Words>
  <Application>Microsoft Office PowerPoint</Application>
  <PresentationFormat>Widescreen</PresentationFormat>
  <Paragraphs>92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2025-03-10T05:25:19Z</dcterms:modified>
</cp:coreProperties>
</file>